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d5c9ec7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d5c9ec7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d5c9ec78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d5c9ec78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d5c9ec78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d5c9ec78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268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Understanding and Managing the Changing Landscape of Technical Services</a:t>
            </a:r>
            <a:endParaRPr sz="30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Facilitators:</a:t>
            </a:r>
            <a:endParaRPr sz="1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Dan Tam Do (University of Vermont) and Lihong Zhu (Washington State University)</a:t>
            </a:r>
            <a:endParaRPr sz="1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70625"/>
            <a:ext cx="8520600" cy="10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ALCTS Creative Ideas in Technical Services Interest Group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ALA Midwinter Meeting 2019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January 26, 2019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Seattle, WA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Drivers of change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M</a:t>
            </a:r>
            <a:r>
              <a:rPr lang="en" sz="1500"/>
              <a:t>acro-environment (</a:t>
            </a:r>
            <a:r>
              <a:rPr lang="en" sz="1500"/>
              <a:t>changes from </a:t>
            </a:r>
            <a:r>
              <a:rPr lang="en" sz="1500"/>
              <a:t>outside)</a:t>
            </a:r>
            <a:endParaRPr sz="15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Web-based technology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Evolving information-seeking behavior of users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Open access initiatives: the free, immediate, online access to the results of scholarly communication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Research data management initiatives -- the organization, storage, preservation, and sharing of data collected and used in research projects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Linked data initiatives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Open discovery initiatives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Open metadata initiatives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International and national economic conditions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New learning, teaching, and research initiatives</a:t>
            </a:r>
            <a:endParaRPr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Micro-environment (changes from inside)</a:t>
            </a:r>
            <a:endParaRPr sz="15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Demographic change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Generational dynamics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Library technology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Shifts in collection priorities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W</a:t>
            </a:r>
            <a:r>
              <a:rPr lang="en" sz="1100"/>
              <a:t>orkforce s</a:t>
            </a:r>
            <a:r>
              <a:rPr lang="en" sz="1100"/>
              <a:t>ize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Financial resources supporting collections and staffing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Evolving expectations of work performed by technical services</a:t>
            </a:r>
            <a:endParaRPr sz="1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/>
              <a:t>Reorganizations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Technology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Training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Organizational culture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Workload</a:t>
            </a:r>
            <a:endParaRPr/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 and skills for implementing change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Develop vision and strategic goals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Ensure executive and budget alignment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Conduct organizational readiness assessment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Establish a sense of urgency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Develop a comprehensive implementation plan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Communicate: remove the guesswork and get the message right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Prepare the stakeholders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Manage support for change</a:t>
            </a:r>
            <a:endParaRPr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Involve employees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Provide necessary training to employees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Document the changes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Assess the results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Conduct organizational impact assessments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