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la.org/publications/node/11412" TargetMode="External"/><Relationship Id="rId2" Type="http://schemas.openxmlformats.org/officeDocument/2006/relationships/hyperlink" Target="http://rda-rsc.org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RDA Toolkit Redesign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3R project </a:t>
            </a:r>
          </a:p>
          <a:p>
            <a:r>
              <a:rPr lang="en-US" dirty="0" smtClean="0"/>
              <a:t>#3R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0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0569" y="2217107"/>
            <a:ext cx="7954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more</a:t>
            </a:r>
          </a:p>
          <a:p>
            <a:endParaRPr lang="en-US" dirty="0" smtClean="0"/>
          </a:p>
          <a:p>
            <a:r>
              <a:rPr lang="en-US" b="1" dirty="0" smtClean="0"/>
              <a:t>RDA</a:t>
            </a:r>
            <a:endParaRPr lang="en-US" b="1" dirty="0"/>
          </a:p>
          <a:p>
            <a:r>
              <a:rPr lang="en-US" dirty="0">
                <a:hlinkClick r:id="rId2"/>
              </a:rPr>
              <a:t>http://rda-rsc.org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IFLA Library Reference Model (LRM)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www.ifla.org/publications/node/11412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0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Nomens</a:t>
            </a:r>
            <a:r>
              <a:rPr lang="en-US" dirty="0"/>
              <a:t> and Appellations</a:t>
            </a:r>
            <a:br>
              <a:rPr lang="en-US" dirty="0"/>
            </a:br>
            <a:r>
              <a:rPr lang="en-US" dirty="0"/>
              <a:t>Timespan and Place</a:t>
            </a:r>
            <a:br>
              <a:rPr lang="en-US" dirty="0"/>
            </a:br>
            <a:r>
              <a:rPr lang="en-US" dirty="0"/>
              <a:t>Representative Expression and Manifestation Statements</a:t>
            </a:r>
            <a:br>
              <a:rPr lang="en-US" dirty="0"/>
            </a:br>
            <a:r>
              <a:rPr lang="en-US" dirty="0"/>
              <a:t>Relationship Elements</a:t>
            </a:r>
            <a:br>
              <a:rPr lang="en-US" dirty="0"/>
            </a:br>
            <a:r>
              <a:rPr lang="en-US" dirty="0"/>
              <a:t>Fictitious and Non-human Personages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8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0291" b="4762"/>
          <a:stretch/>
        </p:blipFill>
        <p:spPr>
          <a:xfrm>
            <a:off x="962822" y="1094984"/>
            <a:ext cx="6302275" cy="4829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78871" y="2404997"/>
            <a:ext cx="311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 look and layout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4210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35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RDA Toolkit Redesign</vt:lpstr>
      <vt:lpstr>PowerPoint Presentation</vt:lpstr>
      <vt:lpstr>Nomens and Appellations Timespan and Place Representative Expression and Manifestation Statements Relationship Elements Fictitious and Non-human Personages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RDA Toolkit Redesign</dc:title>
  <dc:creator>Jessica Janecki</dc:creator>
  <cp:lastModifiedBy>Jessica Janecki</cp:lastModifiedBy>
  <cp:revision>2</cp:revision>
  <dcterms:created xsi:type="dcterms:W3CDTF">2019-06-13T20:01:47Z</dcterms:created>
  <dcterms:modified xsi:type="dcterms:W3CDTF">2019-06-13T20:20:52Z</dcterms:modified>
</cp:coreProperties>
</file>