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1" r:id="rId4"/>
    <p:sldId id="257" r:id="rId5"/>
    <p:sldId id="260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5" autoAdjust="0"/>
    <p:restoredTop sz="92191" autoAdjust="0"/>
  </p:normalViewPr>
  <p:slideViewPr>
    <p:cSldViewPr snapToGrid="0">
      <p:cViewPr varScale="1">
        <p:scale>
          <a:sx n="49" d="100"/>
          <a:sy n="49" d="100"/>
        </p:scale>
        <p:origin x="75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0"/>
    </p:cViewPr>
  </p:sorterViewPr>
  <p:notesViewPr>
    <p:cSldViewPr snapToGrid="0">
      <p:cViewPr varScale="1">
        <p:scale>
          <a:sx n="40" d="100"/>
          <a:sy n="40" d="100"/>
        </p:scale>
        <p:origin x="23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767F4-6FF2-44B8-A24E-F24DA1FE87BC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E0550-F4A2-4E90-A160-9C3B8E68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3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01D06-B957-437F-A93D-0DC12EE839E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83A4-6F17-4B48-BDE5-B2FCD3BB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83A4-6F17-4B48-BDE5-B2FCD3BB1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4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83A4-6F17-4B48-BDE5-B2FCD3BB1E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2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83A4-6F17-4B48-BDE5-B2FCD3BB1E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903"/>
            <a:ext cx="5486400" cy="3600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83A4-6F17-4B48-BDE5-B2FCD3BB1E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1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83A4-6F17-4B48-BDE5-B2FCD3BB1E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0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97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958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4243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750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0760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552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917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835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508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7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034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245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9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246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95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9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300" y="326475"/>
            <a:ext cx="8689976" cy="3320714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Collection Development and Interlibrary Loan:</a:t>
            </a:r>
            <a:br>
              <a:rPr lang="en-US" sz="6600" dirty="0" smtClean="0"/>
            </a:br>
            <a:r>
              <a:rPr lang="en-US" sz="6600" dirty="0"/>
              <a:t>Open </a:t>
            </a:r>
            <a:r>
              <a:rPr lang="en-US" sz="6600" dirty="0" smtClean="0"/>
              <a:t>Communication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490281" y="3920347"/>
            <a:ext cx="6331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Roundtable Facilitator: Alison M. Armstrong</a:t>
            </a:r>
          </a:p>
          <a:p>
            <a:pPr algn="r"/>
            <a:r>
              <a:rPr lang="en-US" sz="2400" dirty="0" smtClean="0"/>
              <a:t>Collection Management Librarian</a:t>
            </a:r>
          </a:p>
          <a:p>
            <a:pPr algn="r"/>
            <a:r>
              <a:rPr lang="en-US" sz="2400" dirty="0" smtClean="0"/>
              <a:t>amarmstro@radford.edu</a:t>
            </a:r>
          </a:p>
          <a:p>
            <a:pPr algn="r"/>
            <a:r>
              <a:rPr lang="en-US" sz="2400" dirty="0" smtClean="0"/>
              <a:t>ALCTS Creative Ideas in TSIG Midwinter 2019</a:t>
            </a:r>
          </a:p>
          <a:p>
            <a:pPr algn="r"/>
            <a:r>
              <a:rPr lang="en-US" sz="2400" dirty="0" smtClean="0"/>
              <a:t>January 26, 2019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498"/>
            <a:ext cx="3552824" cy="7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088" y="1276768"/>
            <a:ext cx="82456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800" dirty="0"/>
              <a:t>Books we could not ILL.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dirty="0"/>
              <a:t>Books we would have to spend more than $20 to ILL.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dirty="0"/>
              <a:t>Books we had i</a:t>
            </a:r>
            <a:r>
              <a:rPr lang="en-US" sz="4800" dirty="0" smtClean="0"/>
              <a:t>nterlibrary </a:t>
            </a:r>
            <a:r>
              <a:rPr lang="en-US" sz="4800" dirty="0"/>
              <a:t>l</a:t>
            </a:r>
            <a:r>
              <a:rPr lang="en-US" sz="4800" dirty="0" smtClean="0"/>
              <a:t>oaned </a:t>
            </a:r>
            <a:r>
              <a:rPr lang="en-US" sz="4800" dirty="0"/>
              <a:t>multiple times in a few years.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7899" y="353438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rgbClr val="92D050"/>
                </a:solidFill>
              </a:rPr>
              <a:t>ILL Project</a:t>
            </a:r>
            <a:r>
              <a:rPr lang="en-US" sz="5400" dirty="0" smtClean="0">
                <a:solidFill>
                  <a:srgbClr val="92D050"/>
                </a:solidFill>
              </a:rPr>
              <a:t>:</a:t>
            </a:r>
            <a:endParaRPr lang="en-US" sz="540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591" y="950496"/>
            <a:ext cx="8689976" cy="3753851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“</a:t>
            </a:r>
            <a:r>
              <a:rPr lang="en-US" sz="6000" dirty="0"/>
              <a:t>The single biggest problem in communication is the illusion that it has taken place</a:t>
            </a:r>
            <a:r>
              <a:rPr lang="en-US" sz="6000" dirty="0" smtClean="0"/>
              <a:t>.”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00" y="4704347"/>
            <a:ext cx="6253999" cy="1371599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-George </a:t>
            </a:r>
            <a:r>
              <a:rPr lang="en-US" sz="4000" dirty="0"/>
              <a:t>Bernard Shaw</a:t>
            </a:r>
          </a:p>
        </p:txBody>
      </p:sp>
    </p:spTree>
    <p:extLst>
      <p:ext uri="{BB962C8B-B14F-4D97-AF65-F5344CB8AC3E}">
        <p14:creationId xmlns:p14="http://schemas.microsoft.com/office/powerpoint/2010/main" val="4843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6695"/>
          </a:xfrm>
        </p:spPr>
        <p:txBody>
          <a:bodyPr>
            <a:normAutofit/>
          </a:bodyPr>
          <a:lstStyle/>
          <a:p>
            <a:r>
              <a:rPr lang="en-US" sz="4400" u="sng" dirty="0" smtClean="0"/>
              <a:t>Actions</a:t>
            </a:r>
            <a:r>
              <a:rPr lang="en-US" sz="4400" dirty="0" smtClean="0"/>
              <a:t>: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6295"/>
            <a:ext cx="8596668" cy="44050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Identify the issue(s)</a:t>
            </a:r>
          </a:p>
          <a:p>
            <a:r>
              <a:rPr lang="en-US" sz="4000" dirty="0" smtClean="0"/>
              <a:t>Determine stumbling blocks</a:t>
            </a:r>
          </a:p>
          <a:p>
            <a:r>
              <a:rPr lang="en-US" sz="4000" dirty="0" smtClean="0"/>
              <a:t>Find common ground</a:t>
            </a:r>
          </a:p>
          <a:p>
            <a:r>
              <a:rPr lang="en-US" sz="4000" dirty="0" smtClean="0"/>
              <a:t>Document procedures</a:t>
            </a:r>
          </a:p>
          <a:p>
            <a:r>
              <a:rPr lang="en-US" sz="4000" dirty="0" smtClean="0"/>
              <a:t>Work toward shared goal</a:t>
            </a:r>
          </a:p>
          <a:p>
            <a:r>
              <a:rPr lang="en-US" sz="4000" dirty="0" smtClean="0"/>
              <a:t>Circle back and assess</a:t>
            </a:r>
          </a:p>
        </p:txBody>
      </p:sp>
    </p:spTree>
    <p:extLst>
      <p:ext uri="{BB962C8B-B14F-4D97-AF65-F5344CB8AC3E}">
        <p14:creationId xmlns:p14="http://schemas.microsoft.com/office/powerpoint/2010/main" val="34078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6097" y="360947"/>
            <a:ext cx="6300716" cy="8444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Discussion Questions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306" y="1532021"/>
            <a:ext cx="9456821" cy="480961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Open Communication (Broad):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well do your ILL and C.D. departments/units work together or do you have a similar situation (need for 	open communication) in other areas?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see as impediments to open communication between areas?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ways in which you can use clear procedures to achieve the desired result?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some tactics you have used toward more open communication?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you say are some of the hallmarks of open communication?</a:t>
            </a:r>
          </a:p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(Narrow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– ILL):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have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practice for ILL requests? If so, tell us about it.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don’t, are you interested in trying it and what would you try?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foresee as stumbling blocks?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have questions about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project? 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3463" y="2210279"/>
            <a:ext cx="7766936" cy="1646302"/>
          </a:xfrm>
        </p:spPr>
        <p:txBody>
          <a:bodyPr/>
          <a:lstStyle/>
          <a:p>
            <a:pPr algn="ctr"/>
            <a:r>
              <a:rPr lang="en-US" sz="8000" dirty="0" smtClean="0"/>
              <a:t>Thank you!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709" y="4187620"/>
            <a:ext cx="7766936" cy="1096899"/>
          </a:xfrm>
        </p:spPr>
        <p:txBody>
          <a:bodyPr>
            <a:noAutofit/>
          </a:bodyPr>
          <a:lstStyle/>
          <a:p>
            <a:r>
              <a:rPr lang="en-US" sz="3600" dirty="0" smtClean="0"/>
              <a:t>Alison M. Armstrong</a:t>
            </a:r>
          </a:p>
          <a:p>
            <a:r>
              <a:rPr lang="en-US" sz="3600" dirty="0" smtClean="0"/>
              <a:t>amarmstro@radford.edu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501" y="668710"/>
            <a:ext cx="1904873" cy="2856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498"/>
            <a:ext cx="3552824" cy="7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55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482</TotalTime>
  <Words>145</Words>
  <Application>Microsoft Office PowerPoint</Application>
  <PresentationFormat>Widescreen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Collection Development and Interlibrary Loan: Open Communication</vt:lpstr>
      <vt:lpstr>PowerPoint Presentation</vt:lpstr>
      <vt:lpstr>“The single biggest problem in communication is the illusion that it has taken place.”</vt:lpstr>
      <vt:lpstr>Actions:</vt:lpstr>
      <vt:lpstr>Discussion Questions</vt:lpstr>
      <vt:lpstr>Thank you!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Alison</dc:creator>
  <cp:lastModifiedBy>Armstrong, Alison</cp:lastModifiedBy>
  <cp:revision>34</cp:revision>
  <dcterms:created xsi:type="dcterms:W3CDTF">2019-01-02T17:24:33Z</dcterms:created>
  <dcterms:modified xsi:type="dcterms:W3CDTF">2019-01-10T19:36:24Z</dcterms:modified>
</cp:coreProperties>
</file>