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6" r:id="rId4"/>
    <p:sldId id="258" r:id="rId5"/>
    <p:sldId id="259" r:id="rId6"/>
    <p:sldId id="267" r:id="rId7"/>
    <p:sldId id="260" r:id="rId8"/>
    <p:sldId id="261" r:id="rId9"/>
    <p:sldId id="262" r:id="rId10"/>
    <p:sldId id="268" r:id="rId11"/>
    <p:sldId id="269" r:id="rId12"/>
    <p:sldId id="270" r:id="rId13"/>
    <p:sldId id="263" r:id="rId14"/>
    <p:sldId id="26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BA378-257D-4D0F-BCC5-68D66498698A}" v="31" dt="2019-06-22T17:28:47.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970" autoAdjust="0"/>
  </p:normalViewPr>
  <p:slideViewPr>
    <p:cSldViewPr snapToGrid="0">
      <p:cViewPr varScale="1">
        <p:scale>
          <a:sx n="59" d="100"/>
          <a:sy n="59" d="100"/>
        </p:scale>
        <p:origin x="8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Reese" userId="c44d711523f541f5" providerId="LiveId" clId="{97BBA378-257D-4D0F-BCC5-68D66498698A}"/>
    <pc:docChg chg="undo custSel mod addSld modSld">
      <pc:chgData name="Terry Reese" userId="c44d711523f541f5" providerId="LiveId" clId="{97BBA378-257D-4D0F-BCC5-68D66498698A}" dt="2019-06-22T17:30:20.827" v="2815" actId="20577"/>
      <pc:docMkLst>
        <pc:docMk/>
      </pc:docMkLst>
      <pc:sldChg chg="modSp">
        <pc:chgData name="Terry Reese" userId="c44d711523f541f5" providerId="LiveId" clId="{97BBA378-257D-4D0F-BCC5-68D66498698A}" dt="2019-06-22T16:54:06.374" v="24" actId="20577"/>
        <pc:sldMkLst>
          <pc:docMk/>
          <pc:sldMk cId="4067525166" sldId="256"/>
        </pc:sldMkLst>
        <pc:spChg chg="mod">
          <ac:chgData name="Terry Reese" userId="c44d711523f541f5" providerId="LiveId" clId="{97BBA378-257D-4D0F-BCC5-68D66498698A}" dt="2019-06-22T16:54:06.374" v="24" actId="20577"/>
          <ac:spMkLst>
            <pc:docMk/>
            <pc:sldMk cId="4067525166" sldId="256"/>
            <ac:spMk id="2" creationId="{B4B8DF2F-B6F6-4A97-B45C-426A28E7820F}"/>
          </ac:spMkLst>
        </pc:spChg>
        <pc:spChg chg="mod">
          <ac:chgData name="Terry Reese" userId="c44d711523f541f5" providerId="LiveId" clId="{97BBA378-257D-4D0F-BCC5-68D66498698A}" dt="2019-06-22T13:57:03.280" v="0" actId="27636"/>
          <ac:spMkLst>
            <pc:docMk/>
            <pc:sldMk cId="4067525166" sldId="256"/>
            <ac:spMk id="3" creationId="{F47FDFD9-D3AD-48AB-B811-2B1E286B6D37}"/>
          </ac:spMkLst>
        </pc:spChg>
      </pc:sldChg>
      <pc:sldChg chg="addSp delSp modSp mod setBg delDesignElem">
        <pc:chgData name="Terry Reese" userId="c44d711523f541f5" providerId="LiveId" clId="{97BBA378-257D-4D0F-BCC5-68D66498698A}" dt="2019-06-22T17:04:31.627" v="1321" actId="20577"/>
        <pc:sldMkLst>
          <pc:docMk/>
          <pc:sldMk cId="1835493056" sldId="257"/>
        </pc:sldMkLst>
        <pc:spChg chg="mod ord">
          <ac:chgData name="Terry Reese" userId="c44d711523f541f5" providerId="LiveId" clId="{97BBA378-257D-4D0F-BCC5-68D66498698A}" dt="2019-06-22T17:04:31.627" v="1321" actId="20577"/>
          <ac:spMkLst>
            <pc:docMk/>
            <pc:sldMk cId="1835493056" sldId="257"/>
            <ac:spMk id="2" creationId="{7947AEFA-6FC9-49E3-ADFF-4E9FA42364DB}"/>
          </ac:spMkLst>
        </pc:spChg>
        <pc:spChg chg="del">
          <ac:chgData name="Terry Reese" userId="c44d711523f541f5" providerId="LiveId" clId="{97BBA378-257D-4D0F-BCC5-68D66498698A}" dt="2019-06-22T17:02:53.841" v="1254"/>
          <ac:spMkLst>
            <pc:docMk/>
            <pc:sldMk cId="1835493056" sldId="257"/>
            <ac:spMk id="3" creationId="{5B293E65-0CE9-4B31-809F-9800CB51F8DA}"/>
          </ac:spMkLst>
        </pc:spChg>
        <pc:spChg chg="add del">
          <ac:chgData name="Terry Reese" userId="c44d711523f541f5" providerId="LiveId" clId="{97BBA378-257D-4D0F-BCC5-68D66498698A}" dt="2019-06-22T17:04:24.667" v="1316" actId="26606"/>
          <ac:spMkLst>
            <pc:docMk/>
            <pc:sldMk cId="1835493056" sldId="257"/>
            <ac:spMk id="8" creationId="{434F74C9-6A0B-409E-AD1C-45B58BE91BB8}"/>
          </ac:spMkLst>
        </pc:spChg>
        <pc:spChg chg="add del">
          <ac:chgData name="Terry Reese" userId="c44d711523f541f5" providerId="LiveId" clId="{97BBA378-257D-4D0F-BCC5-68D66498698A}" dt="2019-06-22T17:02:59.848" v="1256" actId="26606"/>
          <ac:spMkLst>
            <pc:docMk/>
            <pc:sldMk cId="1835493056" sldId="257"/>
            <ac:spMk id="9" creationId="{4E4490D0-3672-446A-AC12-B4830333BDDD}"/>
          </ac:spMkLst>
        </pc:spChg>
        <pc:spChg chg="add del">
          <ac:chgData name="Terry Reese" userId="c44d711523f541f5" providerId="LiveId" clId="{97BBA378-257D-4D0F-BCC5-68D66498698A}" dt="2019-06-22T17:04:24.667" v="1316" actId="26606"/>
          <ac:spMkLst>
            <pc:docMk/>
            <pc:sldMk cId="1835493056" sldId="257"/>
            <ac:spMk id="10" creationId="{25C8D2C1-DA83-420D-9635-D52CE066B5DA}"/>
          </ac:spMkLst>
        </pc:spChg>
        <pc:spChg chg="add del">
          <ac:chgData name="Terry Reese" userId="c44d711523f541f5" providerId="LiveId" clId="{97BBA378-257D-4D0F-BCC5-68D66498698A}" dt="2019-06-22T17:02:59.848" v="1256" actId="26606"/>
          <ac:spMkLst>
            <pc:docMk/>
            <pc:sldMk cId="1835493056" sldId="257"/>
            <ac:spMk id="11" creationId="{39CB82C2-DF65-4EC1-8280-F201D50F570B}"/>
          </ac:spMkLst>
        </pc:spChg>
        <pc:spChg chg="add del">
          <ac:chgData name="Terry Reese" userId="c44d711523f541f5" providerId="LiveId" clId="{97BBA378-257D-4D0F-BCC5-68D66498698A}" dt="2019-06-22T17:03:04.838" v="1260" actId="26606"/>
          <ac:spMkLst>
            <pc:docMk/>
            <pc:sldMk cId="1835493056" sldId="257"/>
            <ac:spMk id="12" creationId="{44CC594A-A820-450F-B363-C19201FCFEC6}"/>
          </ac:spMkLst>
        </pc:spChg>
        <pc:spChg chg="add del">
          <ac:chgData name="Terry Reese" userId="c44d711523f541f5" providerId="LiveId" clId="{97BBA378-257D-4D0F-BCC5-68D66498698A}" dt="2019-06-22T17:03:04.838" v="1260" actId="26606"/>
          <ac:spMkLst>
            <pc:docMk/>
            <pc:sldMk cId="1835493056" sldId="257"/>
            <ac:spMk id="14" creationId="{59FAB3DA-E9ED-4574-ABCC-378BC0FF1BBC}"/>
          </ac:spMkLst>
        </pc:spChg>
        <pc:spChg chg="add del">
          <ac:chgData name="Terry Reese" userId="c44d711523f541f5" providerId="LiveId" clId="{97BBA378-257D-4D0F-BCC5-68D66498698A}" dt="2019-06-22T17:02:59.848" v="1256" actId="26606"/>
          <ac:spMkLst>
            <pc:docMk/>
            <pc:sldMk cId="1835493056" sldId="257"/>
            <ac:spMk id="15" creationId="{C4AAA502-5435-489E-9538-3A40E6C71461}"/>
          </ac:spMkLst>
        </pc:spChg>
        <pc:spChg chg="add del">
          <ac:chgData name="Terry Reese" userId="c44d711523f541f5" providerId="LiveId" clId="{97BBA378-257D-4D0F-BCC5-68D66498698A}" dt="2019-06-22T17:03:04.838" v="1260" actId="26606"/>
          <ac:spMkLst>
            <pc:docMk/>
            <pc:sldMk cId="1835493056" sldId="257"/>
            <ac:spMk id="16" creationId="{53B8D6B0-55D6-48DC-86D8-FD95D5F118AB}"/>
          </ac:spMkLst>
        </pc:spChg>
        <pc:spChg chg="add del">
          <ac:chgData name="Terry Reese" userId="c44d711523f541f5" providerId="LiveId" clId="{97BBA378-257D-4D0F-BCC5-68D66498698A}" dt="2019-06-22T17:04:24.667" v="1316" actId="26606"/>
          <ac:spMkLst>
            <pc:docMk/>
            <pc:sldMk cId="1835493056" sldId="257"/>
            <ac:spMk id="18" creationId="{8F66ACBD-1C82-4782-AA7C-05504DD7DE77}"/>
          </ac:spMkLst>
        </pc:spChg>
        <pc:spChg chg="add del">
          <ac:chgData name="Terry Reese" userId="c44d711523f541f5" providerId="LiveId" clId="{97BBA378-257D-4D0F-BCC5-68D66498698A}" dt="2019-06-22T17:02:59.848" v="1256" actId="26606"/>
          <ac:spMkLst>
            <pc:docMk/>
            <pc:sldMk cId="1835493056" sldId="257"/>
            <ac:spMk id="19" creationId="{DE42378B-2E28-4810-8421-7A473A40E376}"/>
          </ac:spMkLst>
        </pc:spChg>
        <pc:spChg chg="add del">
          <ac:chgData name="Terry Reese" userId="c44d711523f541f5" providerId="LiveId" clId="{97BBA378-257D-4D0F-BCC5-68D66498698A}" dt="2019-06-22T17:02:59.848" v="1256" actId="26606"/>
          <ac:spMkLst>
            <pc:docMk/>
            <pc:sldMk cId="1835493056" sldId="257"/>
            <ac:spMk id="21" creationId="{0D91DD17-237F-4811-BC0E-128EB1BD7CFE}"/>
          </ac:spMkLst>
        </pc:spChg>
        <pc:spChg chg="add del">
          <ac:chgData name="Terry Reese" userId="c44d711523f541f5" providerId="LiveId" clId="{97BBA378-257D-4D0F-BCC5-68D66498698A}" dt="2019-06-22T17:04:24.667" v="1316" actId="26606"/>
          <ac:spMkLst>
            <pc:docMk/>
            <pc:sldMk cId="1835493056" sldId="257"/>
            <ac:spMk id="22" creationId="{B76D919A-FC3E-4B4E-BAF0-ED6CFB8DC4AE}"/>
          </ac:spMkLst>
        </pc:spChg>
        <pc:spChg chg="add del">
          <ac:chgData name="Terry Reese" userId="c44d711523f541f5" providerId="LiveId" clId="{97BBA378-257D-4D0F-BCC5-68D66498698A}" dt="2019-06-22T17:03:01.220" v="1258" actId="26606"/>
          <ac:spMkLst>
            <pc:docMk/>
            <pc:sldMk cId="1835493056" sldId="257"/>
            <ac:spMk id="23" creationId="{4E4490D0-3672-446A-AC12-B4830333BDDD}"/>
          </ac:spMkLst>
        </pc:spChg>
        <pc:spChg chg="add del">
          <ac:chgData name="Terry Reese" userId="c44d711523f541f5" providerId="LiveId" clId="{97BBA378-257D-4D0F-BCC5-68D66498698A}" dt="2019-06-22T17:03:01.220" v="1258" actId="26606"/>
          <ac:spMkLst>
            <pc:docMk/>
            <pc:sldMk cId="1835493056" sldId="257"/>
            <ac:spMk id="24" creationId="{39CB82C2-DF65-4EC1-8280-F201D50F570B}"/>
          </ac:spMkLst>
        </pc:spChg>
        <pc:spChg chg="add del">
          <ac:chgData name="Terry Reese" userId="c44d711523f541f5" providerId="LiveId" clId="{97BBA378-257D-4D0F-BCC5-68D66498698A}" dt="2019-06-22T17:03:01.220" v="1258" actId="26606"/>
          <ac:spMkLst>
            <pc:docMk/>
            <pc:sldMk cId="1835493056" sldId="257"/>
            <ac:spMk id="26" creationId="{8D0DE514-8876-4D18-A995-61A5C1F813F1}"/>
          </ac:spMkLst>
        </pc:spChg>
        <pc:spChg chg="add del">
          <ac:chgData name="Terry Reese" userId="c44d711523f541f5" providerId="LiveId" clId="{97BBA378-257D-4D0F-BCC5-68D66498698A}" dt="2019-06-22T17:03:01.220" v="1258" actId="26606"/>
          <ac:spMkLst>
            <pc:docMk/>
            <pc:sldMk cId="1835493056" sldId="257"/>
            <ac:spMk id="27" creationId="{09DA791C-FFCF-422E-8775-BDA6C0E5ECF0}"/>
          </ac:spMkLst>
        </pc:spChg>
        <pc:spChg chg="add del">
          <ac:chgData name="Terry Reese" userId="c44d711523f541f5" providerId="LiveId" clId="{97BBA378-257D-4D0F-BCC5-68D66498698A}" dt="2019-06-22T17:03:01.220" v="1258" actId="26606"/>
          <ac:spMkLst>
            <pc:docMk/>
            <pc:sldMk cId="1835493056" sldId="257"/>
            <ac:spMk id="28" creationId="{0DCF8855-3530-4F46-A4CB-3B6686EEE4BD}"/>
          </ac:spMkLst>
        </pc:spChg>
        <pc:spChg chg="add">
          <ac:chgData name="Terry Reese" userId="c44d711523f541f5" providerId="LiveId" clId="{97BBA378-257D-4D0F-BCC5-68D66498698A}" dt="2019-06-22T17:04:24.735" v="1317" actId="26606"/>
          <ac:spMkLst>
            <pc:docMk/>
            <pc:sldMk cId="1835493056" sldId="257"/>
            <ac:spMk id="29" creationId="{4E4490D0-3672-446A-AC12-B4830333BDDD}"/>
          </ac:spMkLst>
        </pc:spChg>
        <pc:spChg chg="add del">
          <ac:chgData name="Terry Reese" userId="c44d711523f541f5" providerId="LiveId" clId="{97BBA378-257D-4D0F-BCC5-68D66498698A}" dt="2019-06-22T17:03:04.838" v="1260" actId="26606"/>
          <ac:spMkLst>
            <pc:docMk/>
            <pc:sldMk cId="1835493056" sldId="257"/>
            <ac:spMk id="30" creationId="{0A32A16D-2FD4-4CC4-839E-A8C8FD9AF3C4}"/>
          </ac:spMkLst>
        </pc:spChg>
        <pc:spChg chg="add">
          <ac:chgData name="Terry Reese" userId="c44d711523f541f5" providerId="LiveId" clId="{97BBA378-257D-4D0F-BCC5-68D66498698A}" dt="2019-06-22T17:04:24.735" v="1317" actId="26606"/>
          <ac:spMkLst>
            <pc:docMk/>
            <pc:sldMk cId="1835493056" sldId="257"/>
            <ac:spMk id="31" creationId="{39CB82C2-DF65-4EC1-8280-F201D50F570B}"/>
          </ac:spMkLst>
        </pc:spChg>
        <pc:spChg chg="add del">
          <ac:chgData name="Terry Reese" userId="c44d711523f541f5" providerId="LiveId" clId="{97BBA378-257D-4D0F-BCC5-68D66498698A}" dt="2019-06-22T17:03:55.787" v="1264"/>
          <ac:spMkLst>
            <pc:docMk/>
            <pc:sldMk cId="1835493056" sldId="257"/>
            <ac:spMk id="32" creationId="{25C8D2C1-DA83-420D-9635-D52CE066B5DA}"/>
          </ac:spMkLst>
        </pc:spChg>
        <pc:spChg chg="add del">
          <ac:chgData name="Terry Reese" userId="c44d711523f541f5" providerId="LiveId" clId="{97BBA378-257D-4D0F-BCC5-68D66498698A}" dt="2019-06-22T17:03:55.787" v="1264"/>
          <ac:spMkLst>
            <pc:docMk/>
            <pc:sldMk cId="1835493056" sldId="257"/>
            <ac:spMk id="33" creationId="{434F74C9-6A0B-409E-AD1C-45B58BE91BB8}"/>
          </ac:spMkLst>
        </pc:spChg>
        <pc:spChg chg="add del">
          <ac:chgData name="Terry Reese" userId="c44d711523f541f5" providerId="LiveId" clId="{97BBA378-257D-4D0F-BCC5-68D66498698A}" dt="2019-06-22T17:03:55.787" v="1264"/>
          <ac:spMkLst>
            <pc:docMk/>
            <pc:sldMk cId="1835493056" sldId="257"/>
            <ac:spMk id="36" creationId="{B76D919A-FC3E-4B4E-BAF0-ED6CFB8DC4AE}"/>
          </ac:spMkLst>
        </pc:spChg>
        <pc:spChg chg="add del">
          <ac:chgData name="Terry Reese" userId="c44d711523f541f5" providerId="LiveId" clId="{97BBA378-257D-4D0F-BCC5-68D66498698A}" dt="2019-06-22T17:03:55.787" v="1264"/>
          <ac:spMkLst>
            <pc:docMk/>
            <pc:sldMk cId="1835493056" sldId="257"/>
            <ac:spMk id="37" creationId="{8F66ACBD-1C82-4782-AA7C-05504DD7DE77}"/>
          </ac:spMkLst>
        </pc:spChg>
        <pc:spChg chg="add">
          <ac:chgData name="Terry Reese" userId="c44d711523f541f5" providerId="LiveId" clId="{97BBA378-257D-4D0F-BCC5-68D66498698A}" dt="2019-06-22T17:04:24.735" v="1317" actId="26606"/>
          <ac:spMkLst>
            <pc:docMk/>
            <pc:sldMk cId="1835493056" sldId="257"/>
            <ac:spMk id="39" creationId="{FA4CD5CB-D209-4D70-8CA4-629731C59219}"/>
          </ac:spMkLst>
        </pc:spChg>
        <pc:spChg chg="add">
          <ac:chgData name="Terry Reese" userId="c44d711523f541f5" providerId="LiveId" clId="{97BBA378-257D-4D0F-BCC5-68D66498698A}" dt="2019-06-22T17:04:24.735" v="1317" actId="26606"/>
          <ac:spMkLst>
            <pc:docMk/>
            <pc:sldMk cId="1835493056" sldId="257"/>
            <ac:spMk id="41" creationId="{B4C27B90-DF2B-4D00-BA07-18ED774CD2F1}"/>
          </ac:spMkLst>
        </pc:spChg>
        <pc:spChg chg="add">
          <ac:chgData name="Terry Reese" userId="c44d711523f541f5" providerId="LiveId" clId="{97BBA378-257D-4D0F-BCC5-68D66498698A}" dt="2019-06-22T17:04:24.735" v="1317" actId="26606"/>
          <ac:spMkLst>
            <pc:docMk/>
            <pc:sldMk cId="1835493056" sldId="257"/>
            <ac:spMk id="42" creationId="{593ACC25-C262-417A-8AA9-0641C772BDB6}"/>
          </ac:spMkLst>
        </pc:spChg>
        <pc:picChg chg="add del mod">
          <ac:chgData name="Terry Reese" userId="c44d711523f541f5" providerId="LiveId" clId="{97BBA378-257D-4D0F-BCC5-68D66498698A}" dt="2019-06-22T17:03:04.910" v="1261" actId="26606"/>
          <ac:picMkLst>
            <pc:docMk/>
            <pc:sldMk cId="1835493056" sldId="257"/>
            <ac:picMk id="4" creationId="{190082C4-C799-4DD8-8279-865AE27A0D94}"/>
          </ac:picMkLst>
        </pc:picChg>
        <pc:picChg chg="add mod">
          <ac:chgData name="Terry Reese" userId="c44d711523f541f5" providerId="LiveId" clId="{97BBA378-257D-4D0F-BCC5-68D66498698A}" dt="2019-06-22T17:04:24.735" v="1317" actId="26606"/>
          <ac:picMkLst>
            <pc:docMk/>
            <pc:sldMk cId="1835493056" sldId="257"/>
            <ac:picMk id="5" creationId="{33A1149A-110C-4135-9137-85C214D7325C}"/>
          </ac:picMkLst>
        </pc:picChg>
        <pc:picChg chg="add del">
          <ac:chgData name="Terry Reese" userId="c44d711523f541f5" providerId="LiveId" clId="{97BBA378-257D-4D0F-BCC5-68D66498698A}" dt="2019-06-22T17:03:04.838" v="1260" actId="26606"/>
          <ac:picMkLst>
            <pc:docMk/>
            <pc:sldMk cId="1835493056" sldId="257"/>
            <ac:picMk id="7" creationId="{190082C4-C799-4DD8-8279-865AE27A0D94}"/>
          </ac:picMkLst>
        </pc:picChg>
        <pc:picChg chg="add del mod">
          <ac:chgData name="Terry Reese" userId="c44d711523f541f5" providerId="LiveId" clId="{97BBA378-257D-4D0F-BCC5-68D66498698A}" dt="2019-06-22T17:03:57.528" v="1265" actId="478"/>
          <ac:picMkLst>
            <pc:docMk/>
            <pc:sldMk cId="1835493056" sldId="257"/>
            <ac:picMk id="35" creationId="{190082C4-C799-4DD8-8279-865AE27A0D94}"/>
          </ac:picMkLst>
        </pc:picChg>
        <pc:cxnChg chg="add del">
          <ac:chgData name="Terry Reese" userId="c44d711523f541f5" providerId="LiveId" clId="{97BBA378-257D-4D0F-BCC5-68D66498698A}" dt="2019-06-22T17:02:59.848" v="1256" actId="26606"/>
          <ac:cxnSpMkLst>
            <pc:docMk/>
            <pc:sldMk cId="1835493056" sldId="257"/>
            <ac:cxnSpMk id="13" creationId="{7E1D4427-852B-4B37-8E76-0E9F1810BA2A}"/>
          </ac:cxnSpMkLst>
        </pc:cxnChg>
        <pc:cxnChg chg="add del">
          <ac:chgData name="Terry Reese" userId="c44d711523f541f5" providerId="LiveId" clId="{97BBA378-257D-4D0F-BCC5-68D66498698A}" dt="2019-06-22T17:02:59.848" v="1256" actId="26606"/>
          <ac:cxnSpMkLst>
            <pc:docMk/>
            <pc:sldMk cId="1835493056" sldId="257"/>
            <ac:cxnSpMk id="17" creationId="{C9AC0290-4702-4519-B0F4-C2A46880997B}"/>
          </ac:cxnSpMkLst>
        </pc:cxnChg>
        <pc:cxnChg chg="add del">
          <ac:chgData name="Terry Reese" userId="c44d711523f541f5" providerId="LiveId" clId="{97BBA378-257D-4D0F-BCC5-68D66498698A}" dt="2019-06-22T17:04:24.667" v="1316" actId="26606"/>
          <ac:cxnSpMkLst>
            <pc:docMk/>
            <pc:sldMk cId="1835493056" sldId="257"/>
            <ac:cxnSpMk id="20" creationId="{F5486A9D-1265-4B57-91E6-68E666B978BC}"/>
          </ac:cxnSpMkLst>
        </pc:cxnChg>
        <pc:cxnChg chg="add del">
          <ac:chgData name="Terry Reese" userId="c44d711523f541f5" providerId="LiveId" clId="{97BBA378-257D-4D0F-BCC5-68D66498698A}" dt="2019-06-22T17:03:01.220" v="1258" actId="26606"/>
          <ac:cxnSpMkLst>
            <pc:docMk/>
            <pc:sldMk cId="1835493056" sldId="257"/>
            <ac:cxnSpMk id="25" creationId="{7E1D4427-852B-4B37-8E76-0E9F1810BA2A}"/>
          </ac:cxnSpMkLst>
        </pc:cxnChg>
        <pc:cxnChg chg="add del">
          <ac:chgData name="Terry Reese" userId="c44d711523f541f5" providerId="LiveId" clId="{97BBA378-257D-4D0F-BCC5-68D66498698A}" dt="2019-06-22T17:03:55.787" v="1264"/>
          <ac:cxnSpMkLst>
            <pc:docMk/>
            <pc:sldMk cId="1835493056" sldId="257"/>
            <ac:cxnSpMk id="34" creationId="{F5486A9D-1265-4B57-91E6-68E666B978BC}"/>
          </ac:cxnSpMkLst>
        </pc:cxnChg>
        <pc:cxnChg chg="add">
          <ac:chgData name="Terry Reese" userId="c44d711523f541f5" providerId="LiveId" clId="{97BBA378-257D-4D0F-BCC5-68D66498698A}" dt="2019-06-22T17:04:24.735" v="1317" actId="26606"/>
          <ac:cxnSpMkLst>
            <pc:docMk/>
            <pc:sldMk cId="1835493056" sldId="257"/>
            <ac:cxnSpMk id="38" creationId="{7E1D4427-852B-4B37-8E76-0E9F1810BA2A}"/>
          </ac:cxnSpMkLst>
        </pc:cxnChg>
        <pc:cxnChg chg="add">
          <ac:chgData name="Terry Reese" userId="c44d711523f541f5" providerId="LiveId" clId="{97BBA378-257D-4D0F-BCC5-68D66498698A}" dt="2019-06-22T17:04:24.735" v="1317" actId="26606"/>
          <ac:cxnSpMkLst>
            <pc:docMk/>
            <pc:sldMk cId="1835493056" sldId="257"/>
            <ac:cxnSpMk id="40" creationId="{5C6A2BAE-B461-4B55-8E1F-0722ABDD1393}"/>
          </ac:cxnSpMkLst>
        </pc:cxnChg>
      </pc:sldChg>
      <pc:sldChg chg="modSp">
        <pc:chgData name="Terry Reese" userId="c44d711523f541f5" providerId="LiveId" clId="{97BBA378-257D-4D0F-BCC5-68D66498698A}" dt="2019-06-22T17:05:08.662" v="1347" actId="20577"/>
        <pc:sldMkLst>
          <pc:docMk/>
          <pc:sldMk cId="3350836947" sldId="258"/>
        </pc:sldMkLst>
        <pc:spChg chg="mod">
          <ac:chgData name="Terry Reese" userId="c44d711523f541f5" providerId="LiveId" clId="{97BBA378-257D-4D0F-BCC5-68D66498698A}" dt="2019-06-22T17:05:08.662" v="1347" actId="20577"/>
          <ac:spMkLst>
            <pc:docMk/>
            <pc:sldMk cId="3350836947" sldId="258"/>
            <ac:spMk id="3" creationId="{6682E5B2-E557-40D9-9E48-7C74DCE9AE8B}"/>
          </ac:spMkLst>
        </pc:spChg>
      </pc:sldChg>
      <pc:sldChg chg="addSp delSp modSp mod setBg">
        <pc:chgData name="Terry Reese" userId="c44d711523f541f5" providerId="LiveId" clId="{97BBA378-257D-4D0F-BCC5-68D66498698A}" dt="2019-06-22T17:06:13.653" v="1359" actId="26606"/>
        <pc:sldMkLst>
          <pc:docMk/>
          <pc:sldMk cId="305415943" sldId="259"/>
        </pc:sldMkLst>
        <pc:spChg chg="mod">
          <ac:chgData name="Terry Reese" userId="c44d711523f541f5" providerId="LiveId" clId="{97BBA378-257D-4D0F-BCC5-68D66498698A}" dt="2019-06-22T17:06:13.653" v="1359" actId="26606"/>
          <ac:spMkLst>
            <pc:docMk/>
            <pc:sldMk cId="305415943" sldId="259"/>
            <ac:spMk id="2" creationId="{8120BD7F-4CC5-4A26-8659-5759B5BD200D}"/>
          </ac:spMkLst>
        </pc:spChg>
        <pc:spChg chg="del">
          <ac:chgData name="Terry Reese" userId="c44d711523f541f5" providerId="LiveId" clId="{97BBA378-257D-4D0F-BCC5-68D66498698A}" dt="2019-06-22T17:05:37.564" v="1349" actId="478"/>
          <ac:spMkLst>
            <pc:docMk/>
            <pc:sldMk cId="305415943" sldId="259"/>
            <ac:spMk id="3" creationId="{9F33F587-4AEA-43DE-879A-7EFD14644B7C}"/>
          </ac:spMkLst>
        </pc:spChg>
        <pc:spChg chg="add del mod">
          <ac:chgData name="Terry Reese" userId="c44d711523f541f5" providerId="LiveId" clId="{97BBA378-257D-4D0F-BCC5-68D66498698A}" dt="2019-06-22T17:05:39.354" v="1350" actId="478"/>
          <ac:spMkLst>
            <pc:docMk/>
            <pc:sldMk cId="305415943" sldId="259"/>
            <ac:spMk id="4" creationId="{3C6216F2-EC45-42CD-AFC1-A0F0CFC2611C}"/>
          </ac:spMkLst>
        </pc:spChg>
        <pc:spChg chg="add">
          <ac:chgData name="Terry Reese" userId="c44d711523f541f5" providerId="LiveId" clId="{97BBA378-257D-4D0F-BCC5-68D66498698A}" dt="2019-06-22T17:06:13.653" v="1359" actId="26606"/>
          <ac:spMkLst>
            <pc:docMk/>
            <pc:sldMk cId="305415943" sldId="259"/>
            <ac:spMk id="10" creationId="{4E4490D0-3672-446A-AC12-B4830333BDDD}"/>
          </ac:spMkLst>
        </pc:spChg>
        <pc:spChg chg="add">
          <ac:chgData name="Terry Reese" userId="c44d711523f541f5" providerId="LiveId" clId="{97BBA378-257D-4D0F-BCC5-68D66498698A}" dt="2019-06-22T17:06:13.653" v="1359" actId="26606"/>
          <ac:spMkLst>
            <pc:docMk/>
            <pc:sldMk cId="305415943" sldId="259"/>
            <ac:spMk id="12" creationId="{39CB82C2-DF65-4EC1-8280-F201D50F570B}"/>
          </ac:spMkLst>
        </pc:spChg>
        <pc:spChg chg="add">
          <ac:chgData name="Terry Reese" userId="c44d711523f541f5" providerId="LiveId" clId="{97BBA378-257D-4D0F-BCC5-68D66498698A}" dt="2019-06-22T17:06:13.653" v="1359" actId="26606"/>
          <ac:spMkLst>
            <pc:docMk/>
            <pc:sldMk cId="305415943" sldId="259"/>
            <ac:spMk id="16" creationId="{FA4CD5CB-D209-4D70-8CA4-629731C59219}"/>
          </ac:spMkLst>
        </pc:spChg>
        <pc:spChg chg="add">
          <ac:chgData name="Terry Reese" userId="c44d711523f541f5" providerId="LiveId" clId="{97BBA378-257D-4D0F-BCC5-68D66498698A}" dt="2019-06-22T17:06:13.653" v="1359" actId="26606"/>
          <ac:spMkLst>
            <pc:docMk/>
            <pc:sldMk cId="305415943" sldId="259"/>
            <ac:spMk id="20" creationId="{B4C27B90-DF2B-4D00-BA07-18ED774CD2F1}"/>
          </ac:spMkLst>
        </pc:spChg>
        <pc:spChg chg="add">
          <ac:chgData name="Terry Reese" userId="c44d711523f541f5" providerId="LiveId" clId="{97BBA378-257D-4D0F-BCC5-68D66498698A}" dt="2019-06-22T17:06:13.653" v="1359" actId="26606"/>
          <ac:spMkLst>
            <pc:docMk/>
            <pc:sldMk cId="305415943" sldId="259"/>
            <ac:spMk id="22" creationId="{593ACC25-C262-417A-8AA9-0641C772BDB6}"/>
          </ac:spMkLst>
        </pc:spChg>
        <pc:picChg chg="add mod">
          <ac:chgData name="Terry Reese" userId="c44d711523f541f5" providerId="LiveId" clId="{97BBA378-257D-4D0F-BCC5-68D66498698A}" dt="2019-06-22T17:06:13.653" v="1359" actId="26606"/>
          <ac:picMkLst>
            <pc:docMk/>
            <pc:sldMk cId="305415943" sldId="259"/>
            <ac:picMk id="5" creationId="{367D5FCA-03BD-44F8-A12A-D350D1CA33E5}"/>
          </ac:picMkLst>
        </pc:picChg>
        <pc:picChg chg="add del">
          <ac:chgData name="Terry Reese" userId="c44d711523f541f5" providerId="LiveId" clId="{97BBA378-257D-4D0F-BCC5-68D66498698A}" dt="2019-06-22T17:05:37.564" v="1349" actId="478"/>
          <ac:picMkLst>
            <pc:docMk/>
            <pc:sldMk cId="305415943" sldId="259"/>
            <ac:picMk id="2050" creationId="{ED89C758-E62A-41F5-9185-B041AA140A50}"/>
          </ac:picMkLst>
        </pc:picChg>
        <pc:picChg chg="add del mod">
          <ac:chgData name="Terry Reese" userId="c44d711523f541f5" providerId="LiveId" clId="{97BBA378-257D-4D0F-BCC5-68D66498698A}" dt="2019-06-22T17:05:51.265" v="1356"/>
          <ac:picMkLst>
            <pc:docMk/>
            <pc:sldMk cId="305415943" sldId="259"/>
            <ac:picMk id="2052" creationId="{03016725-88EE-4987-9041-3A9E1DC64873}"/>
          </ac:picMkLst>
        </pc:picChg>
        <pc:cxnChg chg="add">
          <ac:chgData name="Terry Reese" userId="c44d711523f541f5" providerId="LiveId" clId="{97BBA378-257D-4D0F-BCC5-68D66498698A}" dt="2019-06-22T17:06:13.653" v="1359" actId="26606"/>
          <ac:cxnSpMkLst>
            <pc:docMk/>
            <pc:sldMk cId="305415943" sldId="259"/>
            <ac:cxnSpMk id="14" creationId="{7E1D4427-852B-4B37-8E76-0E9F1810BA2A}"/>
          </ac:cxnSpMkLst>
        </pc:cxnChg>
        <pc:cxnChg chg="add">
          <ac:chgData name="Terry Reese" userId="c44d711523f541f5" providerId="LiveId" clId="{97BBA378-257D-4D0F-BCC5-68D66498698A}" dt="2019-06-22T17:06:13.653" v="1359" actId="26606"/>
          <ac:cxnSpMkLst>
            <pc:docMk/>
            <pc:sldMk cId="305415943" sldId="259"/>
            <ac:cxnSpMk id="18" creationId="{5C6A2BAE-B461-4B55-8E1F-0722ABDD1393}"/>
          </ac:cxnSpMkLst>
        </pc:cxnChg>
      </pc:sldChg>
      <pc:sldChg chg="addSp delSp modSp">
        <pc:chgData name="Terry Reese" userId="c44d711523f541f5" providerId="LiveId" clId="{97BBA378-257D-4D0F-BCC5-68D66498698A}" dt="2019-06-22T13:57:58.131" v="12" actId="1076"/>
        <pc:sldMkLst>
          <pc:docMk/>
          <pc:sldMk cId="3641619165" sldId="260"/>
        </pc:sldMkLst>
        <pc:spChg chg="del mod">
          <ac:chgData name="Terry Reese" userId="c44d711523f541f5" providerId="LiveId" clId="{97BBA378-257D-4D0F-BCC5-68D66498698A}" dt="2019-06-22T13:57:46.293" v="9"/>
          <ac:spMkLst>
            <pc:docMk/>
            <pc:sldMk cId="3641619165" sldId="260"/>
            <ac:spMk id="3" creationId="{B65EEEB9-9EC4-40D7-94CE-913E41BDD402}"/>
          </ac:spMkLst>
        </pc:spChg>
        <pc:picChg chg="add del mod">
          <ac:chgData name="Terry Reese" userId="c44d711523f541f5" providerId="LiveId" clId="{97BBA378-257D-4D0F-BCC5-68D66498698A}" dt="2019-06-22T13:57:42.828" v="8" actId="478"/>
          <ac:picMkLst>
            <pc:docMk/>
            <pc:sldMk cId="3641619165" sldId="260"/>
            <ac:picMk id="4" creationId="{7A115EE2-30A6-4505-B290-0060A18E76B4}"/>
          </ac:picMkLst>
        </pc:picChg>
        <pc:picChg chg="add mod">
          <ac:chgData name="Terry Reese" userId="c44d711523f541f5" providerId="LiveId" clId="{97BBA378-257D-4D0F-BCC5-68D66498698A}" dt="2019-06-22T13:57:58.131" v="12" actId="1076"/>
          <ac:picMkLst>
            <pc:docMk/>
            <pc:sldMk cId="3641619165" sldId="260"/>
            <ac:picMk id="5" creationId="{AD4E6932-69BD-421F-9426-C5D25B05D8CF}"/>
          </ac:picMkLst>
        </pc:picChg>
      </pc:sldChg>
      <pc:sldChg chg="addSp delSp modSp mod setBg">
        <pc:chgData name="Terry Reese" userId="c44d711523f541f5" providerId="LiveId" clId="{97BBA378-257D-4D0F-BCC5-68D66498698A}" dt="2019-06-22T17:14:19.609" v="1977" actId="26606"/>
        <pc:sldMkLst>
          <pc:docMk/>
          <pc:sldMk cId="1204162825" sldId="261"/>
        </pc:sldMkLst>
        <pc:spChg chg="mod">
          <ac:chgData name="Terry Reese" userId="c44d711523f541f5" providerId="LiveId" clId="{97BBA378-257D-4D0F-BCC5-68D66498698A}" dt="2019-06-22T17:14:19.609" v="1977" actId="26606"/>
          <ac:spMkLst>
            <pc:docMk/>
            <pc:sldMk cId="1204162825" sldId="261"/>
            <ac:spMk id="2" creationId="{98F2C75B-2971-4254-BF08-9959CB5C0C65}"/>
          </ac:spMkLst>
        </pc:spChg>
        <pc:spChg chg="del mod">
          <ac:chgData name="Terry Reese" userId="c44d711523f541f5" providerId="LiveId" clId="{97BBA378-257D-4D0F-BCC5-68D66498698A}" dt="2019-06-22T17:14:19.609" v="1977" actId="26606"/>
          <ac:spMkLst>
            <pc:docMk/>
            <pc:sldMk cId="1204162825" sldId="261"/>
            <ac:spMk id="3" creationId="{A95AF945-01D7-4B04-A850-CCA478434432}"/>
          </ac:spMkLst>
        </pc:spChg>
        <pc:graphicFrameChg chg="add">
          <ac:chgData name="Terry Reese" userId="c44d711523f541f5" providerId="LiveId" clId="{97BBA378-257D-4D0F-BCC5-68D66498698A}" dt="2019-06-22T17:14:19.609" v="1977" actId="26606"/>
          <ac:graphicFrameMkLst>
            <pc:docMk/>
            <pc:sldMk cId="1204162825" sldId="261"/>
            <ac:graphicFrameMk id="5" creationId="{2AAAB609-E6FF-437A-895C-DC6115F50ED9}"/>
          </ac:graphicFrameMkLst>
        </pc:graphicFrameChg>
      </pc:sldChg>
      <pc:sldChg chg="modSp">
        <pc:chgData name="Terry Reese" userId="c44d711523f541f5" providerId="LiveId" clId="{97BBA378-257D-4D0F-BCC5-68D66498698A}" dt="2019-06-22T13:58:26.568" v="23" actId="20577"/>
        <pc:sldMkLst>
          <pc:docMk/>
          <pc:sldMk cId="57101008" sldId="262"/>
        </pc:sldMkLst>
        <pc:spChg chg="mod">
          <ac:chgData name="Terry Reese" userId="c44d711523f541f5" providerId="LiveId" clId="{97BBA378-257D-4D0F-BCC5-68D66498698A}" dt="2019-06-22T13:58:26.568" v="23" actId="20577"/>
          <ac:spMkLst>
            <pc:docMk/>
            <pc:sldMk cId="57101008" sldId="262"/>
            <ac:spMk id="2" creationId="{1DC46C37-9242-47A5-9681-2A6E99EC9F3D}"/>
          </ac:spMkLst>
        </pc:spChg>
        <pc:picChg chg="mod">
          <ac:chgData name="Terry Reese" userId="c44d711523f541f5" providerId="LiveId" clId="{97BBA378-257D-4D0F-BCC5-68D66498698A}" dt="2019-06-22T13:58:13.078" v="14" actId="14100"/>
          <ac:picMkLst>
            <pc:docMk/>
            <pc:sldMk cId="57101008" sldId="262"/>
            <ac:picMk id="4" creationId="{C0E8B0D4-85F5-44B1-9F01-7ECA621E99FC}"/>
          </ac:picMkLst>
        </pc:picChg>
      </pc:sldChg>
      <pc:sldChg chg="addSp modSp mod setBg modNotesTx">
        <pc:chgData name="Terry Reese" userId="c44d711523f541f5" providerId="LiveId" clId="{97BBA378-257D-4D0F-BCC5-68D66498698A}" dt="2019-06-22T17:30:20.827" v="2815" actId="20577"/>
        <pc:sldMkLst>
          <pc:docMk/>
          <pc:sldMk cId="988868460" sldId="263"/>
        </pc:sldMkLst>
        <pc:spChg chg="mod">
          <ac:chgData name="Terry Reese" userId="c44d711523f541f5" providerId="LiveId" clId="{97BBA378-257D-4D0F-BCC5-68D66498698A}" dt="2019-06-22T17:28:52.735" v="2456" actId="26606"/>
          <ac:spMkLst>
            <pc:docMk/>
            <pc:sldMk cId="988868460" sldId="263"/>
            <ac:spMk id="2" creationId="{F2F35A31-AA83-4E21-B2ED-10E5AF9E4583}"/>
          </ac:spMkLst>
        </pc:spChg>
        <pc:spChg chg="mod">
          <ac:chgData name="Terry Reese" userId="c44d711523f541f5" providerId="LiveId" clId="{97BBA378-257D-4D0F-BCC5-68D66498698A}" dt="2019-06-22T17:29:10.904" v="2460" actId="20577"/>
          <ac:spMkLst>
            <pc:docMk/>
            <pc:sldMk cId="988868460" sldId="263"/>
            <ac:spMk id="3" creationId="{78FDADAF-5121-481A-AD75-781AD977C460}"/>
          </ac:spMkLst>
        </pc:spChg>
        <pc:spChg chg="add">
          <ac:chgData name="Terry Reese" userId="c44d711523f541f5" providerId="LiveId" clId="{97BBA378-257D-4D0F-BCC5-68D66498698A}" dt="2019-06-22T17:28:52.735" v="2456" actId="26606"/>
          <ac:spMkLst>
            <pc:docMk/>
            <pc:sldMk cId="988868460" sldId="263"/>
            <ac:spMk id="9" creationId="{25C8D2C1-DA83-420D-9635-D52CE066B5DA}"/>
          </ac:spMkLst>
        </pc:spChg>
        <pc:spChg chg="add">
          <ac:chgData name="Terry Reese" userId="c44d711523f541f5" providerId="LiveId" clId="{97BBA378-257D-4D0F-BCC5-68D66498698A}" dt="2019-06-22T17:28:52.735" v="2456" actId="26606"/>
          <ac:spMkLst>
            <pc:docMk/>
            <pc:sldMk cId="988868460" sldId="263"/>
            <ac:spMk id="11" creationId="{434F74C9-6A0B-409E-AD1C-45B58BE91BB8}"/>
          </ac:spMkLst>
        </pc:spChg>
        <pc:spChg chg="add">
          <ac:chgData name="Terry Reese" userId="c44d711523f541f5" providerId="LiveId" clId="{97BBA378-257D-4D0F-BCC5-68D66498698A}" dt="2019-06-22T17:28:52.735" v="2456" actId="26606"/>
          <ac:spMkLst>
            <pc:docMk/>
            <pc:sldMk cId="988868460" sldId="263"/>
            <ac:spMk id="15" creationId="{B76D919A-FC3E-4B4E-BAF0-ED6CFB8DC4AE}"/>
          </ac:spMkLst>
        </pc:spChg>
        <pc:spChg chg="add">
          <ac:chgData name="Terry Reese" userId="c44d711523f541f5" providerId="LiveId" clId="{97BBA378-257D-4D0F-BCC5-68D66498698A}" dt="2019-06-22T17:28:52.735" v="2456" actId="26606"/>
          <ac:spMkLst>
            <pc:docMk/>
            <pc:sldMk cId="988868460" sldId="263"/>
            <ac:spMk id="17" creationId="{8F66ACBD-1C82-4782-AA7C-05504DD7DE77}"/>
          </ac:spMkLst>
        </pc:spChg>
        <pc:picChg chg="add mod ord">
          <ac:chgData name="Terry Reese" userId="c44d711523f541f5" providerId="LiveId" clId="{97BBA378-257D-4D0F-BCC5-68D66498698A}" dt="2019-06-22T17:28:52.735" v="2456" actId="26606"/>
          <ac:picMkLst>
            <pc:docMk/>
            <pc:sldMk cId="988868460" sldId="263"/>
            <ac:picMk id="4" creationId="{210D122B-8102-4FB2-BDD2-B6C95D8E1970}"/>
          </ac:picMkLst>
        </pc:picChg>
        <pc:cxnChg chg="add">
          <ac:chgData name="Terry Reese" userId="c44d711523f541f5" providerId="LiveId" clId="{97BBA378-257D-4D0F-BCC5-68D66498698A}" dt="2019-06-22T17:28:52.735" v="2456" actId="26606"/>
          <ac:cxnSpMkLst>
            <pc:docMk/>
            <pc:sldMk cId="988868460" sldId="263"/>
            <ac:cxnSpMk id="13" creationId="{F5486A9D-1265-4B57-91E6-68E666B978BC}"/>
          </ac:cxnSpMkLst>
        </pc:cxnChg>
      </pc:sldChg>
      <pc:sldChg chg="addSp delSp modSp mod setBg">
        <pc:chgData name="Terry Reese" userId="c44d711523f541f5" providerId="LiveId" clId="{97BBA378-257D-4D0F-BCC5-68D66498698A}" dt="2019-06-22T17:24:19.582" v="2454" actId="26606"/>
        <pc:sldMkLst>
          <pc:docMk/>
          <pc:sldMk cId="2481303550" sldId="265"/>
        </pc:sldMkLst>
        <pc:spChg chg="mod">
          <ac:chgData name="Terry Reese" userId="c44d711523f541f5" providerId="LiveId" clId="{97BBA378-257D-4D0F-BCC5-68D66498698A}" dt="2019-06-22T17:24:19.582" v="2454" actId="26606"/>
          <ac:spMkLst>
            <pc:docMk/>
            <pc:sldMk cId="2481303550" sldId="265"/>
            <ac:spMk id="2" creationId="{83920B9D-593A-4481-9E51-0F00F0F824A2}"/>
          </ac:spMkLst>
        </pc:spChg>
        <pc:spChg chg="del">
          <ac:chgData name="Terry Reese" userId="c44d711523f541f5" providerId="LiveId" clId="{97BBA378-257D-4D0F-BCC5-68D66498698A}" dt="2019-06-22T17:24:19.582" v="2454" actId="26606"/>
          <ac:spMkLst>
            <pc:docMk/>
            <pc:sldMk cId="2481303550" sldId="265"/>
            <ac:spMk id="3" creationId="{2F8FAA58-95AB-408F-B4CA-08C2383DCAA8}"/>
          </ac:spMkLst>
        </pc:spChg>
        <pc:spChg chg="add">
          <ac:chgData name="Terry Reese" userId="c44d711523f541f5" providerId="LiveId" clId="{97BBA378-257D-4D0F-BCC5-68D66498698A}" dt="2019-06-22T17:24:19.582" v="2454" actId="26606"/>
          <ac:spMkLst>
            <pc:docMk/>
            <pc:sldMk cId="2481303550" sldId="265"/>
            <ac:spMk id="10" creationId="{4E4490D0-3672-446A-AC12-B4830333BDDD}"/>
          </ac:spMkLst>
        </pc:spChg>
        <pc:spChg chg="add">
          <ac:chgData name="Terry Reese" userId="c44d711523f541f5" providerId="LiveId" clId="{97BBA378-257D-4D0F-BCC5-68D66498698A}" dt="2019-06-22T17:24:19.582" v="2454" actId="26606"/>
          <ac:spMkLst>
            <pc:docMk/>
            <pc:sldMk cId="2481303550" sldId="265"/>
            <ac:spMk id="12" creationId="{39CB82C2-DF65-4EC1-8280-F201D50F570B}"/>
          </ac:spMkLst>
        </pc:spChg>
        <pc:spChg chg="add">
          <ac:chgData name="Terry Reese" userId="c44d711523f541f5" providerId="LiveId" clId="{97BBA378-257D-4D0F-BCC5-68D66498698A}" dt="2019-06-22T17:24:19.582" v="2454" actId="26606"/>
          <ac:spMkLst>
            <pc:docMk/>
            <pc:sldMk cId="2481303550" sldId="265"/>
            <ac:spMk id="16" creationId="{C4AAA502-5435-489E-9538-3A40E6C71461}"/>
          </ac:spMkLst>
        </pc:spChg>
        <pc:spChg chg="add">
          <ac:chgData name="Terry Reese" userId="c44d711523f541f5" providerId="LiveId" clId="{97BBA378-257D-4D0F-BCC5-68D66498698A}" dt="2019-06-22T17:24:19.582" v="2454" actId="26606"/>
          <ac:spMkLst>
            <pc:docMk/>
            <pc:sldMk cId="2481303550" sldId="265"/>
            <ac:spMk id="20" creationId="{DE42378B-2E28-4810-8421-7A473A40E376}"/>
          </ac:spMkLst>
        </pc:spChg>
        <pc:spChg chg="add">
          <ac:chgData name="Terry Reese" userId="c44d711523f541f5" providerId="LiveId" clId="{97BBA378-257D-4D0F-BCC5-68D66498698A}" dt="2019-06-22T17:24:19.582" v="2454" actId="26606"/>
          <ac:spMkLst>
            <pc:docMk/>
            <pc:sldMk cId="2481303550" sldId="265"/>
            <ac:spMk id="22" creationId="{0D91DD17-237F-4811-BC0E-128EB1BD7CFE}"/>
          </ac:spMkLst>
        </pc:spChg>
        <pc:picChg chg="add">
          <ac:chgData name="Terry Reese" userId="c44d711523f541f5" providerId="LiveId" clId="{97BBA378-257D-4D0F-BCC5-68D66498698A}" dt="2019-06-22T17:24:19.582" v="2454" actId="26606"/>
          <ac:picMkLst>
            <pc:docMk/>
            <pc:sldMk cId="2481303550" sldId="265"/>
            <ac:picMk id="7" creationId="{268E219A-6EA1-4877-8A60-FC81615B9262}"/>
          </ac:picMkLst>
        </pc:picChg>
        <pc:cxnChg chg="add">
          <ac:chgData name="Terry Reese" userId="c44d711523f541f5" providerId="LiveId" clId="{97BBA378-257D-4D0F-BCC5-68D66498698A}" dt="2019-06-22T17:24:19.582" v="2454" actId="26606"/>
          <ac:cxnSpMkLst>
            <pc:docMk/>
            <pc:sldMk cId="2481303550" sldId="265"/>
            <ac:cxnSpMk id="14" creationId="{7E1D4427-852B-4B37-8E76-0E9F1810BA2A}"/>
          </ac:cxnSpMkLst>
        </pc:cxnChg>
        <pc:cxnChg chg="add">
          <ac:chgData name="Terry Reese" userId="c44d711523f541f5" providerId="LiveId" clId="{97BBA378-257D-4D0F-BCC5-68D66498698A}" dt="2019-06-22T17:24:19.582" v="2454" actId="26606"/>
          <ac:cxnSpMkLst>
            <pc:docMk/>
            <pc:sldMk cId="2481303550" sldId="265"/>
            <ac:cxnSpMk id="18" creationId="{C9AC0290-4702-4519-B0F4-C2A46880997B}"/>
          </ac:cxnSpMkLst>
        </pc:cxnChg>
      </pc:sldChg>
      <pc:sldChg chg="addSp delSp modSp add mod setBg setClrOvrMap">
        <pc:chgData name="Terry Reese" userId="c44d711523f541f5" providerId="LiveId" clId="{97BBA378-257D-4D0F-BCC5-68D66498698A}" dt="2019-06-22T17:00:27.151" v="1209" actId="26606"/>
        <pc:sldMkLst>
          <pc:docMk/>
          <pc:sldMk cId="2437760305" sldId="266"/>
        </pc:sldMkLst>
        <pc:spChg chg="del">
          <ac:chgData name="Terry Reese" userId="c44d711523f541f5" providerId="LiveId" clId="{97BBA378-257D-4D0F-BCC5-68D66498698A}" dt="2019-06-22T17:00:15.806" v="1195"/>
          <ac:spMkLst>
            <pc:docMk/>
            <pc:sldMk cId="2437760305" sldId="266"/>
            <ac:spMk id="2" creationId="{8023740F-C876-4C85-9A5D-BC6AC6DBB2F0}"/>
          </ac:spMkLst>
        </pc:spChg>
        <pc:spChg chg="del">
          <ac:chgData name="Terry Reese" userId="c44d711523f541f5" providerId="LiveId" clId="{97BBA378-257D-4D0F-BCC5-68D66498698A}" dt="2019-06-22T17:00:15.806" v="1195"/>
          <ac:spMkLst>
            <pc:docMk/>
            <pc:sldMk cId="2437760305" sldId="266"/>
            <ac:spMk id="3" creationId="{A67107BF-F710-471A-9537-F056AD453658}"/>
          </ac:spMkLst>
        </pc:spChg>
        <pc:spChg chg="add mod ord">
          <ac:chgData name="Terry Reese" userId="c44d711523f541f5" providerId="LiveId" clId="{97BBA378-257D-4D0F-BCC5-68D66498698A}" dt="2019-06-22T17:00:27.151" v="1209" actId="26606"/>
          <ac:spMkLst>
            <pc:docMk/>
            <pc:sldMk cId="2437760305" sldId="266"/>
            <ac:spMk id="4" creationId="{1551ECE2-7CA3-4641-919B-F427B5C759D1}"/>
          </ac:spMkLst>
        </pc:spChg>
        <pc:spChg chg="add">
          <ac:chgData name="Terry Reese" userId="c44d711523f541f5" providerId="LiveId" clId="{97BBA378-257D-4D0F-BCC5-68D66498698A}" dt="2019-06-22T17:00:27.151" v="1209" actId="26606"/>
          <ac:spMkLst>
            <pc:docMk/>
            <pc:sldMk cId="2437760305" sldId="266"/>
            <ac:spMk id="71" creationId="{25C8D2C1-DA83-420D-9635-D52CE066B5DA}"/>
          </ac:spMkLst>
        </pc:spChg>
        <pc:spChg chg="add">
          <ac:chgData name="Terry Reese" userId="c44d711523f541f5" providerId="LiveId" clId="{97BBA378-257D-4D0F-BCC5-68D66498698A}" dt="2019-06-22T17:00:27.151" v="1209" actId="26606"/>
          <ac:spMkLst>
            <pc:docMk/>
            <pc:sldMk cId="2437760305" sldId="266"/>
            <ac:spMk id="73" creationId="{434F74C9-6A0B-409E-AD1C-45B58BE91BB8}"/>
          </ac:spMkLst>
        </pc:spChg>
        <pc:spChg chg="add">
          <ac:chgData name="Terry Reese" userId="c44d711523f541f5" providerId="LiveId" clId="{97BBA378-257D-4D0F-BCC5-68D66498698A}" dt="2019-06-22T17:00:27.151" v="1209" actId="26606"/>
          <ac:spMkLst>
            <pc:docMk/>
            <pc:sldMk cId="2437760305" sldId="266"/>
            <ac:spMk id="79" creationId="{C4E89C94-E462-4566-A15A-32835FD68BCD}"/>
          </ac:spMkLst>
        </pc:spChg>
        <pc:spChg chg="add">
          <ac:chgData name="Terry Reese" userId="c44d711523f541f5" providerId="LiveId" clId="{97BBA378-257D-4D0F-BCC5-68D66498698A}" dt="2019-06-22T17:00:27.151" v="1209" actId="26606"/>
          <ac:spMkLst>
            <pc:docMk/>
            <pc:sldMk cId="2437760305" sldId="266"/>
            <ac:spMk id="81" creationId="{E25F4A20-71FB-4A26-92E2-89DED49264CA}"/>
          </ac:spMkLst>
        </pc:spChg>
        <pc:picChg chg="add mod">
          <ac:chgData name="Terry Reese" userId="c44d711523f541f5" providerId="LiveId" clId="{97BBA378-257D-4D0F-BCC5-68D66498698A}" dt="2019-06-22T17:00:27.151" v="1209" actId="26606"/>
          <ac:picMkLst>
            <pc:docMk/>
            <pc:sldMk cId="2437760305" sldId="266"/>
            <ac:picMk id="1026" creationId="{54D7D7E4-3626-4D93-BDD8-CE433A6943BF}"/>
          </ac:picMkLst>
        </pc:picChg>
        <pc:cxnChg chg="add">
          <ac:chgData name="Terry Reese" userId="c44d711523f541f5" providerId="LiveId" clId="{97BBA378-257D-4D0F-BCC5-68D66498698A}" dt="2019-06-22T17:00:27.151" v="1209" actId="26606"/>
          <ac:cxnSpMkLst>
            <pc:docMk/>
            <pc:sldMk cId="2437760305" sldId="266"/>
            <ac:cxnSpMk id="75" creationId="{F5486A9D-1265-4B57-91E6-68E666B978BC}"/>
          </ac:cxnSpMkLst>
        </pc:cxnChg>
        <pc:cxnChg chg="add">
          <ac:chgData name="Terry Reese" userId="c44d711523f541f5" providerId="LiveId" clId="{97BBA378-257D-4D0F-BCC5-68D66498698A}" dt="2019-06-22T17:00:27.151" v="1209" actId="26606"/>
          <ac:cxnSpMkLst>
            <pc:docMk/>
            <pc:sldMk cId="2437760305" sldId="266"/>
            <ac:cxnSpMk id="77" creationId="{4071767D-5FF7-4508-B8B7-BB60FF3AB250}"/>
          </ac:cxnSpMkLst>
        </pc:cxnChg>
      </pc:sldChg>
      <pc:sldChg chg="addSp delSp modSp add mod setBg modNotesTx">
        <pc:chgData name="Terry Reese" userId="c44d711523f541f5" providerId="LiveId" clId="{97BBA378-257D-4D0F-BCC5-68D66498698A}" dt="2019-06-22T17:09:53.021" v="1891" actId="20577"/>
        <pc:sldMkLst>
          <pc:docMk/>
          <pc:sldMk cId="2657552141" sldId="267"/>
        </pc:sldMkLst>
        <pc:spChg chg="mod ord">
          <ac:chgData name="Terry Reese" userId="c44d711523f541f5" providerId="LiveId" clId="{97BBA378-257D-4D0F-BCC5-68D66498698A}" dt="2019-06-22T17:08:24.334" v="1399" actId="26606"/>
          <ac:spMkLst>
            <pc:docMk/>
            <pc:sldMk cId="2657552141" sldId="267"/>
            <ac:spMk id="2" creationId="{9F8C0386-CD00-4187-96E4-55531772C7CA}"/>
          </ac:spMkLst>
        </pc:spChg>
        <pc:spChg chg="del">
          <ac:chgData name="Terry Reese" userId="c44d711523f541f5" providerId="LiveId" clId="{97BBA378-257D-4D0F-BCC5-68D66498698A}" dt="2019-06-22T17:08:18.565" v="1398"/>
          <ac:spMkLst>
            <pc:docMk/>
            <pc:sldMk cId="2657552141" sldId="267"/>
            <ac:spMk id="3" creationId="{793321F8-F5B2-4DEA-B7DF-2D925EDD236E}"/>
          </ac:spMkLst>
        </pc:spChg>
        <pc:spChg chg="add">
          <ac:chgData name="Terry Reese" userId="c44d711523f541f5" providerId="LiveId" clId="{97BBA378-257D-4D0F-BCC5-68D66498698A}" dt="2019-06-22T17:08:24.334" v="1399" actId="26606"/>
          <ac:spMkLst>
            <pc:docMk/>
            <pc:sldMk cId="2657552141" sldId="267"/>
            <ac:spMk id="71" creationId="{4E4490D0-3672-446A-AC12-B4830333BDDD}"/>
          </ac:spMkLst>
        </pc:spChg>
        <pc:spChg chg="add">
          <ac:chgData name="Terry Reese" userId="c44d711523f541f5" providerId="LiveId" clId="{97BBA378-257D-4D0F-BCC5-68D66498698A}" dt="2019-06-22T17:08:24.334" v="1399" actId="26606"/>
          <ac:spMkLst>
            <pc:docMk/>
            <pc:sldMk cId="2657552141" sldId="267"/>
            <ac:spMk id="73" creationId="{39CB82C2-DF65-4EC1-8280-F201D50F570B}"/>
          </ac:spMkLst>
        </pc:spChg>
        <pc:spChg chg="add">
          <ac:chgData name="Terry Reese" userId="c44d711523f541f5" providerId="LiveId" clId="{97BBA378-257D-4D0F-BCC5-68D66498698A}" dt="2019-06-22T17:08:24.334" v="1399" actId="26606"/>
          <ac:spMkLst>
            <pc:docMk/>
            <pc:sldMk cId="2657552141" sldId="267"/>
            <ac:spMk id="77" creationId="{5A1B47C8-47A0-4A88-8830-6DEA3B5DE392}"/>
          </ac:spMkLst>
        </pc:spChg>
        <pc:spChg chg="add">
          <ac:chgData name="Terry Reese" userId="c44d711523f541f5" providerId="LiveId" clId="{97BBA378-257D-4D0F-BCC5-68D66498698A}" dt="2019-06-22T17:08:24.334" v="1399" actId="26606"/>
          <ac:spMkLst>
            <pc:docMk/>
            <pc:sldMk cId="2657552141" sldId="267"/>
            <ac:spMk id="79" creationId="{984BBFDD-E720-4805-A9C8-129FBBF6DD70}"/>
          </ac:spMkLst>
        </pc:spChg>
        <pc:spChg chg="add">
          <ac:chgData name="Terry Reese" userId="c44d711523f541f5" providerId="LiveId" clId="{97BBA378-257D-4D0F-BCC5-68D66498698A}" dt="2019-06-22T17:08:24.334" v="1399" actId="26606"/>
          <ac:spMkLst>
            <pc:docMk/>
            <pc:sldMk cId="2657552141" sldId="267"/>
            <ac:spMk id="81" creationId="{5AC4BE46-4A77-42FE-9D15-065CDB2F847C}"/>
          </ac:spMkLst>
        </pc:spChg>
        <pc:picChg chg="add mod">
          <ac:chgData name="Terry Reese" userId="c44d711523f541f5" providerId="LiveId" clId="{97BBA378-257D-4D0F-BCC5-68D66498698A}" dt="2019-06-22T17:08:24.334" v="1399" actId="26606"/>
          <ac:picMkLst>
            <pc:docMk/>
            <pc:sldMk cId="2657552141" sldId="267"/>
            <ac:picMk id="3074" creationId="{6EC62E9C-B019-447F-A5F3-6A0ED41727B3}"/>
          </ac:picMkLst>
        </pc:picChg>
        <pc:cxnChg chg="add">
          <ac:chgData name="Terry Reese" userId="c44d711523f541f5" providerId="LiveId" clId="{97BBA378-257D-4D0F-BCC5-68D66498698A}" dt="2019-06-22T17:08:24.334" v="1399" actId="26606"/>
          <ac:cxnSpMkLst>
            <pc:docMk/>
            <pc:sldMk cId="2657552141" sldId="267"/>
            <ac:cxnSpMk id="75" creationId="{7E1D4427-852B-4B37-8E76-0E9F1810BA2A}"/>
          </ac:cxnSpMkLst>
        </pc:cxnChg>
      </pc:sldChg>
      <pc:sldChg chg="modSp add">
        <pc:chgData name="Terry Reese" userId="c44d711523f541f5" providerId="LiveId" clId="{97BBA378-257D-4D0F-BCC5-68D66498698A}" dt="2019-06-22T17:16:43.803" v="2346" actId="20577"/>
        <pc:sldMkLst>
          <pc:docMk/>
          <pc:sldMk cId="3869876006" sldId="268"/>
        </pc:sldMkLst>
        <pc:spChg chg="mod">
          <ac:chgData name="Terry Reese" userId="c44d711523f541f5" providerId="LiveId" clId="{97BBA378-257D-4D0F-BCC5-68D66498698A}" dt="2019-06-22T17:14:35.603" v="1989" actId="20577"/>
          <ac:spMkLst>
            <pc:docMk/>
            <pc:sldMk cId="3869876006" sldId="268"/>
            <ac:spMk id="2" creationId="{ADE657F5-E92F-4F07-9661-D57B6C0EDD2C}"/>
          </ac:spMkLst>
        </pc:spChg>
        <pc:spChg chg="mod">
          <ac:chgData name="Terry Reese" userId="c44d711523f541f5" providerId="LiveId" clId="{97BBA378-257D-4D0F-BCC5-68D66498698A}" dt="2019-06-22T17:16:43.803" v="2346" actId="20577"/>
          <ac:spMkLst>
            <pc:docMk/>
            <pc:sldMk cId="3869876006" sldId="268"/>
            <ac:spMk id="3" creationId="{A56663D0-1706-4C07-97C1-7C59D8E02A2F}"/>
          </ac:spMkLst>
        </pc:spChg>
      </pc:sldChg>
      <pc:sldChg chg="addSp delSp modSp add mod setBg delDesignElem">
        <pc:chgData name="Terry Reese" userId="c44d711523f541f5" providerId="LiveId" clId="{97BBA378-257D-4D0F-BCC5-68D66498698A}" dt="2019-06-22T17:19:32.480" v="2422"/>
        <pc:sldMkLst>
          <pc:docMk/>
          <pc:sldMk cId="991715478" sldId="269"/>
        </pc:sldMkLst>
        <pc:spChg chg="mod">
          <ac:chgData name="Terry Reese" userId="c44d711523f541f5" providerId="LiveId" clId="{97BBA378-257D-4D0F-BCC5-68D66498698A}" dt="2019-06-22T17:19:10.848" v="2415" actId="26606"/>
          <ac:spMkLst>
            <pc:docMk/>
            <pc:sldMk cId="991715478" sldId="269"/>
            <ac:spMk id="2" creationId="{E3E34330-1C0E-4532-AE8F-83894D8DF9CB}"/>
          </ac:spMkLst>
        </pc:spChg>
        <pc:spChg chg="del">
          <ac:chgData name="Terry Reese" userId="c44d711523f541f5" providerId="LiveId" clId="{97BBA378-257D-4D0F-BCC5-68D66498698A}" dt="2019-06-22T17:18:45.622" v="2398"/>
          <ac:spMkLst>
            <pc:docMk/>
            <pc:sldMk cId="991715478" sldId="269"/>
            <ac:spMk id="3" creationId="{FEE8A771-E234-4BB9-B107-79937512E55A}"/>
          </ac:spMkLst>
        </pc:spChg>
        <pc:spChg chg="add mod">
          <ac:chgData name="Terry Reese" userId="c44d711523f541f5" providerId="LiveId" clId="{97BBA378-257D-4D0F-BCC5-68D66498698A}" dt="2019-06-22T17:19:19.664" v="2418" actId="1076"/>
          <ac:spMkLst>
            <pc:docMk/>
            <pc:sldMk cId="991715478" sldId="269"/>
            <ac:spMk id="4" creationId="{06C191F4-8150-47D7-A5BE-27AE21817E1B}"/>
          </ac:spMkLst>
        </pc:spChg>
        <pc:spChg chg="add del mod">
          <ac:chgData name="Terry Reese" userId="c44d711523f541f5" providerId="LiveId" clId="{97BBA378-257D-4D0F-BCC5-68D66498698A}" dt="2019-06-22T17:19:03.400" v="2412"/>
          <ac:spMkLst>
            <pc:docMk/>
            <pc:sldMk cId="991715478" sldId="269"/>
            <ac:spMk id="5" creationId="{CD2B6776-44D1-4FE2-9C8B-AD103402D365}"/>
          </ac:spMkLst>
        </pc:spChg>
        <pc:spChg chg="add del">
          <ac:chgData name="Terry Reese" userId="c44d711523f541f5" providerId="LiveId" clId="{97BBA378-257D-4D0F-BCC5-68D66498698A}" dt="2019-06-22T17:19:10.794" v="2414" actId="26606"/>
          <ac:spMkLst>
            <pc:docMk/>
            <pc:sldMk cId="991715478" sldId="269"/>
            <ac:spMk id="11" creationId="{4E4490D0-3672-446A-AC12-B4830333BDDD}"/>
          </ac:spMkLst>
        </pc:spChg>
        <pc:spChg chg="add del">
          <ac:chgData name="Terry Reese" userId="c44d711523f541f5" providerId="LiveId" clId="{97BBA378-257D-4D0F-BCC5-68D66498698A}" dt="2019-06-22T17:19:10.794" v="2414" actId="26606"/>
          <ac:spMkLst>
            <pc:docMk/>
            <pc:sldMk cId="991715478" sldId="269"/>
            <ac:spMk id="13" creationId="{39CB82C2-DF65-4EC1-8280-F201D50F570B}"/>
          </ac:spMkLst>
        </pc:spChg>
        <pc:spChg chg="add del">
          <ac:chgData name="Terry Reese" userId="c44d711523f541f5" providerId="LiveId" clId="{97BBA378-257D-4D0F-BCC5-68D66498698A}" dt="2019-06-22T17:19:10.794" v="2414" actId="26606"/>
          <ac:spMkLst>
            <pc:docMk/>
            <pc:sldMk cId="991715478" sldId="269"/>
            <ac:spMk id="17" creationId="{5A1B47C8-47A0-4A88-8830-6DEA3B5DE392}"/>
          </ac:spMkLst>
        </pc:spChg>
        <pc:spChg chg="add del">
          <ac:chgData name="Terry Reese" userId="c44d711523f541f5" providerId="LiveId" clId="{97BBA378-257D-4D0F-BCC5-68D66498698A}" dt="2019-06-22T17:19:10.794" v="2414" actId="26606"/>
          <ac:spMkLst>
            <pc:docMk/>
            <pc:sldMk cId="991715478" sldId="269"/>
            <ac:spMk id="19" creationId="{984BBFDD-E720-4805-A9C8-129FBBF6DD70}"/>
          </ac:spMkLst>
        </pc:spChg>
        <pc:spChg chg="add del">
          <ac:chgData name="Terry Reese" userId="c44d711523f541f5" providerId="LiveId" clId="{97BBA378-257D-4D0F-BCC5-68D66498698A}" dt="2019-06-22T17:19:10.794" v="2414" actId="26606"/>
          <ac:spMkLst>
            <pc:docMk/>
            <pc:sldMk cId="991715478" sldId="269"/>
            <ac:spMk id="21" creationId="{5AC4BE46-4A77-42FE-9D15-065CDB2F847C}"/>
          </ac:spMkLst>
        </pc:spChg>
        <pc:spChg chg="add del">
          <ac:chgData name="Terry Reese" userId="c44d711523f541f5" providerId="LiveId" clId="{97BBA378-257D-4D0F-BCC5-68D66498698A}" dt="2019-06-22T17:19:32.480" v="2422"/>
          <ac:spMkLst>
            <pc:docMk/>
            <pc:sldMk cId="991715478" sldId="269"/>
            <ac:spMk id="23" creationId="{0D91DD17-237F-4811-BC0E-128EB1BD7CFE}"/>
          </ac:spMkLst>
        </pc:spChg>
        <pc:spChg chg="add del">
          <ac:chgData name="Terry Reese" userId="c44d711523f541f5" providerId="LiveId" clId="{97BBA378-257D-4D0F-BCC5-68D66498698A}" dt="2019-06-22T17:19:32.480" v="2422"/>
          <ac:spMkLst>
            <pc:docMk/>
            <pc:sldMk cId="991715478" sldId="269"/>
            <ac:spMk id="24" creationId="{4E4490D0-3672-446A-AC12-B4830333BDDD}"/>
          </ac:spMkLst>
        </pc:spChg>
        <pc:spChg chg="add del">
          <ac:chgData name="Terry Reese" userId="c44d711523f541f5" providerId="LiveId" clId="{97BBA378-257D-4D0F-BCC5-68D66498698A}" dt="2019-06-22T17:19:32.480" v="2422"/>
          <ac:spMkLst>
            <pc:docMk/>
            <pc:sldMk cId="991715478" sldId="269"/>
            <ac:spMk id="25" creationId="{39CB82C2-DF65-4EC1-8280-F201D50F570B}"/>
          </ac:spMkLst>
        </pc:spChg>
        <pc:spChg chg="add del">
          <ac:chgData name="Terry Reese" userId="c44d711523f541f5" providerId="LiveId" clId="{97BBA378-257D-4D0F-BCC5-68D66498698A}" dt="2019-06-22T17:19:32.480" v="2422"/>
          <ac:spMkLst>
            <pc:docMk/>
            <pc:sldMk cId="991715478" sldId="269"/>
            <ac:spMk id="27" creationId="{C4AAA502-5435-489E-9538-3A40E6C71461}"/>
          </ac:spMkLst>
        </pc:spChg>
        <pc:spChg chg="add del">
          <ac:chgData name="Terry Reese" userId="c44d711523f541f5" providerId="LiveId" clId="{97BBA378-257D-4D0F-BCC5-68D66498698A}" dt="2019-06-22T17:19:32.480" v="2422"/>
          <ac:spMkLst>
            <pc:docMk/>
            <pc:sldMk cId="991715478" sldId="269"/>
            <ac:spMk id="29" creationId="{DE42378B-2E28-4810-8421-7A473A40E376}"/>
          </ac:spMkLst>
        </pc:spChg>
        <pc:picChg chg="add mod ord">
          <ac:chgData name="Terry Reese" userId="c44d711523f541f5" providerId="LiveId" clId="{97BBA378-257D-4D0F-BCC5-68D66498698A}" dt="2019-06-22T17:19:20.563" v="2419" actId="1076"/>
          <ac:picMkLst>
            <pc:docMk/>
            <pc:sldMk cId="991715478" sldId="269"/>
            <ac:picMk id="6" creationId="{2B0D7323-CF6E-437A-A275-1B30781D56B2}"/>
          </ac:picMkLst>
        </pc:picChg>
        <pc:cxnChg chg="add del">
          <ac:chgData name="Terry Reese" userId="c44d711523f541f5" providerId="LiveId" clId="{97BBA378-257D-4D0F-BCC5-68D66498698A}" dt="2019-06-22T17:19:10.794" v="2414" actId="26606"/>
          <ac:cxnSpMkLst>
            <pc:docMk/>
            <pc:sldMk cId="991715478" sldId="269"/>
            <ac:cxnSpMk id="15" creationId="{7E1D4427-852B-4B37-8E76-0E9F1810BA2A}"/>
          </ac:cxnSpMkLst>
        </pc:cxnChg>
        <pc:cxnChg chg="add del">
          <ac:chgData name="Terry Reese" userId="c44d711523f541f5" providerId="LiveId" clId="{97BBA378-257D-4D0F-BCC5-68D66498698A}" dt="2019-06-22T17:19:32.480" v="2422"/>
          <ac:cxnSpMkLst>
            <pc:docMk/>
            <pc:sldMk cId="991715478" sldId="269"/>
            <ac:cxnSpMk id="26" creationId="{7E1D4427-852B-4B37-8E76-0E9F1810BA2A}"/>
          </ac:cxnSpMkLst>
        </pc:cxnChg>
        <pc:cxnChg chg="add del">
          <ac:chgData name="Terry Reese" userId="c44d711523f541f5" providerId="LiveId" clId="{97BBA378-257D-4D0F-BCC5-68D66498698A}" dt="2019-06-22T17:19:32.480" v="2422"/>
          <ac:cxnSpMkLst>
            <pc:docMk/>
            <pc:sldMk cId="991715478" sldId="269"/>
            <ac:cxnSpMk id="28" creationId="{C9AC0290-4702-4519-B0F4-C2A46880997B}"/>
          </ac:cxnSpMkLst>
        </pc:cxnChg>
      </pc:sldChg>
      <pc:sldChg chg="addSp delSp modSp add">
        <pc:chgData name="Terry Reese" userId="c44d711523f541f5" providerId="LiveId" clId="{97BBA378-257D-4D0F-BCC5-68D66498698A}" dt="2019-06-22T17:23:48.726" v="2453"/>
        <pc:sldMkLst>
          <pc:docMk/>
          <pc:sldMk cId="3016436354" sldId="270"/>
        </pc:sldMkLst>
        <pc:spChg chg="mod">
          <ac:chgData name="Terry Reese" userId="c44d711523f541f5" providerId="LiveId" clId="{97BBA378-257D-4D0F-BCC5-68D66498698A}" dt="2019-06-22T17:20:08.276" v="2451" actId="20577"/>
          <ac:spMkLst>
            <pc:docMk/>
            <pc:sldMk cId="3016436354" sldId="270"/>
            <ac:spMk id="2" creationId="{693478B7-98AC-4F36-BDD3-6732FA065F9D}"/>
          </ac:spMkLst>
        </pc:spChg>
        <pc:spChg chg="del">
          <ac:chgData name="Terry Reese" userId="c44d711523f541f5" providerId="LiveId" clId="{97BBA378-257D-4D0F-BCC5-68D66498698A}" dt="2019-06-22T17:20:12.125" v="2452"/>
          <ac:spMkLst>
            <pc:docMk/>
            <pc:sldMk cId="3016436354" sldId="270"/>
            <ac:spMk id="3" creationId="{3BAE7D71-18F7-4479-ACFA-20A2A01BA200}"/>
          </ac:spMkLst>
        </pc:spChg>
        <pc:spChg chg="del">
          <ac:chgData name="Terry Reese" userId="c44d711523f541f5" providerId="LiveId" clId="{97BBA378-257D-4D0F-BCC5-68D66498698A}" dt="2019-06-22T17:20:12.125" v="2452"/>
          <ac:spMkLst>
            <pc:docMk/>
            <pc:sldMk cId="3016436354" sldId="270"/>
            <ac:spMk id="4" creationId="{64F161A9-1A9B-4BAC-880F-CAA3FA118303}"/>
          </ac:spMkLst>
        </pc:spChg>
        <pc:spChg chg="add del mod">
          <ac:chgData name="Terry Reese" userId="c44d711523f541f5" providerId="LiveId" clId="{97BBA378-257D-4D0F-BCC5-68D66498698A}" dt="2019-06-22T17:23:48.726" v="2453"/>
          <ac:spMkLst>
            <pc:docMk/>
            <pc:sldMk cId="3016436354" sldId="270"/>
            <ac:spMk id="5" creationId="{71AE6928-C024-4E60-9A7F-CFAB1DA3F799}"/>
          </ac:spMkLst>
        </pc:spChg>
        <pc:picChg chg="add mod">
          <ac:chgData name="Terry Reese" userId="c44d711523f541f5" providerId="LiveId" clId="{97BBA378-257D-4D0F-BCC5-68D66498698A}" dt="2019-06-22T17:23:48.726" v="2453"/>
          <ac:picMkLst>
            <pc:docMk/>
            <pc:sldMk cId="3016436354" sldId="270"/>
            <ac:picMk id="6" creationId="{171F6458-F559-4832-8CAE-8C273053CBA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18E96-BF9A-48BE-9C1E-C00508C8D81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AC86ED3-1107-4B64-96D8-DD8989B7073F}">
      <dgm:prSet/>
      <dgm:spPr/>
      <dgm:t>
        <a:bodyPr/>
        <a:lstStyle/>
        <a:p>
          <a:pPr>
            <a:defRPr cap="all"/>
          </a:pPr>
          <a:r>
            <a:rPr lang="en-US"/>
            <a:t>Aggregator</a:t>
          </a:r>
        </a:p>
      </dgm:t>
    </dgm:pt>
    <dgm:pt modelId="{BE18A6D4-AFDF-4957-92FC-4F75128B9155}" type="parTrans" cxnId="{3FF55D9A-20F5-438F-BE3F-6244C8D91134}">
      <dgm:prSet/>
      <dgm:spPr/>
      <dgm:t>
        <a:bodyPr/>
        <a:lstStyle/>
        <a:p>
          <a:endParaRPr lang="en-US"/>
        </a:p>
      </dgm:t>
    </dgm:pt>
    <dgm:pt modelId="{8769933B-4FB7-47C8-90C8-EA5EC74D61E3}" type="sibTrans" cxnId="{3FF55D9A-20F5-438F-BE3F-6244C8D91134}">
      <dgm:prSet/>
      <dgm:spPr/>
      <dgm:t>
        <a:bodyPr/>
        <a:lstStyle/>
        <a:p>
          <a:endParaRPr lang="en-US"/>
        </a:p>
      </dgm:t>
    </dgm:pt>
    <dgm:pt modelId="{B47E0273-E920-4000-A206-3191EA499849}">
      <dgm:prSet/>
      <dgm:spPr/>
      <dgm:t>
        <a:bodyPr/>
        <a:lstStyle/>
        <a:p>
          <a:pPr>
            <a:defRPr cap="all"/>
          </a:pPr>
          <a:r>
            <a:rPr lang="en-US"/>
            <a:t>Gateway</a:t>
          </a:r>
        </a:p>
      </dgm:t>
    </dgm:pt>
    <dgm:pt modelId="{F358CB46-9054-4075-BB2E-BB1440B96B59}" type="parTrans" cxnId="{EDA9DBA8-963F-4277-B161-5E2779613FE6}">
      <dgm:prSet/>
      <dgm:spPr/>
      <dgm:t>
        <a:bodyPr/>
        <a:lstStyle/>
        <a:p>
          <a:endParaRPr lang="en-US"/>
        </a:p>
      </dgm:t>
    </dgm:pt>
    <dgm:pt modelId="{A8E43813-5B8C-4805-A56F-69297F712242}" type="sibTrans" cxnId="{EDA9DBA8-963F-4277-B161-5E2779613FE6}">
      <dgm:prSet/>
      <dgm:spPr/>
      <dgm:t>
        <a:bodyPr/>
        <a:lstStyle/>
        <a:p>
          <a:endParaRPr lang="en-US"/>
        </a:p>
      </dgm:t>
    </dgm:pt>
    <dgm:pt modelId="{CDAFC690-C24A-438E-A948-65A51EC45277}" type="pres">
      <dgm:prSet presAssocID="{60F18E96-BF9A-48BE-9C1E-C00508C8D819}" presName="root" presStyleCnt="0">
        <dgm:presLayoutVars>
          <dgm:dir/>
          <dgm:resizeHandles val="exact"/>
        </dgm:presLayoutVars>
      </dgm:prSet>
      <dgm:spPr/>
    </dgm:pt>
    <dgm:pt modelId="{FB93DD3E-A739-4234-BEF8-0D2B9EA02977}" type="pres">
      <dgm:prSet presAssocID="{CAC86ED3-1107-4B64-96D8-DD8989B7073F}" presName="compNode" presStyleCnt="0"/>
      <dgm:spPr/>
    </dgm:pt>
    <dgm:pt modelId="{7FE19B6A-3D3C-4D18-AA0E-F90179544C07}" type="pres">
      <dgm:prSet presAssocID="{CAC86ED3-1107-4B64-96D8-DD8989B7073F}" presName="iconBgRect" presStyleLbl="bgShp" presStyleIdx="0" presStyleCnt="2"/>
      <dgm:spPr/>
    </dgm:pt>
    <dgm:pt modelId="{273F577C-FD3C-40F5-A5CF-BEDA47DC6C38}" type="pres">
      <dgm:prSet presAssocID="{CAC86ED3-1107-4B64-96D8-DD8989B707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og"/>
        </a:ext>
      </dgm:extLst>
    </dgm:pt>
    <dgm:pt modelId="{0F05D910-278E-47A0-95BD-AD3EF0AC2664}" type="pres">
      <dgm:prSet presAssocID="{CAC86ED3-1107-4B64-96D8-DD8989B7073F}" presName="spaceRect" presStyleCnt="0"/>
      <dgm:spPr/>
    </dgm:pt>
    <dgm:pt modelId="{CD6B9C35-6F9E-4566-B2FE-F1141766CA8D}" type="pres">
      <dgm:prSet presAssocID="{CAC86ED3-1107-4B64-96D8-DD8989B7073F}" presName="textRect" presStyleLbl="revTx" presStyleIdx="0" presStyleCnt="2">
        <dgm:presLayoutVars>
          <dgm:chMax val="1"/>
          <dgm:chPref val="1"/>
        </dgm:presLayoutVars>
      </dgm:prSet>
      <dgm:spPr/>
    </dgm:pt>
    <dgm:pt modelId="{9B262AB1-3A24-4840-B95E-95456332D3EE}" type="pres">
      <dgm:prSet presAssocID="{8769933B-4FB7-47C8-90C8-EA5EC74D61E3}" presName="sibTrans" presStyleCnt="0"/>
      <dgm:spPr/>
    </dgm:pt>
    <dgm:pt modelId="{09C0D4CA-F75B-4B93-8CAC-551769144042}" type="pres">
      <dgm:prSet presAssocID="{B47E0273-E920-4000-A206-3191EA499849}" presName="compNode" presStyleCnt="0"/>
      <dgm:spPr/>
    </dgm:pt>
    <dgm:pt modelId="{2B415454-9D9C-4EEE-A0D6-A60A4A18682D}" type="pres">
      <dgm:prSet presAssocID="{B47E0273-E920-4000-A206-3191EA499849}" presName="iconBgRect" presStyleLbl="bgShp" presStyleIdx="1" presStyleCnt="2"/>
      <dgm:spPr/>
    </dgm:pt>
    <dgm:pt modelId="{7532A2C5-6318-4C7E-BC76-89E6FC377063}" type="pres">
      <dgm:prSet presAssocID="{B47E0273-E920-4000-A206-3191EA4998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ternetSharing"/>
        </a:ext>
      </dgm:extLst>
    </dgm:pt>
    <dgm:pt modelId="{C0E2AC44-D2FD-4947-BB4E-104029B6BACB}" type="pres">
      <dgm:prSet presAssocID="{B47E0273-E920-4000-A206-3191EA499849}" presName="spaceRect" presStyleCnt="0"/>
      <dgm:spPr/>
    </dgm:pt>
    <dgm:pt modelId="{DAEB3664-C53D-40E4-BB4C-EA5C43B56FB7}" type="pres">
      <dgm:prSet presAssocID="{B47E0273-E920-4000-A206-3191EA499849}" presName="textRect" presStyleLbl="revTx" presStyleIdx="1" presStyleCnt="2">
        <dgm:presLayoutVars>
          <dgm:chMax val="1"/>
          <dgm:chPref val="1"/>
        </dgm:presLayoutVars>
      </dgm:prSet>
      <dgm:spPr/>
    </dgm:pt>
  </dgm:ptLst>
  <dgm:cxnLst>
    <dgm:cxn modelId="{4F823167-FB65-412B-B000-08FCD7ACEF0B}" type="presOf" srcId="{CAC86ED3-1107-4B64-96D8-DD8989B7073F}" destId="{CD6B9C35-6F9E-4566-B2FE-F1141766CA8D}" srcOrd="0" destOrd="0" presId="urn:microsoft.com/office/officeart/2018/5/layout/IconCircleLabelList"/>
    <dgm:cxn modelId="{7A1CF782-1DE6-49B1-B35E-F52051332397}" type="presOf" srcId="{60F18E96-BF9A-48BE-9C1E-C00508C8D819}" destId="{CDAFC690-C24A-438E-A948-65A51EC45277}" srcOrd="0" destOrd="0" presId="urn:microsoft.com/office/officeart/2018/5/layout/IconCircleLabelList"/>
    <dgm:cxn modelId="{3FF55D9A-20F5-438F-BE3F-6244C8D91134}" srcId="{60F18E96-BF9A-48BE-9C1E-C00508C8D819}" destId="{CAC86ED3-1107-4B64-96D8-DD8989B7073F}" srcOrd="0" destOrd="0" parTransId="{BE18A6D4-AFDF-4957-92FC-4F75128B9155}" sibTransId="{8769933B-4FB7-47C8-90C8-EA5EC74D61E3}"/>
    <dgm:cxn modelId="{BF53DC9B-DCB3-4789-BEDA-AC3CD520A545}" type="presOf" srcId="{B47E0273-E920-4000-A206-3191EA499849}" destId="{DAEB3664-C53D-40E4-BB4C-EA5C43B56FB7}" srcOrd="0" destOrd="0" presId="urn:microsoft.com/office/officeart/2018/5/layout/IconCircleLabelList"/>
    <dgm:cxn modelId="{EDA9DBA8-963F-4277-B161-5E2779613FE6}" srcId="{60F18E96-BF9A-48BE-9C1E-C00508C8D819}" destId="{B47E0273-E920-4000-A206-3191EA499849}" srcOrd="1" destOrd="0" parTransId="{F358CB46-9054-4075-BB2E-BB1440B96B59}" sibTransId="{A8E43813-5B8C-4805-A56F-69297F712242}"/>
    <dgm:cxn modelId="{5D29DF9A-8708-49CD-B945-A675464458EF}" type="presParOf" srcId="{CDAFC690-C24A-438E-A948-65A51EC45277}" destId="{FB93DD3E-A739-4234-BEF8-0D2B9EA02977}" srcOrd="0" destOrd="0" presId="urn:microsoft.com/office/officeart/2018/5/layout/IconCircleLabelList"/>
    <dgm:cxn modelId="{5765935F-CFD2-4284-85B1-59ACBF6F27F0}" type="presParOf" srcId="{FB93DD3E-A739-4234-BEF8-0D2B9EA02977}" destId="{7FE19B6A-3D3C-4D18-AA0E-F90179544C07}" srcOrd="0" destOrd="0" presId="urn:microsoft.com/office/officeart/2018/5/layout/IconCircleLabelList"/>
    <dgm:cxn modelId="{70BB2111-5C66-478F-BBAA-C09A321CAB24}" type="presParOf" srcId="{FB93DD3E-A739-4234-BEF8-0D2B9EA02977}" destId="{273F577C-FD3C-40F5-A5CF-BEDA47DC6C38}" srcOrd="1" destOrd="0" presId="urn:microsoft.com/office/officeart/2018/5/layout/IconCircleLabelList"/>
    <dgm:cxn modelId="{5FEF9269-7A56-450A-9600-DC3FAF09BFC4}" type="presParOf" srcId="{FB93DD3E-A739-4234-BEF8-0D2B9EA02977}" destId="{0F05D910-278E-47A0-95BD-AD3EF0AC2664}" srcOrd="2" destOrd="0" presId="urn:microsoft.com/office/officeart/2018/5/layout/IconCircleLabelList"/>
    <dgm:cxn modelId="{30D14604-B829-4DA5-BC63-92065C86DFE1}" type="presParOf" srcId="{FB93DD3E-A739-4234-BEF8-0D2B9EA02977}" destId="{CD6B9C35-6F9E-4566-B2FE-F1141766CA8D}" srcOrd="3" destOrd="0" presId="urn:microsoft.com/office/officeart/2018/5/layout/IconCircleLabelList"/>
    <dgm:cxn modelId="{6BD6A15B-2F4F-4B08-A960-F90346BB0FFA}" type="presParOf" srcId="{CDAFC690-C24A-438E-A948-65A51EC45277}" destId="{9B262AB1-3A24-4840-B95E-95456332D3EE}" srcOrd="1" destOrd="0" presId="urn:microsoft.com/office/officeart/2018/5/layout/IconCircleLabelList"/>
    <dgm:cxn modelId="{554CF9C2-C40F-4C58-A229-133614D1D243}" type="presParOf" srcId="{CDAFC690-C24A-438E-A948-65A51EC45277}" destId="{09C0D4CA-F75B-4B93-8CAC-551769144042}" srcOrd="2" destOrd="0" presId="urn:microsoft.com/office/officeart/2018/5/layout/IconCircleLabelList"/>
    <dgm:cxn modelId="{ADB8F94A-1D2A-4821-BE76-FDF2096F18FE}" type="presParOf" srcId="{09C0D4CA-F75B-4B93-8CAC-551769144042}" destId="{2B415454-9D9C-4EEE-A0D6-A60A4A18682D}" srcOrd="0" destOrd="0" presId="urn:microsoft.com/office/officeart/2018/5/layout/IconCircleLabelList"/>
    <dgm:cxn modelId="{F65B3384-908F-46E0-8C25-E6171C3F68FE}" type="presParOf" srcId="{09C0D4CA-F75B-4B93-8CAC-551769144042}" destId="{7532A2C5-6318-4C7E-BC76-89E6FC377063}" srcOrd="1" destOrd="0" presId="urn:microsoft.com/office/officeart/2018/5/layout/IconCircleLabelList"/>
    <dgm:cxn modelId="{7F5A1E8C-1190-4687-8712-5734EBA828CB}" type="presParOf" srcId="{09C0D4CA-F75B-4B93-8CAC-551769144042}" destId="{C0E2AC44-D2FD-4947-BB4E-104029B6BACB}" srcOrd="2" destOrd="0" presId="urn:microsoft.com/office/officeart/2018/5/layout/IconCircleLabelList"/>
    <dgm:cxn modelId="{C2C08CE7-B495-4EE4-BD14-91B44B4AB5B0}" type="presParOf" srcId="{09C0D4CA-F75B-4B93-8CAC-551769144042}" destId="{DAEB3664-C53D-40E4-BB4C-EA5C43B56FB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19B6A-3D3C-4D18-AA0E-F90179544C07}">
      <dsp:nvSpPr>
        <dsp:cNvPr id="0" name=""/>
        <dsp:cNvSpPr/>
      </dsp:nvSpPr>
      <dsp:spPr>
        <a:xfrm>
          <a:off x="1816199" y="93039"/>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3F577C-FD3C-40F5-A5CF-BEDA47DC6C38}">
      <dsp:nvSpPr>
        <dsp:cNvPr id="0" name=""/>
        <dsp:cNvSpPr/>
      </dsp:nvSpPr>
      <dsp:spPr>
        <a:xfrm>
          <a:off x="2284199" y="56103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6B9C35-6F9E-4566-B2FE-F1141766CA8D}">
      <dsp:nvSpPr>
        <dsp:cNvPr id="0" name=""/>
        <dsp:cNvSpPr/>
      </dsp:nvSpPr>
      <dsp:spPr>
        <a:xfrm>
          <a:off x="1114199"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Aggregator</a:t>
          </a:r>
        </a:p>
      </dsp:txBody>
      <dsp:txXfrm>
        <a:off x="1114199" y="2973040"/>
        <a:ext cx="3600000" cy="720000"/>
      </dsp:txXfrm>
    </dsp:sp>
    <dsp:sp modelId="{2B415454-9D9C-4EEE-A0D6-A60A4A18682D}">
      <dsp:nvSpPr>
        <dsp:cNvPr id="0" name=""/>
        <dsp:cNvSpPr/>
      </dsp:nvSpPr>
      <dsp:spPr>
        <a:xfrm>
          <a:off x="6046199" y="93039"/>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2A2C5-6318-4C7E-BC76-89E6FC377063}">
      <dsp:nvSpPr>
        <dsp:cNvPr id="0" name=""/>
        <dsp:cNvSpPr/>
      </dsp:nvSpPr>
      <dsp:spPr>
        <a:xfrm>
          <a:off x="6514199" y="56103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EB3664-C53D-40E4-BB4C-EA5C43B56FB7}">
      <dsp:nvSpPr>
        <dsp:cNvPr id="0" name=""/>
        <dsp:cNvSpPr/>
      </dsp:nvSpPr>
      <dsp:spPr>
        <a:xfrm>
          <a:off x="5344199"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Gateway</a:t>
          </a:r>
        </a:p>
      </dsp:txBody>
      <dsp:txXfrm>
        <a:off x="5344199" y="2973040"/>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D3F9B-C7DC-4753-9BEE-7AFA0FE7E187}" type="datetimeFigureOut">
              <a:rPr lang="en-US" smtClean="0"/>
              <a:t>6/22/2019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86AB6-8C5F-4B99-A4EB-E3CD9ABA82D7}" type="slidenum">
              <a:rPr lang="en-US" smtClean="0"/>
              <a:t>‹#›</a:t>
            </a:fld>
            <a:endParaRPr lang="en-US"/>
          </a:p>
        </p:txBody>
      </p:sp>
    </p:spTree>
    <p:extLst>
      <p:ext uri="{BB962C8B-B14F-4D97-AF65-F5344CB8AC3E}">
        <p14:creationId xmlns:p14="http://schemas.microsoft.com/office/powerpoint/2010/main" val="196359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going to do this right, we needed to develop a set of gateways that would allow the Libraries’ to aggregate all it’s metadata and services together, while at the sometime, introduce machine based processed into the aggregating/processing step that could be shared across all applications and data portals.</a:t>
            </a:r>
          </a:p>
        </p:txBody>
      </p:sp>
      <p:sp>
        <p:nvSpPr>
          <p:cNvPr id="4" name="Slide Number Placeholder 3"/>
          <p:cNvSpPr>
            <a:spLocks noGrp="1"/>
          </p:cNvSpPr>
          <p:nvPr>
            <p:ph type="sldNum" sz="quarter" idx="5"/>
          </p:nvPr>
        </p:nvSpPr>
        <p:spPr/>
        <p:txBody>
          <a:bodyPr/>
          <a:lstStyle/>
          <a:p>
            <a:fld id="{C9486AB6-8C5F-4B99-A4EB-E3CD9ABA82D7}" type="slidenum">
              <a:rPr lang="en-US" smtClean="0"/>
              <a:t>6</a:t>
            </a:fld>
            <a:endParaRPr lang="en-US"/>
          </a:p>
        </p:txBody>
      </p:sp>
    </p:spTree>
    <p:extLst>
      <p:ext uri="{BB962C8B-B14F-4D97-AF65-F5344CB8AC3E}">
        <p14:creationId xmlns:p14="http://schemas.microsoft.com/office/powerpoint/2010/main" val="119900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immediate problem that we had to address then was how to normalize metadata across multiple domains.  In considering the Libraries as a platform, we made the decision that metadata remediation at the source would be nice, but to be successful, remediation had to be largely automatic and done on ingest.  This meant finding solutions for a number of issues:</a:t>
            </a:r>
          </a:p>
          <a:p>
            <a:pPr marL="171450" indent="-171450">
              <a:buFont typeface="Arial" panose="020B0604020202020204" pitchFamily="34" charset="0"/>
              <a:buChar char="•"/>
            </a:pPr>
            <a:r>
              <a:rPr lang="en-US" dirty="0"/>
              <a:t>Normalizing meeting between different metadata schemas</a:t>
            </a:r>
          </a:p>
          <a:p>
            <a:pPr marL="171450" indent="-171450">
              <a:buFont typeface="Arial" panose="020B0604020202020204" pitchFamily="34" charset="0"/>
              <a:buChar char="•"/>
            </a:pPr>
            <a:r>
              <a:rPr lang="en-US" dirty="0"/>
              <a:t>Normalizing character encodings across multiple metadata sources</a:t>
            </a:r>
          </a:p>
          <a:p>
            <a:pPr marL="171450" indent="-171450">
              <a:buFont typeface="Arial" panose="020B0604020202020204" pitchFamily="34" charset="0"/>
              <a:buChar char="•"/>
            </a:pPr>
            <a:r>
              <a:rPr lang="en-US" dirty="0"/>
              <a:t>Normalizing entry/search points for discovery while protecting granularity for researchers</a:t>
            </a:r>
          </a:p>
          <a:p>
            <a:pPr marL="171450" indent="-171450">
              <a:buFont typeface="Arial" panose="020B0604020202020204" pitchFamily="34" charset="0"/>
              <a:buChar char="•"/>
            </a:pPr>
            <a:r>
              <a:rPr lang="en-US" dirty="0"/>
              <a:t>Proactively capturing data outside the Libraries to enhance discovery and support researcher needs</a:t>
            </a:r>
          </a:p>
        </p:txBody>
      </p:sp>
      <p:sp>
        <p:nvSpPr>
          <p:cNvPr id="4" name="Slide Number Placeholder 3"/>
          <p:cNvSpPr>
            <a:spLocks noGrp="1"/>
          </p:cNvSpPr>
          <p:nvPr>
            <p:ph type="sldNum" sz="quarter" idx="5"/>
          </p:nvPr>
        </p:nvSpPr>
        <p:spPr/>
        <p:txBody>
          <a:bodyPr/>
          <a:lstStyle/>
          <a:p>
            <a:fld id="{C9486AB6-8C5F-4B99-A4EB-E3CD9ABA82D7}" type="slidenum">
              <a:rPr lang="en-US" smtClean="0"/>
              <a:t>7</a:t>
            </a:fld>
            <a:endParaRPr lang="en-US"/>
          </a:p>
        </p:txBody>
      </p:sp>
    </p:spTree>
    <p:extLst>
      <p:ext uri="{BB962C8B-B14F-4D97-AF65-F5344CB8AC3E}">
        <p14:creationId xmlns:p14="http://schemas.microsoft.com/office/powerpoint/2010/main" val="176144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UI of the search API -- but like the aggregator, provides data in simple json, and returns records from the various information buckets found in the Libraries.</a:t>
            </a:r>
          </a:p>
        </p:txBody>
      </p:sp>
      <p:sp>
        <p:nvSpPr>
          <p:cNvPr id="4" name="Slide Number Placeholder 3"/>
          <p:cNvSpPr>
            <a:spLocks noGrp="1"/>
          </p:cNvSpPr>
          <p:nvPr>
            <p:ph type="sldNum" sz="quarter" idx="5"/>
          </p:nvPr>
        </p:nvSpPr>
        <p:spPr/>
        <p:txBody>
          <a:bodyPr/>
          <a:lstStyle/>
          <a:p>
            <a:fld id="{C9486AB6-8C5F-4B99-A4EB-E3CD9ABA82D7}" type="slidenum">
              <a:rPr lang="en-US" smtClean="0"/>
              <a:t>13</a:t>
            </a:fld>
            <a:endParaRPr lang="en-US"/>
          </a:p>
        </p:txBody>
      </p:sp>
    </p:spTree>
    <p:extLst>
      <p:ext uri="{BB962C8B-B14F-4D97-AF65-F5344CB8AC3E}">
        <p14:creationId xmlns:p14="http://schemas.microsoft.com/office/powerpoint/2010/main" val="86782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917D8-AC9E-4851-AC03-3A3F44C5F5FB}" type="datetimeFigureOut">
              <a:rPr lang="en-US" smtClean="0"/>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76A30-151B-472A-94D4-3C298453273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0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917D8-AC9E-4851-AC03-3A3F44C5F5FB}" type="datetimeFigureOut">
              <a:rPr lang="en-US" smtClean="0"/>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76A30-151B-472A-94D4-3C2984532733}" type="slidenum">
              <a:rPr lang="en-US" smtClean="0"/>
              <a:t>‹#›</a:t>
            </a:fld>
            <a:endParaRPr lang="en-US"/>
          </a:p>
        </p:txBody>
      </p:sp>
    </p:spTree>
    <p:extLst>
      <p:ext uri="{BB962C8B-B14F-4D97-AF65-F5344CB8AC3E}">
        <p14:creationId xmlns:p14="http://schemas.microsoft.com/office/powerpoint/2010/main" val="120509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917D8-AC9E-4851-AC03-3A3F44C5F5FB}" type="datetimeFigureOut">
              <a:rPr lang="en-US" smtClean="0"/>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76A30-151B-472A-94D4-3C2984532733}" type="slidenum">
              <a:rPr lang="en-US" smtClean="0"/>
              <a:t>‹#›</a:t>
            </a:fld>
            <a:endParaRPr lang="en-US"/>
          </a:p>
        </p:txBody>
      </p:sp>
    </p:spTree>
    <p:extLst>
      <p:ext uri="{BB962C8B-B14F-4D97-AF65-F5344CB8AC3E}">
        <p14:creationId xmlns:p14="http://schemas.microsoft.com/office/powerpoint/2010/main" val="24243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917D8-AC9E-4851-AC03-3A3F44C5F5FB}" type="datetimeFigureOut">
              <a:rPr lang="en-US" smtClean="0"/>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76A30-151B-472A-94D4-3C2984532733}" type="slidenum">
              <a:rPr lang="en-US" smtClean="0"/>
              <a:t>‹#›</a:t>
            </a:fld>
            <a:endParaRPr lang="en-US"/>
          </a:p>
        </p:txBody>
      </p:sp>
    </p:spTree>
    <p:extLst>
      <p:ext uri="{BB962C8B-B14F-4D97-AF65-F5344CB8AC3E}">
        <p14:creationId xmlns:p14="http://schemas.microsoft.com/office/powerpoint/2010/main" val="407154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9917D8-AC9E-4851-AC03-3A3F44C5F5FB}" type="datetimeFigureOut">
              <a:rPr lang="en-US" smtClean="0"/>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76A30-151B-472A-94D4-3C298453273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3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917D8-AC9E-4851-AC03-3A3F44C5F5FB}" type="datetimeFigureOut">
              <a:rPr lang="en-US" smtClean="0"/>
              <a:t>6/22/2019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76A30-151B-472A-94D4-3C2984532733}" type="slidenum">
              <a:rPr lang="en-US" smtClean="0"/>
              <a:t>‹#›</a:t>
            </a:fld>
            <a:endParaRPr lang="en-US"/>
          </a:p>
        </p:txBody>
      </p:sp>
    </p:spTree>
    <p:extLst>
      <p:ext uri="{BB962C8B-B14F-4D97-AF65-F5344CB8AC3E}">
        <p14:creationId xmlns:p14="http://schemas.microsoft.com/office/powerpoint/2010/main" val="5732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917D8-AC9E-4851-AC03-3A3F44C5F5FB}" type="datetimeFigureOut">
              <a:rPr lang="en-US" smtClean="0"/>
              <a:t>6/22/2019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76A30-151B-472A-94D4-3C2984532733}" type="slidenum">
              <a:rPr lang="en-US" smtClean="0"/>
              <a:t>‹#›</a:t>
            </a:fld>
            <a:endParaRPr lang="en-US"/>
          </a:p>
        </p:txBody>
      </p:sp>
    </p:spTree>
    <p:extLst>
      <p:ext uri="{BB962C8B-B14F-4D97-AF65-F5344CB8AC3E}">
        <p14:creationId xmlns:p14="http://schemas.microsoft.com/office/powerpoint/2010/main" val="308582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917D8-AC9E-4851-AC03-3A3F44C5F5FB}" type="datetimeFigureOut">
              <a:rPr lang="en-US" smtClean="0"/>
              <a:t>6/22/2019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76A30-151B-472A-94D4-3C2984532733}" type="slidenum">
              <a:rPr lang="en-US" smtClean="0"/>
              <a:t>‹#›</a:t>
            </a:fld>
            <a:endParaRPr lang="en-US"/>
          </a:p>
        </p:txBody>
      </p:sp>
    </p:spTree>
    <p:extLst>
      <p:ext uri="{BB962C8B-B14F-4D97-AF65-F5344CB8AC3E}">
        <p14:creationId xmlns:p14="http://schemas.microsoft.com/office/powerpoint/2010/main" val="156021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9917D8-AC9E-4851-AC03-3A3F44C5F5FB}" type="datetimeFigureOut">
              <a:rPr lang="en-US" smtClean="0"/>
              <a:t>6/22/2019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FA76A30-151B-472A-94D4-3C2984532733}" type="slidenum">
              <a:rPr lang="en-US" smtClean="0"/>
              <a:t>‹#›</a:t>
            </a:fld>
            <a:endParaRPr lang="en-US"/>
          </a:p>
        </p:txBody>
      </p:sp>
    </p:spTree>
    <p:extLst>
      <p:ext uri="{BB962C8B-B14F-4D97-AF65-F5344CB8AC3E}">
        <p14:creationId xmlns:p14="http://schemas.microsoft.com/office/powerpoint/2010/main" val="96411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9917D8-AC9E-4851-AC03-3A3F44C5F5FB}" type="datetimeFigureOut">
              <a:rPr lang="en-US" smtClean="0"/>
              <a:t>6/22/2019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A76A30-151B-472A-94D4-3C2984532733}" type="slidenum">
              <a:rPr lang="en-US" smtClean="0"/>
              <a:t>‹#›</a:t>
            </a:fld>
            <a:endParaRPr lang="en-US"/>
          </a:p>
        </p:txBody>
      </p:sp>
    </p:spTree>
    <p:extLst>
      <p:ext uri="{BB962C8B-B14F-4D97-AF65-F5344CB8AC3E}">
        <p14:creationId xmlns:p14="http://schemas.microsoft.com/office/powerpoint/2010/main" val="384514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9917D8-AC9E-4851-AC03-3A3F44C5F5FB}" type="datetimeFigureOut">
              <a:rPr lang="en-US" smtClean="0"/>
              <a:t>6/22/2019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76A30-151B-472A-94D4-3C2984532733}" type="slidenum">
              <a:rPr lang="en-US" smtClean="0"/>
              <a:t>‹#›</a:t>
            </a:fld>
            <a:endParaRPr lang="en-US"/>
          </a:p>
        </p:txBody>
      </p:sp>
    </p:spTree>
    <p:extLst>
      <p:ext uri="{BB962C8B-B14F-4D97-AF65-F5344CB8AC3E}">
        <p14:creationId xmlns:p14="http://schemas.microsoft.com/office/powerpoint/2010/main" val="3825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9917D8-AC9E-4851-AC03-3A3F44C5F5FB}" type="datetimeFigureOut">
              <a:rPr lang="en-US" smtClean="0"/>
              <a:t>6/22/2019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FA76A30-151B-472A-94D4-3C298453273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049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DF2F-B6F6-4A97-B45C-426A28E7820F}"/>
              </a:ext>
            </a:extLst>
          </p:cNvPr>
          <p:cNvSpPr>
            <a:spLocks noGrp="1"/>
          </p:cNvSpPr>
          <p:nvPr>
            <p:ph type="ctrTitle"/>
          </p:nvPr>
        </p:nvSpPr>
        <p:spPr/>
        <p:txBody>
          <a:bodyPr>
            <a:normAutofit/>
          </a:bodyPr>
          <a:lstStyle/>
          <a:p>
            <a:r>
              <a:rPr lang="en-US" dirty="0"/>
              <a:t>Machining metadata for discovery</a:t>
            </a:r>
          </a:p>
        </p:txBody>
      </p:sp>
      <p:sp>
        <p:nvSpPr>
          <p:cNvPr id="3" name="Subtitle 2">
            <a:extLst>
              <a:ext uri="{FF2B5EF4-FFF2-40B4-BE49-F238E27FC236}">
                <a16:creationId xmlns:a16="http://schemas.microsoft.com/office/drawing/2014/main" id="{F47FDFD9-D3AD-48AB-B811-2B1E286B6D37}"/>
              </a:ext>
            </a:extLst>
          </p:cNvPr>
          <p:cNvSpPr>
            <a:spLocks noGrp="1"/>
          </p:cNvSpPr>
          <p:nvPr>
            <p:ph type="subTitle" idx="1"/>
          </p:nvPr>
        </p:nvSpPr>
        <p:spPr/>
        <p:txBody>
          <a:bodyPr>
            <a:normAutofit fontScale="85000" lnSpcReduction="20000"/>
          </a:bodyPr>
          <a:lstStyle/>
          <a:p>
            <a:r>
              <a:rPr lang="en-US" dirty="0"/>
              <a:t>Terry Reese</a:t>
            </a:r>
          </a:p>
          <a:p>
            <a:r>
              <a:rPr lang="en-US" dirty="0"/>
              <a:t>Head of Digital Initiatives and Infrastructure Support</a:t>
            </a:r>
          </a:p>
          <a:p>
            <a:r>
              <a:rPr lang="en-US" dirty="0"/>
              <a:t>The Ohio State University Libraries</a:t>
            </a:r>
          </a:p>
        </p:txBody>
      </p:sp>
    </p:spTree>
    <p:extLst>
      <p:ext uri="{BB962C8B-B14F-4D97-AF65-F5344CB8AC3E}">
        <p14:creationId xmlns:p14="http://schemas.microsoft.com/office/powerpoint/2010/main" val="406752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57F5-E92F-4F07-9661-D57B6C0EDD2C}"/>
              </a:ext>
            </a:extLst>
          </p:cNvPr>
          <p:cNvSpPr>
            <a:spLocks noGrp="1"/>
          </p:cNvSpPr>
          <p:nvPr>
            <p:ph type="title"/>
          </p:nvPr>
        </p:nvSpPr>
        <p:spPr/>
        <p:txBody>
          <a:bodyPr/>
          <a:lstStyle/>
          <a:p>
            <a:r>
              <a:rPr lang="en-US" dirty="0"/>
              <a:t>Aggregation</a:t>
            </a:r>
          </a:p>
        </p:txBody>
      </p:sp>
      <p:sp>
        <p:nvSpPr>
          <p:cNvPr id="3" name="Content Placeholder 2">
            <a:extLst>
              <a:ext uri="{FF2B5EF4-FFF2-40B4-BE49-F238E27FC236}">
                <a16:creationId xmlns:a16="http://schemas.microsoft.com/office/drawing/2014/main" id="{A56663D0-1706-4C07-97C1-7C59D8E02A2F}"/>
              </a:ext>
            </a:extLst>
          </p:cNvPr>
          <p:cNvSpPr>
            <a:spLocks noGrp="1"/>
          </p:cNvSpPr>
          <p:nvPr>
            <p:ph idx="1"/>
          </p:nvPr>
        </p:nvSpPr>
        <p:spPr/>
        <p:txBody>
          <a:bodyPr/>
          <a:lstStyle/>
          <a:p>
            <a:pPr>
              <a:buFont typeface="Wingdings" panose="05000000000000000000" pitchFamily="2" charset="2"/>
              <a:buChar char="q"/>
            </a:pPr>
            <a:r>
              <a:rPr lang="en-US" dirty="0"/>
              <a:t> Supports normalizing all metadata into a common, data model for search/index</a:t>
            </a:r>
          </a:p>
          <a:p>
            <a:pPr>
              <a:buFont typeface="Wingdings" panose="05000000000000000000" pitchFamily="2" charset="2"/>
              <a:buChar char="q"/>
            </a:pPr>
            <a:r>
              <a:rPr lang="en-US" dirty="0"/>
              <a:t> Handles data normalizations</a:t>
            </a:r>
          </a:p>
          <a:p>
            <a:pPr lvl="1">
              <a:buFont typeface="Wingdings" panose="05000000000000000000" pitchFamily="2" charset="2"/>
              <a:buChar char="q"/>
            </a:pPr>
            <a:r>
              <a:rPr lang="en-US" dirty="0"/>
              <a:t> Encodings</a:t>
            </a:r>
          </a:p>
          <a:p>
            <a:pPr lvl="1">
              <a:buFont typeface="Wingdings" panose="05000000000000000000" pitchFamily="2" charset="2"/>
              <a:buChar char="q"/>
            </a:pPr>
            <a:r>
              <a:rPr lang="en-US" dirty="0"/>
              <a:t> Dates (as possible)</a:t>
            </a:r>
          </a:p>
          <a:p>
            <a:pPr lvl="1">
              <a:buFont typeface="Wingdings" panose="05000000000000000000" pitchFamily="2" charset="2"/>
              <a:buChar char="q"/>
            </a:pPr>
            <a:r>
              <a:rPr lang="en-US" dirty="0"/>
              <a:t> OCR extraction</a:t>
            </a:r>
          </a:p>
          <a:p>
            <a:pPr lvl="1">
              <a:buFont typeface="Wingdings" panose="05000000000000000000" pitchFamily="2" charset="2"/>
              <a:buChar char="q"/>
            </a:pPr>
            <a:r>
              <a:rPr lang="en-US" dirty="0"/>
              <a:t> Link Resolution</a:t>
            </a:r>
          </a:p>
          <a:p>
            <a:pPr>
              <a:buFont typeface="Wingdings" panose="05000000000000000000" pitchFamily="2" charset="2"/>
              <a:buChar char="q"/>
            </a:pPr>
            <a:r>
              <a:rPr lang="en-US" dirty="0"/>
              <a:t> Expanding to include reconciliation</a:t>
            </a:r>
          </a:p>
          <a:p>
            <a:pPr lvl="1">
              <a:buFont typeface="Wingdings" panose="05000000000000000000" pitchFamily="2" charset="2"/>
              <a:buChar char="q"/>
            </a:pPr>
            <a:r>
              <a:rPr lang="en-US" dirty="0"/>
              <a:t> Ingesting identifiers and characteristics about data if provided</a:t>
            </a:r>
          </a:p>
        </p:txBody>
      </p:sp>
    </p:spTree>
    <p:extLst>
      <p:ext uri="{BB962C8B-B14F-4D97-AF65-F5344CB8AC3E}">
        <p14:creationId xmlns:p14="http://schemas.microsoft.com/office/powerpoint/2010/main" val="386987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6">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34330-1C0E-4532-AE8F-83894D8DF9C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Example from our catalog</a:t>
            </a:r>
          </a:p>
        </p:txBody>
      </p:sp>
      <p:sp>
        <p:nvSpPr>
          <p:cNvPr id="4" name="Content Placeholder 3">
            <a:extLst>
              <a:ext uri="{FF2B5EF4-FFF2-40B4-BE49-F238E27FC236}">
                <a16:creationId xmlns:a16="http://schemas.microsoft.com/office/drawing/2014/main" id="{06C191F4-8150-47D7-A5BE-27AE21817E1B}"/>
              </a:ext>
            </a:extLst>
          </p:cNvPr>
          <p:cNvSpPr>
            <a:spLocks noGrp="1"/>
          </p:cNvSpPr>
          <p:nvPr>
            <p:ph sz="half" idx="1"/>
          </p:nvPr>
        </p:nvSpPr>
        <p:spPr>
          <a:xfrm>
            <a:off x="617971" y="624142"/>
            <a:ext cx="10925101" cy="515477"/>
          </a:xfrm>
        </p:spPr>
        <p:txBody>
          <a:bodyPr vert="horz" lIns="91440" tIns="45720" rIns="91440" bIns="45720" rtlCol="0">
            <a:normAutofit/>
          </a:bodyPr>
          <a:lstStyle/>
          <a:p>
            <a:pPr marL="0" indent="0">
              <a:buNone/>
            </a:pPr>
            <a:r>
              <a:rPr lang="en-US" cap="all" spc="200" dirty="0">
                <a:solidFill>
                  <a:schemeClr val="tx1">
                    <a:lumMod val="85000"/>
                    <a:lumOff val="15000"/>
                  </a:schemeClr>
                </a:solidFill>
                <a:latin typeface="+mj-lt"/>
              </a:rPr>
              <a:t>Source Record</a:t>
            </a:r>
          </a:p>
        </p:txBody>
      </p:sp>
      <p:pic>
        <p:nvPicPr>
          <p:cNvPr id="6" name="Content Placeholder 5">
            <a:extLst>
              <a:ext uri="{FF2B5EF4-FFF2-40B4-BE49-F238E27FC236}">
                <a16:creationId xmlns:a16="http://schemas.microsoft.com/office/drawing/2014/main" id="{2B0D7323-CF6E-437A-A275-1B30781D56B2}"/>
              </a:ext>
            </a:extLst>
          </p:cNvPr>
          <p:cNvPicPr>
            <a:picLocks noGrp="1" noChangeAspect="1"/>
          </p:cNvPicPr>
          <p:nvPr>
            <p:ph sz="half" idx="2"/>
          </p:nvPr>
        </p:nvPicPr>
        <p:blipFill>
          <a:blip r:embed="rId2"/>
          <a:stretch>
            <a:fillRect/>
          </a:stretch>
        </p:blipFill>
        <p:spPr>
          <a:xfrm>
            <a:off x="633999" y="1245842"/>
            <a:ext cx="6342094" cy="3602736"/>
          </a:xfrm>
          <a:prstGeom prst="rect">
            <a:avLst/>
          </a:prstGeom>
        </p:spPr>
      </p:pic>
      <p:cxnSp>
        <p:nvCxnSpPr>
          <p:cNvPr id="28" name="Straight Connector 18">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0">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171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78B7-98AC-4F36-BDD3-6732FA065F9D}"/>
              </a:ext>
            </a:extLst>
          </p:cNvPr>
          <p:cNvSpPr>
            <a:spLocks noGrp="1"/>
          </p:cNvSpPr>
          <p:nvPr>
            <p:ph type="title"/>
          </p:nvPr>
        </p:nvSpPr>
        <p:spPr/>
        <p:txBody>
          <a:bodyPr/>
          <a:lstStyle/>
          <a:p>
            <a:r>
              <a:rPr lang="en-US" dirty="0"/>
              <a:t>Reconciled Entry</a:t>
            </a:r>
          </a:p>
        </p:txBody>
      </p:sp>
      <p:pic>
        <p:nvPicPr>
          <p:cNvPr id="6" name="Content Placeholder 5">
            <a:extLst>
              <a:ext uri="{FF2B5EF4-FFF2-40B4-BE49-F238E27FC236}">
                <a16:creationId xmlns:a16="http://schemas.microsoft.com/office/drawing/2014/main" id="{171F6458-F559-4832-8CAE-8C273053CBA3}"/>
              </a:ext>
            </a:extLst>
          </p:cNvPr>
          <p:cNvPicPr>
            <a:picLocks noGrp="1" noChangeAspect="1"/>
          </p:cNvPicPr>
          <p:nvPr>
            <p:ph idx="1"/>
          </p:nvPr>
        </p:nvPicPr>
        <p:blipFill>
          <a:blip r:embed="rId2"/>
          <a:stretch>
            <a:fillRect/>
          </a:stretch>
        </p:blipFill>
        <p:spPr>
          <a:xfrm>
            <a:off x="1096963" y="2163927"/>
            <a:ext cx="10058400" cy="3387397"/>
          </a:xfrm>
          <a:prstGeom prst="rect">
            <a:avLst/>
          </a:prstGeom>
        </p:spPr>
      </p:pic>
    </p:spTree>
    <p:extLst>
      <p:ext uri="{BB962C8B-B14F-4D97-AF65-F5344CB8AC3E}">
        <p14:creationId xmlns:p14="http://schemas.microsoft.com/office/powerpoint/2010/main" val="301643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0D122B-8102-4FB2-BDD2-B6C95D8E1970}"/>
              </a:ext>
            </a:extLst>
          </p:cNvPr>
          <p:cNvPicPr>
            <a:picLocks noChangeAspect="1"/>
          </p:cNvPicPr>
          <p:nvPr/>
        </p:nvPicPr>
        <p:blipFill rotWithShape="1">
          <a:blip r:embed="rId3"/>
          <a:srcRect l="4475" r="645" b="1"/>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F35A31-AA83-4E21-B2ED-10E5AF9E4583}"/>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Search API</a:t>
            </a:r>
          </a:p>
        </p:txBody>
      </p:sp>
      <p:sp>
        <p:nvSpPr>
          <p:cNvPr id="3" name="Content Placeholder 2">
            <a:extLst>
              <a:ext uri="{FF2B5EF4-FFF2-40B4-BE49-F238E27FC236}">
                <a16:creationId xmlns:a16="http://schemas.microsoft.com/office/drawing/2014/main" id="{78FDADAF-5121-481A-AD75-781AD977C460}"/>
              </a:ext>
            </a:extLst>
          </p:cNvPr>
          <p:cNvSpPr>
            <a:spLocks noGrp="1"/>
          </p:cNvSpPr>
          <p:nvPr>
            <p:ph idx="1"/>
          </p:nvPr>
        </p:nvSpPr>
        <p:spPr>
          <a:xfrm>
            <a:off x="1065212" y="5943600"/>
            <a:ext cx="10058400" cy="543513"/>
          </a:xfrm>
        </p:spPr>
        <p:txBody>
          <a:bodyPr vert="horz" lIns="91440" tIns="45720" rIns="91440" bIns="45720" rtlCol="0">
            <a:normAutofit/>
          </a:bodyPr>
          <a:lstStyle/>
          <a:p>
            <a:pPr marL="0" indent="0">
              <a:buNone/>
            </a:pPr>
            <a:endParaRPr lang="en-US" sz="1500" cap="all" spc="200" dirty="0">
              <a:solidFill>
                <a:srgbClr val="FFFFFF"/>
              </a:solidFill>
              <a:latin typeface="+mj-lt"/>
            </a:endParaRPr>
          </a:p>
        </p:txBody>
      </p:sp>
      <p:sp>
        <p:nvSpPr>
          <p:cNvPr id="17" name="Rectangle 16">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886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C056-50EA-4ABC-94E2-3318735A6486}"/>
              </a:ext>
            </a:extLst>
          </p:cNvPr>
          <p:cNvSpPr>
            <a:spLocks noGrp="1"/>
          </p:cNvSpPr>
          <p:nvPr>
            <p:ph type="title"/>
          </p:nvPr>
        </p:nvSpPr>
        <p:spPr/>
        <p:txBody>
          <a:bodyPr/>
          <a:lstStyle/>
          <a:p>
            <a:r>
              <a:rPr lang="en-US" dirty="0"/>
              <a:t>Work still to do</a:t>
            </a:r>
          </a:p>
        </p:txBody>
      </p:sp>
      <p:sp>
        <p:nvSpPr>
          <p:cNvPr id="3" name="Content Placeholder 2">
            <a:extLst>
              <a:ext uri="{FF2B5EF4-FFF2-40B4-BE49-F238E27FC236}">
                <a16:creationId xmlns:a16="http://schemas.microsoft.com/office/drawing/2014/main" id="{0462A2D1-BE24-4DD5-8241-5360ABA28E86}"/>
              </a:ext>
            </a:extLst>
          </p:cNvPr>
          <p:cNvSpPr>
            <a:spLocks noGrp="1"/>
          </p:cNvSpPr>
          <p:nvPr>
            <p:ph idx="1"/>
          </p:nvPr>
        </p:nvSpPr>
        <p:spPr/>
        <p:txBody>
          <a:bodyPr/>
          <a:lstStyle/>
          <a:p>
            <a:r>
              <a:rPr lang="en-US" dirty="0"/>
              <a:t>Improving Linked Data reconciliation</a:t>
            </a:r>
          </a:p>
          <a:p>
            <a:r>
              <a:rPr lang="en-US" dirty="0"/>
              <a:t>Exposing more data from the indexes</a:t>
            </a:r>
          </a:p>
          <a:p>
            <a:r>
              <a:rPr lang="en-US" dirty="0"/>
              <a:t>More public API of our “Discovery Indexes”</a:t>
            </a:r>
          </a:p>
          <a:p>
            <a:r>
              <a:rPr lang="en-US" dirty="0"/>
              <a:t>Quarterly Data dumps of “reconciled” data for researchers</a:t>
            </a:r>
          </a:p>
        </p:txBody>
      </p:sp>
    </p:spTree>
    <p:extLst>
      <p:ext uri="{BB962C8B-B14F-4D97-AF65-F5344CB8AC3E}">
        <p14:creationId xmlns:p14="http://schemas.microsoft.com/office/powerpoint/2010/main" val="32970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20B9D-593A-4481-9E51-0F00F0F824A2}"/>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Questions</a:t>
            </a:r>
          </a:p>
        </p:txBody>
      </p:sp>
      <p:pic>
        <p:nvPicPr>
          <p:cNvPr id="7" name="Graphic 6" descr="Questions">
            <a:extLst>
              <a:ext uri="{FF2B5EF4-FFF2-40B4-BE49-F238E27FC236}">
                <a16:creationId xmlns:a16="http://schemas.microsoft.com/office/drawing/2014/main" id="{268E219A-6EA1-4877-8A60-FC81615B9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457" y="640080"/>
            <a:ext cx="3602736" cy="3602736"/>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130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7AEFA-6FC9-49E3-ADFF-4E9FA42364D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dirty="0">
                <a:solidFill>
                  <a:schemeClr val="tx1">
                    <a:lumMod val="85000"/>
                    <a:lumOff val="15000"/>
                  </a:schemeClr>
                </a:solidFill>
              </a:rPr>
              <a:t>Mandate: Make things easy to find</a:t>
            </a:r>
          </a:p>
        </p:txBody>
      </p:sp>
      <p:pic>
        <p:nvPicPr>
          <p:cNvPr id="5" name="Picture 4">
            <a:extLst>
              <a:ext uri="{FF2B5EF4-FFF2-40B4-BE49-F238E27FC236}">
                <a16:creationId xmlns:a16="http://schemas.microsoft.com/office/drawing/2014/main" id="{33A1149A-110C-4135-9137-85C214D7325C}"/>
              </a:ext>
            </a:extLst>
          </p:cNvPr>
          <p:cNvPicPr>
            <a:picLocks noChangeAspect="1"/>
          </p:cNvPicPr>
          <p:nvPr/>
        </p:nvPicPr>
        <p:blipFill>
          <a:blip r:embed="rId2"/>
          <a:stretch>
            <a:fillRect/>
          </a:stretch>
        </p:blipFill>
        <p:spPr>
          <a:xfrm>
            <a:off x="633999" y="1378623"/>
            <a:ext cx="6912217" cy="3577071"/>
          </a:xfrm>
          <a:prstGeom prst="rect">
            <a:avLst/>
          </a:prstGeom>
        </p:spPr>
      </p:pic>
      <p:cxnSp>
        <p:nvCxnSpPr>
          <p:cNvPr id="40"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549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one ring">
            <a:extLst>
              <a:ext uri="{FF2B5EF4-FFF2-40B4-BE49-F238E27FC236}">
                <a16:creationId xmlns:a16="http://schemas.microsoft.com/office/drawing/2014/main" id="{54D7D7E4-3626-4D93-BDD8-CE433A6943B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551ECE2-7CA3-4641-919B-F427B5C759D1}"/>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What I heard</a:t>
            </a:r>
          </a:p>
        </p:txBody>
      </p:sp>
      <p:cxnSp>
        <p:nvCxnSpPr>
          <p:cNvPr id="77" name="Straight Connector 7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77603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86D6-E585-4AB0-BA5F-06B115249B64}"/>
              </a:ext>
            </a:extLst>
          </p:cNvPr>
          <p:cNvSpPr>
            <a:spLocks noGrp="1"/>
          </p:cNvSpPr>
          <p:nvPr>
            <p:ph type="title"/>
          </p:nvPr>
        </p:nvSpPr>
        <p:spPr/>
        <p:txBody>
          <a:bodyPr/>
          <a:lstStyle/>
          <a:p>
            <a:r>
              <a:rPr lang="en-US" dirty="0"/>
              <a:t>Expanding the Box</a:t>
            </a:r>
          </a:p>
        </p:txBody>
      </p:sp>
      <p:sp>
        <p:nvSpPr>
          <p:cNvPr id="3" name="Content Placeholder 2">
            <a:extLst>
              <a:ext uri="{FF2B5EF4-FFF2-40B4-BE49-F238E27FC236}">
                <a16:creationId xmlns:a16="http://schemas.microsoft.com/office/drawing/2014/main" id="{6682E5B2-E557-40D9-9E48-7C74DCE9AE8B}"/>
              </a:ext>
            </a:extLst>
          </p:cNvPr>
          <p:cNvSpPr>
            <a:spLocks noGrp="1"/>
          </p:cNvSpPr>
          <p:nvPr>
            <p:ph idx="1"/>
          </p:nvPr>
        </p:nvSpPr>
        <p:spPr/>
        <p:txBody>
          <a:bodyPr/>
          <a:lstStyle/>
          <a:p>
            <a:pPr marL="0" indent="0">
              <a:buNone/>
            </a:pPr>
            <a:endParaRPr lang="en-US" dirty="0"/>
          </a:p>
          <a:p>
            <a:pPr>
              <a:buFont typeface="Wingdings" panose="05000000000000000000" pitchFamily="2" charset="2"/>
              <a:buChar char="q"/>
            </a:pPr>
            <a:r>
              <a:rPr lang="en-US" dirty="0"/>
              <a:t>  Simplifying Discovery was our mandate, we didn’t want to build just another tool that would consume data.</a:t>
            </a:r>
          </a:p>
          <a:p>
            <a:pPr>
              <a:buFont typeface="Wingdings" panose="05000000000000000000" pitchFamily="2" charset="2"/>
              <a:buChar char="q"/>
            </a:pPr>
            <a:r>
              <a:rPr lang="en-US" dirty="0"/>
              <a:t> What we really needed was:</a:t>
            </a:r>
          </a:p>
          <a:p>
            <a:pPr marL="544068" lvl="1" indent="-342900">
              <a:buFont typeface="+mj-lt"/>
              <a:buAutoNum type="arabicPeriod"/>
            </a:pPr>
            <a:r>
              <a:rPr lang="en-US" dirty="0"/>
              <a:t>“The One Ring” – a data source that would allow use to centralize development and allow remediations to have the biggest impact</a:t>
            </a:r>
          </a:p>
          <a:p>
            <a:pPr marL="544068" lvl="1" indent="-342900">
              <a:buFont typeface="+mj-lt"/>
              <a:buAutoNum type="arabicPeriod"/>
            </a:pPr>
            <a:r>
              <a:rPr lang="en-US" dirty="0"/>
              <a:t>A portal for campus’s Mobile First initiatives to extract data that hid (or removed) the </a:t>
            </a:r>
            <a:r>
              <a:rPr lang="en-US" dirty="0" err="1"/>
              <a:t>librarisms</a:t>
            </a:r>
            <a:r>
              <a:rPr lang="en-US" dirty="0"/>
              <a:t> that exist within our data</a:t>
            </a:r>
          </a:p>
          <a:p>
            <a:pPr marL="544068" lvl="1" indent="-342900">
              <a:buFont typeface="+mj-lt"/>
              <a:buAutoNum type="arabicPeriod"/>
            </a:pPr>
            <a:r>
              <a:rPr lang="en-US" dirty="0"/>
              <a:t>A data source for researchers, who are turning to the Libraries large digital data resources to support or drive research projects/data processing</a:t>
            </a:r>
          </a:p>
          <a:p>
            <a:endParaRPr lang="en-US" dirty="0"/>
          </a:p>
        </p:txBody>
      </p:sp>
    </p:spTree>
    <p:extLst>
      <p:ext uri="{BB962C8B-B14F-4D97-AF65-F5344CB8AC3E}">
        <p14:creationId xmlns:p14="http://schemas.microsoft.com/office/powerpoint/2010/main" val="335083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0BD7F-4CC5-4A26-8659-5759B5BD200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Libraries as the box</a:t>
            </a:r>
          </a:p>
        </p:txBody>
      </p:sp>
      <p:pic>
        <p:nvPicPr>
          <p:cNvPr id="5" name="Picture 4">
            <a:extLst>
              <a:ext uri="{FF2B5EF4-FFF2-40B4-BE49-F238E27FC236}">
                <a16:creationId xmlns:a16="http://schemas.microsoft.com/office/drawing/2014/main" id="{367D5FCA-03BD-44F8-A12A-D350D1CA33E5}"/>
              </a:ext>
            </a:extLst>
          </p:cNvPr>
          <p:cNvPicPr>
            <a:picLocks noChangeAspect="1"/>
          </p:cNvPicPr>
          <p:nvPr/>
        </p:nvPicPr>
        <p:blipFill>
          <a:blip r:embed="rId2"/>
          <a:stretch>
            <a:fillRect/>
          </a:stretch>
        </p:blipFill>
        <p:spPr>
          <a:xfrm>
            <a:off x="797497" y="640081"/>
            <a:ext cx="6585220"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41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074" name="Picture 2" descr="Image result for lexicon">
            <a:extLst>
              <a:ext uri="{FF2B5EF4-FFF2-40B4-BE49-F238E27FC236}">
                <a16:creationId xmlns:a16="http://schemas.microsoft.com/office/drawing/2014/main" id="{6EC62E9C-B019-447F-A5F3-6A0ED41727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3999" y="1107003"/>
            <a:ext cx="6275667" cy="464399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8C0386-CD00-4187-96E4-55531772C7C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Building the Library Lexicon</a:t>
            </a:r>
          </a:p>
        </p:txBody>
      </p:sp>
      <p:sp>
        <p:nvSpPr>
          <p:cNvPr id="81" name="Rectangle 80">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755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8C6-1FA4-4366-A085-1651535C1DC3}"/>
              </a:ext>
            </a:extLst>
          </p:cNvPr>
          <p:cNvSpPr>
            <a:spLocks noGrp="1"/>
          </p:cNvSpPr>
          <p:nvPr>
            <p:ph type="title"/>
          </p:nvPr>
        </p:nvSpPr>
        <p:spPr/>
        <p:txBody>
          <a:bodyPr/>
          <a:lstStyle/>
          <a:p>
            <a:r>
              <a:rPr lang="en-US" dirty="0"/>
              <a:t>Dealing with the metadata problem</a:t>
            </a:r>
          </a:p>
        </p:txBody>
      </p:sp>
      <p:pic>
        <p:nvPicPr>
          <p:cNvPr id="5" name="Content Placeholder 4" descr="A picture containing building, sky, outdoor, clock&#10;&#10;Description generated with very high confidence">
            <a:extLst>
              <a:ext uri="{FF2B5EF4-FFF2-40B4-BE49-F238E27FC236}">
                <a16:creationId xmlns:a16="http://schemas.microsoft.com/office/drawing/2014/main" id="{AD4E6932-69BD-421F-9426-C5D25B05D8C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725" r="-1" b="7902"/>
          <a:stretch/>
        </p:blipFill>
        <p:spPr>
          <a:xfrm>
            <a:off x="1240972" y="2025101"/>
            <a:ext cx="8166772" cy="4023002"/>
          </a:xfrm>
          <a:prstGeom prst="rect">
            <a:avLst/>
          </a:prstGeom>
        </p:spPr>
      </p:pic>
    </p:spTree>
    <p:extLst>
      <p:ext uri="{BB962C8B-B14F-4D97-AF65-F5344CB8AC3E}">
        <p14:creationId xmlns:p14="http://schemas.microsoft.com/office/powerpoint/2010/main" val="364161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C75B-2971-4254-BF08-9959CB5C0C65}"/>
              </a:ext>
            </a:extLst>
          </p:cNvPr>
          <p:cNvSpPr>
            <a:spLocks noGrp="1"/>
          </p:cNvSpPr>
          <p:nvPr>
            <p:ph type="title"/>
          </p:nvPr>
        </p:nvSpPr>
        <p:spPr>
          <a:xfrm>
            <a:off x="1097280" y="286603"/>
            <a:ext cx="10058400" cy="1450757"/>
          </a:xfrm>
        </p:spPr>
        <p:txBody>
          <a:bodyPr>
            <a:normAutofit/>
          </a:bodyPr>
          <a:lstStyle/>
          <a:p>
            <a:r>
              <a:rPr lang="en-US" dirty="0"/>
              <a:t>Lexicon In Two Parts</a:t>
            </a:r>
          </a:p>
        </p:txBody>
      </p:sp>
      <p:graphicFrame>
        <p:nvGraphicFramePr>
          <p:cNvPr id="5" name="Content Placeholder 2">
            <a:extLst>
              <a:ext uri="{FF2B5EF4-FFF2-40B4-BE49-F238E27FC236}">
                <a16:creationId xmlns:a16="http://schemas.microsoft.com/office/drawing/2014/main" id="{2AAAB609-E6FF-437A-895C-DC6115F50ED9}"/>
              </a:ext>
            </a:extLst>
          </p:cNvPr>
          <p:cNvGraphicFramePr>
            <a:graphicFrameLocks noGrp="1"/>
          </p:cNvGraphicFramePr>
          <p:nvPr>
            <p:ph idx="1"/>
            <p:extLst>
              <p:ext uri="{D42A27DB-BD31-4B8C-83A1-F6EECF244321}">
                <p14:modId xmlns:p14="http://schemas.microsoft.com/office/powerpoint/2010/main" val="340707231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16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46C37-9242-47A5-9681-2A6E99EC9F3D}"/>
              </a:ext>
            </a:extLst>
          </p:cNvPr>
          <p:cNvSpPr>
            <a:spLocks noGrp="1"/>
          </p:cNvSpPr>
          <p:nvPr>
            <p:ph type="title"/>
          </p:nvPr>
        </p:nvSpPr>
        <p:spPr/>
        <p:txBody>
          <a:bodyPr/>
          <a:lstStyle/>
          <a:p>
            <a:r>
              <a:rPr lang="en-US"/>
              <a:t>Aggregation API</a:t>
            </a:r>
            <a:endParaRPr lang="en-US" dirty="0"/>
          </a:p>
        </p:txBody>
      </p:sp>
      <p:pic>
        <p:nvPicPr>
          <p:cNvPr id="4" name="Content Placeholder 3">
            <a:extLst>
              <a:ext uri="{FF2B5EF4-FFF2-40B4-BE49-F238E27FC236}">
                <a16:creationId xmlns:a16="http://schemas.microsoft.com/office/drawing/2014/main" id="{C0E8B0D4-85F5-44B1-9F01-7ECA621E99FC}"/>
              </a:ext>
            </a:extLst>
          </p:cNvPr>
          <p:cNvPicPr>
            <a:picLocks noGrp="1" noChangeAspect="1"/>
          </p:cNvPicPr>
          <p:nvPr>
            <p:ph idx="1"/>
          </p:nvPr>
        </p:nvPicPr>
        <p:blipFill>
          <a:blip r:embed="rId2"/>
          <a:stretch>
            <a:fillRect/>
          </a:stretch>
        </p:blipFill>
        <p:spPr>
          <a:xfrm>
            <a:off x="1414953" y="1942967"/>
            <a:ext cx="8369127" cy="4083546"/>
          </a:xfrm>
          <a:prstGeom prst="rect">
            <a:avLst/>
          </a:prstGeom>
        </p:spPr>
      </p:pic>
    </p:spTree>
    <p:extLst>
      <p:ext uri="{BB962C8B-B14F-4D97-AF65-F5344CB8AC3E}">
        <p14:creationId xmlns:p14="http://schemas.microsoft.com/office/powerpoint/2010/main" val="5710100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440</Words>
  <Application>Microsoft Office PowerPoint</Application>
  <PresentationFormat>Widescreen</PresentationFormat>
  <Paragraphs>49</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Retrospect</vt:lpstr>
      <vt:lpstr>Machining metadata for discovery</vt:lpstr>
      <vt:lpstr>Mandate: Make things easy to find</vt:lpstr>
      <vt:lpstr>What I heard</vt:lpstr>
      <vt:lpstr>Expanding the Box</vt:lpstr>
      <vt:lpstr>Libraries as the box</vt:lpstr>
      <vt:lpstr>Building the Library Lexicon</vt:lpstr>
      <vt:lpstr>Dealing with the metadata problem</vt:lpstr>
      <vt:lpstr>Lexicon In Two Parts</vt:lpstr>
      <vt:lpstr>Aggregation API</vt:lpstr>
      <vt:lpstr>Aggregation</vt:lpstr>
      <vt:lpstr>Example from our catalog</vt:lpstr>
      <vt:lpstr>Reconciled Entry</vt:lpstr>
      <vt:lpstr>Search API</vt:lpstr>
      <vt:lpstr>Work still to do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Machining metadata for discovery</dc:title>
  <dc:creator>Terry Reese</dc:creator>
  <cp:lastModifiedBy>Terry Reese</cp:lastModifiedBy>
  <cp:revision>1</cp:revision>
  <dcterms:created xsi:type="dcterms:W3CDTF">2019-06-22T17:28:52Z</dcterms:created>
  <dcterms:modified xsi:type="dcterms:W3CDTF">2019-06-22T17:30:28Z</dcterms:modified>
</cp:coreProperties>
</file>