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80" r:id="rId3"/>
    <p:sldId id="272" r:id="rId4"/>
    <p:sldId id="271" r:id="rId5"/>
    <p:sldId id="306" r:id="rId6"/>
    <p:sldId id="277" r:id="rId7"/>
    <p:sldId id="262" r:id="rId8"/>
    <p:sldId id="309" r:id="rId9"/>
    <p:sldId id="274" r:id="rId10"/>
    <p:sldId id="311" r:id="rId11"/>
    <p:sldId id="308" r:id="rId12"/>
    <p:sldId id="310" r:id="rId13"/>
    <p:sldId id="261" r:id="rId14"/>
    <p:sldId id="305" r:id="rId15"/>
    <p:sldId id="279" r:id="rId16"/>
    <p:sldId id="281" r:id="rId17"/>
  </p:sldIdLst>
  <p:sldSz cx="9144000" cy="5143500" type="screen16x9"/>
  <p:notesSz cx="9296400" cy="701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Montserrat ExtraBold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D9E46-C1F9-485F-8787-6EC7AC14E01F}">
  <a:tblStyle styleId="{289D9E46-C1F9-485F-8787-6EC7AC14E0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" autoAdjust="0"/>
    <p:restoredTop sz="83241" autoAdjust="0"/>
  </p:normalViewPr>
  <p:slideViewPr>
    <p:cSldViewPr snapToGrid="0">
      <p:cViewPr varScale="1">
        <p:scale>
          <a:sx n="80" d="100"/>
          <a:sy n="80" d="100"/>
        </p:scale>
        <p:origin x="141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9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5188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8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7e24cd6527_0_17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7e24cd6527_0_1782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78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6f3af3c11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6f3af3c116_0_16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02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6f3af3c11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6f3af3c116_0_16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7e24cd6527_0_2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7e24cd6527_0_2008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73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7e24cd6527_0_20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7e24cd6527_0_2012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7e24cd6527_0_20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7e24cd6527_0_2016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7e24cd6527_0_2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7e24cd6527_0_2008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7e24cd6527_0_18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7e24cd6527_0_1804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70105d2d0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70105d2d0b_0_3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70105d2d0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70105d2d0b_0_3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232943" indent="-232943" defTabSz="931774">
              <a:buFont typeface="+mj-lt"/>
              <a:buAutoNum type="arabicPeriod"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18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7e24cd6527_0_20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7e24cd6527_0_2039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US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70105d2d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70105d2d0b_0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6f3af3c116_0_16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37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7e24cd6527_0_2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7e24cd6527_0_2006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9586" y="1582775"/>
            <a:ext cx="316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9581" y="3596125"/>
            <a:ext cx="281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9143985" cy="2288224"/>
            <a:chOff x="0" y="0"/>
            <a:chExt cx="9143985" cy="2288224"/>
          </a:xfrm>
        </p:grpSpPr>
        <p:sp>
          <p:nvSpPr>
            <p:cNvPr id="12" name="Google Shape;12;p2"/>
            <p:cNvSpPr/>
            <p:nvPr/>
          </p:nvSpPr>
          <p:spPr>
            <a:xfrm>
              <a:off x="911451" y="1367274"/>
              <a:ext cx="310097" cy="310122"/>
            </a:xfrm>
            <a:custGeom>
              <a:avLst/>
              <a:gdLst/>
              <a:ahLst/>
              <a:cxnLst/>
              <a:rect l="l" t="t" r="r" b="b"/>
              <a:pathLst>
                <a:path w="12125" h="12126" extrusionOk="0">
                  <a:moveTo>
                    <a:pt x="6062" y="1"/>
                  </a:moveTo>
                  <a:cubicBezTo>
                    <a:pt x="2715" y="1"/>
                    <a:pt x="0" y="2715"/>
                    <a:pt x="0" y="6063"/>
                  </a:cubicBezTo>
                  <a:cubicBezTo>
                    <a:pt x="0" y="9411"/>
                    <a:pt x="2715" y="12126"/>
                    <a:pt x="6062" y="12126"/>
                  </a:cubicBezTo>
                  <a:cubicBezTo>
                    <a:pt x="9410" y="12126"/>
                    <a:pt x="12125" y="9411"/>
                    <a:pt x="12125" y="6063"/>
                  </a:cubicBezTo>
                  <a:cubicBezTo>
                    <a:pt x="12125" y="2714"/>
                    <a:pt x="9410" y="1"/>
                    <a:pt x="6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85981" y="1523979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523979"/>
              <a:ext cx="761956" cy="762007"/>
            </a:xfrm>
            <a:custGeom>
              <a:avLst/>
              <a:gdLst/>
              <a:ahLst/>
              <a:cxnLst/>
              <a:rect l="l" t="t" r="r" b="b"/>
              <a:pathLst>
                <a:path w="29793" h="29795" extrusionOk="0">
                  <a:moveTo>
                    <a:pt x="0" y="1"/>
                  </a:moveTo>
                  <a:lnTo>
                    <a:pt x="0" y="29795"/>
                  </a:lnTo>
                  <a:lnTo>
                    <a:pt x="29793" y="29795"/>
                  </a:lnTo>
                  <a:cubicBezTo>
                    <a:pt x="29793" y="13339"/>
                    <a:pt x="16454" y="1"/>
                    <a:pt x="0" y="1"/>
                  </a:cubicBezTo>
                  <a:close/>
                </a:path>
              </a:pathLst>
            </a:custGeom>
            <a:solidFill>
              <a:srgbClr val="D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7966" y="761989"/>
              <a:ext cx="762007" cy="761982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5981" y="761989"/>
              <a:ext cx="762007" cy="761982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86006" y="0"/>
              <a:ext cx="761930" cy="762033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23996" y="0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0"/>
                  </a:moveTo>
                  <a:cubicBezTo>
                    <a:pt x="1" y="16454"/>
                    <a:pt x="13339" y="29794"/>
                    <a:pt x="29794" y="29794"/>
                  </a:cubicBezTo>
                  <a:lnTo>
                    <a:pt x="29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6961" y="1904986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66961" y="1523979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047991" y="1523979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47991" y="1904986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22475" y="1523979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22475" y="1904986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47991" y="0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25770" y="177805"/>
              <a:ext cx="406387" cy="406387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25770" y="177805"/>
              <a:ext cx="406387" cy="406387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87618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7618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86006" y="0"/>
              <a:ext cx="761930" cy="538865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1217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2979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0397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9603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8784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8" y="59588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8016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7196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6377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5608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04789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995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3176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2407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588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94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0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0" y="1"/>
                  </a:moveTo>
                  <a:lnTo>
                    <a:pt x="0" y="29794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0" y="0"/>
              <a:ext cx="1523912" cy="1523912"/>
            </a:xfrm>
            <a:custGeom>
              <a:avLst/>
              <a:gdLst/>
              <a:ahLst/>
              <a:cxnLst/>
              <a:rect l="l" t="t" r="r" b="b"/>
              <a:pathLst>
                <a:path w="59586" h="59586" extrusionOk="0">
                  <a:moveTo>
                    <a:pt x="0" y="0"/>
                  </a:moveTo>
                  <a:lnTo>
                    <a:pt x="0" y="59586"/>
                  </a:lnTo>
                  <a:cubicBezTo>
                    <a:pt x="16454" y="59586"/>
                    <a:pt x="31352" y="52915"/>
                    <a:pt x="42133" y="42134"/>
                  </a:cubicBezTo>
                  <a:lnTo>
                    <a:pt x="42139" y="42129"/>
                  </a:lnTo>
                  <a:cubicBezTo>
                    <a:pt x="45818" y="38449"/>
                    <a:pt x="49002" y="34304"/>
                    <a:pt x="51608" y="29801"/>
                  </a:cubicBezTo>
                  <a:lnTo>
                    <a:pt x="29805" y="29801"/>
                  </a:lnTo>
                  <a:cubicBezTo>
                    <a:pt x="45990" y="29801"/>
                    <a:pt x="59162" y="16889"/>
                    <a:pt x="59576" y="798"/>
                  </a:cubicBezTo>
                  <a:cubicBezTo>
                    <a:pt x="59581" y="534"/>
                    <a:pt x="59586" y="275"/>
                    <a:pt x="59586" y="10"/>
                  </a:cubicBezTo>
                  <a:lnTo>
                    <a:pt x="59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0" y="0"/>
              <a:ext cx="1077705" cy="1077730"/>
            </a:xfrm>
            <a:custGeom>
              <a:avLst/>
              <a:gdLst/>
              <a:ahLst/>
              <a:cxnLst/>
              <a:rect l="l" t="t" r="r" b="b"/>
              <a:pathLst>
                <a:path w="42139" h="42140" extrusionOk="0">
                  <a:moveTo>
                    <a:pt x="0" y="0"/>
                  </a:moveTo>
                  <a:lnTo>
                    <a:pt x="0" y="42139"/>
                  </a:lnTo>
                  <a:cubicBezTo>
                    <a:pt x="23273" y="42139"/>
                    <a:pt x="42139" y="23272"/>
                    <a:pt x="42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0" y="0"/>
              <a:ext cx="613416" cy="613416"/>
            </a:xfrm>
            <a:custGeom>
              <a:avLst/>
              <a:gdLst/>
              <a:ahLst/>
              <a:cxnLst/>
              <a:rect l="l" t="t" r="r" b="b"/>
              <a:pathLst>
                <a:path w="23985" h="23985" extrusionOk="0">
                  <a:moveTo>
                    <a:pt x="0" y="0"/>
                  </a:moveTo>
                  <a:lnTo>
                    <a:pt x="0" y="23985"/>
                  </a:lnTo>
                  <a:cubicBezTo>
                    <a:pt x="13247" y="23985"/>
                    <a:pt x="23985" y="13246"/>
                    <a:pt x="23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72267" y="986087"/>
              <a:ext cx="313319" cy="313319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62011" y="1524004"/>
              <a:ext cx="1523938" cy="762007"/>
            </a:xfrm>
            <a:custGeom>
              <a:avLst/>
              <a:gdLst/>
              <a:ahLst/>
              <a:cxnLst/>
              <a:rect l="l" t="t" r="r" b="b"/>
              <a:pathLst>
                <a:path w="59587" h="29795" extrusionOk="0">
                  <a:moveTo>
                    <a:pt x="29794" y="1"/>
                  </a:moveTo>
                  <a:lnTo>
                    <a:pt x="1" y="29795"/>
                  </a:lnTo>
                  <a:lnTo>
                    <a:pt x="1" y="29795"/>
                  </a:lnTo>
                  <a:lnTo>
                    <a:pt x="59587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23996" y="761989"/>
              <a:ext cx="761982" cy="1523963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29794" y="1"/>
                  </a:moveTo>
                  <a:lnTo>
                    <a:pt x="1" y="29795"/>
                  </a:lnTo>
                  <a:lnTo>
                    <a:pt x="29794" y="59588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523996" y="1523979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29794" y="1"/>
                  </a:moveTo>
                  <a:cubicBezTo>
                    <a:pt x="13339" y="1"/>
                    <a:pt x="1" y="13339"/>
                    <a:pt x="1" y="29795"/>
                  </a:cubicBezTo>
                  <a:lnTo>
                    <a:pt x="29794" y="29795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2318" y="762143"/>
              <a:ext cx="1523631" cy="761854"/>
            </a:xfrm>
            <a:custGeom>
              <a:avLst/>
              <a:gdLst/>
              <a:ahLst/>
              <a:cxnLst/>
              <a:rect l="l" t="t" r="r" b="b"/>
              <a:pathLst>
                <a:path w="59575" h="29789" extrusionOk="0">
                  <a:moveTo>
                    <a:pt x="0" y="0"/>
                  </a:moveTo>
                  <a:lnTo>
                    <a:pt x="29788" y="29789"/>
                  </a:lnTo>
                  <a:lnTo>
                    <a:pt x="5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2266" y="762168"/>
              <a:ext cx="761930" cy="761777"/>
            </a:xfrm>
            <a:custGeom>
              <a:avLst/>
              <a:gdLst/>
              <a:ahLst/>
              <a:cxnLst/>
              <a:rect l="l" t="t" r="r" b="b"/>
              <a:pathLst>
                <a:path w="29792" h="29786" extrusionOk="0">
                  <a:moveTo>
                    <a:pt x="1" y="1"/>
                  </a:moveTo>
                  <a:lnTo>
                    <a:pt x="12335" y="12329"/>
                  </a:lnTo>
                  <a:lnTo>
                    <a:pt x="29791" y="29786"/>
                  </a:lnTo>
                  <a:lnTo>
                    <a:pt x="29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62266" y="0"/>
              <a:ext cx="761675" cy="762161"/>
            </a:xfrm>
            <a:custGeom>
              <a:avLst/>
              <a:gdLst/>
              <a:ahLst/>
              <a:cxnLst/>
              <a:rect l="l" t="t" r="r" b="b"/>
              <a:pathLst>
                <a:path w="29782" h="29801" extrusionOk="0">
                  <a:moveTo>
                    <a:pt x="1" y="0"/>
                  </a:moveTo>
                  <a:lnTo>
                    <a:pt x="1" y="29801"/>
                  </a:lnTo>
                  <a:cubicBezTo>
                    <a:pt x="16186" y="29801"/>
                    <a:pt x="29358" y="16889"/>
                    <a:pt x="29772" y="798"/>
                  </a:cubicBezTo>
                  <a:cubicBezTo>
                    <a:pt x="29777" y="534"/>
                    <a:pt x="29782" y="275"/>
                    <a:pt x="29782" y="10"/>
                  </a:cubicBezTo>
                  <a:lnTo>
                    <a:pt x="29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23996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lnTo>
                    <a:pt x="29494" y="29493"/>
                  </a:lnTo>
                  <a:cubicBezTo>
                    <a:pt x="29494" y="13204"/>
                    <a:pt x="1628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3970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cubicBezTo>
                    <a:pt x="1" y="16288"/>
                    <a:pt x="13206" y="29493"/>
                    <a:pt x="29494" y="294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21453" y="1367274"/>
              <a:ext cx="310097" cy="310122"/>
            </a:xfrm>
            <a:custGeom>
              <a:avLst/>
              <a:gdLst/>
              <a:ahLst/>
              <a:cxnLst/>
              <a:rect l="l" t="t" r="r" b="b"/>
              <a:pathLst>
                <a:path w="12125" h="12126" extrusionOk="0">
                  <a:moveTo>
                    <a:pt x="6062" y="1"/>
                  </a:moveTo>
                  <a:cubicBezTo>
                    <a:pt x="2715" y="1"/>
                    <a:pt x="0" y="2715"/>
                    <a:pt x="0" y="6063"/>
                  </a:cubicBezTo>
                  <a:cubicBezTo>
                    <a:pt x="0" y="9411"/>
                    <a:pt x="2715" y="12126"/>
                    <a:pt x="6062" y="12126"/>
                  </a:cubicBezTo>
                  <a:cubicBezTo>
                    <a:pt x="9410" y="12126"/>
                    <a:pt x="12125" y="9411"/>
                    <a:pt x="12125" y="6063"/>
                  </a:cubicBezTo>
                  <a:cubicBezTo>
                    <a:pt x="12125" y="2714"/>
                    <a:pt x="9410" y="1"/>
                    <a:pt x="6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95983" y="1523979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02" y="1523979"/>
              <a:ext cx="761956" cy="762007"/>
            </a:xfrm>
            <a:custGeom>
              <a:avLst/>
              <a:gdLst/>
              <a:ahLst/>
              <a:cxnLst/>
              <a:rect l="l" t="t" r="r" b="b"/>
              <a:pathLst>
                <a:path w="29793" h="29795" extrusionOk="0">
                  <a:moveTo>
                    <a:pt x="0" y="1"/>
                  </a:moveTo>
                  <a:lnTo>
                    <a:pt x="0" y="29795"/>
                  </a:lnTo>
                  <a:lnTo>
                    <a:pt x="29793" y="29795"/>
                  </a:lnTo>
                  <a:cubicBezTo>
                    <a:pt x="29793" y="13339"/>
                    <a:pt x="16454" y="1"/>
                    <a:pt x="0" y="1"/>
                  </a:cubicBezTo>
                  <a:close/>
                </a:path>
              </a:pathLst>
            </a:custGeom>
            <a:solidFill>
              <a:srgbClr val="D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857968" y="761989"/>
              <a:ext cx="762007" cy="761982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095983" y="761989"/>
              <a:ext cx="762007" cy="761982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96009" y="0"/>
              <a:ext cx="761930" cy="762033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3998" y="0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0"/>
                  </a:moveTo>
                  <a:cubicBezTo>
                    <a:pt x="1" y="16454"/>
                    <a:pt x="13339" y="29794"/>
                    <a:pt x="29794" y="29794"/>
                  </a:cubicBezTo>
                  <a:lnTo>
                    <a:pt x="29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476963" y="1904986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76963" y="1523979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57994" y="1523979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7994" y="1904986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2477" y="1523979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32477" y="1904986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57994" y="0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35772" y="177805"/>
              <a:ext cx="406387" cy="406387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035772" y="177805"/>
              <a:ext cx="406387" cy="406387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097620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097620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096009" y="0"/>
              <a:ext cx="761930" cy="538865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21219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2979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70399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419606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368786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8" y="59588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318018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267198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216379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165611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114791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63997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013178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62409" y="761989"/>
              <a:ext cx="50792" cy="1523963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11590" y="761989"/>
              <a:ext cx="50843" cy="1523963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60796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02" y="761989"/>
              <a:ext cx="50818" cy="1523963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0" y="1"/>
                  </a:moveTo>
                  <a:lnTo>
                    <a:pt x="0" y="29794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10002" y="0"/>
              <a:ext cx="1523912" cy="1523912"/>
            </a:xfrm>
            <a:custGeom>
              <a:avLst/>
              <a:gdLst/>
              <a:ahLst/>
              <a:cxnLst/>
              <a:rect l="l" t="t" r="r" b="b"/>
              <a:pathLst>
                <a:path w="59586" h="59586" extrusionOk="0">
                  <a:moveTo>
                    <a:pt x="0" y="0"/>
                  </a:moveTo>
                  <a:lnTo>
                    <a:pt x="0" y="59586"/>
                  </a:lnTo>
                  <a:cubicBezTo>
                    <a:pt x="16454" y="59586"/>
                    <a:pt x="31352" y="52915"/>
                    <a:pt x="42133" y="42134"/>
                  </a:cubicBezTo>
                  <a:lnTo>
                    <a:pt x="42139" y="42129"/>
                  </a:lnTo>
                  <a:cubicBezTo>
                    <a:pt x="45818" y="38449"/>
                    <a:pt x="49002" y="34304"/>
                    <a:pt x="51608" y="29801"/>
                  </a:cubicBezTo>
                  <a:lnTo>
                    <a:pt x="29805" y="29801"/>
                  </a:lnTo>
                  <a:cubicBezTo>
                    <a:pt x="45990" y="29801"/>
                    <a:pt x="59162" y="16889"/>
                    <a:pt x="59576" y="798"/>
                  </a:cubicBezTo>
                  <a:cubicBezTo>
                    <a:pt x="59581" y="534"/>
                    <a:pt x="59586" y="275"/>
                    <a:pt x="59586" y="10"/>
                  </a:cubicBezTo>
                  <a:lnTo>
                    <a:pt x="59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10002" y="0"/>
              <a:ext cx="1077705" cy="1077730"/>
            </a:xfrm>
            <a:custGeom>
              <a:avLst/>
              <a:gdLst/>
              <a:ahLst/>
              <a:cxnLst/>
              <a:rect l="l" t="t" r="r" b="b"/>
              <a:pathLst>
                <a:path w="42139" h="42140" extrusionOk="0">
                  <a:moveTo>
                    <a:pt x="0" y="0"/>
                  </a:moveTo>
                  <a:lnTo>
                    <a:pt x="0" y="42139"/>
                  </a:lnTo>
                  <a:cubicBezTo>
                    <a:pt x="23273" y="42139"/>
                    <a:pt x="42139" y="23272"/>
                    <a:pt x="42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10002" y="0"/>
              <a:ext cx="613416" cy="613416"/>
            </a:xfrm>
            <a:custGeom>
              <a:avLst/>
              <a:gdLst/>
              <a:ahLst/>
              <a:cxnLst/>
              <a:rect l="l" t="t" r="r" b="b"/>
              <a:pathLst>
                <a:path w="23985" h="23985" extrusionOk="0">
                  <a:moveTo>
                    <a:pt x="0" y="0"/>
                  </a:moveTo>
                  <a:lnTo>
                    <a:pt x="0" y="23985"/>
                  </a:lnTo>
                  <a:cubicBezTo>
                    <a:pt x="13247" y="23985"/>
                    <a:pt x="23985" y="13246"/>
                    <a:pt x="23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082269" y="986087"/>
              <a:ext cx="313319" cy="313319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72013" y="1524004"/>
              <a:ext cx="1523938" cy="762007"/>
            </a:xfrm>
            <a:custGeom>
              <a:avLst/>
              <a:gdLst/>
              <a:ahLst/>
              <a:cxnLst/>
              <a:rect l="l" t="t" r="r" b="b"/>
              <a:pathLst>
                <a:path w="59587" h="29795" extrusionOk="0">
                  <a:moveTo>
                    <a:pt x="29794" y="1"/>
                  </a:moveTo>
                  <a:lnTo>
                    <a:pt x="1" y="29795"/>
                  </a:lnTo>
                  <a:lnTo>
                    <a:pt x="1" y="29795"/>
                  </a:lnTo>
                  <a:lnTo>
                    <a:pt x="59587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333998" y="761989"/>
              <a:ext cx="761982" cy="1523963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29794" y="1"/>
                  </a:moveTo>
                  <a:lnTo>
                    <a:pt x="1" y="29795"/>
                  </a:lnTo>
                  <a:lnTo>
                    <a:pt x="29794" y="59588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333998" y="1523979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29794" y="1"/>
                  </a:moveTo>
                  <a:cubicBezTo>
                    <a:pt x="13339" y="1"/>
                    <a:pt x="1" y="13339"/>
                    <a:pt x="1" y="29795"/>
                  </a:cubicBezTo>
                  <a:lnTo>
                    <a:pt x="29794" y="29795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72320" y="762143"/>
              <a:ext cx="1523631" cy="761854"/>
            </a:xfrm>
            <a:custGeom>
              <a:avLst/>
              <a:gdLst/>
              <a:ahLst/>
              <a:cxnLst/>
              <a:rect l="l" t="t" r="r" b="b"/>
              <a:pathLst>
                <a:path w="59575" h="29789" extrusionOk="0">
                  <a:moveTo>
                    <a:pt x="0" y="0"/>
                  </a:moveTo>
                  <a:lnTo>
                    <a:pt x="29788" y="29789"/>
                  </a:lnTo>
                  <a:lnTo>
                    <a:pt x="5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72269" y="762168"/>
              <a:ext cx="761930" cy="761777"/>
            </a:xfrm>
            <a:custGeom>
              <a:avLst/>
              <a:gdLst/>
              <a:ahLst/>
              <a:cxnLst/>
              <a:rect l="l" t="t" r="r" b="b"/>
              <a:pathLst>
                <a:path w="29792" h="29786" extrusionOk="0">
                  <a:moveTo>
                    <a:pt x="1" y="1"/>
                  </a:moveTo>
                  <a:lnTo>
                    <a:pt x="12335" y="12329"/>
                  </a:lnTo>
                  <a:lnTo>
                    <a:pt x="29791" y="29786"/>
                  </a:lnTo>
                  <a:lnTo>
                    <a:pt x="29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72269" y="0"/>
              <a:ext cx="761675" cy="762161"/>
            </a:xfrm>
            <a:custGeom>
              <a:avLst/>
              <a:gdLst/>
              <a:ahLst/>
              <a:cxnLst/>
              <a:rect l="l" t="t" r="r" b="b"/>
              <a:pathLst>
                <a:path w="29782" h="29801" extrusionOk="0">
                  <a:moveTo>
                    <a:pt x="1" y="0"/>
                  </a:moveTo>
                  <a:lnTo>
                    <a:pt x="1" y="29801"/>
                  </a:lnTo>
                  <a:cubicBezTo>
                    <a:pt x="16186" y="29801"/>
                    <a:pt x="29358" y="16889"/>
                    <a:pt x="29772" y="798"/>
                  </a:cubicBezTo>
                  <a:cubicBezTo>
                    <a:pt x="29777" y="534"/>
                    <a:pt x="29782" y="275"/>
                    <a:pt x="29782" y="10"/>
                  </a:cubicBezTo>
                  <a:lnTo>
                    <a:pt x="29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33998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lnTo>
                    <a:pt x="29494" y="29493"/>
                  </a:lnTo>
                  <a:cubicBezTo>
                    <a:pt x="29494" y="13204"/>
                    <a:pt x="1628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33972" y="768076"/>
              <a:ext cx="754309" cy="754283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cubicBezTo>
                    <a:pt x="1" y="16288"/>
                    <a:pt x="13206" y="29493"/>
                    <a:pt x="29494" y="294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07902" y="1752182"/>
              <a:ext cx="310122" cy="310097"/>
            </a:xfrm>
            <a:custGeom>
              <a:avLst/>
              <a:gdLst/>
              <a:ahLst/>
              <a:cxnLst/>
              <a:rect l="l" t="t" r="r" b="b"/>
              <a:pathLst>
                <a:path w="12126" h="12125" extrusionOk="0">
                  <a:moveTo>
                    <a:pt x="6064" y="0"/>
                  </a:moveTo>
                  <a:cubicBezTo>
                    <a:pt x="2704" y="0"/>
                    <a:pt x="1" y="2704"/>
                    <a:pt x="1" y="6062"/>
                  </a:cubicBezTo>
                  <a:cubicBezTo>
                    <a:pt x="1" y="9422"/>
                    <a:pt x="2704" y="12125"/>
                    <a:pt x="6064" y="12125"/>
                  </a:cubicBezTo>
                  <a:cubicBezTo>
                    <a:pt x="9422" y="12125"/>
                    <a:pt x="12126" y="9422"/>
                    <a:pt x="12126" y="6062"/>
                  </a:cubicBezTo>
                  <a:cubicBezTo>
                    <a:pt x="12126" y="2704"/>
                    <a:pt x="9422" y="0"/>
                    <a:pt x="6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19979" y="1526217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19979" y="1526217"/>
              <a:ext cx="762007" cy="762007"/>
            </a:xfrm>
            <a:custGeom>
              <a:avLst/>
              <a:gdLst/>
              <a:ahLst/>
              <a:cxnLst/>
              <a:rect l="l" t="t" r="r" b="b"/>
              <a:pathLst>
                <a:path w="29795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4" y="29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619979" y="764227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1"/>
                  </a:moveTo>
                  <a:lnTo>
                    <a:pt x="1" y="29794"/>
                  </a:lnTo>
                  <a:lnTo>
                    <a:pt x="29793" y="29794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19979" y="2212"/>
              <a:ext cx="761982" cy="762007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619979" y="764227"/>
              <a:ext cx="761982" cy="761982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4897" y="1"/>
                  </a:moveTo>
                  <a:cubicBezTo>
                    <a:pt x="6670" y="1"/>
                    <a:pt x="1" y="6670"/>
                    <a:pt x="1" y="14897"/>
                  </a:cubicBezTo>
                  <a:cubicBezTo>
                    <a:pt x="1" y="23124"/>
                    <a:pt x="6670" y="29794"/>
                    <a:pt x="14897" y="29794"/>
                  </a:cubicBezTo>
                  <a:cubicBezTo>
                    <a:pt x="23125" y="29794"/>
                    <a:pt x="29793" y="23124"/>
                    <a:pt x="29793" y="14897"/>
                  </a:cubicBezTo>
                  <a:cubicBezTo>
                    <a:pt x="29793" y="6670"/>
                    <a:pt x="23124" y="1"/>
                    <a:pt x="1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837937" y="982161"/>
              <a:ext cx="326107" cy="326132"/>
            </a:xfrm>
            <a:custGeom>
              <a:avLst/>
              <a:gdLst/>
              <a:ahLst/>
              <a:cxnLst/>
              <a:rect l="l" t="t" r="r" b="b"/>
              <a:pathLst>
                <a:path w="12751" h="12752" extrusionOk="0">
                  <a:moveTo>
                    <a:pt x="6375" y="0"/>
                  </a:moveTo>
                  <a:cubicBezTo>
                    <a:pt x="2855" y="0"/>
                    <a:pt x="0" y="2855"/>
                    <a:pt x="0" y="6376"/>
                  </a:cubicBezTo>
                  <a:cubicBezTo>
                    <a:pt x="0" y="9898"/>
                    <a:pt x="2855" y="12751"/>
                    <a:pt x="6375" y="12751"/>
                  </a:cubicBezTo>
                  <a:cubicBezTo>
                    <a:pt x="9896" y="12751"/>
                    <a:pt x="12751" y="9897"/>
                    <a:pt x="12751" y="6376"/>
                  </a:cubicBezTo>
                  <a:cubicBezTo>
                    <a:pt x="12751" y="2855"/>
                    <a:pt x="9896" y="0"/>
                    <a:pt x="6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381989" y="1145235"/>
              <a:ext cx="380991" cy="380991"/>
            </a:xfrm>
            <a:custGeom>
              <a:avLst/>
              <a:gdLst/>
              <a:ahLst/>
              <a:cxnLst/>
              <a:rect l="l" t="t" r="r" b="b"/>
              <a:pathLst>
                <a:path w="14897" h="14897" extrusionOk="0">
                  <a:moveTo>
                    <a:pt x="0" y="0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762969" y="764227"/>
              <a:ext cx="381016" cy="761982"/>
            </a:xfrm>
            <a:custGeom>
              <a:avLst/>
              <a:gdLst/>
              <a:ahLst/>
              <a:cxnLst/>
              <a:rect l="l" t="t" r="r" b="b"/>
              <a:pathLst>
                <a:path w="14898" h="29794" extrusionOk="0">
                  <a:moveTo>
                    <a:pt x="1" y="1"/>
                  </a:moveTo>
                  <a:lnTo>
                    <a:pt x="1" y="14897"/>
                  </a:lnTo>
                  <a:lnTo>
                    <a:pt x="1" y="29794"/>
                  </a:lnTo>
                  <a:lnTo>
                    <a:pt x="14897" y="29794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81989" y="764202"/>
              <a:ext cx="380991" cy="381042"/>
            </a:xfrm>
            <a:custGeom>
              <a:avLst/>
              <a:gdLst/>
              <a:ahLst/>
              <a:cxnLst/>
              <a:rect l="l" t="t" r="r" b="b"/>
              <a:pathLst>
                <a:path w="14897" h="14899" extrusionOk="0">
                  <a:moveTo>
                    <a:pt x="0" y="1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000958" y="383220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0958" y="2212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81989" y="2212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381989" y="383220"/>
              <a:ext cx="380991" cy="381016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756473" y="2212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756473" y="383220"/>
              <a:ext cx="381016" cy="381016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CAPTION_ONLY_1_2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22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22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0" name="Google Shape;700;p22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1" name="Google Shape;701;p22"/>
          <p:cNvSpPr txBox="1">
            <a:spLocks noGrp="1"/>
          </p:cNvSpPr>
          <p:nvPr>
            <p:ph type="body" idx="1"/>
          </p:nvPr>
        </p:nvSpPr>
        <p:spPr>
          <a:xfrm>
            <a:off x="4067575" y="1628975"/>
            <a:ext cx="4429200" cy="28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702" name="Google Shape;702;p22"/>
          <p:cNvGrpSpPr/>
          <p:nvPr/>
        </p:nvGrpSpPr>
        <p:grpSpPr>
          <a:xfrm>
            <a:off x="-6" y="1749436"/>
            <a:ext cx="3450765" cy="2588100"/>
            <a:chOff x="5515068" y="1586505"/>
            <a:chExt cx="3628947" cy="2721737"/>
          </a:xfrm>
        </p:grpSpPr>
        <p:sp>
          <p:nvSpPr>
            <p:cNvPr id="703" name="Google Shape;703;p22"/>
            <p:cNvSpPr/>
            <p:nvPr/>
          </p:nvSpPr>
          <p:spPr>
            <a:xfrm>
              <a:off x="6600242" y="3214381"/>
              <a:ext cx="369206" cy="369237"/>
            </a:xfrm>
            <a:custGeom>
              <a:avLst/>
              <a:gdLst/>
              <a:ahLst/>
              <a:cxnLst/>
              <a:rect l="l" t="t" r="r" b="b"/>
              <a:pathLst>
                <a:path w="12125" h="12126" extrusionOk="0">
                  <a:moveTo>
                    <a:pt x="6062" y="1"/>
                  </a:moveTo>
                  <a:cubicBezTo>
                    <a:pt x="2715" y="1"/>
                    <a:pt x="0" y="2715"/>
                    <a:pt x="0" y="6063"/>
                  </a:cubicBezTo>
                  <a:cubicBezTo>
                    <a:pt x="0" y="9411"/>
                    <a:pt x="2715" y="12126"/>
                    <a:pt x="6062" y="12126"/>
                  </a:cubicBezTo>
                  <a:cubicBezTo>
                    <a:pt x="9410" y="12126"/>
                    <a:pt x="12125" y="9411"/>
                    <a:pt x="12125" y="6063"/>
                  </a:cubicBezTo>
                  <a:cubicBezTo>
                    <a:pt x="12125" y="2714"/>
                    <a:pt x="9410" y="1"/>
                    <a:pt x="6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8236757" y="3400954"/>
              <a:ext cx="907227" cy="907258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5515068" y="3400954"/>
              <a:ext cx="907197" cy="907258"/>
            </a:xfrm>
            <a:custGeom>
              <a:avLst/>
              <a:gdLst/>
              <a:ahLst/>
              <a:cxnLst/>
              <a:rect l="l" t="t" r="r" b="b"/>
              <a:pathLst>
                <a:path w="29793" h="29795" extrusionOk="0">
                  <a:moveTo>
                    <a:pt x="0" y="1"/>
                  </a:moveTo>
                  <a:lnTo>
                    <a:pt x="0" y="29795"/>
                  </a:lnTo>
                  <a:lnTo>
                    <a:pt x="29793" y="29795"/>
                  </a:lnTo>
                  <a:cubicBezTo>
                    <a:pt x="29793" y="13339"/>
                    <a:pt x="1645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236757" y="2493729"/>
              <a:ext cx="907258" cy="907227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8236787" y="1586505"/>
              <a:ext cx="907166" cy="907288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7329538" y="1586505"/>
              <a:ext cx="907227" cy="907227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0"/>
                  </a:moveTo>
                  <a:cubicBezTo>
                    <a:pt x="1" y="16454"/>
                    <a:pt x="13339" y="29794"/>
                    <a:pt x="29794" y="29794"/>
                  </a:cubicBezTo>
                  <a:lnTo>
                    <a:pt x="29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8690351" y="3854581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8690351" y="3400954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8238706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8238706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8236787" y="1586505"/>
              <a:ext cx="907166" cy="641582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6361843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2979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6301337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6240862" y="2493729"/>
              <a:ext cx="60504" cy="1814455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6180356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8" y="59588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6119912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059406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5998900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5938456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5877950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5817475" y="2493729"/>
              <a:ext cx="60504" cy="1814455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5756969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5696524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5515068" y="1586505"/>
              <a:ext cx="1814394" cy="1814394"/>
            </a:xfrm>
            <a:custGeom>
              <a:avLst/>
              <a:gdLst/>
              <a:ahLst/>
              <a:cxnLst/>
              <a:rect l="l" t="t" r="r" b="b"/>
              <a:pathLst>
                <a:path w="59586" h="59586" extrusionOk="0">
                  <a:moveTo>
                    <a:pt x="0" y="0"/>
                  </a:moveTo>
                  <a:lnTo>
                    <a:pt x="0" y="59586"/>
                  </a:lnTo>
                  <a:cubicBezTo>
                    <a:pt x="16454" y="59586"/>
                    <a:pt x="31352" y="52915"/>
                    <a:pt x="42133" y="42134"/>
                  </a:cubicBezTo>
                  <a:lnTo>
                    <a:pt x="42139" y="42129"/>
                  </a:lnTo>
                  <a:cubicBezTo>
                    <a:pt x="45818" y="38449"/>
                    <a:pt x="49002" y="34304"/>
                    <a:pt x="51608" y="29801"/>
                  </a:cubicBezTo>
                  <a:lnTo>
                    <a:pt x="29805" y="29801"/>
                  </a:lnTo>
                  <a:cubicBezTo>
                    <a:pt x="45990" y="29801"/>
                    <a:pt x="59162" y="16889"/>
                    <a:pt x="59576" y="798"/>
                  </a:cubicBezTo>
                  <a:cubicBezTo>
                    <a:pt x="59581" y="534"/>
                    <a:pt x="59586" y="275"/>
                    <a:pt x="59586" y="10"/>
                  </a:cubicBezTo>
                  <a:lnTo>
                    <a:pt x="59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5515068" y="1586505"/>
              <a:ext cx="1283133" cy="1283163"/>
            </a:xfrm>
            <a:custGeom>
              <a:avLst/>
              <a:gdLst/>
              <a:ahLst/>
              <a:cxnLst/>
              <a:rect l="l" t="t" r="r" b="b"/>
              <a:pathLst>
                <a:path w="42139" h="42140" extrusionOk="0">
                  <a:moveTo>
                    <a:pt x="0" y="0"/>
                  </a:moveTo>
                  <a:lnTo>
                    <a:pt x="0" y="42139"/>
                  </a:lnTo>
                  <a:cubicBezTo>
                    <a:pt x="23273" y="42139"/>
                    <a:pt x="42139" y="23272"/>
                    <a:pt x="42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5515068" y="1586505"/>
              <a:ext cx="730343" cy="730343"/>
            </a:xfrm>
            <a:custGeom>
              <a:avLst/>
              <a:gdLst/>
              <a:ahLst/>
              <a:cxnLst/>
              <a:rect l="l" t="t" r="r" b="b"/>
              <a:pathLst>
                <a:path w="23985" h="23985" extrusionOk="0">
                  <a:moveTo>
                    <a:pt x="0" y="0"/>
                  </a:moveTo>
                  <a:lnTo>
                    <a:pt x="0" y="23985"/>
                  </a:lnTo>
                  <a:cubicBezTo>
                    <a:pt x="13247" y="23985"/>
                    <a:pt x="23985" y="13246"/>
                    <a:pt x="23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6422318" y="3400984"/>
              <a:ext cx="1814424" cy="907258"/>
            </a:xfrm>
            <a:custGeom>
              <a:avLst/>
              <a:gdLst/>
              <a:ahLst/>
              <a:cxnLst/>
              <a:rect l="l" t="t" r="r" b="b"/>
              <a:pathLst>
                <a:path w="59587" h="29795" extrusionOk="0">
                  <a:moveTo>
                    <a:pt x="29794" y="1"/>
                  </a:moveTo>
                  <a:lnTo>
                    <a:pt x="1" y="29795"/>
                  </a:lnTo>
                  <a:lnTo>
                    <a:pt x="1" y="29795"/>
                  </a:lnTo>
                  <a:lnTo>
                    <a:pt x="59587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7329538" y="2493729"/>
              <a:ext cx="907227" cy="1814455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29794" y="1"/>
                  </a:moveTo>
                  <a:lnTo>
                    <a:pt x="1" y="29795"/>
                  </a:lnTo>
                  <a:lnTo>
                    <a:pt x="29794" y="59588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7329538" y="3400954"/>
              <a:ext cx="907227" cy="907258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29794" y="1"/>
                  </a:moveTo>
                  <a:cubicBezTo>
                    <a:pt x="13339" y="1"/>
                    <a:pt x="1" y="13339"/>
                    <a:pt x="1" y="29795"/>
                  </a:cubicBezTo>
                  <a:lnTo>
                    <a:pt x="29794" y="29795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422684" y="2493912"/>
              <a:ext cx="1814059" cy="907075"/>
            </a:xfrm>
            <a:custGeom>
              <a:avLst/>
              <a:gdLst/>
              <a:ahLst/>
              <a:cxnLst/>
              <a:rect l="l" t="t" r="r" b="b"/>
              <a:pathLst>
                <a:path w="59575" h="29789" extrusionOk="0">
                  <a:moveTo>
                    <a:pt x="0" y="0"/>
                  </a:moveTo>
                  <a:lnTo>
                    <a:pt x="29788" y="29789"/>
                  </a:lnTo>
                  <a:lnTo>
                    <a:pt x="59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422623" y="2493943"/>
              <a:ext cx="907166" cy="906984"/>
            </a:xfrm>
            <a:custGeom>
              <a:avLst/>
              <a:gdLst/>
              <a:ahLst/>
              <a:cxnLst/>
              <a:rect l="l" t="t" r="r" b="b"/>
              <a:pathLst>
                <a:path w="29792" h="29786" extrusionOk="0">
                  <a:moveTo>
                    <a:pt x="1" y="1"/>
                  </a:moveTo>
                  <a:lnTo>
                    <a:pt x="12335" y="12329"/>
                  </a:lnTo>
                  <a:lnTo>
                    <a:pt x="29791" y="29786"/>
                  </a:lnTo>
                  <a:lnTo>
                    <a:pt x="29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6422623" y="1586505"/>
              <a:ext cx="906862" cy="907440"/>
            </a:xfrm>
            <a:custGeom>
              <a:avLst/>
              <a:gdLst/>
              <a:ahLst/>
              <a:cxnLst/>
              <a:rect l="l" t="t" r="r" b="b"/>
              <a:pathLst>
                <a:path w="29782" h="29801" extrusionOk="0">
                  <a:moveTo>
                    <a:pt x="1" y="0"/>
                  </a:moveTo>
                  <a:lnTo>
                    <a:pt x="1" y="29801"/>
                  </a:lnTo>
                  <a:cubicBezTo>
                    <a:pt x="16186" y="29801"/>
                    <a:pt x="29358" y="16889"/>
                    <a:pt x="29772" y="798"/>
                  </a:cubicBezTo>
                  <a:cubicBezTo>
                    <a:pt x="29777" y="534"/>
                    <a:pt x="29782" y="275"/>
                    <a:pt x="29782" y="10"/>
                  </a:cubicBezTo>
                  <a:lnTo>
                    <a:pt x="297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7329538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lnTo>
                    <a:pt x="29494" y="29493"/>
                  </a:lnTo>
                  <a:cubicBezTo>
                    <a:pt x="29494" y="13204"/>
                    <a:pt x="1628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7329507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cubicBezTo>
                    <a:pt x="1" y="16288"/>
                    <a:pt x="13206" y="29493"/>
                    <a:pt x="29494" y="294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solidFill>
          <a:schemeClr val="accent2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3"/>
          <p:cNvSpPr txBox="1">
            <a:spLocks noGrp="1"/>
          </p:cNvSpPr>
          <p:nvPr>
            <p:ph type="title"/>
          </p:nvPr>
        </p:nvSpPr>
        <p:spPr>
          <a:xfrm>
            <a:off x="4807500" y="445950"/>
            <a:ext cx="36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9" name="Google Shape;739;p23"/>
          <p:cNvSpPr txBox="1">
            <a:spLocks noGrp="1"/>
          </p:cNvSpPr>
          <p:nvPr>
            <p:ph type="subTitle" idx="1"/>
          </p:nvPr>
        </p:nvSpPr>
        <p:spPr>
          <a:xfrm>
            <a:off x="4807500" y="1440150"/>
            <a:ext cx="3270000" cy="1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0" name="Google Shape;740;p23"/>
          <p:cNvSpPr txBox="1"/>
          <p:nvPr/>
        </p:nvSpPr>
        <p:spPr>
          <a:xfrm>
            <a:off x="4807500" y="3712900"/>
            <a:ext cx="31926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Slidesgo, including icons by Flaticon, and infographics &amp; images by Freepik. 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1" name="Google Shape;741;p23"/>
          <p:cNvGrpSpPr/>
          <p:nvPr/>
        </p:nvGrpSpPr>
        <p:grpSpPr>
          <a:xfrm>
            <a:off x="1" y="21"/>
            <a:ext cx="3656896" cy="5143559"/>
            <a:chOff x="1" y="21"/>
            <a:chExt cx="3656896" cy="5143559"/>
          </a:xfrm>
        </p:grpSpPr>
        <p:sp>
          <p:nvSpPr>
            <p:cNvPr id="742" name="Google Shape;742;p23"/>
            <p:cNvSpPr/>
            <p:nvPr/>
          </p:nvSpPr>
          <p:spPr>
            <a:xfrm>
              <a:off x="3142316" y="3142159"/>
              <a:ext cx="297663" cy="297638"/>
            </a:xfrm>
            <a:custGeom>
              <a:avLst/>
              <a:gdLst/>
              <a:ahLst/>
              <a:cxnLst/>
              <a:rect l="l" t="t" r="r" b="b"/>
              <a:pathLst>
                <a:path w="12126" h="12125" extrusionOk="0">
                  <a:moveTo>
                    <a:pt x="6064" y="0"/>
                  </a:moveTo>
                  <a:cubicBezTo>
                    <a:pt x="2704" y="0"/>
                    <a:pt x="1" y="2704"/>
                    <a:pt x="1" y="6062"/>
                  </a:cubicBezTo>
                  <a:cubicBezTo>
                    <a:pt x="1" y="9422"/>
                    <a:pt x="2704" y="12125"/>
                    <a:pt x="6064" y="12125"/>
                  </a:cubicBezTo>
                  <a:cubicBezTo>
                    <a:pt x="9422" y="12125"/>
                    <a:pt x="12126" y="9422"/>
                    <a:pt x="12126" y="6062"/>
                  </a:cubicBezTo>
                  <a:cubicBezTo>
                    <a:pt x="12126" y="2704"/>
                    <a:pt x="942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2194161" y="2925296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2194161" y="2925296"/>
              <a:ext cx="731393" cy="731393"/>
            </a:xfrm>
            <a:custGeom>
              <a:avLst/>
              <a:gdLst/>
              <a:ahLst/>
              <a:cxnLst/>
              <a:rect l="l" t="t" r="r" b="b"/>
              <a:pathLst>
                <a:path w="29795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4" y="29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2194161" y="2194000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1"/>
                  </a:moveTo>
                  <a:lnTo>
                    <a:pt x="1" y="29794"/>
                  </a:lnTo>
                  <a:lnTo>
                    <a:pt x="29793" y="29794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2194161" y="1462679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2194161" y="2194000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4897" y="1"/>
                  </a:moveTo>
                  <a:cubicBezTo>
                    <a:pt x="6670" y="1"/>
                    <a:pt x="1" y="6670"/>
                    <a:pt x="1" y="14897"/>
                  </a:cubicBezTo>
                  <a:cubicBezTo>
                    <a:pt x="1" y="23124"/>
                    <a:pt x="6670" y="29794"/>
                    <a:pt x="14897" y="29794"/>
                  </a:cubicBezTo>
                  <a:cubicBezTo>
                    <a:pt x="23125" y="29794"/>
                    <a:pt x="29793" y="23124"/>
                    <a:pt x="29793" y="14897"/>
                  </a:cubicBezTo>
                  <a:cubicBezTo>
                    <a:pt x="29793" y="6670"/>
                    <a:pt x="23124" y="1"/>
                    <a:pt x="1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2403346" y="2403155"/>
              <a:ext cx="313005" cy="313030"/>
            </a:xfrm>
            <a:custGeom>
              <a:avLst/>
              <a:gdLst/>
              <a:ahLst/>
              <a:cxnLst/>
              <a:rect l="l" t="t" r="r" b="b"/>
              <a:pathLst>
                <a:path w="12751" h="12752" extrusionOk="0">
                  <a:moveTo>
                    <a:pt x="6375" y="0"/>
                  </a:moveTo>
                  <a:cubicBezTo>
                    <a:pt x="2855" y="0"/>
                    <a:pt x="0" y="2855"/>
                    <a:pt x="0" y="6376"/>
                  </a:cubicBezTo>
                  <a:cubicBezTo>
                    <a:pt x="0" y="9898"/>
                    <a:pt x="2855" y="12751"/>
                    <a:pt x="6375" y="12751"/>
                  </a:cubicBezTo>
                  <a:cubicBezTo>
                    <a:pt x="9896" y="12751"/>
                    <a:pt x="12751" y="9897"/>
                    <a:pt x="12751" y="6376"/>
                  </a:cubicBezTo>
                  <a:cubicBezTo>
                    <a:pt x="12751" y="2855"/>
                    <a:pt x="9896" y="0"/>
                    <a:pt x="6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2925473" y="731383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2194161" y="731383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2194185" y="88"/>
              <a:ext cx="731319" cy="731417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2925497" y="2559660"/>
              <a:ext cx="365684" cy="365684"/>
            </a:xfrm>
            <a:custGeom>
              <a:avLst/>
              <a:gdLst/>
              <a:ahLst/>
              <a:cxnLst/>
              <a:rect l="l" t="t" r="r" b="b"/>
              <a:pathLst>
                <a:path w="14897" h="14897" extrusionOk="0">
                  <a:moveTo>
                    <a:pt x="0" y="0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291141" y="2194000"/>
              <a:ext cx="365709" cy="731368"/>
            </a:xfrm>
            <a:custGeom>
              <a:avLst/>
              <a:gdLst/>
              <a:ahLst/>
              <a:cxnLst/>
              <a:rect l="l" t="t" r="r" b="b"/>
              <a:pathLst>
                <a:path w="14898" h="29794" extrusionOk="0">
                  <a:moveTo>
                    <a:pt x="1" y="1"/>
                  </a:moveTo>
                  <a:lnTo>
                    <a:pt x="1" y="14897"/>
                  </a:lnTo>
                  <a:lnTo>
                    <a:pt x="1" y="29794"/>
                  </a:lnTo>
                  <a:lnTo>
                    <a:pt x="14897" y="29794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2925497" y="2193975"/>
              <a:ext cx="365684" cy="365733"/>
            </a:xfrm>
            <a:custGeom>
              <a:avLst/>
              <a:gdLst/>
              <a:ahLst/>
              <a:cxnLst/>
              <a:rect l="l" t="t" r="r" b="b"/>
              <a:pathLst>
                <a:path w="14897" h="14899" extrusionOk="0">
                  <a:moveTo>
                    <a:pt x="0" y="1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2559805" y="1828340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2559805" y="1462679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2925497" y="1462679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2925497" y="1828340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284906" y="1462679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284906" y="1828340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2925497" y="88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096120" y="170731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096120" y="170731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2195732" y="737225"/>
              <a:ext cx="724004" cy="723979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2195732" y="737225"/>
              <a:ext cx="724004" cy="723979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2925497" y="3680843"/>
              <a:ext cx="731368" cy="1462736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0" y="0"/>
                  </a:moveTo>
                  <a:lnTo>
                    <a:pt x="0" y="59587"/>
                  </a:lnTo>
                  <a:lnTo>
                    <a:pt x="29793" y="59587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194161" y="4412163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" y="0"/>
                  </a:moveTo>
                  <a:lnTo>
                    <a:pt x="29794" y="29793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2194185" y="88"/>
              <a:ext cx="731319" cy="517216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2194161" y="4362090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194161" y="4311722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2194161" y="4261329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2194161" y="4210936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2194161" y="4160593"/>
              <a:ext cx="1462736" cy="50371"/>
            </a:xfrm>
            <a:custGeom>
              <a:avLst/>
              <a:gdLst/>
              <a:ahLst/>
              <a:cxnLst/>
              <a:rect l="l" t="t" r="r" b="b"/>
              <a:pathLst>
                <a:path w="59588" h="2052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194161" y="4110200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194161" y="4059832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194161" y="4009439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2194161" y="3959071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194161" y="3908678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2194161" y="3858310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2194161" y="3807917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2194161" y="3757574"/>
              <a:ext cx="1462736" cy="50371"/>
            </a:xfrm>
            <a:custGeom>
              <a:avLst/>
              <a:gdLst/>
              <a:ahLst/>
              <a:cxnLst/>
              <a:rect l="l" t="t" r="r" b="b"/>
              <a:pathLst>
                <a:path w="59588" h="2052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2194161" y="3707181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2194161" y="3656788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2925473" y="3656616"/>
              <a:ext cx="731393" cy="1485345"/>
            </a:xfrm>
            <a:custGeom>
              <a:avLst/>
              <a:gdLst/>
              <a:ahLst/>
              <a:cxnLst/>
              <a:rect l="l" t="t" r="r" b="b"/>
              <a:pathLst>
                <a:path w="29795" h="60509" extrusionOk="0">
                  <a:moveTo>
                    <a:pt x="29794" y="1"/>
                  </a:moveTo>
                  <a:cubicBezTo>
                    <a:pt x="13340" y="1"/>
                    <a:pt x="0" y="13545"/>
                    <a:pt x="0" y="30254"/>
                  </a:cubicBezTo>
                  <a:cubicBezTo>
                    <a:pt x="1" y="46963"/>
                    <a:pt x="13340" y="60508"/>
                    <a:pt x="29794" y="60508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282059" y="4018717"/>
              <a:ext cx="374791" cy="761095"/>
            </a:xfrm>
            <a:custGeom>
              <a:avLst/>
              <a:gdLst/>
              <a:ahLst/>
              <a:cxnLst/>
              <a:rect l="l" t="t" r="r" b="b"/>
              <a:pathLst>
                <a:path w="15268" h="31005" extrusionOk="0">
                  <a:moveTo>
                    <a:pt x="15267" y="1"/>
                  </a:moveTo>
                  <a:cubicBezTo>
                    <a:pt x="6836" y="1"/>
                    <a:pt x="0" y="6941"/>
                    <a:pt x="0" y="15502"/>
                  </a:cubicBezTo>
                  <a:cubicBezTo>
                    <a:pt x="0" y="24064"/>
                    <a:pt x="6836" y="31004"/>
                    <a:pt x="15267" y="31004"/>
                  </a:cubicBezTo>
                  <a:lnTo>
                    <a:pt x="15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140745" y="946455"/>
              <a:ext cx="300731" cy="300731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3"/>
            <p:cNvSpPr/>
            <p:nvPr/>
          </p:nvSpPr>
          <p:spPr>
            <a:xfrm rot="10800000">
              <a:off x="948329" y="1703803"/>
              <a:ext cx="297663" cy="297638"/>
            </a:xfrm>
            <a:custGeom>
              <a:avLst/>
              <a:gdLst/>
              <a:ahLst/>
              <a:cxnLst/>
              <a:rect l="l" t="t" r="r" b="b"/>
              <a:pathLst>
                <a:path w="12126" h="12125" extrusionOk="0">
                  <a:moveTo>
                    <a:pt x="6064" y="0"/>
                  </a:moveTo>
                  <a:cubicBezTo>
                    <a:pt x="2704" y="0"/>
                    <a:pt x="1" y="2704"/>
                    <a:pt x="1" y="6062"/>
                  </a:cubicBezTo>
                  <a:cubicBezTo>
                    <a:pt x="1" y="9422"/>
                    <a:pt x="2704" y="12125"/>
                    <a:pt x="6064" y="12125"/>
                  </a:cubicBezTo>
                  <a:cubicBezTo>
                    <a:pt x="9422" y="12125"/>
                    <a:pt x="12126" y="9422"/>
                    <a:pt x="12126" y="6062"/>
                  </a:cubicBezTo>
                  <a:cubicBezTo>
                    <a:pt x="12126" y="2704"/>
                    <a:pt x="942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3"/>
            <p:cNvSpPr/>
            <p:nvPr/>
          </p:nvSpPr>
          <p:spPr>
            <a:xfrm rot="10800000">
              <a:off x="1462779" y="1486912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3"/>
            <p:cNvSpPr/>
            <p:nvPr/>
          </p:nvSpPr>
          <p:spPr>
            <a:xfrm rot="10800000">
              <a:off x="1462755" y="1486912"/>
              <a:ext cx="731393" cy="731393"/>
            </a:xfrm>
            <a:custGeom>
              <a:avLst/>
              <a:gdLst/>
              <a:ahLst/>
              <a:cxnLst/>
              <a:rect l="l" t="t" r="r" b="b"/>
              <a:pathLst>
                <a:path w="29795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4" y="29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3"/>
            <p:cNvSpPr/>
            <p:nvPr/>
          </p:nvSpPr>
          <p:spPr>
            <a:xfrm rot="10800000">
              <a:off x="1462779" y="2218232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1"/>
                  </a:moveTo>
                  <a:lnTo>
                    <a:pt x="1" y="29794"/>
                  </a:lnTo>
                  <a:lnTo>
                    <a:pt x="29793" y="29794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3"/>
            <p:cNvSpPr/>
            <p:nvPr/>
          </p:nvSpPr>
          <p:spPr>
            <a:xfrm rot="10800000">
              <a:off x="1462779" y="2949528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3"/>
            <p:cNvSpPr/>
            <p:nvPr/>
          </p:nvSpPr>
          <p:spPr>
            <a:xfrm rot="10800000">
              <a:off x="1462779" y="2218232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4897" y="1"/>
                  </a:moveTo>
                  <a:cubicBezTo>
                    <a:pt x="6670" y="1"/>
                    <a:pt x="1" y="6670"/>
                    <a:pt x="1" y="14897"/>
                  </a:cubicBezTo>
                  <a:cubicBezTo>
                    <a:pt x="1" y="23124"/>
                    <a:pt x="6670" y="29794"/>
                    <a:pt x="14897" y="29794"/>
                  </a:cubicBezTo>
                  <a:cubicBezTo>
                    <a:pt x="23125" y="29794"/>
                    <a:pt x="29793" y="23124"/>
                    <a:pt x="29793" y="14897"/>
                  </a:cubicBezTo>
                  <a:cubicBezTo>
                    <a:pt x="29793" y="6670"/>
                    <a:pt x="23124" y="1"/>
                    <a:pt x="1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3"/>
            <p:cNvSpPr/>
            <p:nvPr/>
          </p:nvSpPr>
          <p:spPr>
            <a:xfrm rot="10800000">
              <a:off x="1671957" y="2427415"/>
              <a:ext cx="313005" cy="313030"/>
            </a:xfrm>
            <a:custGeom>
              <a:avLst/>
              <a:gdLst/>
              <a:ahLst/>
              <a:cxnLst/>
              <a:rect l="l" t="t" r="r" b="b"/>
              <a:pathLst>
                <a:path w="12751" h="12752" extrusionOk="0">
                  <a:moveTo>
                    <a:pt x="6375" y="0"/>
                  </a:moveTo>
                  <a:cubicBezTo>
                    <a:pt x="2855" y="0"/>
                    <a:pt x="0" y="2855"/>
                    <a:pt x="0" y="6376"/>
                  </a:cubicBezTo>
                  <a:cubicBezTo>
                    <a:pt x="0" y="9898"/>
                    <a:pt x="2855" y="12751"/>
                    <a:pt x="6375" y="12751"/>
                  </a:cubicBezTo>
                  <a:cubicBezTo>
                    <a:pt x="9896" y="12751"/>
                    <a:pt x="12751" y="9897"/>
                    <a:pt x="12751" y="6376"/>
                  </a:cubicBezTo>
                  <a:cubicBezTo>
                    <a:pt x="12751" y="2855"/>
                    <a:pt x="9896" y="0"/>
                    <a:pt x="6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3"/>
            <p:cNvSpPr/>
            <p:nvPr/>
          </p:nvSpPr>
          <p:spPr>
            <a:xfrm rot="10800000">
              <a:off x="731443" y="3680848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3"/>
            <p:cNvSpPr/>
            <p:nvPr/>
          </p:nvSpPr>
          <p:spPr>
            <a:xfrm rot="10800000">
              <a:off x="1462755" y="3680848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3"/>
            <p:cNvSpPr/>
            <p:nvPr/>
          </p:nvSpPr>
          <p:spPr>
            <a:xfrm rot="10800000">
              <a:off x="1462804" y="4412095"/>
              <a:ext cx="731319" cy="731417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3"/>
            <p:cNvSpPr/>
            <p:nvPr/>
          </p:nvSpPr>
          <p:spPr>
            <a:xfrm rot="10800000">
              <a:off x="1097127" y="2218256"/>
              <a:ext cx="365684" cy="365684"/>
            </a:xfrm>
            <a:custGeom>
              <a:avLst/>
              <a:gdLst/>
              <a:ahLst/>
              <a:cxnLst/>
              <a:rect l="l" t="t" r="r" b="b"/>
              <a:pathLst>
                <a:path w="14897" h="14897" extrusionOk="0">
                  <a:moveTo>
                    <a:pt x="0" y="0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3"/>
            <p:cNvSpPr/>
            <p:nvPr/>
          </p:nvSpPr>
          <p:spPr>
            <a:xfrm rot="10800000">
              <a:off x="731458" y="2218232"/>
              <a:ext cx="365709" cy="731368"/>
            </a:xfrm>
            <a:custGeom>
              <a:avLst/>
              <a:gdLst/>
              <a:ahLst/>
              <a:cxnLst/>
              <a:rect l="l" t="t" r="r" b="b"/>
              <a:pathLst>
                <a:path w="14898" h="29794" extrusionOk="0">
                  <a:moveTo>
                    <a:pt x="1" y="1"/>
                  </a:moveTo>
                  <a:lnTo>
                    <a:pt x="1" y="14897"/>
                  </a:lnTo>
                  <a:lnTo>
                    <a:pt x="1" y="29794"/>
                  </a:lnTo>
                  <a:lnTo>
                    <a:pt x="14897" y="29794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3"/>
            <p:cNvSpPr/>
            <p:nvPr/>
          </p:nvSpPr>
          <p:spPr>
            <a:xfrm rot="10800000">
              <a:off x="1097127" y="2583892"/>
              <a:ext cx="365684" cy="365733"/>
            </a:xfrm>
            <a:custGeom>
              <a:avLst/>
              <a:gdLst/>
              <a:ahLst/>
              <a:cxnLst/>
              <a:rect l="l" t="t" r="r" b="b"/>
              <a:pathLst>
                <a:path w="14897" h="14899" extrusionOk="0">
                  <a:moveTo>
                    <a:pt x="0" y="1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3"/>
            <p:cNvSpPr/>
            <p:nvPr/>
          </p:nvSpPr>
          <p:spPr>
            <a:xfrm rot="10800000">
              <a:off x="1462795" y="2949552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3"/>
            <p:cNvSpPr/>
            <p:nvPr/>
          </p:nvSpPr>
          <p:spPr>
            <a:xfrm rot="10800000">
              <a:off x="1462795" y="3315212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3"/>
            <p:cNvSpPr/>
            <p:nvPr/>
          </p:nvSpPr>
          <p:spPr>
            <a:xfrm rot="10800000">
              <a:off x="1097127" y="3315212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3"/>
            <p:cNvSpPr/>
            <p:nvPr/>
          </p:nvSpPr>
          <p:spPr>
            <a:xfrm rot="10800000">
              <a:off x="1097127" y="2949552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3"/>
            <p:cNvSpPr/>
            <p:nvPr/>
          </p:nvSpPr>
          <p:spPr>
            <a:xfrm rot="10800000">
              <a:off x="737693" y="3315212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3"/>
            <p:cNvSpPr/>
            <p:nvPr/>
          </p:nvSpPr>
          <p:spPr>
            <a:xfrm rot="10800000">
              <a:off x="737693" y="2949552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3"/>
            <p:cNvSpPr/>
            <p:nvPr/>
          </p:nvSpPr>
          <p:spPr>
            <a:xfrm rot="10800000">
              <a:off x="731443" y="4412144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3"/>
            <p:cNvSpPr/>
            <p:nvPr/>
          </p:nvSpPr>
          <p:spPr>
            <a:xfrm rot="10800000">
              <a:off x="902129" y="4582810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3"/>
            <p:cNvSpPr/>
            <p:nvPr/>
          </p:nvSpPr>
          <p:spPr>
            <a:xfrm rot="10800000">
              <a:off x="902129" y="4582810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3"/>
            <p:cNvSpPr/>
            <p:nvPr/>
          </p:nvSpPr>
          <p:spPr>
            <a:xfrm rot="10800000">
              <a:off x="1468572" y="3682395"/>
              <a:ext cx="724004" cy="723979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3"/>
            <p:cNvSpPr/>
            <p:nvPr/>
          </p:nvSpPr>
          <p:spPr>
            <a:xfrm rot="10800000">
              <a:off x="1468572" y="3682395"/>
              <a:ext cx="724004" cy="723979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3"/>
            <p:cNvSpPr/>
            <p:nvPr/>
          </p:nvSpPr>
          <p:spPr>
            <a:xfrm rot="10800000">
              <a:off x="731443" y="21"/>
              <a:ext cx="731368" cy="1462736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0" y="0"/>
                  </a:moveTo>
                  <a:lnTo>
                    <a:pt x="0" y="59587"/>
                  </a:lnTo>
                  <a:lnTo>
                    <a:pt x="29793" y="59587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3"/>
            <p:cNvSpPr/>
            <p:nvPr/>
          </p:nvSpPr>
          <p:spPr>
            <a:xfrm rot="10800000">
              <a:off x="1462755" y="68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" y="0"/>
                  </a:moveTo>
                  <a:lnTo>
                    <a:pt x="29794" y="29793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3"/>
            <p:cNvSpPr/>
            <p:nvPr/>
          </p:nvSpPr>
          <p:spPr>
            <a:xfrm rot="10800000">
              <a:off x="1462804" y="4626297"/>
              <a:ext cx="731319" cy="517216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3"/>
            <p:cNvSpPr/>
            <p:nvPr/>
          </p:nvSpPr>
          <p:spPr>
            <a:xfrm rot="10800000">
              <a:off x="731411" y="731090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3"/>
            <p:cNvSpPr/>
            <p:nvPr/>
          </p:nvSpPr>
          <p:spPr>
            <a:xfrm rot="10800000">
              <a:off x="731411" y="781482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3"/>
            <p:cNvSpPr/>
            <p:nvPr/>
          </p:nvSpPr>
          <p:spPr>
            <a:xfrm rot="10800000">
              <a:off x="731411" y="831851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3"/>
            <p:cNvSpPr/>
            <p:nvPr/>
          </p:nvSpPr>
          <p:spPr>
            <a:xfrm rot="10800000">
              <a:off x="731411" y="882243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3"/>
            <p:cNvSpPr/>
            <p:nvPr/>
          </p:nvSpPr>
          <p:spPr>
            <a:xfrm rot="10800000">
              <a:off x="731411" y="932636"/>
              <a:ext cx="1462736" cy="50371"/>
            </a:xfrm>
            <a:custGeom>
              <a:avLst/>
              <a:gdLst/>
              <a:ahLst/>
              <a:cxnLst/>
              <a:rect l="l" t="t" r="r" b="b"/>
              <a:pathLst>
                <a:path w="59588" h="2052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3"/>
            <p:cNvSpPr/>
            <p:nvPr/>
          </p:nvSpPr>
          <p:spPr>
            <a:xfrm rot="10800000">
              <a:off x="731411" y="982980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3"/>
            <p:cNvSpPr/>
            <p:nvPr/>
          </p:nvSpPr>
          <p:spPr>
            <a:xfrm rot="10800000">
              <a:off x="731411" y="1033372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3"/>
            <p:cNvSpPr/>
            <p:nvPr/>
          </p:nvSpPr>
          <p:spPr>
            <a:xfrm rot="10800000">
              <a:off x="731411" y="1083741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3"/>
            <p:cNvSpPr/>
            <p:nvPr/>
          </p:nvSpPr>
          <p:spPr>
            <a:xfrm rot="10800000">
              <a:off x="731411" y="1134133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3"/>
            <p:cNvSpPr/>
            <p:nvPr/>
          </p:nvSpPr>
          <p:spPr>
            <a:xfrm rot="10800000">
              <a:off x="731411" y="1184501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3"/>
            <p:cNvSpPr/>
            <p:nvPr/>
          </p:nvSpPr>
          <p:spPr>
            <a:xfrm rot="10800000">
              <a:off x="731411" y="1234894"/>
              <a:ext cx="1462736" cy="50396"/>
            </a:xfrm>
            <a:custGeom>
              <a:avLst/>
              <a:gdLst/>
              <a:ahLst/>
              <a:cxnLst/>
              <a:rect l="l" t="t" r="r" b="b"/>
              <a:pathLst>
                <a:path w="59588" h="2053" extrusionOk="0">
                  <a:moveTo>
                    <a:pt x="1" y="1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3"/>
            <p:cNvSpPr/>
            <p:nvPr/>
          </p:nvSpPr>
          <p:spPr>
            <a:xfrm rot="10800000">
              <a:off x="731411" y="1285262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1"/>
                  </a:moveTo>
                  <a:lnTo>
                    <a:pt x="1" y="2054"/>
                  </a:lnTo>
                  <a:lnTo>
                    <a:pt x="59587" y="2054"/>
                  </a:lnTo>
                  <a:lnTo>
                    <a:pt x="5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3"/>
            <p:cNvSpPr/>
            <p:nvPr/>
          </p:nvSpPr>
          <p:spPr>
            <a:xfrm rot="10800000">
              <a:off x="731411" y="1335655"/>
              <a:ext cx="1462736" cy="50371"/>
            </a:xfrm>
            <a:custGeom>
              <a:avLst/>
              <a:gdLst/>
              <a:ahLst/>
              <a:cxnLst/>
              <a:rect l="l" t="t" r="r" b="b"/>
              <a:pathLst>
                <a:path w="59588" h="2052" extrusionOk="0">
                  <a:moveTo>
                    <a:pt x="1" y="0"/>
                  </a:moveTo>
                  <a:lnTo>
                    <a:pt x="1" y="2052"/>
                  </a:lnTo>
                  <a:lnTo>
                    <a:pt x="59587" y="2052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3"/>
            <p:cNvSpPr/>
            <p:nvPr/>
          </p:nvSpPr>
          <p:spPr>
            <a:xfrm rot="10800000">
              <a:off x="731411" y="1385999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3"/>
            <p:cNvSpPr/>
            <p:nvPr/>
          </p:nvSpPr>
          <p:spPr>
            <a:xfrm rot="10800000">
              <a:off x="731411" y="1436391"/>
              <a:ext cx="1462736" cy="50421"/>
            </a:xfrm>
            <a:custGeom>
              <a:avLst/>
              <a:gdLst/>
              <a:ahLst/>
              <a:cxnLst/>
              <a:rect l="l" t="t" r="r" b="b"/>
              <a:pathLst>
                <a:path w="59588" h="2054" extrusionOk="0">
                  <a:moveTo>
                    <a:pt x="1" y="0"/>
                  </a:moveTo>
                  <a:lnTo>
                    <a:pt x="1" y="2053"/>
                  </a:lnTo>
                  <a:lnTo>
                    <a:pt x="59587" y="2053"/>
                  </a:lnTo>
                  <a:lnTo>
                    <a:pt x="59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3"/>
            <p:cNvSpPr/>
            <p:nvPr/>
          </p:nvSpPr>
          <p:spPr>
            <a:xfrm rot="10800000">
              <a:off x="731443" y="1639"/>
              <a:ext cx="731393" cy="1485345"/>
            </a:xfrm>
            <a:custGeom>
              <a:avLst/>
              <a:gdLst/>
              <a:ahLst/>
              <a:cxnLst/>
              <a:rect l="l" t="t" r="r" b="b"/>
              <a:pathLst>
                <a:path w="29795" h="60509" extrusionOk="0">
                  <a:moveTo>
                    <a:pt x="29794" y="1"/>
                  </a:moveTo>
                  <a:cubicBezTo>
                    <a:pt x="13340" y="1"/>
                    <a:pt x="0" y="13545"/>
                    <a:pt x="0" y="30254"/>
                  </a:cubicBezTo>
                  <a:cubicBezTo>
                    <a:pt x="1" y="46963"/>
                    <a:pt x="13340" y="60508"/>
                    <a:pt x="29794" y="60508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3"/>
            <p:cNvSpPr/>
            <p:nvPr/>
          </p:nvSpPr>
          <p:spPr>
            <a:xfrm rot="10800000">
              <a:off x="731458" y="363787"/>
              <a:ext cx="374791" cy="761095"/>
            </a:xfrm>
            <a:custGeom>
              <a:avLst/>
              <a:gdLst/>
              <a:ahLst/>
              <a:cxnLst/>
              <a:rect l="l" t="t" r="r" b="b"/>
              <a:pathLst>
                <a:path w="15268" h="31005" extrusionOk="0">
                  <a:moveTo>
                    <a:pt x="15267" y="1"/>
                  </a:moveTo>
                  <a:cubicBezTo>
                    <a:pt x="6836" y="1"/>
                    <a:pt x="0" y="6941"/>
                    <a:pt x="0" y="15502"/>
                  </a:cubicBezTo>
                  <a:cubicBezTo>
                    <a:pt x="0" y="24064"/>
                    <a:pt x="6836" y="31004"/>
                    <a:pt x="15267" y="31004"/>
                  </a:cubicBezTo>
                  <a:lnTo>
                    <a:pt x="15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3"/>
            <p:cNvSpPr/>
            <p:nvPr/>
          </p:nvSpPr>
          <p:spPr>
            <a:xfrm rot="10800000">
              <a:off x="946832" y="3896414"/>
              <a:ext cx="300731" cy="300731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216961" y="4628804"/>
              <a:ext cx="297663" cy="297638"/>
            </a:xfrm>
            <a:custGeom>
              <a:avLst/>
              <a:gdLst/>
              <a:ahLst/>
              <a:cxnLst/>
              <a:rect l="l" t="t" r="r" b="b"/>
              <a:pathLst>
                <a:path w="12126" h="12125" extrusionOk="0">
                  <a:moveTo>
                    <a:pt x="6064" y="0"/>
                  </a:moveTo>
                  <a:cubicBezTo>
                    <a:pt x="2704" y="0"/>
                    <a:pt x="1" y="2704"/>
                    <a:pt x="1" y="6062"/>
                  </a:cubicBezTo>
                  <a:cubicBezTo>
                    <a:pt x="1" y="9422"/>
                    <a:pt x="2704" y="12125"/>
                    <a:pt x="6064" y="12125"/>
                  </a:cubicBezTo>
                  <a:cubicBezTo>
                    <a:pt x="9422" y="12125"/>
                    <a:pt x="12126" y="9422"/>
                    <a:pt x="12126" y="6062"/>
                  </a:cubicBezTo>
                  <a:cubicBezTo>
                    <a:pt x="12126" y="2704"/>
                    <a:pt x="942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117" y="2218029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142" y="4046305"/>
              <a:ext cx="365684" cy="365684"/>
            </a:xfrm>
            <a:custGeom>
              <a:avLst/>
              <a:gdLst/>
              <a:ahLst/>
              <a:cxnLst/>
              <a:rect l="l" t="t" r="r" b="b"/>
              <a:pathLst>
                <a:path w="14897" h="14897" extrusionOk="0">
                  <a:moveTo>
                    <a:pt x="0" y="0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65786" y="3680645"/>
              <a:ext cx="365709" cy="731368"/>
            </a:xfrm>
            <a:custGeom>
              <a:avLst/>
              <a:gdLst/>
              <a:ahLst/>
              <a:cxnLst/>
              <a:rect l="l" t="t" r="r" b="b"/>
              <a:pathLst>
                <a:path w="14898" h="29794" extrusionOk="0">
                  <a:moveTo>
                    <a:pt x="1" y="1"/>
                  </a:moveTo>
                  <a:lnTo>
                    <a:pt x="1" y="14897"/>
                  </a:lnTo>
                  <a:lnTo>
                    <a:pt x="1" y="29794"/>
                  </a:lnTo>
                  <a:lnTo>
                    <a:pt x="14897" y="29794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42" y="3680620"/>
              <a:ext cx="365684" cy="365733"/>
            </a:xfrm>
            <a:custGeom>
              <a:avLst/>
              <a:gdLst/>
              <a:ahLst/>
              <a:cxnLst/>
              <a:rect l="l" t="t" r="r" b="b"/>
              <a:pathLst>
                <a:path w="14897" h="14899" extrusionOk="0">
                  <a:moveTo>
                    <a:pt x="0" y="1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142" y="2949324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142" y="3314985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359551" y="2949324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359551" y="3314985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142" y="1486733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170764" y="1657376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170764" y="1657376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215390" y="2433100"/>
              <a:ext cx="300731" cy="300731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3"/>
            <p:cNvSpPr/>
            <p:nvPr/>
          </p:nvSpPr>
          <p:spPr>
            <a:xfrm rot="10800000">
              <a:off x="1" y="24101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1"/>
                  </a:moveTo>
                  <a:lnTo>
                    <a:pt x="1" y="29794"/>
                  </a:lnTo>
                  <a:lnTo>
                    <a:pt x="29793" y="29794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3"/>
            <p:cNvSpPr/>
            <p:nvPr/>
          </p:nvSpPr>
          <p:spPr>
            <a:xfrm rot="10800000">
              <a:off x="1" y="755397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3"/>
            <p:cNvSpPr/>
            <p:nvPr/>
          </p:nvSpPr>
          <p:spPr>
            <a:xfrm rot="10800000">
              <a:off x="1" y="24101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4897" y="1"/>
                  </a:moveTo>
                  <a:cubicBezTo>
                    <a:pt x="6670" y="1"/>
                    <a:pt x="1" y="6670"/>
                    <a:pt x="1" y="14897"/>
                  </a:cubicBezTo>
                  <a:cubicBezTo>
                    <a:pt x="1" y="23124"/>
                    <a:pt x="6670" y="29794"/>
                    <a:pt x="14897" y="29794"/>
                  </a:cubicBezTo>
                  <a:cubicBezTo>
                    <a:pt x="23125" y="29794"/>
                    <a:pt x="29793" y="23124"/>
                    <a:pt x="29793" y="14897"/>
                  </a:cubicBezTo>
                  <a:cubicBezTo>
                    <a:pt x="29793" y="6670"/>
                    <a:pt x="23124" y="1"/>
                    <a:pt x="1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3"/>
            <p:cNvSpPr/>
            <p:nvPr/>
          </p:nvSpPr>
          <p:spPr>
            <a:xfrm rot="10800000">
              <a:off x="209180" y="233284"/>
              <a:ext cx="313005" cy="313030"/>
            </a:xfrm>
            <a:custGeom>
              <a:avLst/>
              <a:gdLst/>
              <a:ahLst/>
              <a:cxnLst/>
              <a:rect l="l" t="t" r="r" b="b"/>
              <a:pathLst>
                <a:path w="12751" h="12752" extrusionOk="0">
                  <a:moveTo>
                    <a:pt x="6375" y="0"/>
                  </a:moveTo>
                  <a:cubicBezTo>
                    <a:pt x="2855" y="0"/>
                    <a:pt x="0" y="2855"/>
                    <a:pt x="0" y="6376"/>
                  </a:cubicBezTo>
                  <a:cubicBezTo>
                    <a:pt x="0" y="9898"/>
                    <a:pt x="2855" y="12751"/>
                    <a:pt x="6375" y="12751"/>
                  </a:cubicBezTo>
                  <a:cubicBezTo>
                    <a:pt x="9896" y="12751"/>
                    <a:pt x="12751" y="9897"/>
                    <a:pt x="12751" y="6376"/>
                  </a:cubicBezTo>
                  <a:cubicBezTo>
                    <a:pt x="12751" y="2855"/>
                    <a:pt x="9896" y="0"/>
                    <a:pt x="6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3"/>
            <p:cNvSpPr/>
            <p:nvPr/>
          </p:nvSpPr>
          <p:spPr>
            <a:xfrm rot="10800000">
              <a:off x="17" y="755421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3"/>
            <p:cNvSpPr/>
            <p:nvPr/>
          </p:nvSpPr>
          <p:spPr>
            <a:xfrm rot="10800000">
              <a:off x="17" y="1121081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6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6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/>
          <p:nvPr/>
        </p:nvSpPr>
        <p:spPr>
          <a:xfrm>
            <a:off x="0" y="1576325"/>
            <a:ext cx="5254800" cy="29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3" name="Google Shape;323;p9"/>
          <p:cNvGrpSpPr/>
          <p:nvPr/>
        </p:nvGrpSpPr>
        <p:grpSpPr>
          <a:xfrm>
            <a:off x="5255173" y="1574925"/>
            <a:ext cx="3889142" cy="2916886"/>
            <a:chOff x="5515068" y="1586505"/>
            <a:chExt cx="3628947" cy="2721737"/>
          </a:xfrm>
        </p:grpSpPr>
        <p:sp>
          <p:nvSpPr>
            <p:cNvPr id="324" name="Google Shape;324;p9"/>
            <p:cNvSpPr/>
            <p:nvPr/>
          </p:nvSpPr>
          <p:spPr>
            <a:xfrm>
              <a:off x="6600242" y="3214381"/>
              <a:ext cx="369206" cy="369237"/>
            </a:xfrm>
            <a:custGeom>
              <a:avLst/>
              <a:gdLst/>
              <a:ahLst/>
              <a:cxnLst/>
              <a:rect l="l" t="t" r="r" b="b"/>
              <a:pathLst>
                <a:path w="12125" h="12126" extrusionOk="0">
                  <a:moveTo>
                    <a:pt x="6062" y="1"/>
                  </a:moveTo>
                  <a:cubicBezTo>
                    <a:pt x="2715" y="1"/>
                    <a:pt x="0" y="2715"/>
                    <a:pt x="0" y="6063"/>
                  </a:cubicBezTo>
                  <a:cubicBezTo>
                    <a:pt x="0" y="9411"/>
                    <a:pt x="2715" y="12126"/>
                    <a:pt x="6062" y="12126"/>
                  </a:cubicBezTo>
                  <a:cubicBezTo>
                    <a:pt x="9410" y="12126"/>
                    <a:pt x="12125" y="9411"/>
                    <a:pt x="12125" y="6063"/>
                  </a:cubicBezTo>
                  <a:cubicBezTo>
                    <a:pt x="12125" y="2714"/>
                    <a:pt x="9410" y="1"/>
                    <a:pt x="6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8236757" y="3400954"/>
              <a:ext cx="907227" cy="907258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15068" y="3400954"/>
              <a:ext cx="907197" cy="907258"/>
            </a:xfrm>
            <a:custGeom>
              <a:avLst/>
              <a:gdLst/>
              <a:ahLst/>
              <a:cxnLst/>
              <a:rect l="l" t="t" r="r" b="b"/>
              <a:pathLst>
                <a:path w="29793" h="29795" extrusionOk="0">
                  <a:moveTo>
                    <a:pt x="0" y="1"/>
                  </a:moveTo>
                  <a:lnTo>
                    <a:pt x="0" y="29795"/>
                  </a:lnTo>
                  <a:lnTo>
                    <a:pt x="29793" y="29795"/>
                  </a:lnTo>
                  <a:cubicBezTo>
                    <a:pt x="29793" y="13339"/>
                    <a:pt x="1645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8236757" y="2493729"/>
              <a:ext cx="907258" cy="907227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29794" y="1"/>
                  </a:moveTo>
                  <a:lnTo>
                    <a:pt x="1" y="29794"/>
                  </a:lnTo>
                  <a:lnTo>
                    <a:pt x="29794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8236787" y="1586505"/>
              <a:ext cx="907166" cy="907288"/>
            </a:xfrm>
            <a:custGeom>
              <a:avLst/>
              <a:gdLst/>
              <a:ahLst/>
              <a:cxnLst/>
              <a:rect l="l" t="t" r="r" b="b"/>
              <a:pathLst>
                <a:path w="29792" h="29796" extrusionOk="0">
                  <a:moveTo>
                    <a:pt x="1" y="0"/>
                  </a:moveTo>
                  <a:lnTo>
                    <a:pt x="1" y="29795"/>
                  </a:lnTo>
                  <a:cubicBezTo>
                    <a:pt x="8228" y="29795"/>
                    <a:pt x="15675" y="26458"/>
                    <a:pt x="21065" y="21070"/>
                  </a:cubicBez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7329538" y="1586505"/>
              <a:ext cx="907227" cy="907227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0"/>
                  </a:moveTo>
                  <a:cubicBezTo>
                    <a:pt x="1" y="16454"/>
                    <a:pt x="13339" y="29794"/>
                    <a:pt x="29794" y="29794"/>
                  </a:cubicBezTo>
                  <a:lnTo>
                    <a:pt x="29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8690351" y="3854581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8690351" y="3400954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8238706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cubicBezTo>
                    <a:pt x="13204" y="0"/>
                    <a:pt x="0" y="13204"/>
                    <a:pt x="0" y="29493"/>
                  </a:cubicBezTo>
                  <a:lnTo>
                    <a:pt x="29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8238706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29493" y="0"/>
                  </a:moveTo>
                  <a:lnTo>
                    <a:pt x="0" y="29493"/>
                  </a:lnTo>
                  <a:cubicBezTo>
                    <a:pt x="16288" y="29493"/>
                    <a:pt x="29493" y="16288"/>
                    <a:pt x="29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8236787" y="1586505"/>
              <a:ext cx="907166" cy="641582"/>
            </a:xfrm>
            <a:custGeom>
              <a:avLst/>
              <a:gdLst/>
              <a:ahLst/>
              <a:cxnLst/>
              <a:rect l="l" t="t" r="r" b="b"/>
              <a:pathLst>
                <a:path w="29792" h="21070" extrusionOk="0">
                  <a:moveTo>
                    <a:pt x="1" y="0"/>
                  </a:moveTo>
                  <a:lnTo>
                    <a:pt x="21065" y="21070"/>
                  </a:lnTo>
                  <a:cubicBezTo>
                    <a:pt x="26458" y="15676"/>
                    <a:pt x="29791" y="8228"/>
                    <a:pt x="29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6361843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2979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301337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6240862" y="2493729"/>
              <a:ext cx="60504" cy="1814455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180356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8" y="59588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6119912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6" y="59588"/>
                  </a:lnTo>
                  <a:lnTo>
                    <a:pt x="1986" y="35419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6059406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7" y="59588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8900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938456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5877950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0" y="1"/>
                  </a:moveTo>
                  <a:lnTo>
                    <a:pt x="0" y="59588"/>
                  </a:lnTo>
                  <a:lnTo>
                    <a:pt x="1987" y="59588"/>
                  </a:lnTo>
                  <a:lnTo>
                    <a:pt x="1987" y="3541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5817475" y="2493729"/>
              <a:ext cx="60504" cy="1814455"/>
            </a:xfrm>
            <a:custGeom>
              <a:avLst/>
              <a:gdLst/>
              <a:ahLst/>
              <a:cxnLst/>
              <a:rect l="l" t="t" r="r" b="b"/>
              <a:pathLst>
                <a:path w="1987" h="59588" extrusionOk="0">
                  <a:moveTo>
                    <a:pt x="1" y="1"/>
                  </a:moveTo>
                  <a:lnTo>
                    <a:pt x="1" y="35419"/>
                  </a:lnTo>
                  <a:lnTo>
                    <a:pt x="1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5756969" y="2493729"/>
              <a:ext cx="60535" cy="1814455"/>
            </a:xfrm>
            <a:custGeom>
              <a:avLst/>
              <a:gdLst/>
              <a:ahLst/>
              <a:cxnLst/>
              <a:rect l="l" t="t" r="r" b="b"/>
              <a:pathLst>
                <a:path w="1988" h="59588" extrusionOk="0">
                  <a:moveTo>
                    <a:pt x="1" y="1"/>
                  </a:moveTo>
                  <a:lnTo>
                    <a:pt x="1" y="59588"/>
                  </a:lnTo>
                  <a:lnTo>
                    <a:pt x="1988" y="59588"/>
                  </a:lnTo>
                  <a:lnTo>
                    <a:pt x="1988" y="35419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5696524" y="2493729"/>
              <a:ext cx="60474" cy="1814455"/>
            </a:xfrm>
            <a:custGeom>
              <a:avLst/>
              <a:gdLst/>
              <a:ahLst/>
              <a:cxnLst/>
              <a:rect l="l" t="t" r="r" b="b"/>
              <a:pathLst>
                <a:path w="1986" h="59588" extrusionOk="0">
                  <a:moveTo>
                    <a:pt x="0" y="1"/>
                  </a:moveTo>
                  <a:lnTo>
                    <a:pt x="0" y="35419"/>
                  </a:lnTo>
                  <a:lnTo>
                    <a:pt x="0" y="59588"/>
                  </a:lnTo>
                  <a:lnTo>
                    <a:pt x="1986" y="5958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5515068" y="1586505"/>
              <a:ext cx="1814394" cy="1814394"/>
            </a:xfrm>
            <a:custGeom>
              <a:avLst/>
              <a:gdLst/>
              <a:ahLst/>
              <a:cxnLst/>
              <a:rect l="l" t="t" r="r" b="b"/>
              <a:pathLst>
                <a:path w="59586" h="59586" extrusionOk="0">
                  <a:moveTo>
                    <a:pt x="0" y="0"/>
                  </a:moveTo>
                  <a:lnTo>
                    <a:pt x="0" y="59586"/>
                  </a:lnTo>
                  <a:cubicBezTo>
                    <a:pt x="16454" y="59586"/>
                    <a:pt x="31352" y="52915"/>
                    <a:pt x="42133" y="42134"/>
                  </a:cubicBezTo>
                  <a:lnTo>
                    <a:pt x="42139" y="42129"/>
                  </a:lnTo>
                  <a:cubicBezTo>
                    <a:pt x="45818" y="38449"/>
                    <a:pt x="49002" y="34304"/>
                    <a:pt x="51608" y="29801"/>
                  </a:cubicBezTo>
                  <a:lnTo>
                    <a:pt x="29805" y="29801"/>
                  </a:lnTo>
                  <a:cubicBezTo>
                    <a:pt x="45990" y="29801"/>
                    <a:pt x="59162" y="16889"/>
                    <a:pt x="59576" y="798"/>
                  </a:cubicBezTo>
                  <a:cubicBezTo>
                    <a:pt x="59581" y="534"/>
                    <a:pt x="59586" y="275"/>
                    <a:pt x="59586" y="10"/>
                  </a:cubicBezTo>
                  <a:lnTo>
                    <a:pt x="59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5515068" y="1586505"/>
              <a:ext cx="1283133" cy="1283163"/>
            </a:xfrm>
            <a:custGeom>
              <a:avLst/>
              <a:gdLst/>
              <a:ahLst/>
              <a:cxnLst/>
              <a:rect l="l" t="t" r="r" b="b"/>
              <a:pathLst>
                <a:path w="42139" h="42140" extrusionOk="0">
                  <a:moveTo>
                    <a:pt x="0" y="0"/>
                  </a:moveTo>
                  <a:lnTo>
                    <a:pt x="0" y="42139"/>
                  </a:lnTo>
                  <a:cubicBezTo>
                    <a:pt x="23273" y="42139"/>
                    <a:pt x="42139" y="23272"/>
                    <a:pt x="42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5515068" y="1586505"/>
              <a:ext cx="730343" cy="730343"/>
            </a:xfrm>
            <a:custGeom>
              <a:avLst/>
              <a:gdLst/>
              <a:ahLst/>
              <a:cxnLst/>
              <a:rect l="l" t="t" r="r" b="b"/>
              <a:pathLst>
                <a:path w="23985" h="23985" extrusionOk="0">
                  <a:moveTo>
                    <a:pt x="0" y="0"/>
                  </a:moveTo>
                  <a:lnTo>
                    <a:pt x="0" y="23985"/>
                  </a:lnTo>
                  <a:cubicBezTo>
                    <a:pt x="13247" y="23985"/>
                    <a:pt x="23985" y="13246"/>
                    <a:pt x="23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6422318" y="3400984"/>
              <a:ext cx="1814424" cy="907258"/>
            </a:xfrm>
            <a:custGeom>
              <a:avLst/>
              <a:gdLst/>
              <a:ahLst/>
              <a:cxnLst/>
              <a:rect l="l" t="t" r="r" b="b"/>
              <a:pathLst>
                <a:path w="59587" h="29795" extrusionOk="0">
                  <a:moveTo>
                    <a:pt x="29794" y="1"/>
                  </a:moveTo>
                  <a:lnTo>
                    <a:pt x="1" y="29795"/>
                  </a:lnTo>
                  <a:lnTo>
                    <a:pt x="1" y="29795"/>
                  </a:lnTo>
                  <a:lnTo>
                    <a:pt x="59587" y="29794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329538" y="2493729"/>
              <a:ext cx="907227" cy="1814455"/>
            </a:xfrm>
            <a:custGeom>
              <a:avLst/>
              <a:gdLst/>
              <a:ahLst/>
              <a:cxnLst/>
              <a:rect l="l" t="t" r="r" b="b"/>
              <a:pathLst>
                <a:path w="29794" h="59588" extrusionOk="0">
                  <a:moveTo>
                    <a:pt x="29794" y="1"/>
                  </a:moveTo>
                  <a:lnTo>
                    <a:pt x="1" y="29795"/>
                  </a:lnTo>
                  <a:lnTo>
                    <a:pt x="29794" y="59588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7329538" y="3400954"/>
              <a:ext cx="907227" cy="907258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29794" y="1"/>
                  </a:moveTo>
                  <a:cubicBezTo>
                    <a:pt x="13339" y="1"/>
                    <a:pt x="1" y="13339"/>
                    <a:pt x="1" y="29795"/>
                  </a:cubicBezTo>
                  <a:lnTo>
                    <a:pt x="29794" y="29795"/>
                  </a:lnTo>
                  <a:lnTo>
                    <a:pt x="29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422684" y="2493912"/>
              <a:ext cx="1814059" cy="907075"/>
            </a:xfrm>
            <a:custGeom>
              <a:avLst/>
              <a:gdLst/>
              <a:ahLst/>
              <a:cxnLst/>
              <a:rect l="l" t="t" r="r" b="b"/>
              <a:pathLst>
                <a:path w="59575" h="29789" extrusionOk="0">
                  <a:moveTo>
                    <a:pt x="0" y="0"/>
                  </a:moveTo>
                  <a:lnTo>
                    <a:pt x="29788" y="29789"/>
                  </a:lnTo>
                  <a:lnTo>
                    <a:pt x="59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6422623" y="2493943"/>
              <a:ext cx="907166" cy="906984"/>
            </a:xfrm>
            <a:custGeom>
              <a:avLst/>
              <a:gdLst/>
              <a:ahLst/>
              <a:cxnLst/>
              <a:rect l="l" t="t" r="r" b="b"/>
              <a:pathLst>
                <a:path w="29792" h="29786" extrusionOk="0">
                  <a:moveTo>
                    <a:pt x="1" y="1"/>
                  </a:moveTo>
                  <a:lnTo>
                    <a:pt x="12335" y="12329"/>
                  </a:lnTo>
                  <a:lnTo>
                    <a:pt x="29791" y="29786"/>
                  </a:lnTo>
                  <a:lnTo>
                    <a:pt x="29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422623" y="1586505"/>
              <a:ext cx="906862" cy="907440"/>
            </a:xfrm>
            <a:custGeom>
              <a:avLst/>
              <a:gdLst/>
              <a:ahLst/>
              <a:cxnLst/>
              <a:rect l="l" t="t" r="r" b="b"/>
              <a:pathLst>
                <a:path w="29782" h="29801" extrusionOk="0">
                  <a:moveTo>
                    <a:pt x="1" y="0"/>
                  </a:moveTo>
                  <a:lnTo>
                    <a:pt x="1" y="29801"/>
                  </a:lnTo>
                  <a:cubicBezTo>
                    <a:pt x="16186" y="29801"/>
                    <a:pt x="29358" y="16889"/>
                    <a:pt x="29772" y="798"/>
                  </a:cubicBezTo>
                  <a:cubicBezTo>
                    <a:pt x="29777" y="534"/>
                    <a:pt x="29782" y="275"/>
                    <a:pt x="29782" y="10"/>
                  </a:cubicBezTo>
                  <a:lnTo>
                    <a:pt x="297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7329538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lnTo>
                    <a:pt x="29494" y="29493"/>
                  </a:lnTo>
                  <a:cubicBezTo>
                    <a:pt x="29494" y="13204"/>
                    <a:pt x="1628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7329507" y="2500977"/>
              <a:ext cx="898092" cy="898062"/>
            </a:xfrm>
            <a:custGeom>
              <a:avLst/>
              <a:gdLst/>
              <a:ahLst/>
              <a:cxnLst/>
              <a:rect l="l" t="t" r="r" b="b"/>
              <a:pathLst>
                <a:path w="29494" h="29493" extrusionOk="0">
                  <a:moveTo>
                    <a:pt x="1" y="0"/>
                  </a:moveTo>
                  <a:cubicBezTo>
                    <a:pt x="1" y="16288"/>
                    <a:pt x="13206" y="29493"/>
                    <a:pt x="29494" y="294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8" name="Google Shape;358;p9"/>
          <p:cNvSpPr txBox="1">
            <a:spLocks noGrp="1"/>
          </p:cNvSpPr>
          <p:nvPr>
            <p:ph type="subTitle" idx="1"/>
          </p:nvPr>
        </p:nvSpPr>
        <p:spPr>
          <a:xfrm>
            <a:off x="729600" y="1095700"/>
            <a:ext cx="33522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9" name="Google Shape;359;p9"/>
          <p:cNvSpPr txBox="1">
            <a:spLocks noGrp="1"/>
          </p:cNvSpPr>
          <p:nvPr>
            <p:ph type="body" idx="2"/>
          </p:nvPr>
        </p:nvSpPr>
        <p:spPr>
          <a:xfrm>
            <a:off x="729600" y="2390950"/>
            <a:ext cx="35379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60" name="Google Shape;360;p9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9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Google Shape;364;p10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10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10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4"/>
          <p:cNvSpPr txBox="1">
            <a:spLocks noGrp="1"/>
          </p:cNvSpPr>
          <p:nvPr>
            <p:ph type="title"/>
          </p:nvPr>
        </p:nvSpPr>
        <p:spPr>
          <a:xfrm>
            <a:off x="774625" y="33175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14"/>
          <p:cNvSpPr txBox="1">
            <a:spLocks noGrp="1"/>
          </p:cNvSpPr>
          <p:nvPr>
            <p:ph type="subTitle" idx="1"/>
          </p:nvPr>
        </p:nvSpPr>
        <p:spPr>
          <a:xfrm>
            <a:off x="774625" y="3536300"/>
            <a:ext cx="2370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4"/>
          <p:cNvSpPr/>
          <p:nvPr/>
        </p:nvSpPr>
        <p:spPr>
          <a:xfrm rot="10800000">
            <a:off x="3970911" y="-17413"/>
            <a:ext cx="5160414" cy="5160938"/>
          </a:xfrm>
          <a:custGeom>
            <a:avLst/>
            <a:gdLst/>
            <a:ahLst/>
            <a:cxnLst/>
            <a:rect l="l" t="t" r="r" b="b"/>
            <a:pathLst>
              <a:path w="26194" h="26194" extrusionOk="0">
                <a:moveTo>
                  <a:pt x="1" y="0"/>
                </a:moveTo>
                <a:lnTo>
                  <a:pt x="1" y="26193"/>
                </a:lnTo>
                <a:lnTo>
                  <a:pt x="261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14"/>
          <p:cNvSpPr txBox="1">
            <a:spLocks noGrp="1"/>
          </p:cNvSpPr>
          <p:nvPr>
            <p:ph type="title" idx="2"/>
          </p:nvPr>
        </p:nvSpPr>
        <p:spPr>
          <a:xfrm>
            <a:off x="3387000" y="33175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14"/>
          <p:cNvSpPr txBox="1">
            <a:spLocks noGrp="1"/>
          </p:cNvSpPr>
          <p:nvPr>
            <p:ph type="subTitle" idx="3"/>
          </p:nvPr>
        </p:nvSpPr>
        <p:spPr>
          <a:xfrm>
            <a:off x="3387000" y="3536300"/>
            <a:ext cx="2370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4"/>
          <p:cNvSpPr txBox="1">
            <a:spLocks noGrp="1"/>
          </p:cNvSpPr>
          <p:nvPr>
            <p:ph type="title" idx="4"/>
          </p:nvPr>
        </p:nvSpPr>
        <p:spPr>
          <a:xfrm>
            <a:off x="5999375" y="33175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14"/>
          <p:cNvSpPr txBox="1">
            <a:spLocks noGrp="1"/>
          </p:cNvSpPr>
          <p:nvPr>
            <p:ph type="subTitle" idx="5"/>
          </p:nvPr>
        </p:nvSpPr>
        <p:spPr>
          <a:xfrm>
            <a:off x="5999375" y="3536300"/>
            <a:ext cx="2370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4"/>
          <p:cNvSpPr txBox="1">
            <a:spLocks noGrp="1"/>
          </p:cNvSpPr>
          <p:nvPr>
            <p:ph type="title" idx="6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APTION_ONLY_1_3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15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15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94" name="Google Shape;494;p15"/>
          <p:cNvGrpSpPr/>
          <p:nvPr/>
        </p:nvGrpSpPr>
        <p:grpSpPr>
          <a:xfrm>
            <a:off x="-2" y="4"/>
            <a:ext cx="731510" cy="4902419"/>
            <a:chOff x="-2" y="4"/>
            <a:chExt cx="731510" cy="4902419"/>
          </a:xfrm>
        </p:grpSpPr>
        <p:sp>
          <p:nvSpPr>
            <p:cNvPr id="495" name="Google Shape;495;p15"/>
            <p:cNvSpPr/>
            <p:nvPr/>
          </p:nvSpPr>
          <p:spPr>
            <a:xfrm>
              <a:off x="216958" y="4604785"/>
              <a:ext cx="297663" cy="297638"/>
            </a:xfrm>
            <a:custGeom>
              <a:avLst/>
              <a:gdLst/>
              <a:ahLst/>
              <a:cxnLst/>
              <a:rect l="l" t="t" r="r" b="b"/>
              <a:pathLst>
                <a:path w="12126" h="12125" extrusionOk="0">
                  <a:moveTo>
                    <a:pt x="6064" y="0"/>
                  </a:moveTo>
                  <a:cubicBezTo>
                    <a:pt x="2704" y="0"/>
                    <a:pt x="1" y="2704"/>
                    <a:pt x="1" y="6062"/>
                  </a:cubicBezTo>
                  <a:cubicBezTo>
                    <a:pt x="1" y="9422"/>
                    <a:pt x="2704" y="12125"/>
                    <a:pt x="6064" y="12125"/>
                  </a:cubicBezTo>
                  <a:cubicBezTo>
                    <a:pt x="9422" y="12125"/>
                    <a:pt x="12126" y="9422"/>
                    <a:pt x="12126" y="6062"/>
                  </a:cubicBezTo>
                  <a:cubicBezTo>
                    <a:pt x="12126" y="2704"/>
                    <a:pt x="9422" y="0"/>
                    <a:pt x="6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15" y="2193961"/>
              <a:ext cx="731393" cy="731368"/>
            </a:xfrm>
            <a:custGeom>
              <a:avLst/>
              <a:gdLst/>
              <a:ahLst/>
              <a:cxnLst/>
              <a:rect l="l" t="t" r="r" b="b"/>
              <a:pathLst>
                <a:path w="29795" h="29794" extrusionOk="0">
                  <a:moveTo>
                    <a:pt x="14898" y="1"/>
                  </a:moveTo>
                  <a:cubicBezTo>
                    <a:pt x="6671" y="1"/>
                    <a:pt x="1" y="6670"/>
                    <a:pt x="0" y="14897"/>
                  </a:cubicBezTo>
                  <a:cubicBezTo>
                    <a:pt x="0" y="23125"/>
                    <a:pt x="6670" y="29794"/>
                    <a:pt x="14897" y="29794"/>
                  </a:cubicBezTo>
                  <a:cubicBezTo>
                    <a:pt x="23124" y="29794"/>
                    <a:pt x="29794" y="23125"/>
                    <a:pt x="29794" y="14897"/>
                  </a:cubicBezTo>
                  <a:lnTo>
                    <a:pt x="29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140" y="4022274"/>
              <a:ext cx="365684" cy="365684"/>
            </a:xfrm>
            <a:custGeom>
              <a:avLst/>
              <a:gdLst/>
              <a:ahLst/>
              <a:cxnLst/>
              <a:rect l="l" t="t" r="r" b="b"/>
              <a:pathLst>
                <a:path w="14897" h="14897" extrusionOk="0">
                  <a:moveTo>
                    <a:pt x="0" y="0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365783" y="3656606"/>
              <a:ext cx="365709" cy="731368"/>
            </a:xfrm>
            <a:custGeom>
              <a:avLst/>
              <a:gdLst/>
              <a:ahLst/>
              <a:cxnLst/>
              <a:rect l="l" t="t" r="r" b="b"/>
              <a:pathLst>
                <a:path w="14898" h="29794" extrusionOk="0">
                  <a:moveTo>
                    <a:pt x="1" y="1"/>
                  </a:moveTo>
                  <a:lnTo>
                    <a:pt x="1" y="14897"/>
                  </a:lnTo>
                  <a:lnTo>
                    <a:pt x="1" y="29794"/>
                  </a:lnTo>
                  <a:lnTo>
                    <a:pt x="14897" y="29794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140" y="3656582"/>
              <a:ext cx="365684" cy="365733"/>
            </a:xfrm>
            <a:custGeom>
              <a:avLst/>
              <a:gdLst/>
              <a:ahLst/>
              <a:cxnLst/>
              <a:rect l="l" t="t" r="r" b="b"/>
              <a:pathLst>
                <a:path w="14897" h="14899" extrusionOk="0">
                  <a:moveTo>
                    <a:pt x="0" y="1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140" y="2925271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1"/>
                  </a:moveTo>
                  <a:lnTo>
                    <a:pt x="0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140" y="3290939"/>
              <a:ext cx="365684" cy="365709"/>
            </a:xfrm>
            <a:custGeom>
              <a:avLst/>
              <a:gdLst/>
              <a:ahLst/>
              <a:cxnLst/>
              <a:rect l="l" t="t" r="r" b="b"/>
              <a:pathLst>
                <a:path w="14897" h="14898" extrusionOk="0">
                  <a:moveTo>
                    <a:pt x="14897" y="0"/>
                  </a:moveTo>
                  <a:lnTo>
                    <a:pt x="0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359548" y="2925271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D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59548" y="3290939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140" y="1462650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29793" y="0"/>
                  </a:moveTo>
                  <a:lnTo>
                    <a:pt x="0" y="29794"/>
                  </a:lnTo>
                  <a:lnTo>
                    <a:pt x="29793" y="29794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170762" y="1633297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5890" y="1"/>
                  </a:moveTo>
                  <a:lnTo>
                    <a:pt x="1" y="15889"/>
                  </a:lnTo>
                  <a:lnTo>
                    <a:pt x="15890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170762" y="1633297"/>
              <a:ext cx="390060" cy="390060"/>
            </a:xfrm>
            <a:custGeom>
              <a:avLst/>
              <a:gdLst/>
              <a:ahLst/>
              <a:cxnLst/>
              <a:rect l="l" t="t" r="r" b="b"/>
              <a:pathLst>
                <a:path w="15890" h="15890" extrusionOk="0">
                  <a:moveTo>
                    <a:pt x="1" y="1"/>
                  </a:moveTo>
                  <a:lnTo>
                    <a:pt x="1" y="15889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215387" y="2409036"/>
              <a:ext cx="300731" cy="300731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26" y="1"/>
                  </a:moveTo>
                  <a:cubicBezTo>
                    <a:pt x="4502" y="1"/>
                    <a:pt x="2944" y="646"/>
                    <a:pt x="1795" y="1795"/>
                  </a:cubicBezTo>
                  <a:cubicBezTo>
                    <a:pt x="646" y="2944"/>
                    <a:pt x="1" y="4501"/>
                    <a:pt x="1" y="6125"/>
                  </a:cubicBezTo>
                  <a:cubicBezTo>
                    <a:pt x="1" y="7750"/>
                    <a:pt x="646" y="9307"/>
                    <a:pt x="1795" y="10456"/>
                  </a:cubicBezTo>
                  <a:cubicBezTo>
                    <a:pt x="2944" y="11605"/>
                    <a:pt x="4502" y="12250"/>
                    <a:pt x="6126" y="12250"/>
                  </a:cubicBezTo>
                  <a:cubicBezTo>
                    <a:pt x="7750" y="12250"/>
                    <a:pt x="9308" y="11605"/>
                    <a:pt x="10456" y="10456"/>
                  </a:cubicBezTo>
                  <a:cubicBezTo>
                    <a:pt x="11605" y="9307"/>
                    <a:pt x="12250" y="7750"/>
                    <a:pt x="12250" y="6125"/>
                  </a:cubicBezTo>
                  <a:cubicBezTo>
                    <a:pt x="12250" y="4501"/>
                    <a:pt x="11605" y="2944"/>
                    <a:pt x="10456" y="1795"/>
                  </a:cubicBezTo>
                  <a:cubicBezTo>
                    <a:pt x="9308" y="646"/>
                    <a:pt x="7750" y="1"/>
                    <a:pt x="6126" y="1"/>
                  </a:cubicBezTo>
                  <a:close/>
                </a:path>
              </a:pathLst>
            </a:custGeom>
            <a:solidFill>
              <a:srgbClr val="3A8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15"/>
            <p:cNvSpPr/>
            <p:nvPr/>
          </p:nvSpPr>
          <p:spPr>
            <a:xfrm rot="10800000">
              <a:off x="-2" y="4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" y="1"/>
                  </a:moveTo>
                  <a:lnTo>
                    <a:pt x="1" y="29794"/>
                  </a:lnTo>
                  <a:lnTo>
                    <a:pt x="29793" y="29794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5"/>
            <p:cNvSpPr/>
            <p:nvPr/>
          </p:nvSpPr>
          <p:spPr>
            <a:xfrm rot="10800000">
              <a:off x="-2" y="731314"/>
              <a:ext cx="731368" cy="731393"/>
            </a:xfrm>
            <a:custGeom>
              <a:avLst/>
              <a:gdLst/>
              <a:ahLst/>
              <a:cxnLst/>
              <a:rect l="l" t="t" r="r" b="b"/>
              <a:pathLst>
                <a:path w="29794" h="29795" extrusionOk="0">
                  <a:moveTo>
                    <a:pt x="1" y="1"/>
                  </a:moveTo>
                  <a:lnTo>
                    <a:pt x="1" y="29795"/>
                  </a:lnTo>
                  <a:lnTo>
                    <a:pt x="29793" y="29795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5"/>
            <p:cNvSpPr/>
            <p:nvPr/>
          </p:nvSpPr>
          <p:spPr>
            <a:xfrm rot="10800000">
              <a:off x="-2" y="4"/>
              <a:ext cx="731368" cy="731368"/>
            </a:xfrm>
            <a:custGeom>
              <a:avLst/>
              <a:gdLst/>
              <a:ahLst/>
              <a:cxnLst/>
              <a:rect l="l" t="t" r="r" b="b"/>
              <a:pathLst>
                <a:path w="29794" h="29794" extrusionOk="0">
                  <a:moveTo>
                    <a:pt x="14897" y="1"/>
                  </a:moveTo>
                  <a:cubicBezTo>
                    <a:pt x="6670" y="1"/>
                    <a:pt x="1" y="6670"/>
                    <a:pt x="1" y="14897"/>
                  </a:cubicBezTo>
                  <a:cubicBezTo>
                    <a:pt x="1" y="23124"/>
                    <a:pt x="6670" y="29794"/>
                    <a:pt x="14897" y="29794"/>
                  </a:cubicBezTo>
                  <a:cubicBezTo>
                    <a:pt x="23125" y="29794"/>
                    <a:pt x="29793" y="23124"/>
                    <a:pt x="29793" y="14897"/>
                  </a:cubicBezTo>
                  <a:cubicBezTo>
                    <a:pt x="29793" y="6670"/>
                    <a:pt x="23124" y="1"/>
                    <a:pt x="1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15"/>
            <p:cNvSpPr/>
            <p:nvPr/>
          </p:nvSpPr>
          <p:spPr>
            <a:xfrm rot="10800000">
              <a:off x="209177" y="209183"/>
              <a:ext cx="313005" cy="313030"/>
            </a:xfrm>
            <a:custGeom>
              <a:avLst/>
              <a:gdLst/>
              <a:ahLst/>
              <a:cxnLst/>
              <a:rect l="l" t="t" r="r" b="b"/>
              <a:pathLst>
                <a:path w="12751" h="12752" extrusionOk="0">
                  <a:moveTo>
                    <a:pt x="6375" y="0"/>
                  </a:moveTo>
                  <a:cubicBezTo>
                    <a:pt x="2855" y="0"/>
                    <a:pt x="0" y="2855"/>
                    <a:pt x="0" y="6376"/>
                  </a:cubicBezTo>
                  <a:cubicBezTo>
                    <a:pt x="0" y="9898"/>
                    <a:pt x="2855" y="12751"/>
                    <a:pt x="6375" y="12751"/>
                  </a:cubicBezTo>
                  <a:cubicBezTo>
                    <a:pt x="9896" y="12751"/>
                    <a:pt x="12751" y="9897"/>
                    <a:pt x="12751" y="6376"/>
                  </a:cubicBezTo>
                  <a:cubicBezTo>
                    <a:pt x="12751" y="2855"/>
                    <a:pt x="9896" y="0"/>
                    <a:pt x="6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15"/>
            <p:cNvSpPr/>
            <p:nvPr/>
          </p:nvSpPr>
          <p:spPr>
            <a:xfrm rot="10800000">
              <a:off x="14" y="731331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0"/>
                  </a:moveTo>
                  <a:lnTo>
                    <a:pt x="1" y="14898"/>
                  </a:lnTo>
                  <a:lnTo>
                    <a:pt x="14897" y="1489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15"/>
            <p:cNvSpPr/>
            <p:nvPr/>
          </p:nvSpPr>
          <p:spPr>
            <a:xfrm rot="10800000">
              <a:off x="14" y="1096999"/>
              <a:ext cx="365709" cy="365709"/>
            </a:xfrm>
            <a:custGeom>
              <a:avLst/>
              <a:gdLst/>
              <a:ahLst/>
              <a:cxnLst/>
              <a:rect l="l" t="t" r="r" b="b"/>
              <a:pathLst>
                <a:path w="14898" h="14898" extrusionOk="0">
                  <a:moveTo>
                    <a:pt x="1" y="1"/>
                  </a:moveTo>
                  <a:lnTo>
                    <a:pt x="1" y="14897"/>
                  </a:lnTo>
                  <a:lnTo>
                    <a:pt x="14897" y="14897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AND_BODY_1_2_1">
    <p:bg>
      <p:bgPr>
        <a:solidFill>
          <a:schemeClr val="accent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9"/>
          <p:cNvSpPr txBox="1">
            <a:spLocks noGrp="1"/>
          </p:cNvSpPr>
          <p:nvPr>
            <p:ph type="title"/>
          </p:nvPr>
        </p:nvSpPr>
        <p:spPr>
          <a:xfrm>
            <a:off x="774625" y="1963400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19"/>
          <p:cNvSpPr txBox="1">
            <a:spLocks noGrp="1"/>
          </p:cNvSpPr>
          <p:nvPr>
            <p:ph type="subTitle" idx="1"/>
          </p:nvPr>
        </p:nvSpPr>
        <p:spPr>
          <a:xfrm>
            <a:off x="774625" y="2182175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9"/>
          <p:cNvSpPr txBox="1">
            <a:spLocks noGrp="1"/>
          </p:cNvSpPr>
          <p:nvPr>
            <p:ph type="title" idx="2"/>
          </p:nvPr>
        </p:nvSpPr>
        <p:spPr>
          <a:xfrm>
            <a:off x="3387000" y="1963400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3"/>
          </p:nvPr>
        </p:nvSpPr>
        <p:spPr>
          <a:xfrm>
            <a:off x="3387000" y="2182175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title" idx="4"/>
          </p:nvPr>
        </p:nvSpPr>
        <p:spPr>
          <a:xfrm>
            <a:off x="5999375" y="1963400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subTitle" idx="5"/>
          </p:nvPr>
        </p:nvSpPr>
        <p:spPr>
          <a:xfrm>
            <a:off x="5999375" y="2182175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title" idx="6"/>
          </p:nvPr>
        </p:nvSpPr>
        <p:spPr>
          <a:xfrm>
            <a:off x="774625" y="37747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19"/>
          <p:cNvSpPr txBox="1">
            <a:spLocks noGrp="1"/>
          </p:cNvSpPr>
          <p:nvPr>
            <p:ph type="subTitle" idx="7"/>
          </p:nvPr>
        </p:nvSpPr>
        <p:spPr>
          <a:xfrm>
            <a:off x="774625" y="3993500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 idx="8"/>
          </p:nvPr>
        </p:nvSpPr>
        <p:spPr>
          <a:xfrm>
            <a:off x="3387000" y="37747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19"/>
          <p:cNvSpPr txBox="1">
            <a:spLocks noGrp="1"/>
          </p:cNvSpPr>
          <p:nvPr>
            <p:ph type="subTitle" idx="9"/>
          </p:nvPr>
        </p:nvSpPr>
        <p:spPr>
          <a:xfrm>
            <a:off x="3387000" y="3993500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9"/>
          <p:cNvSpPr txBox="1">
            <a:spLocks noGrp="1"/>
          </p:cNvSpPr>
          <p:nvPr>
            <p:ph type="title" idx="13"/>
          </p:nvPr>
        </p:nvSpPr>
        <p:spPr>
          <a:xfrm>
            <a:off x="5999375" y="37747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19"/>
          <p:cNvSpPr txBox="1">
            <a:spLocks noGrp="1"/>
          </p:cNvSpPr>
          <p:nvPr>
            <p:ph type="subTitle" idx="14"/>
          </p:nvPr>
        </p:nvSpPr>
        <p:spPr>
          <a:xfrm>
            <a:off x="5999375" y="3993500"/>
            <a:ext cx="2370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7" name="Google Shape;567;p19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9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19"/>
          <p:cNvSpPr txBox="1">
            <a:spLocks noGrp="1"/>
          </p:cNvSpPr>
          <p:nvPr>
            <p:ph type="title" idx="15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0" name="Google Shape;570;p19"/>
          <p:cNvSpPr/>
          <p:nvPr/>
        </p:nvSpPr>
        <p:spPr>
          <a:xfrm>
            <a:off x="8441625" y="6325"/>
            <a:ext cx="702300" cy="15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p19"/>
          <p:cNvSpPr/>
          <p:nvPr/>
        </p:nvSpPr>
        <p:spPr>
          <a:xfrm>
            <a:off x="8441625" y="4490975"/>
            <a:ext cx="702300" cy="6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_AND_BODY_1_1_2_1">
    <p:bg>
      <p:bgPr>
        <a:solidFill>
          <a:schemeClr val="accent2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1356900" y="32175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1356900" y="3512500"/>
            <a:ext cx="2370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title" idx="2"/>
          </p:nvPr>
        </p:nvSpPr>
        <p:spPr>
          <a:xfrm>
            <a:off x="5417075" y="3217525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5417075" y="3512500"/>
            <a:ext cx="2370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title" idx="4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578" name="Google Shape;578;p20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20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60" r:id="rId6"/>
    <p:sldLayoutId id="2147483661" r:id="rId7"/>
    <p:sldLayoutId id="2147483665" r:id="rId8"/>
    <p:sldLayoutId id="2147483666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.harvard.edu/bitstream/handle/1/42664235/White%20Paper%20on%20Controlled%20Digital%20Lending%20of%20Library%20Books.pdf?sequence=1&amp;isAllowed=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aserl.org/wp-content/uploads/2021/03/Future_Thinking__ASERL_Resource_Guide__March-2021.pdf" TargetMode="External"/><Relationship Id="rId5" Type="http://schemas.openxmlformats.org/officeDocument/2006/relationships/hyperlink" Target="https://archive.org/details/FAQCDL" TargetMode="External"/><Relationship Id="rId4" Type="http://schemas.openxmlformats.org/officeDocument/2006/relationships/hyperlink" Target="https://page.exlibrisgroup.com/hubfs/HQ_General/Ex%20Libris%20Controlled%20Digital%20Lending%20White%20Paper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sw.instructure.com/courses/1109956/pages/ereserves-title-l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7"/>
          <p:cNvSpPr txBox="1">
            <a:spLocks noGrp="1"/>
          </p:cNvSpPr>
          <p:nvPr>
            <p:ph type="subTitle" idx="1"/>
          </p:nvPr>
        </p:nvSpPr>
        <p:spPr>
          <a:xfrm>
            <a:off x="4689995" y="2931319"/>
            <a:ext cx="3412363" cy="935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n-US" dirty="0"/>
              <a:t>Florida SouthWestern State College </a:t>
            </a:r>
            <a:br>
              <a:rPr lang="en-US" dirty="0"/>
            </a:br>
            <a:r>
              <a:rPr lang="en-US" dirty="0"/>
              <a:t>Richard H. Rush Library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2022</a:t>
            </a:r>
            <a:endParaRPr dirty="0"/>
          </a:p>
        </p:txBody>
      </p:sp>
      <p:cxnSp>
        <p:nvCxnSpPr>
          <p:cNvPr id="861" name="Google Shape;861;p27"/>
          <p:cNvCxnSpPr>
            <a:cxnSpLocks/>
          </p:cNvCxnSpPr>
          <p:nvPr/>
        </p:nvCxnSpPr>
        <p:spPr>
          <a:xfrm>
            <a:off x="726914" y="4535317"/>
            <a:ext cx="7690172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3" name="Google Shape;863;p27"/>
          <p:cNvSpPr txBox="1">
            <a:spLocks noGrp="1"/>
          </p:cNvSpPr>
          <p:nvPr>
            <p:ph type="ctrTitle"/>
          </p:nvPr>
        </p:nvSpPr>
        <p:spPr>
          <a:xfrm>
            <a:off x="1779304" y="2382280"/>
            <a:ext cx="2674703" cy="20334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eReserves and Controlled Digital Lending: </a:t>
            </a:r>
            <a:br>
              <a:rPr lang="en-US" dirty="0"/>
            </a:br>
            <a:r>
              <a:rPr lang="en-US" dirty="0"/>
              <a:t>An Evolution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A84A-E609-4C14-8E10-6C0D948C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Reserves vs eReserves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43574C-C470-43B7-86A0-A092B014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8549"/>
              </p:ext>
            </p:extLst>
          </p:nvPr>
        </p:nvGraphicFramePr>
        <p:xfrm>
          <a:off x="1556512" y="1373787"/>
          <a:ext cx="6368541" cy="2955989"/>
        </p:xfrm>
        <a:graphic>
          <a:graphicData uri="http://schemas.openxmlformats.org/drawingml/2006/table">
            <a:tbl>
              <a:tblPr firstRow="1" firstCol="1" bandRow="1">
                <a:tableStyleId>{289D9E46-C1F9-485F-8787-6EC7AC14E01F}</a:tableStyleId>
              </a:tblPr>
              <a:tblGrid>
                <a:gridCol w="837056">
                  <a:extLst>
                    <a:ext uri="{9D8B030D-6E8A-4147-A177-3AD203B41FA5}">
                      <a16:colId xmlns:a16="http://schemas.microsoft.com/office/drawing/2014/main" val="3035639589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749723670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1859732682"/>
                    </a:ext>
                  </a:extLst>
                </a:gridCol>
                <a:gridCol w="845185">
                  <a:extLst>
                    <a:ext uri="{9D8B030D-6E8A-4147-A177-3AD203B41FA5}">
                      <a16:colId xmlns:a16="http://schemas.microsoft.com/office/drawing/2014/main" val="3671939717"/>
                    </a:ext>
                  </a:extLst>
                </a:gridCol>
                <a:gridCol w="909187">
                  <a:extLst>
                    <a:ext uri="{9D8B030D-6E8A-4147-A177-3AD203B41FA5}">
                      <a16:colId xmlns:a16="http://schemas.microsoft.com/office/drawing/2014/main" val="1091171225"/>
                    </a:ext>
                  </a:extLst>
                </a:gridCol>
                <a:gridCol w="1948313">
                  <a:extLst>
                    <a:ext uri="{9D8B030D-6E8A-4147-A177-3AD203B41FA5}">
                      <a16:colId xmlns:a16="http://schemas.microsoft.com/office/drawing/2014/main" val="647792372"/>
                    </a:ext>
                  </a:extLst>
                </a:gridCol>
              </a:tblGrid>
              <a:tr h="45085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Title Count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Total Checkouts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Average Number of Checkouts per Title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2987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Reserves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2016-2017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1,236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8,220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61264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Reserves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1,248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6,229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744626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Reserves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1,344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5,556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64756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Reserves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1,356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2,805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92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2020-2021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25514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eReserves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2021-2022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 months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100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1,787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8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9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7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Top 10 eReserve Titles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9D168-35C4-473C-B9E8-5C1392B06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3233"/>
              </p:ext>
            </p:extLst>
          </p:nvPr>
        </p:nvGraphicFramePr>
        <p:xfrm>
          <a:off x="1677608" y="1193907"/>
          <a:ext cx="5940137" cy="3587628"/>
        </p:xfrm>
        <a:graphic>
          <a:graphicData uri="http://schemas.openxmlformats.org/drawingml/2006/table">
            <a:tbl>
              <a:tblPr firstRow="1" bandRow="1">
                <a:tableStyleId>{289D9E46-C1F9-485F-8787-6EC7AC14E01F}</a:tableStyleId>
              </a:tblPr>
              <a:tblGrid>
                <a:gridCol w="405753">
                  <a:extLst>
                    <a:ext uri="{9D8B030D-6E8A-4147-A177-3AD203B41FA5}">
                      <a16:colId xmlns:a16="http://schemas.microsoft.com/office/drawing/2014/main" val="2652829406"/>
                    </a:ext>
                  </a:extLst>
                </a:gridCol>
                <a:gridCol w="2552435">
                  <a:extLst>
                    <a:ext uri="{9D8B030D-6E8A-4147-A177-3AD203B41FA5}">
                      <a16:colId xmlns:a16="http://schemas.microsoft.com/office/drawing/2014/main" val="20301243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09994259"/>
                    </a:ext>
                  </a:extLst>
                </a:gridCol>
                <a:gridCol w="1610349">
                  <a:extLst>
                    <a:ext uri="{9D8B030D-6E8A-4147-A177-3AD203B41FA5}">
                      <a16:colId xmlns:a16="http://schemas.microsoft.com/office/drawing/2014/main" val="2518351331"/>
                    </a:ext>
                  </a:extLst>
                </a:gridCol>
              </a:tblGrid>
              <a:tr h="54262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Course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Number of Checkouts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27211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Life on Our Planet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OBOC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389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83268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They Say / I Say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ENC1101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5622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The Ethical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PHI2600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67195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Philosophy Here and Now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PHI2010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98589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The Little Seagull Handbook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ENC1101 / 1102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82098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Psychology of Success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CLP1001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419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World History, Volume II: Since 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WOH1030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461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The Humanities Through the 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HUM2020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7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Human Growth and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DEP2004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22240"/>
                  </a:ext>
                </a:extLst>
              </a:tr>
              <a:tr h="2782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Essential 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BSC1005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120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Literature and the Writing 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ENC1102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4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3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2"/>
          <p:cNvSpPr txBox="1">
            <a:spLocks noGrp="1"/>
          </p:cNvSpPr>
          <p:nvPr>
            <p:ph type="title" idx="6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eReserves Request Form</a:t>
            </a:r>
            <a:endParaRPr dirty="0"/>
          </a:p>
        </p:txBody>
      </p:sp>
      <p:cxnSp>
        <p:nvCxnSpPr>
          <p:cNvPr id="911" name="Google Shape;911;p32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32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0" name="Google Shape;930;p32"/>
          <p:cNvGrpSpPr/>
          <p:nvPr/>
        </p:nvGrpSpPr>
        <p:grpSpPr>
          <a:xfrm>
            <a:off x="6963334" y="2311900"/>
            <a:ext cx="442093" cy="519683"/>
            <a:chOff x="-27691025" y="3175300"/>
            <a:chExt cx="251275" cy="295375"/>
          </a:xfrm>
        </p:grpSpPr>
        <p:sp>
          <p:nvSpPr>
            <p:cNvPr id="931" name="Google Shape;931;p3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D697A8E-126E-4FD7-A018-44FE438D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0" y="1142602"/>
            <a:ext cx="2635820" cy="3427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71BFA-5C1A-46A9-BA14-BFFFA54F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279" y="1142602"/>
            <a:ext cx="2701685" cy="3427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FAD5B-F9B2-4E11-8EFA-849D02459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003" y="1538933"/>
            <a:ext cx="2701686" cy="26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2"/>
          <p:cNvSpPr txBox="1">
            <a:spLocks noGrp="1"/>
          </p:cNvSpPr>
          <p:nvPr>
            <p:ph type="title" idx="6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Engagement</a:t>
            </a:r>
            <a:endParaRPr dirty="0"/>
          </a:p>
        </p:txBody>
      </p:sp>
      <p:cxnSp>
        <p:nvCxnSpPr>
          <p:cNvPr id="911" name="Google Shape;911;p32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32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0" name="Google Shape;930;p32"/>
          <p:cNvGrpSpPr/>
          <p:nvPr/>
        </p:nvGrpSpPr>
        <p:grpSpPr>
          <a:xfrm>
            <a:off x="6963334" y="2311900"/>
            <a:ext cx="442093" cy="519683"/>
            <a:chOff x="-27691025" y="3175300"/>
            <a:chExt cx="251275" cy="295375"/>
          </a:xfrm>
        </p:grpSpPr>
        <p:sp>
          <p:nvSpPr>
            <p:cNvPr id="931" name="Google Shape;931;p3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4EDE65-334A-46F9-91E8-3E7ABF97C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15" r="2213" b="684"/>
          <a:stretch/>
        </p:blipFill>
        <p:spPr>
          <a:xfrm>
            <a:off x="2362191" y="1369795"/>
            <a:ext cx="1550254" cy="3628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49322-635A-435C-A588-E0F28775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56" y="1369796"/>
            <a:ext cx="1557180" cy="36289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68ABC-39ED-4802-9A05-E521A28F4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37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522" name="Google Shape;1522;p51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Q&amp;A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9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0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1517" name="Google Shape;1517;p50"/>
          <p:cNvSpPr txBox="1">
            <a:spLocks noGrp="1"/>
          </p:cNvSpPr>
          <p:nvPr>
            <p:ph type="body" idx="1"/>
          </p:nvPr>
        </p:nvSpPr>
        <p:spPr>
          <a:xfrm>
            <a:off x="3830067" y="1248888"/>
            <a:ext cx="4638071" cy="3511956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r>
              <a:rPr lang="en-US" sz="1200" dirty="0"/>
              <a:t>Courtney, K., &amp; Hansen, D. (2018, September 24). </a:t>
            </a:r>
            <a:r>
              <a:rPr lang="en-US" sz="1200" i="1" dirty="0">
                <a:hlinkClick r:id="rId3"/>
              </a:rPr>
              <a:t>A white paper on controlled digital lending of Library Books</a:t>
            </a:r>
            <a:r>
              <a:rPr lang="en-US" sz="1200" dirty="0"/>
              <a:t>. DASH Home. 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Ex Libris, P. of C. (2021, December 15). </a:t>
            </a:r>
            <a:r>
              <a:rPr lang="en-US" sz="1200" i="1" dirty="0">
                <a:hlinkClick r:id="rId4"/>
              </a:rPr>
              <a:t>Implementing controlled digital lending responsibly and effectively</a:t>
            </a:r>
            <a:r>
              <a:rPr lang="en-US" sz="1200" dirty="0"/>
              <a:t>. Library Journal. </a:t>
            </a:r>
          </a:p>
          <a:p>
            <a:endParaRPr lang="en-US" sz="1200" i="1" dirty="0"/>
          </a:p>
          <a:p>
            <a:r>
              <a:rPr lang="en-US" sz="1200" dirty="0"/>
              <a:t>Freeland, C. (2021, June 10). </a:t>
            </a:r>
            <a:r>
              <a:rPr lang="en-US" sz="1200" i="1" dirty="0">
                <a:hlinkClick r:id="rId5"/>
              </a:rPr>
              <a:t>Frequently asked questions about controlled digital lending [Video]</a:t>
            </a:r>
            <a:r>
              <a:rPr lang="en-US" sz="1200" dirty="0">
                <a:hlinkClick r:id="rId5"/>
              </a:rPr>
              <a:t>. </a:t>
            </a:r>
            <a:r>
              <a:rPr lang="en-US" sz="1200" dirty="0"/>
              <a:t>Internet Archive.  </a:t>
            </a:r>
          </a:p>
          <a:p>
            <a:endParaRPr lang="en-US" sz="1200" dirty="0"/>
          </a:p>
          <a:p>
            <a:r>
              <a:rPr lang="en-US" sz="1200" i="1" dirty="0">
                <a:hlinkClick r:id="rId6"/>
              </a:rPr>
              <a:t>Future Thinking: ASERL's Resource Guide to Controlled Digital Lending for Research Libraries</a:t>
            </a:r>
            <a:r>
              <a:rPr lang="en-US" sz="1200" dirty="0"/>
              <a:t>. Association of Southeastern Research Libraries. (2021, March).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52"/>
          <p:cNvSpPr txBox="1">
            <a:spLocks noGrp="1"/>
          </p:cNvSpPr>
          <p:nvPr>
            <p:ph type="title"/>
          </p:nvPr>
        </p:nvSpPr>
        <p:spPr>
          <a:xfrm>
            <a:off x="4807499" y="2690250"/>
            <a:ext cx="245453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cxnSp>
        <p:nvCxnSpPr>
          <p:cNvPr id="1547" name="Google Shape;1547;p52"/>
          <p:cNvCxnSpPr/>
          <p:nvPr/>
        </p:nvCxnSpPr>
        <p:spPr>
          <a:xfrm>
            <a:off x="4311738" y="472775"/>
            <a:ext cx="0" cy="3086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8" name="Google Shape;1548;p52"/>
          <p:cNvSpPr txBox="1">
            <a:spLocks noGrp="1"/>
          </p:cNvSpPr>
          <p:nvPr>
            <p:ph type="subTitle" idx="1"/>
          </p:nvPr>
        </p:nvSpPr>
        <p:spPr>
          <a:xfrm rot="-5400000">
            <a:off x="3834300" y="3995125"/>
            <a:ext cx="9549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51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eReserves</a:t>
            </a:r>
            <a:r>
              <a:rPr lang="en" dirty="0"/>
              <a:t> T</a:t>
            </a:r>
            <a:r>
              <a:rPr lang="en-US" dirty="0"/>
              <a:t>eam</a:t>
            </a:r>
            <a:endParaRPr dirty="0"/>
          </a:p>
        </p:txBody>
      </p:sp>
      <p:sp>
        <p:nvSpPr>
          <p:cNvPr id="1524" name="Google Shape;1524;p51"/>
          <p:cNvSpPr/>
          <p:nvPr/>
        </p:nvSpPr>
        <p:spPr>
          <a:xfrm>
            <a:off x="3672855" y="4241752"/>
            <a:ext cx="899139" cy="899108"/>
          </a:xfrm>
          <a:custGeom>
            <a:avLst/>
            <a:gdLst/>
            <a:ahLst/>
            <a:cxnLst/>
            <a:rect l="l" t="t" r="r" b="b"/>
            <a:pathLst>
              <a:path w="29795" h="29794" extrusionOk="0">
                <a:moveTo>
                  <a:pt x="14898" y="1"/>
                </a:moveTo>
                <a:cubicBezTo>
                  <a:pt x="6671" y="1"/>
                  <a:pt x="1" y="6670"/>
                  <a:pt x="0" y="14897"/>
                </a:cubicBezTo>
                <a:cubicBezTo>
                  <a:pt x="0" y="23125"/>
                  <a:pt x="6670" y="29794"/>
                  <a:pt x="14897" y="29794"/>
                </a:cubicBezTo>
                <a:cubicBezTo>
                  <a:pt x="23124" y="29794"/>
                  <a:pt x="29794" y="23125"/>
                  <a:pt x="29794" y="14897"/>
                </a:cubicBezTo>
                <a:lnTo>
                  <a:pt x="297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5" name="Google Shape;1525;p51"/>
          <p:cNvSpPr/>
          <p:nvPr/>
        </p:nvSpPr>
        <p:spPr>
          <a:xfrm>
            <a:off x="2773749" y="4241752"/>
            <a:ext cx="899139" cy="899108"/>
          </a:xfrm>
          <a:custGeom>
            <a:avLst/>
            <a:gdLst/>
            <a:ahLst/>
            <a:cxnLst/>
            <a:rect l="l" t="t" r="r" b="b"/>
            <a:pathLst>
              <a:path w="29795" h="29794" extrusionOk="0">
                <a:moveTo>
                  <a:pt x="29794" y="1"/>
                </a:moveTo>
                <a:lnTo>
                  <a:pt x="1" y="29794"/>
                </a:lnTo>
                <a:lnTo>
                  <a:pt x="29794" y="29794"/>
                </a:lnTo>
                <a:lnTo>
                  <a:pt x="297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6" name="Google Shape;1526;p51"/>
          <p:cNvSpPr/>
          <p:nvPr/>
        </p:nvSpPr>
        <p:spPr>
          <a:xfrm>
            <a:off x="2775680" y="4248934"/>
            <a:ext cx="890055" cy="890025"/>
          </a:xfrm>
          <a:custGeom>
            <a:avLst/>
            <a:gdLst/>
            <a:ahLst/>
            <a:cxnLst/>
            <a:rect l="l" t="t" r="r" b="b"/>
            <a:pathLst>
              <a:path w="29494" h="29493" extrusionOk="0">
                <a:moveTo>
                  <a:pt x="29493" y="0"/>
                </a:moveTo>
                <a:cubicBezTo>
                  <a:pt x="13204" y="0"/>
                  <a:pt x="0" y="13204"/>
                  <a:pt x="0" y="29493"/>
                </a:cubicBezTo>
                <a:lnTo>
                  <a:pt x="294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51"/>
          <p:cNvSpPr/>
          <p:nvPr/>
        </p:nvSpPr>
        <p:spPr>
          <a:xfrm>
            <a:off x="2775680" y="4248934"/>
            <a:ext cx="890055" cy="890025"/>
          </a:xfrm>
          <a:custGeom>
            <a:avLst/>
            <a:gdLst/>
            <a:ahLst/>
            <a:cxnLst/>
            <a:rect l="l" t="t" r="r" b="b"/>
            <a:pathLst>
              <a:path w="29494" h="29493" extrusionOk="0">
                <a:moveTo>
                  <a:pt x="29493" y="0"/>
                </a:moveTo>
                <a:lnTo>
                  <a:pt x="0" y="29493"/>
                </a:lnTo>
                <a:cubicBezTo>
                  <a:pt x="16288" y="29493"/>
                  <a:pt x="29493" y="16288"/>
                  <a:pt x="294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51"/>
          <p:cNvSpPr/>
          <p:nvPr/>
        </p:nvSpPr>
        <p:spPr>
          <a:xfrm>
            <a:off x="3937520" y="4506173"/>
            <a:ext cx="369705" cy="369705"/>
          </a:xfrm>
          <a:custGeom>
            <a:avLst/>
            <a:gdLst/>
            <a:ahLst/>
            <a:cxnLst/>
            <a:rect l="l" t="t" r="r" b="b"/>
            <a:pathLst>
              <a:path w="12251" h="12251" extrusionOk="0">
                <a:moveTo>
                  <a:pt x="6126" y="1"/>
                </a:moveTo>
                <a:cubicBezTo>
                  <a:pt x="4502" y="1"/>
                  <a:pt x="2944" y="646"/>
                  <a:pt x="1795" y="1795"/>
                </a:cubicBezTo>
                <a:cubicBezTo>
                  <a:pt x="646" y="2944"/>
                  <a:pt x="1" y="4501"/>
                  <a:pt x="1" y="6125"/>
                </a:cubicBezTo>
                <a:cubicBezTo>
                  <a:pt x="1" y="7750"/>
                  <a:pt x="646" y="9307"/>
                  <a:pt x="1795" y="10456"/>
                </a:cubicBezTo>
                <a:cubicBezTo>
                  <a:pt x="2944" y="11605"/>
                  <a:pt x="4502" y="12250"/>
                  <a:pt x="6126" y="12250"/>
                </a:cubicBezTo>
                <a:cubicBezTo>
                  <a:pt x="7750" y="12250"/>
                  <a:pt x="9308" y="11605"/>
                  <a:pt x="10456" y="10456"/>
                </a:cubicBezTo>
                <a:cubicBezTo>
                  <a:pt x="11605" y="9307"/>
                  <a:pt x="12250" y="7750"/>
                  <a:pt x="12250" y="6125"/>
                </a:cubicBezTo>
                <a:cubicBezTo>
                  <a:pt x="12250" y="4501"/>
                  <a:pt x="11605" y="2944"/>
                  <a:pt x="10456" y="1795"/>
                </a:cubicBezTo>
                <a:cubicBezTo>
                  <a:pt x="9308" y="646"/>
                  <a:pt x="7750" y="1"/>
                  <a:pt x="6126" y="1"/>
                </a:cubicBezTo>
                <a:close/>
              </a:path>
            </a:pathLst>
          </a:custGeom>
          <a:solidFill>
            <a:srgbClr val="3A87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51"/>
          <p:cNvSpPr/>
          <p:nvPr/>
        </p:nvSpPr>
        <p:spPr>
          <a:xfrm>
            <a:off x="4571992" y="4244393"/>
            <a:ext cx="899108" cy="899108"/>
          </a:xfrm>
          <a:custGeom>
            <a:avLst/>
            <a:gdLst/>
            <a:ahLst/>
            <a:cxnLst/>
            <a:rect l="l" t="t" r="r" b="b"/>
            <a:pathLst>
              <a:path w="29794" h="29794" extrusionOk="0">
                <a:moveTo>
                  <a:pt x="1" y="1"/>
                </a:moveTo>
                <a:lnTo>
                  <a:pt x="1" y="29794"/>
                </a:lnTo>
                <a:lnTo>
                  <a:pt x="29793" y="29794"/>
                </a:lnTo>
                <a:lnTo>
                  <a:pt x="2979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0" name="Google Shape;1530;p51"/>
          <p:cNvSpPr/>
          <p:nvPr/>
        </p:nvSpPr>
        <p:spPr>
          <a:xfrm>
            <a:off x="4571992" y="4244393"/>
            <a:ext cx="899108" cy="899108"/>
          </a:xfrm>
          <a:custGeom>
            <a:avLst/>
            <a:gdLst/>
            <a:ahLst/>
            <a:cxnLst/>
            <a:rect l="l" t="t" r="r" b="b"/>
            <a:pathLst>
              <a:path w="29794" h="29794" extrusionOk="0">
                <a:moveTo>
                  <a:pt x="14897" y="1"/>
                </a:moveTo>
                <a:cubicBezTo>
                  <a:pt x="6670" y="1"/>
                  <a:pt x="1" y="6670"/>
                  <a:pt x="1" y="14897"/>
                </a:cubicBezTo>
                <a:cubicBezTo>
                  <a:pt x="1" y="23124"/>
                  <a:pt x="6670" y="29794"/>
                  <a:pt x="14897" y="29794"/>
                </a:cubicBezTo>
                <a:cubicBezTo>
                  <a:pt x="23125" y="29794"/>
                  <a:pt x="29793" y="23124"/>
                  <a:pt x="29793" y="14897"/>
                </a:cubicBezTo>
                <a:cubicBezTo>
                  <a:pt x="29793" y="6670"/>
                  <a:pt x="23124" y="1"/>
                  <a:pt x="14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1" name="Google Shape;1531;p51"/>
          <p:cNvSpPr/>
          <p:nvPr/>
        </p:nvSpPr>
        <p:spPr>
          <a:xfrm>
            <a:off x="4829173" y="4501541"/>
            <a:ext cx="384793" cy="384823"/>
          </a:xfrm>
          <a:custGeom>
            <a:avLst/>
            <a:gdLst/>
            <a:ahLst/>
            <a:cxnLst/>
            <a:rect l="l" t="t" r="r" b="b"/>
            <a:pathLst>
              <a:path w="12751" h="12752" extrusionOk="0">
                <a:moveTo>
                  <a:pt x="6375" y="0"/>
                </a:moveTo>
                <a:cubicBezTo>
                  <a:pt x="2855" y="0"/>
                  <a:pt x="0" y="2855"/>
                  <a:pt x="0" y="6376"/>
                </a:cubicBezTo>
                <a:cubicBezTo>
                  <a:pt x="0" y="9898"/>
                  <a:pt x="2855" y="12751"/>
                  <a:pt x="6375" y="12751"/>
                </a:cubicBezTo>
                <a:cubicBezTo>
                  <a:pt x="9896" y="12751"/>
                  <a:pt x="12751" y="9897"/>
                  <a:pt x="12751" y="6376"/>
                </a:cubicBezTo>
                <a:cubicBezTo>
                  <a:pt x="12751" y="2855"/>
                  <a:pt x="9896" y="0"/>
                  <a:pt x="63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2" name="Google Shape;1532;p51"/>
          <p:cNvSpPr/>
          <p:nvPr/>
        </p:nvSpPr>
        <p:spPr>
          <a:xfrm>
            <a:off x="5471129" y="4693957"/>
            <a:ext cx="449554" cy="449554"/>
          </a:xfrm>
          <a:custGeom>
            <a:avLst/>
            <a:gdLst/>
            <a:ahLst/>
            <a:cxnLst/>
            <a:rect l="l" t="t" r="r" b="b"/>
            <a:pathLst>
              <a:path w="14897" h="14897" extrusionOk="0">
                <a:moveTo>
                  <a:pt x="0" y="0"/>
                </a:moveTo>
                <a:lnTo>
                  <a:pt x="0" y="14897"/>
                </a:lnTo>
                <a:lnTo>
                  <a:pt x="14897" y="14897"/>
                </a:lnTo>
                <a:lnTo>
                  <a:pt x="14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3" name="Google Shape;1533;p51"/>
          <p:cNvSpPr/>
          <p:nvPr/>
        </p:nvSpPr>
        <p:spPr>
          <a:xfrm>
            <a:off x="5920667" y="4244393"/>
            <a:ext cx="449584" cy="899108"/>
          </a:xfrm>
          <a:custGeom>
            <a:avLst/>
            <a:gdLst/>
            <a:ahLst/>
            <a:cxnLst/>
            <a:rect l="l" t="t" r="r" b="b"/>
            <a:pathLst>
              <a:path w="14898" h="29794" extrusionOk="0">
                <a:moveTo>
                  <a:pt x="1" y="1"/>
                </a:moveTo>
                <a:lnTo>
                  <a:pt x="1" y="14897"/>
                </a:lnTo>
                <a:lnTo>
                  <a:pt x="1" y="29794"/>
                </a:lnTo>
                <a:lnTo>
                  <a:pt x="14897" y="29794"/>
                </a:lnTo>
                <a:lnTo>
                  <a:pt x="14897" y="14897"/>
                </a:lnTo>
                <a:lnTo>
                  <a:pt x="1489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4" name="Google Shape;1534;p51"/>
          <p:cNvSpPr/>
          <p:nvPr/>
        </p:nvSpPr>
        <p:spPr>
          <a:xfrm>
            <a:off x="5471129" y="4244362"/>
            <a:ext cx="449554" cy="449615"/>
          </a:xfrm>
          <a:custGeom>
            <a:avLst/>
            <a:gdLst/>
            <a:ahLst/>
            <a:cxnLst/>
            <a:rect l="l" t="t" r="r" b="b"/>
            <a:pathLst>
              <a:path w="14897" h="14899" extrusionOk="0">
                <a:moveTo>
                  <a:pt x="0" y="1"/>
                </a:moveTo>
                <a:lnTo>
                  <a:pt x="0" y="14898"/>
                </a:lnTo>
                <a:lnTo>
                  <a:pt x="14897" y="14898"/>
                </a:lnTo>
                <a:lnTo>
                  <a:pt x="148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8" name="Google Shape;1538;p51"/>
          <p:cNvSpPr txBox="1">
            <a:spLocks noGrp="1"/>
          </p:cNvSpPr>
          <p:nvPr>
            <p:ph type="subTitle" idx="4294967295"/>
          </p:nvPr>
        </p:nvSpPr>
        <p:spPr>
          <a:xfrm>
            <a:off x="4829173" y="1672641"/>
            <a:ext cx="298961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br>
              <a:rPr lang="en-US" sz="1400" dirty="0"/>
            </a:br>
            <a:r>
              <a:rPr lang="en-US" sz="1600" b="1" dirty="0"/>
              <a:t>Krista Biasella</a:t>
            </a:r>
            <a:br>
              <a:rPr lang="en-US" sz="1600" b="1" dirty="0"/>
            </a:br>
            <a:r>
              <a:rPr lang="en-US" sz="1600" dirty="0"/>
              <a:t>Library eReserves Associate</a:t>
            </a:r>
            <a:endParaRPr sz="1600" dirty="0"/>
          </a:p>
        </p:txBody>
      </p:sp>
      <p:sp>
        <p:nvSpPr>
          <p:cNvPr id="1540" name="Google Shape;1540;p51"/>
          <p:cNvSpPr txBox="1">
            <a:spLocks noGrp="1"/>
          </p:cNvSpPr>
          <p:nvPr>
            <p:ph type="subTitle" idx="4294967295"/>
          </p:nvPr>
        </p:nvSpPr>
        <p:spPr>
          <a:xfrm>
            <a:off x="755375" y="1672641"/>
            <a:ext cx="3655826" cy="899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spcAft>
                <a:spcPts val="1600"/>
              </a:spcAft>
              <a:buNone/>
            </a:pPr>
            <a:br>
              <a:rPr lang="en-US" sz="1400" dirty="0"/>
            </a:br>
            <a:r>
              <a:rPr lang="en-US" sz="1600" b="1" dirty="0">
                <a:latin typeface="Montserrat" panose="020B0604020202020204" charset="0"/>
              </a:rPr>
              <a:t>Peter Van Leeuwen</a:t>
            </a:r>
            <a:br>
              <a:rPr lang="en-US" sz="1600" b="1" dirty="0">
                <a:latin typeface="Montserrat ExtraBold" panose="020B0604020202020204" charset="0"/>
              </a:rPr>
            </a:br>
            <a:r>
              <a:rPr lang="en-US" sz="1600" dirty="0"/>
              <a:t>Electronic Resources Coordinator</a:t>
            </a:r>
            <a:endParaRPr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C48C4-B8AF-48F6-A35B-C7DE2AD11A84}"/>
              </a:ext>
            </a:extLst>
          </p:cNvPr>
          <p:cNvSpPr txBox="1"/>
          <p:nvPr/>
        </p:nvSpPr>
        <p:spPr>
          <a:xfrm>
            <a:off x="1858289" y="3281451"/>
            <a:ext cx="542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Florida SouthWestern State College Library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BC8EE-6B62-4F21-88AE-58D9C435F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78" y="3201902"/>
            <a:ext cx="499411" cy="528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43"/>
          <p:cNvSpPr txBox="1">
            <a:spLocks noGrp="1"/>
          </p:cNvSpPr>
          <p:nvPr>
            <p:ph type="body" idx="2"/>
          </p:nvPr>
        </p:nvSpPr>
        <p:spPr>
          <a:xfrm>
            <a:off x="187339" y="1859324"/>
            <a:ext cx="4597312" cy="2095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Established in 1962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Student population:  16,672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Serve a 5-county area in SW Florida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Associate, Bachelor’s &amp; Certificate Programs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70,207 degrees / certificates awarded</a:t>
            </a:r>
          </a:p>
        </p:txBody>
      </p:sp>
      <p:sp>
        <p:nvSpPr>
          <p:cNvPr id="1396" name="Google Shape;1396;p43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Florida SouthWestern State College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42"/>
          <p:cNvSpPr txBox="1">
            <a:spLocks noGrp="1"/>
          </p:cNvSpPr>
          <p:nvPr>
            <p:ph type="title" idx="15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Controlled Digital Lending (CDL)</a:t>
            </a:r>
            <a:endParaRPr dirty="0"/>
          </a:p>
        </p:txBody>
      </p:sp>
      <p:sp>
        <p:nvSpPr>
          <p:cNvPr id="1372" name="Google Shape;1372;p42"/>
          <p:cNvSpPr txBox="1">
            <a:spLocks noGrp="1"/>
          </p:cNvSpPr>
          <p:nvPr>
            <p:ph type="title"/>
          </p:nvPr>
        </p:nvSpPr>
        <p:spPr>
          <a:xfrm>
            <a:off x="774625" y="1338584"/>
            <a:ext cx="2370000" cy="6502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01</a:t>
            </a:r>
            <a:br>
              <a:rPr lang="en" dirty="0"/>
            </a:br>
            <a:endParaRPr dirty="0"/>
          </a:p>
        </p:txBody>
      </p:sp>
      <p:sp>
        <p:nvSpPr>
          <p:cNvPr id="1373" name="Google Shape;1373;p42"/>
          <p:cNvSpPr txBox="1">
            <a:spLocks noGrp="1"/>
          </p:cNvSpPr>
          <p:nvPr>
            <p:ph type="subTitle" idx="1"/>
          </p:nvPr>
        </p:nvSpPr>
        <p:spPr>
          <a:xfrm>
            <a:off x="636475" y="1749632"/>
            <a:ext cx="2196181" cy="801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Ensure titles are obtained lawfully</a:t>
            </a:r>
          </a:p>
        </p:txBody>
      </p:sp>
      <p:sp>
        <p:nvSpPr>
          <p:cNvPr id="1374" name="Google Shape;1374;p42"/>
          <p:cNvSpPr txBox="1">
            <a:spLocks noGrp="1"/>
          </p:cNvSpPr>
          <p:nvPr>
            <p:ph type="title" idx="2"/>
          </p:nvPr>
        </p:nvSpPr>
        <p:spPr>
          <a:xfrm>
            <a:off x="3387000" y="1392606"/>
            <a:ext cx="2241904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02</a:t>
            </a:r>
            <a:endParaRPr dirty="0"/>
          </a:p>
        </p:txBody>
      </p:sp>
      <p:sp>
        <p:nvSpPr>
          <p:cNvPr id="1375" name="Google Shape;1375;p42"/>
          <p:cNvSpPr txBox="1">
            <a:spLocks noGrp="1"/>
          </p:cNvSpPr>
          <p:nvPr>
            <p:ph type="subTitle" idx="3"/>
          </p:nvPr>
        </p:nvSpPr>
        <p:spPr>
          <a:xfrm>
            <a:off x="3360723" y="1762228"/>
            <a:ext cx="2196181" cy="1013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Only titles that are owned and not licensed</a:t>
            </a:r>
          </a:p>
        </p:txBody>
      </p:sp>
      <p:sp>
        <p:nvSpPr>
          <p:cNvPr id="1376" name="Google Shape;1376;p42"/>
          <p:cNvSpPr txBox="1">
            <a:spLocks noGrp="1"/>
          </p:cNvSpPr>
          <p:nvPr>
            <p:ph type="title" idx="4"/>
          </p:nvPr>
        </p:nvSpPr>
        <p:spPr>
          <a:xfrm>
            <a:off x="6255333" y="1424156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03</a:t>
            </a:r>
          </a:p>
        </p:txBody>
      </p:sp>
      <p:sp>
        <p:nvSpPr>
          <p:cNvPr id="1377" name="Google Shape;1377;p42"/>
          <p:cNvSpPr txBox="1">
            <a:spLocks noGrp="1"/>
          </p:cNvSpPr>
          <p:nvPr>
            <p:ph type="subTitle" idx="5"/>
          </p:nvPr>
        </p:nvSpPr>
        <p:spPr>
          <a:xfrm>
            <a:off x="6084971" y="1826637"/>
            <a:ext cx="2196181" cy="809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Maintain an "owned to loaned ratio"</a:t>
            </a:r>
          </a:p>
        </p:txBody>
      </p:sp>
      <p:sp>
        <p:nvSpPr>
          <p:cNvPr id="1378" name="Google Shape;1378;p42"/>
          <p:cNvSpPr txBox="1">
            <a:spLocks noGrp="1"/>
          </p:cNvSpPr>
          <p:nvPr>
            <p:ph type="title" idx="6"/>
          </p:nvPr>
        </p:nvSpPr>
        <p:spPr>
          <a:xfrm>
            <a:off x="774625" y="3113318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04</a:t>
            </a:r>
            <a:endParaRPr dirty="0"/>
          </a:p>
        </p:txBody>
      </p:sp>
      <p:sp>
        <p:nvSpPr>
          <p:cNvPr id="1379" name="Google Shape;1379;p42"/>
          <p:cNvSpPr txBox="1">
            <a:spLocks noGrp="1"/>
          </p:cNvSpPr>
          <p:nvPr>
            <p:ph type="subTitle" idx="7"/>
          </p:nvPr>
        </p:nvSpPr>
        <p:spPr>
          <a:xfrm>
            <a:off x="462656" y="3460718"/>
            <a:ext cx="2370000" cy="107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A digital version to one person at a time</a:t>
            </a:r>
          </a:p>
        </p:txBody>
      </p:sp>
      <p:sp>
        <p:nvSpPr>
          <p:cNvPr id="1380" name="Google Shape;1380;p42"/>
          <p:cNvSpPr txBox="1">
            <a:spLocks noGrp="1"/>
          </p:cNvSpPr>
          <p:nvPr>
            <p:ph type="title" idx="8"/>
          </p:nvPr>
        </p:nvSpPr>
        <p:spPr>
          <a:xfrm>
            <a:off x="3322951" y="3126071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05</a:t>
            </a:r>
          </a:p>
        </p:txBody>
      </p:sp>
      <p:sp>
        <p:nvSpPr>
          <p:cNvPr id="1381" name="Google Shape;1381;p42"/>
          <p:cNvSpPr txBox="1">
            <a:spLocks noGrp="1"/>
          </p:cNvSpPr>
          <p:nvPr>
            <p:ph type="subTitle" idx="9"/>
          </p:nvPr>
        </p:nvSpPr>
        <p:spPr>
          <a:xfrm>
            <a:off x="3217405" y="3457411"/>
            <a:ext cx="2370000" cy="1013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Limit loan period time</a:t>
            </a:r>
          </a:p>
        </p:txBody>
      </p:sp>
      <p:sp>
        <p:nvSpPr>
          <p:cNvPr id="1382" name="Google Shape;1382;p42"/>
          <p:cNvSpPr txBox="1">
            <a:spLocks noGrp="1"/>
          </p:cNvSpPr>
          <p:nvPr>
            <p:ph type="title" idx="13"/>
          </p:nvPr>
        </p:nvSpPr>
        <p:spPr>
          <a:xfrm>
            <a:off x="6272597" y="3134610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06</a:t>
            </a:r>
          </a:p>
        </p:txBody>
      </p:sp>
      <p:sp>
        <p:nvSpPr>
          <p:cNvPr id="1383" name="Google Shape;1383;p42"/>
          <p:cNvSpPr txBox="1">
            <a:spLocks noGrp="1"/>
          </p:cNvSpPr>
          <p:nvPr>
            <p:ph type="subTitle" idx="14"/>
          </p:nvPr>
        </p:nvSpPr>
        <p:spPr>
          <a:xfrm>
            <a:off x="5765731" y="3460718"/>
            <a:ext cx="2496834" cy="107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Use digital rights management to be copyright compliant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42"/>
          <p:cNvSpPr txBox="1">
            <a:spLocks noGrp="1"/>
          </p:cNvSpPr>
          <p:nvPr>
            <p:ph type="title" idx="15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Impact of CDL</a:t>
            </a:r>
            <a:endParaRPr dirty="0"/>
          </a:p>
        </p:txBody>
      </p:sp>
      <p:sp>
        <p:nvSpPr>
          <p:cNvPr id="1372" name="Google Shape;1372;p42"/>
          <p:cNvSpPr txBox="1">
            <a:spLocks noGrp="1"/>
          </p:cNvSpPr>
          <p:nvPr>
            <p:ph type="title"/>
          </p:nvPr>
        </p:nvSpPr>
        <p:spPr>
          <a:xfrm>
            <a:off x="2991936" y="1417286"/>
            <a:ext cx="685800" cy="556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01</a:t>
            </a:r>
            <a:br>
              <a:rPr lang="en" dirty="0"/>
            </a:br>
            <a:endParaRPr dirty="0"/>
          </a:p>
        </p:txBody>
      </p:sp>
      <p:sp>
        <p:nvSpPr>
          <p:cNvPr id="1373" name="Google Shape;1373;p42"/>
          <p:cNvSpPr txBox="1">
            <a:spLocks noGrp="1"/>
          </p:cNvSpPr>
          <p:nvPr>
            <p:ph type="subTitle" idx="1"/>
          </p:nvPr>
        </p:nvSpPr>
        <p:spPr>
          <a:xfrm>
            <a:off x="2738295" y="1724577"/>
            <a:ext cx="1193082" cy="498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24 / 7</a:t>
            </a:r>
          </a:p>
          <a:p>
            <a:pPr lvl="0"/>
            <a:r>
              <a:rPr lang="en-US" dirty="0"/>
              <a:t>access</a:t>
            </a:r>
          </a:p>
        </p:txBody>
      </p:sp>
      <p:sp>
        <p:nvSpPr>
          <p:cNvPr id="1374" name="Google Shape;1374;p42"/>
          <p:cNvSpPr txBox="1">
            <a:spLocks noGrp="1"/>
          </p:cNvSpPr>
          <p:nvPr>
            <p:ph type="title" idx="2"/>
          </p:nvPr>
        </p:nvSpPr>
        <p:spPr>
          <a:xfrm>
            <a:off x="4566476" y="1417286"/>
            <a:ext cx="2241904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02</a:t>
            </a:r>
            <a:endParaRPr dirty="0"/>
          </a:p>
        </p:txBody>
      </p:sp>
      <p:sp>
        <p:nvSpPr>
          <p:cNvPr id="1375" name="Google Shape;1375;p42"/>
          <p:cNvSpPr txBox="1">
            <a:spLocks noGrp="1"/>
          </p:cNvSpPr>
          <p:nvPr>
            <p:ph type="subTitle" idx="3"/>
          </p:nvPr>
        </p:nvSpPr>
        <p:spPr>
          <a:xfrm>
            <a:off x="4441134" y="1724577"/>
            <a:ext cx="2492588" cy="49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Enhanced functionality</a:t>
            </a:r>
          </a:p>
        </p:txBody>
      </p:sp>
      <p:sp>
        <p:nvSpPr>
          <p:cNvPr id="1376" name="Google Shape;1376;p42"/>
          <p:cNvSpPr txBox="1">
            <a:spLocks noGrp="1"/>
          </p:cNvSpPr>
          <p:nvPr>
            <p:ph type="title" idx="4"/>
          </p:nvPr>
        </p:nvSpPr>
        <p:spPr>
          <a:xfrm>
            <a:off x="2149836" y="2735383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03</a:t>
            </a:r>
          </a:p>
        </p:txBody>
      </p:sp>
      <p:sp>
        <p:nvSpPr>
          <p:cNvPr id="1377" name="Google Shape;1377;p42"/>
          <p:cNvSpPr txBox="1">
            <a:spLocks noGrp="1"/>
          </p:cNvSpPr>
          <p:nvPr>
            <p:ph type="subTitle" idx="5"/>
          </p:nvPr>
        </p:nvSpPr>
        <p:spPr>
          <a:xfrm>
            <a:off x="1994032" y="3092730"/>
            <a:ext cx="2681608" cy="489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Preservation purposes </a:t>
            </a:r>
          </a:p>
        </p:txBody>
      </p:sp>
      <p:sp>
        <p:nvSpPr>
          <p:cNvPr id="1378" name="Google Shape;1378;p42"/>
          <p:cNvSpPr txBox="1">
            <a:spLocks noGrp="1"/>
          </p:cNvSpPr>
          <p:nvPr>
            <p:ph type="title" idx="6"/>
          </p:nvPr>
        </p:nvSpPr>
        <p:spPr>
          <a:xfrm>
            <a:off x="4502428" y="2735383"/>
            <a:ext cx="23700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04</a:t>
            </a:r>
            <a:endParaRPr dirty="0"/>
          </a:p>
        </p:txBody>
      </p:sp>
      <p:sp>
        <p:nvSpPr>
          <p:cNvPr id="1379" name="Google Shape;1379;p42"/>
          <p:cNvSpPr txBox="1">
            <a:spLocks noGrp="1"/>
          </p:cNvSpPr>
          <p:nvPr>
            <p:ph type="subTitle" idx="7"/>
          </p:nvPr>
        </p:nvSpPr>
        <p:spPr>
          <a:xfrm>
            <a:off x="4563722" y="3082783"/>
            <a:ext cx="2586246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Reduces environmental</a:t>
            </a:r>
          </a:p>
          <a:p>
            <a:pPr lvl="0"/>
            <a:r>
              <a:rPr lang="en-US" dirty="0"/>
              <a:t>footprint</a:t>
            </a:r>
          </a:p>
        </p:txBody>
      </p:sp>
    </p:spTree>
    <p:extLst>
      <p:ext uri="{BB962C8B-B14F-4D97-AF65-F5344CB8AC3E}">
        <p14:creationId xmlns:p14="http://schemas.microsoft.com/office/powerpoint/2010/main" val="407844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48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Timeline</a:t>
            </a:r>
            <a:endParaRPr dirty="0"/>
          </a:p>
        </p:txBody>
      </p:sp>
      <p:grpSp>
        <p:nvGrpSpPr>
          <p:cNvPr id="1476" name="Google Shape;1476;p48"/>
          <p:cNvGrpSpPr/>
          <p:nvPr/>
        </p:nvGrpSpPr>
        <p:grpSpPr>
          <a:xfrm>
            <a:off x="1091696" y="2898362"/>
            <a:ext cx="6196994" cy="210343"/>
            <a:chOff x="1070501" y="3034487"/>
            <a:chExt cx="6196994" cy="210343"/>
          </a:xfrm>
        </p:grpSpPr>
        <p:sp>
          <p:nvSpPr>
            <p:cNvPr id="1477" name="Google Shape;1477;p48"/>
            <p:cNvSpPr/>
            <p:nvPr/>
          </p:nvSpPr>
          <p:spPr>
            <a:xfrm rot="10800000" flipH="1">
              <a:off x="3457625" y="3045849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48"/>
            <p:cNvSpPr/>
            <p:nvPr/>
          </p:nvSpPr>
          <p:spPr>
            <a:xfrm rot="10800000" flipH="1">
              <a:off x="4266050" y="303448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48"/>
            <p:cNvSpPr/>
            <p:nvPr/>
          </p:nvSpPr>
          <p:spPr>
            <a:xfrm rot="10800000" flipH="1">
              <a:off x="1831275" y="3046341"/>
              <a:ext cx="196500" cy="1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48"/>
            <p:cNvSpPr/>
            <p:nvPr/>
          </p:nvSpPr>
          <p:spPr>
            <a:xfrm rot="10800000" flipH="1">
              <a:off x="2126753" y="304434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48"/>
            <p:cNvSpPr/>
            <p:nvPr/>
          </p:nvSpPr>
          <p:spPr>
            <a:xfrm rot="10800000" flipH="1">
              <a:off x="5455912" y="304434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48"/>
            <p:cNvSpPr/>
            <p:nvPr/>
          </p:nvSpPr>
          <p:spPr>
            <a:xfrm rot="10800000" flipH="1">
              <a:off x="5017309" y="3048330"/>
              <a:ext cx="196500" cy="1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48"/>
            <p:cNvSpPr/>
            <p:nvPr/>
          </p:nvSpPr>
          <p:spPr>
            <a:xfrm rot="10800000" flipH="1">
              <a:off x="4665916" y="3044346"/>
              <a:ext cx="196499" cy="196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48"/>
            <p:cNvSpPr/>
            <p:nvPr/>
          </p:nvSpPr>
          <p:spPr>
            <a:xfrm rot="10800000" flipH="1">
              <a:off x="5901599" y="303448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48"/>
            <p:cNvSpPr/>
            <p:nvPr/>
          </p:nvSpPr>
          <p:spPr>
            <a:xfrm rot="10800000" flipH="1">
              <a:off x="6358783" y="3034487"/>
              <a:ext cx="196500" cy="1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48"/>
            <p:cNvSpPr/>
            <p:nvPr/>
          </p:nvSpPr>
          <p:spPr>
            <a:xfrm rot="10800000" flipH="1">
              <a:off x="7070995" y="303448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48"/>
            <p:cNvSpPr/>
            <p:nvPr/>
          </p:nvSpPr>
          <p:spPr>
            <a:xfrm rot="10800000" flipH="1">
              <a:off x="2788860" y="304434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48"/>
            <p:cNvSpPr/>
            <p:nvPr/>
          </p:nvSpPr>
          <p:spPr>
            <a:xfrm rot="10800000" flipH="1">
              <a:off x="1070501" y="3045850"/>
              <a:ext cx="196500" cy="1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48"/>
            <p:cNvSpPr/>
            <p:nvPr/>
          </p:nvSpPr>
          <p:spPr>
            <a:xfrm rot="10800000" flipH="1">
              <a:off x="2470220" y="3044347"/>
              <a:ext cx="196500" cy="196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48"/>
            <p:cNvSpPr/>
            <p:nvPr/>
          </p:nvSpPr>
          <p:spPr>
            <a:xfrm rot="10800000" flipH="1">
              <a:off x="1454484" y="3044347"/>
              <a:ext cx="225853" cy="186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2" name="Google Shape;1492;p48"/>
          <p:cNvSpPr txBox="1">
            <a:spLocks noGrp="1"/>
          </p:cNvSpPr>
          <p:nvPr>
            <p:ph type="subTitle" idx="4294967295"/>
          </p:nvPr>
        </p:nvSpPr>
        <p:spPr>
          <a:xfrm>
            <a:off x="3423098" y="1263870"/>
            <a:ext cx="2044200" cy="749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 sz="1400" b="1" dirty="0"/>
              <a:t>February 2021 </a:t>
            </a:r>
            <a:r>
              <a:rPr lang="en-US" sz="1400" dirty="0"/>
              <a:t>Scanning initiated with test run</a:t>
            </a:r>
          </a:p>
        </p:txBody>
      </p:sp>
      <p:sp>
        <p:nvSpPr>
          <p:cNvPr id="1494" name="Google Shape;1494;p48"/>
          <p:cNvSpPr txBox="1">
            <a:spLocks noGrp="1"/>
          </p:cNvSpPr>
          <p:nvPr>
            <p:ph type="subTitle" idx="4294967295"/>
          </p:nvPr>
        </p:nvSpPr>
        <p:spPr>
          <a:xfrm>
            <a:off x="2484357" y="3665863"/>
            <a:ext cx="1899397" cy="103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 sz="1400" b="1" dirty="0"/>
              <a:t>January 2021</a:t>
            </a:r>
          </a:p>
          <a:p>
            <a:pPr marL="114300" lvl="0" indent="0">
              <a:buNone/>
            </a:pPr>
            <a:r>
              <a:rPr lang="en-US" sz="1400" dirty="0"/>
              <a:t>BookEye5 scanning station installed</a:t>
            </a:r>
          </a:p>
        </p:txBody>
      </p:sp>
      <p:sp>
        <p:nvSpPr>
          <p:cNvPr id="1496" name="Google Shape;1496;p48"/>
          <p:cNvSpPr txBox="1">
            <a:spLocks noGrp="1"/>
          </p:cNvSpPr>
          <p:nvPr>
            <p:ph type="subTitle" idx="4294967295"/>
          </p:nvPr>
        </p:nvSpPr>
        <p:spPr>
          <a:xfrm>
            <a:off x="1056669" y="1245731"/>
            <a:ext cx="2044200" cy="103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 sz="1400" b="1" dirty="0"/>
              <a:t>August 2020 </a:t>
            </a:r>
            <a:r>
              <a:rPr lang="en-US" sz="1400" dirty="0"/>
              <a:t>Library re-opened No access to reserve titles</a:t>
            </a:r>
          </a:p>
        </p:txBody>
      </p:sp>
      <p:sp>
        <p:nvSpPr>
          <p:cNvPr id="1498" name="Google Shape;1498;p48"/>
          <p:cNvSpPr txBox="1">
            <a:spLocks noGrp="1"/>
          </p:cNvSpPr>
          <p:nvPr>
            <p:ph type="subTitle" idx="4294967295"/>
          </p:nvPr>
        </p:nvSpPr>
        <p:spPr>
          <a:xfrm>
            <a:off x="300248" y="3674427"/>
            <a:ext cx="2044200" cy="731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b="1" dirty="0"/>
              <a:t>March – July 2020 </a:t>
            </a:r>
            <a:r>
              <a:rPr lang="en-US" sz="1400" dirty="0"/>
              <a:t>Library closed</a:t>
            </a:r>
            <a:endParaRPr sz="1400" dirty="0"/>
          </a:p>
        </p:txBody>
      </p:sp>
      <p:sp>
        <p:nvSpPr>
          <p:cNvPr id="37" name="Google Shape;1479;p48">
            <a:extLst>
              <a:ext uri="{FF2B5EF4-FFF2-40B4-BE49-F238E27FC236}">
                <a16:creationId xmlns:a16="http://schemas.microsoft.com/office/drawing/2014/main" id="{33CE1DED-9020-4405-9601-47D9C7730451}"/>
              </a:ext>
            </a:extLst>
          </p:cNvPr>
          <p:cNvSpPr/>
          <p:nvPr/>
        </p:nvSpPr>
        <p:spPr>
          <a:xfrm rot="10800000" flipH="1">
            <a:off x="3105952" y="2911718"/>
            <a:ext cx="196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1485;p48">
            <a:extLst>
              <a:ext uri="{FF2B5EF4-FFF2-40B4-BE49-F238E27FC236}">
                <a16:creationId xmlns:a16="http://schemas.microsoft.com/office/drawing/2014/main" id="{7A1C54C9-55BB-40C1-82B9-360BC989DA6F}"/>
              </a:ext>
            </a:extLst>
          </p:cNvPr>
          <p:cNvSpPr/>
          <p:nvPr/>
        </p:nvSpPr>
        <p:spPr>
          <a:xfrm rot="10800000" flipH="1">
            <a:off x="3887524" y="2908222"/>
            <a:ext cx="196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1485;p48">
            <a:extLst>
              <a:ext uri="{FF2B5EF4-FFF2-40B4-BE49-F238E27FC236}">
                <a16:creationId xmlns:a16="http://schemas.microsoft.com/office/drawing/2014/main" id="{6AE4BC88-4ADB-4728-87CF-233AC81312B8}"/>
              </a:ext>
            </a:extLst>
          </p:cNvPr>
          <p:cNvSpPr/>
          <p:nvPr/>
        </p:nvSpPr>
        <p:spPr>
          <a:xfrm rot="10800000" flipH="1">
            <a:off x="7823877" y="2908222"/>
            <a:ext cx="196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494;p48">
            <a:extLst>
              <a:ext uri="{FF2B5EF4-FFF2-40B4-BE49-F238E27FC236}">
                <a16:creationId xmlns:a16="http://schemas.microsoft.com/office/drawing/2014/main" id="{55B07EF9-8C8A-48E2-B526-7D29BBCFC7B9}"/>
              </a:ext>
            </a:extLst>
          </p:cNvPr>
          <p:cNvSpPr txBox="1">
            <a:spLocks/>
          </p:cNvSpPr>
          <p:nvPr/>
        </p:nvSpPr>
        <p:spPr>
          <a:xfrm>
            <a:off x="4404118" y="3656003"/>
            <a:ext cx="2044200" cy="83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en-US" sz="1400" b="1" dirty="0"/>
              <a:t>March – July 2021 </a:t>
            </a:r>
            <a:r>
              <a:rPr lang="en-US" sz="1400" dirty="0"/>
              <a:t>50 titles uploaded to eReserves</a:t>
            </a:r>
          </a:p>
        </p:txBody>
      </p:sp>
      <p:sp>
        <p:nvSpPr>
          <p:cNvPr id="58" name="Google Shape;1494;p48">
            <a:extLst>
              <a:ext uri="{FF2B5EF4-FFF2-40B4-BE49-F238E27FC236}">
                <a16:creationId xmlns:a16="http://schemas.microsoft.com/office/drawing/2014/main" id="{6B8CDB29-B1B9-42DC-83B1-59E981F79644}"/>
              </a:ext>
            </a:extLst>
          </p:cNvPr>
          <p:cNvSpPr txBox="1">
            <a:spLocks/>
          </p:cNvSpPr>
          <p:nvPr/>
        </p:nvSpPr>
        <p:spPr>
          <a:xfrm>
            <a:off x="5865600" y="1263871"/>
            <a:ext cx="2244000" cy="83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en-US" sz="1400" b="1" dirty="0"/>
              <a:t>August 2021 </a:t>
            </a:r>
            <a:r>
              <a:rPr lang="en-US" sz="1400" dirty="0"/>
              <a:t>eReserves</a:t>
            </a:r>
            <a:br>
              <a:rPr lang="en-US" sz="1400" dirty="0"/>
            </a:br>
            <a:r>
              <a:rPr lang="en-US" sz="1400" dirty="0"/>
              <a:t>delivered via MyDocs</a:t>
            </a:r>
          </a:p>
        </p:txBody>
      </p:sp>
      <p:sp>
        <p:nvSpPr>
          <p:cNvPr id="61" name="Google Shape;1486;p48">
            <a:extLst>
              <a:ext uri="{FF2B5EF4-FFF2-40B4-BE49-F238E27FC236}">
                <a16:creationId xmlns:a16="http://schemas.microsoft.com/office/drawing/2014/main" id="{A1CE8AA9-D4E9-4974-8CD8-C18F327BB7E3}"/>
              </a:ext>
            </a:extLst>
          </p:cNvPr>
          <p:cNvSpPr/>
          <p:nvPr/>
        </p:nvSpPr>
        <p:spPr>
          <a:xfrm rot="10800000" flipH="1">
            <a:off x="6736084" y="2898362"/>
            <a:ext cx="196500" cy="19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486;p48">
            <a:extLst>
              <a:ext uri="{FF2B5EF4-FFF2-40B4-BE49-F238E27FC236}">
                <a16:creationId xmlns:a16="http://schemas.microsoft.com/office/drawing/2014/main" id="{D21B5955-EBF0-461A-AA8C-3D277C3BF1EB}"/>
              </a:ext>
            </a:extLst>
          </p:cNvPr>
          <p:cNvSpPr/>
          <p:nvPr/>
        </p:nvSpPr>
        <p:spPr>
          <a:xfrm rot="10800000" flipH="1">
            <a:off x="7447087" y="2908222"/>
            <a:ext cx="196500" cy="19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494;p48">
            <a:extLst>
              <a:ext uri="{FF2B5EF4-FFF2-40B4-BE49-F238E27FC236}">
                <a16:creationId xmlns:a16="http://schemas.microsoft.com/office/drawing/2014/main" id="{3598D5AA-4A6B-4A6A-B203-80D61E1A00DD}"/>
              </a:ext>
            </a:extLst>
          </p:cNvPr>
          <p:cNvSpPr txBox="1">
            <a:spLocks/>
          </p:cNvSpPr>
          <p:nvPr/>
        </p:nvSpPr>
        <p:spPr>
          <a:xfrm>
            <a:off x="6900027" y="3625444"/>
            <a:ext cx="2044200" cy="95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en-US" sz="1400" b="1" dirty="0"/>
              <a:t>March 2022</a:t>
            </a:r>
          </a:p>
          <a:p>
            <a:pPr marL="114300" indent="0">
              <a:buNone/>
            </a:pPr>
            <a:r>
              <a:rPr lang="en-US" sz="1400" dirty="0"/>
              <a:t>100 eReserve titles milestone attained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9D03DB8-9B45-4BEF-A4D7-B6F2B2AC6853}"/>
              </a:ext>
            </a:extLst>
          </p:cNvPr>
          <p:cNvSpPr/>
          <p:nvPr/>
        </p:nvSpPr>
        <p:spPr>
          <a:xfrm flipH="1">
            <a:off x="3848585" y="2064328"/>
            <a:ext cx="274375" cy="7086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4B8FF60E-3677-445F-92F2-8246783266B2}"/>
              </a:ext>
            </a:extLst>
          </p:cNvPr>
          <p:cNvSpPr/>
          <p:nvPr/>
        </p:nvSpPr>
        <p:spPr>
          <a:xfrm flipH="1">
            <a:off x="1831570" y="2280414"/>
            <a:ext cx="274375" cy="5259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8B02F4AC-404F-4BFF-89CE-EE1FB08CB20F}"/>
              </a:ext>
            </a:extLst>
          </p:cNvPr>
          <p:cNvSpPr/>
          <p:nvPr/>
        </p:nvSpPr>
        <p:spPr>
          <a:xfrm flipH="1">
            <a:off x="6341040" y="2075934"/>
            <a:ext cx="274375" cy="7086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B3157E2B-8ABB-41B4-ABA0-14788713CBDC}"/>
              </a:ext>
            </a:extLst>
          </p:cNvPr>
          <p:cNvSpPr/>
          <p:nvPr/>
        </p:nvSpPr>
        <p:spPr>
          <a:xfrm rot="10800000" flipH="1">
            <a:off x="1052758" y="3194522"/>
            <a:ext cx="274375" cy="5200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71DB89D6-CFF2-48CC-8B71-E1A46F76F163}"/>
              </a:ext>
            </a:extLst>
          </p:cNvPr>
          <p:cNvSpPr/>
          <p:nvPr/>
        </p:nvSpPr>
        <p:spPr>
          <a:xfrm rot="10800000" flipH="1">
            <a:off x="3054477" y="3181019"/>
            <a:ext cx="274375" cy="5200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FE249444-4AF7-4F4C-8B84-A63581E633EC}"/>
              </a:ext>
            </a:extLst>
          </p:cNvPr>
          <p:cNvSpPr/>
          <p:nvPr/>
        </p:nvSpPr>
        <p:spPr>
          <a:xfrm rot="10800000" flipH="1">
            <a:off x="4977252" y="3176316"/>
            <a:ext cx="274375" cy="5200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4F60E7A4-CC05-4901-B921-2D594E26355E}"/>
              </a:ext>
            </a:extLst>
          </p:cNvPr>
          <p:cNvSpPr/>
          <p:nvPr/>
        </p:nvSpPr>
        <p:spPr>
          <a:xfrm rot="10800000" flipH="1">
            <a:off x="7789029" y="3159484"/>
            <a:ext cx="274375" cy="5200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3"/>
          <p:cNvSpPr txBox="1">
            <a:spLocks noGrp="1"/>
          </p:cNvSpPr>
          <p:nvPr>
            <p:ph type="title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Scanning Process</a:t>
            </a: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10734F-3F4A-4C79-9BD6-83DF50A9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77" y="1361439"/>
            <a:ext cx="4282230" cy="304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2"/>
          <p:cNvSpPr txBox="1">
            <a:spLocks noGrp="1"/>
          </p:cNvSpPr>
          <p:nvPr>
            <p:ph type="title" idx="6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eReserves Title List</a:t>
            </a:r>
            <a:endParaRPr dirty="0"/>
          </a:p>
        </p:txBody>
      </p:sp>
      <p:cxnSp>
        <p:nvCxnSpPr>
          <p:cNvPr id="911" name="Google Shape;911;p32"/>
          <p:cNvCxnSpPr/>
          <p:nvPr/>
        </p:nvCxnSpPr>
        <p:spPr>
          <a:xfrm>
            <a:off x="4226700" y="27336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32"/>
          <p:cNvCxnSpPr/>
          <p:nvPr/>
        </p:nvCxnSpPr>
        <p:spPr>
          <a:xfrm>
            <a:off x="4226700" y="1021513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0" name="Google Shape;930;p32"/>
          <p:cNvGrpSpPr/>
          <p:nvPr/>
        </p:nvGrpSpPr>
        <p:grpSpPr>
          <a:xfrm>
            <a:off x="6963334" y="2311900"/>
            <a:ext cx="442093" cy="519683"/>
            <a:chOff x="-27691025" y="3175300"/>
            <a:chExt cx="251275" cy="295375"/>
          </a:xfrm>
        </p:grpSpPr>
        <p:sp>
          <p:nvSpPr>
            <p:cNvPr id="931" name="Google Shape;931;p3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FFD246-DB51-4FC0-9A84-22AA3B3BE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0"/>
          <a:stretch/>
        </p:blipFill>
        <p:spPr>
          <a:xfrm>
            <a:off x="1335168" y="1142602"/>
            <a:ext cx="6473664" cy="38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5"/>
          <p:cNvSpPr txBox="1">
            <a:spLocks noGrp="1"/>
          </p:cNvSpPr>
          <p:nvPr>
            <p:ph type="title" idx="4"/>
          </p:nvPr>
        </p:nvSpPr>
        <p:spPr>
          <a:xfrm>
            <a:off x="1034400" y="144725"/>
            <a:ext cx="70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MyDocs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43ECC-6AF6-4CA2-80A0-16662BD5D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00" y="1272663"/>
            <a:ext cx="4461163" cy="3286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0611F-9405-4E5F-B5E1-0D6788659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07" y="1272664"/>
            <a:ext cx="4149793" cy="3286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 Clinical Cas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4D79"/>
      </a:accent1>
      <a:accent2>
        <a:srgbClr val="4499D4"/>
      </a:accent2>
      <a:accent3>
        <a:srgbClr val="FFFFFF"/>
      </a:accent3>
      <a:accent4>
        <a:srgbClr val="000000"/>
      </a:accent4>
      <a:accent5>
        <a:srgbClr val="79BDF0"/>
      </a:accent5>
      <a:accent6>
        <a:srgbClr val="49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480</Words>
  <Application>Microsoft Office PowerPoint</Application>
  <PresentationFormat>On-screen Show (16:9)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Montserrat</vt:lpstr>
      <vt:lpstr>Times New Roman</vt:lpstr>
      <vt:lpstr>Montserrat ExtraBold</vt:lpstr>
      <vt:lpstr>Arial</vt:lpstr>
      <vt:lpstr>Calibri</vt:lpstr>
      <vt:lpstr>Geometric Clinical Case</vt:lpstr>
      <vt:lpstr>eReserves and Controlled Digital Lending:  An Evolution</vt:lpstr>
      <vt:lpstr>eReserves Team</vt:lpstr>
      <vt:lpstr>Florida SouthWestern State College</vt:lpstr>
      <vt:lpstr>Controlled Digital Lending (CDL)</vt:lpstr>
      <vt:lpstr>Impact of CDL</vt:lpstr>
      <vt:lpstr>Timeline</vt:lpstr>
      <vt:lpstr>The Scanning Process</vt:lpstr>
      <vt:lpstr>eReserves Title List</vt:lpstr>
      <vt:lpstr> MyDocs</vt:lpstr>
      <vt:lpstr>Reserves vs eReserves</vt:lpstr>
      <vt:lpstr>Top 10 eReserve Titles</vt:lpstr>
      <vt:lpstr>eReserves Request Form</vt:lpstr>
      <vt:lpstr>Engagement</vt:lpstr>
      <vt:lpstr>Q&amp;A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CLINICAL CASE</dc:title>
  <dc:creator>Circulation Desk Computer</dc:creator>
  <cp:lastModifiedBy>Peter Van Leeuwen</cp:lastModifiedBy>
  <cp:revision>164</cp:revision>
  <dcterms:modified xsi:type="dcterms:W3CDTF">2022-03-21T17:23:16Z</dcterms:modified>
</cp:coreProperties>
</file>