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jIw_EwzWWF5YuryLpWhyo9F5l5iWweOSv7wS-4nDR4/edit#gid=165471104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spreadsheets/d/1bq8iysoMVh6G6EqI3are7SATcewrYFNDJh2ioHCowRw/edit#gid=509368585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library.brown.edu/studio/item/bdr:64696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pository.library.brown.edu/studio/item/bdr:216633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dea509e1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dea509e1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https://docs.google.com/spreadsheets/d/1DjIw_EwzWWF5YuryLpWhyo9F5l5iWweOSv7wS-4nDR4/edit#gid=1654711040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https://docs.google.com/spreadsheets/d/1bq8iysoMVh6G6EqI3are7SATcewrYFNDJh2ioHCowRw/edit#gid=509368585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69f5e963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69f5e963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dfac3c5e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dfac3c5e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dea509e1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dea509e1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dea509e1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dea509e1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ea509e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dea509e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/>
              <a:t>Since 2008 - only electronic dissertations</a:t>
            </a:r>
            <a:endParaRPr sz="10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/>
              <a:t>Do not submit dissertations to Proquest</a:t>
            </a:r>
            <a:endParaRPr sz="10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/>
              <a:t>Graduate school is primary stakeholder - part of their review process</a:t>
            </a:r>
            <a:endParaRPr sz="10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/>
              <a:t>Integrated discovery of print and electronic dissertations collection desired</a:t>
            </a:r>
            <a:endParaRPr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9f5e96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9f5e96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dea509e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dea509e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"Van Wickle Gates" </a:t>
            </a:r>
            <a:r>
              <a:rPr lang="en" i="1"/>
              <a:t>Images of Brown.</a:t>
            </a:r>
            <a:r>
              <a:rPr lang="en"/>
              <a:t> Brown Digital Repository. Brown University Library.</a:t>
            </a:r>
            <a:r>
              <a:rPr lang="en">
                <a:uFill>
                  <a:noFill/>
                </a:uFill>
                <a:hlinkClick r:id="rId3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https://repository.library.brown.edu/studio/item/bdr:64696/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"List of books from the College Library" (1782). </a:t>
            </a:r>
            <a:r>
              <a:rPr lang="en" i="1"/>
              <a:t>Brown Olio.</a:t>
            </a:r>
            <a:r>
              <a:rPr lang="en"/>
              <a:t> Brown Digital Repository. Brown University Library.</a:t>
            </a:r>
            <a:r>
              <a:rPr lang="en">
                <a:uFill>
                  <a:noFill/>
                </a:uFill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https://repository.library.brown.edu/studio/item/bdr:216633/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dea509e1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dea509e1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dea509e1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dea509e1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69f5e963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69f5e963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69f5e96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69f5e96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dea509e1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dea509e1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_rhoads@brown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Brown-University-Library/etd_app" TargetMode="External"/><Relationship Id="rId4" Type="http://schemas.openxmlformats.org/officeDocument/2006/relationships/hyperlink" Target="mailto:brd@brow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Headings for ETDs at Brown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Jeanette Norris, Head of Metadata Services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Joseph Rhoads, Digital Repository Manager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FAST terms being used?</a:t>
            </a:r>
            <a:endParaRPr/>
          </a:p>
        </p:txBody>
      </p:sp>
      <p:pic>
        <p:nvPicPr>
          <p:cNvPr id="116" name="Google Shape;116;p2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42075"/>
            <a:ext cx="3999900" cy="247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542087"/>
            <a:ext cx="3999900" cy="247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does the lookup work?</a:t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941" y="1152478"/>
            <a:ext cx="568611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a sample: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Sample: 25 records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Departments in sample: 18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Repeated: 0%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Average number of subject terms: 5.8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Average number of FAST headings: 2.7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/>
              <a:t>Applicable FAST terms chosen: 98%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Assess FAST lookup from a technical perspective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Identify and evaluate options for greater metadata quality control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Explore options for expanding service for vocabularies beyond FAST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Leverage the FAST facets more thoroughly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hear more?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joseph_rhoads@brown.edu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bdr@brown.edu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https://github.com/Brown-University-Library/etd_app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912" y="1152475"/>
            <a:ext cx="53801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457313" y="1152475"/>
            <a:ext cx="4229400" cy="34164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225" y="1152475"/>
            <a:ext cx="400756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multiple roles 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30275" t="-1490" r="3066" b="1489"/>
          <a:stretch/>
        </p:blipFill>
        <p:spPr>
          <a:xfrm>
            <a:off x="311700" y="1093925"/>
            <a:ext cx="2328174" cy="346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199" y="1152475"/>
            <a:ext cx="2031102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6863" y="1626964"/>
            <a:ext cx="4047349" cy="23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redesign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D0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Easy for authors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Enhanced data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Improved discoverability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as a solution - technical design</a:t>
            </a:r>
            <a:endParaRPr/>
          </a:p>
        </p:txBody>
      </p:sp>
      <p:grpSp>
        <p:nvGrpSpPr>
          <p:cNvPr id="88" name="Google Shape;88;p18"/>
          <p:cNvGrpSpPr/>
          <p:nvPr/>
        </p:nvGrpSpPr>
        <p:grpSpPr>
          <a:xfrm>
            <a:off x="1467791" y="1282784"/>
            <a:ext cx="6208404" cy="3376612"/>
            <a:chOff x="973675" y="959550"/>
            <a:chExt cx="6081900" cy="3923100"/>
          </a:xfrm>
        </p:grpSpPr>
        <p:sp>
          <p:nvSpPr>
            <p:cNvPr id="89" name="Google Shape;89;p18"/>
            <p:cNvSpPr/>
            <p:nvPr/>
          </p:nvSpPr>
          <p:spPr>
            <a:xfrm>
              <a:off x="973675" y="959550"/>
              <a:ext cx="6081900" cy="3923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55750" y="1050700"/>
              <a:ext cx="5429172" cy="36199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Forms and function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4"/>
            <a:ext cx="3719824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4021" y="1959388"/>
            <a:ext cx="5528274" cy="18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Stored terms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100" y="1085100"/>
            <a:ext cx="4163790" cy="35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575" y="1152475"/>
            <a:ext cx="563994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On-screen Show (16:9)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Dark</vt:lpstr>
      <vt:lpstr>FAST Headings for ETDs at Brown</vt:lpstr>
      <vt:lpstr>Context</vt:lpstr>
      <vt:lpstr>Workflow</vt:lpstr>
      <vt:lpstr>Balancing multiple roles </vt:lpstr>
      <vt:lpstr>Goals for redesign</vt:lpstr>
      <vt:lpstr>FAST as a solution - technical design</vt:lpstr>
      <vt:lpstr>Forms and function</vt:lpstr>
      <vt:lpstr>Stored terms</vt:lpstr>
      <vt:lpstr>Outcomes</vt:lpstr>
      <vt:lpstr>Are FAST terms being used?</vt:lpstr>
      <vt:lpstr>How well does the lookup work?</vt:lpstr>
      <vt:lpstr>Analysis of a sample:</vt:lpstr>
      <vt:lpstr>Next steps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Headings for ETDs at Brown</dc:title>
  <dc:creator>User</dc:creator>
  <cp:lastModifiedBy>User</cp:lastModifiedBy>
  <cp:revision>1</cp:revision>
  <dcterms:modified xsi:type="dcterms:W3CDTF">2020-01-25T19:17:22Z</dcterms:modified>
</cp:coreProperties>
</file>