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00E3C-9BD3-4E16-B3CD-BFB4B8CF1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D432EE-0982-49E7-B3CA-DA44932BE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BC62-C650-4512-904E-8F6BF41BD5F0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12AFE4-4473-4123-9498-8E285BD5F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82958D-BD7C-4516-A864-756ED523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13369-28DD-4C46-9348-7B97D367B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5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104C13-FB77-436B-8179-D7989C226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DBF98-8B4A-4367-9114-CD497BD47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021E5-34E9-4D3A-9F33-7EC01B969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BBC62-C650-4512-904E-8F6BF41BD5F0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91A5C-614E-4612-AF49-DF6B8E5A7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B5872-8715-4C28-A556-0F0C1817E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13369-28DD-4C46-9348-7B97D367B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6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D9463F-3041-4787-BCEA-0C874425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AASL AFFILIATE ASSEMBLY I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ADF478-CBB4-429E-89CF-0E6B9561FB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22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70C2D3-A8F2-4B03-9341-E9BE7AC31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/>
              <a:t>Chair-Elect Nominations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57B05C-2663-405C-85E9-B4B6598A1E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36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0DE59A-2D36-4F45-9686-1E6379D27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6000"/>
              <a:t>AASL Standards PD share Site</a:t>
            </a:r>
            <a:br>
              <a:rPr lang="en-US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3FFA38-5FB5-4CCD-AE62-F003A9927B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9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57A2F2-5E66-48D9-9628-67DD62951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/>
              <a:t>AASL Standards PD Share Site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5E1D3A-A744-4DB4-9375-985F05EC7F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36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D32995-F543-4932-8B98-8E81614A7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/>
              <a:t>AASL Standards PD Share Site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371B2D-D53E-40C6-970E-7E5B89D8AC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09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75DA8E-279E-406E-A342-83CE25594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/>
              <a:t>AASL Standards PD Share Site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5A1805-21ED-4425-A186-C052B2CA42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07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8C613B-EBE2-49C2-8AE7-90A281D8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AASL Standards PD Share Site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1CA84C-7CB9-45B1-BEB0-C9B6FEF55A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62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2411FA-155C-4F95-8CC6-B31F32B3F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AASL Standards PD Share Site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115708-22C3-46EA-B06C-0A780381E8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77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147D41-5E2C-464B-852D-2314AB21A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AASL Standards PD Share Site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5F1AB1-08F1-41D2-923F-C7DD3081E5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43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370D4E-7C14-4C81-9CB5-FB6A5D5F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AASL Standards PD Share Site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D5EB36-0372-4453-96B2-255AB0E64D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68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719375-2EE1-410E-BB7F-C3F4C7692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AASL Standards PD Share Site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3D50DA-A53D-4A51-BFFE-36B37E1F3A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6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8C4C5B-7B99-4F42-8ABF-F8F2859BF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9600"/>
              <a:t>Welcome</a:t>
            </a:r>
            <a:br>
              <a:rPr lang="en-US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BC6D4-EC2A-4BDD-81C4-B78F9321C2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24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5AF8A9-D6E1-43D5-B4AD-1241EF567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AASL Standards PD Share Site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10E5C0-8EBB-40C8-A3F7-7321376C93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74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03B07B-1A0E-4AB6-AF17-59D5ACAE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/>
              <a:t>AASL Standards PD Share Site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A9DA0F-F815-4C2A-8C85-7C54695BD1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06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830066-88C2-4E47-9564-55A2B246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6000"/>
              <a:t>AASL Standards Resources update</a:t>
            </a:r>
            <a:br>
              <a:rPr lang="en-US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EF6324-CAAB-41C4-95D2-C418248166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81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0C8887-CFD6-467F-8595-1B78E8C49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National Crosswalks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434E1C-BB59-4568-960A-4701A6CAE6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65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DEEC05-A91A-46A6-B694-F6E9746AE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/>
              <a:t>AASL Standards Resources Update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7C348F-FDA4-4147-8035-2DAA130CB3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78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CB9FAE-8514-45C3-8218-0C5F7978A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/>
              <a:t>AASL Standards Resources Update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C4A314-FFBE-4FFF-BD48-F335C2BCCA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13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E4A3EC-B1FF-43E8-A1EE-2253B76D9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/>
              <a:t>AASL Standards Resources Update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328F19-1388-4528-8AF9-ED6EC4B8AA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90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F6B4F4-A3BA-4E82-9628-B3869C471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/>
              <a:t>AASL Standards Resources Update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EFB694-DFE0-4A40-A97D-D4A67B4FFA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20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FCF2D8-F347-4029-A144-C687B2C7C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AASL Standards Card Game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A9CC94-89D2-4730-BB20-77B5A41276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78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9D3CF4-25CE-4432-A5AC-852AD52FD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/>
              <a:t>AASL Standards Resources Webinars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E91436-588C-4809-B563-AE63AC6FED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2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99F186-EB04-4465-9D54-A89DE31D5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400"/>
              <a:t>Affiliate Assembly Coordinating Team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A46889-0AE0-45DA-8D65-4C72B131E7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20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B29D15-50AB-44BB-875A-73D7C77E4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/>
              <a:t>AASL Standards Resources Webinars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7322DF-B421-4905-ABBE-AA344B215A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314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BC2504-37FE-4D74-B4AD-632C2F977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/>
              <a:t>AASL Standards Resources Knowledge Quest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10A443-1F8B-4DED-B363-7EAB2C6AB0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474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2AF22B-FB68-46AD-BE05-18811E76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/>
              <a:t>AASL Standards Resources National Conference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7AB0ED-93A2-4355-8C9A-D3ABB3A1AE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897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DDB870-0B25-4DAD-A358-B8CA8A9F0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/>
              <a:t>AASL Standards Resources School Library Checklist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F89881-9364-44D0-A137-67F749C17F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18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07ABBB-AA9B-447B-B8A3-1546C896B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/>
              <a:t>AASL Standards Resources Libraries Transform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0944A1-5292-4AF4-B44B-96562EF7A6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024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FA6F00-559E-4B73-B37E-EFFCF5741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6600"/>
              <a:t>Regional discussion groups</a:t>
            </a:r>
            <a:endParaRPr lang="en-US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E0E39A-1EA5-4962-A4FF-F8215910D4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648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A8B7F9-D334-497E-A8E1-D4D6A81F0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/>
              <a:t>AASL Standards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B3AFF7-572A-4739-8C4B-50640E611C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195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DE9E88-3717-45AE-8200-30C541A57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6600"/>
              <a:t>break</a:t>
            </a:r>
            <a:endParaRPr lang="en-US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E3B910-17CC-4A7D-9CC0-AE8D7FEF91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131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E1FCFF-DE70-4528-889D-005636E1F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/>
              <a:t>Reminders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DC70FC-7D3B-4948-B778-F1BBA3D0A0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06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3F368B-D464-4A79-8294-CC45DFDB2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Affiliate Assembly Coordinating Team- Regional Representatives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631C9E-8541-4EFD-8AC3-6FFF600674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06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957DAF-5964-4DA9-81FC-6BD494D58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Affiliate Assembly Coordinating Team </a:t>
            </a:r>
            <a:br>
              <a:rPr lang="en-US" altLang="en-US" sz="4000"/>
            </a:br>
            <a:r>
              <a:rPr lang="en-US" altLang="en-US" sz="4000"/>
              <a:t>Ex-Officio Members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F90008-861B-4A7B-BE86-B51E04561B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29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AA63BF-7A6D-419A-A763-33366F8C7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3C8C3D-E0FA-47C2-83BA-5140FA2C37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66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458EBF-7F2F-47CD-91AD-952D96505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/>
              <a:t>Concerns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8700DF-6747-4D6A-9079-1A08E58C74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07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215DE2-870D-4745-8A26-43F225239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/>
              <a:t>Commendations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CFF1C7-4FB7-40EA-B8ED-F92E4D1392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34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C5C512-0F10-4CFC-B896-6642F6582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6000"/>
              <a:t>Call for nominations</a:t>
            </a:r>
            <a:br>
              <a:rPr lang="en-US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0F1442-133A-461B-825E-578FA2332B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47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On-screen Show (4:3)</PresentationFormat>
  <Paragraphs>37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AASL AFFILIATE ASSEMBLY I</vt:lpstr>
      <vt:lpstr>Welcome </vt:lpstr>
      <vt:lpstr>Affiliate Assembly Coordinating Team</vt:lpstr>
      <vt:lpstr>Affiliate Assembly Coordinating Team- Regional Representatives</vt:lpstr>
      <vt:lpstr>Affiliate Assembly Coordinating Team  Ex-Officio Members</vt:lpstr>
      <vt:lpstr>PowerPoint Presentation</vt:lpstr>
      <vt:lpstr>Concerns</vt:lpstr>
      <vt:lpstr>Commendations</vt:lpstr>
      <vt:lpstr>Call for nominations </vt:lpstr>
      <vt:lpstr>Chair-Elect Nominations</vt:lpstr>
      <vt:lpstr>AASL Standards PD share Site </vt:lpstr>
      <vt:lpstr>AASL Standards PD Share Site</vt:lpstr>
      <vt:lpstr>AASL Standards PD Share Site</vt:lpstr>
      <vt:lpstr>AASL Standards PD Share Site</vt:lpstr>
      <vt:lpstr>AASL Standards PD Share Site</vt:lpstr>
      <vt:lpstr>AASL Standards PD Share Site</vt:lpstr>
      <vt:lpstr>AASL Standards PD Share Site</vt:lpstr>
      <vt:lpstr>AASL Standards PD Share Site</vt:lpstr>
      <vt:lpstr>AASL Standards PD Share Site</vt:lpstr>
      <vt:lpstr>AASL Standards PD Share Site</vt:lpstr>
      <vt:lpstr>AASL Standards PD Share Site</vt:lpstr>
      <vt:lpstr>AASL Standards Resources update </vt:lpstr>
      <vt:lpstr>National Crosswalks</vt:lpstr>
      <vt:lpstr>AASL Standards Resources Update</vt:lpstr>
      <vt:lpstr>AASL Standards Resources Update</vt:lpstr>
      <vt:lpstr>AASL Standards Resources Update</vt:lpstr>
      <vt:lpstr>AASL Standards Resources Update</vt:lpstr>
      <vt:lpstr>AASL Standards Card Game</vt:lpstr>
      <vt:lpstr>AASL Standards Resources Webinars</vt:lpstr>
      <vt:lpstr>AASL Standards Resources Webinars</vt:lpstr>
      <vt:lpstr>AASL Standards Resources Knowledge Quest</vt:lpstr>
      <vt:lpstr>AASL Standards Resources National Conference</vt:lpstr>
      <vt:lpstr>AASL Standards Resources School Library Checklist</vt:lpstr>
      <vt:lpstr>AASL Standards Resources Libraries Transform</vt:lpstr>
      <vt:lpstr>Regional discussion groups</vt:lpstr>
      <vt:lpstr>AASL Standards</vt:lpstr>
      <vt:lpstr>break</vt:lpstr>
      <vt:lpstr>Reminders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AASL AFFILIATE ASSEMBLY I</dc:title>
  <dc:creator>Allison Cline</dc:creator>
  <cp:lastModifiedBy>Allison Cline</cp:lastModifiedBy>
  <cp:revision>1</cp:revision>
  <dcterms:created xsi:type="dcterms:W3CDTF">2019-01-27T19:43:58Z</dcterms:created>
  <dcterms:modified xsi:type="dcterms:W3CDTF">2019-01-27T19:43:58Z</dcterms:modified>
</cp:coreProperties>
</file>