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1" r:id="rId3"/>
    <p:sldId id="267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4" r:id="rId13"/>
    <p:sldId id="271" r:id="rId14"/>
    <p:sldId id="272" r:id="rId15"/>
    <p:sldId id="273" r:id="rId1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35"/>
    <a:srgbClr val="B20828"/>
    <a:srgbClr val="B30838"/>
    <a:srgbClr val="AB1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738DF-BE10-4A80-90FD-5AF2269142D6}" v="21" dt="2023-03-07T18:07:23.988"/>
    <p1510:client id="{7BE026E9-A026-432E-BFAA-C7BA5D9D2589}" v="357" dt="2023-02-28T17:31:28.115"/>
    <p1510:client id="{A52C0E3A-8EB2-4227-AFAE-B804BF069EED}" v="190" dt="2023-02-28T17:47:22.338"/>
    <p1510:client id="{CEB462F4-4798-4A01-B978-18984531C595}" v="31" dt="2023-03-07T18:46:43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Smith" userId="sIOShF01D5j6nJEMFfrw1uQxhzoKUZpLLO1UWljecCM=" providerId="None" clId="Web-{CEB462F4-4798-4A01-B978-18984531C595}"/>
    <pc:docChg chg="addSld delSld modSld">
      <pc:chgData name="Catherine Smith" userId="sIOShF01D5j6nJEMFfrw1uQxhzoKUZpLLO1UWljecCM=" providerId="None" clId="Web-{CEB462F4-4798-4A01-B978-18984531C595}" dt="2023-03-07T18:46:43.815" v="34" actId="1076"/>
      <pc:docMkLst>
        <pc:docMk/>
      </pc:docMkLst>
      <pc:sldChg chg="modSp">
        <pc:chgData name="Catherine Smith" userId="sIOShF01D5j6nJEMFfrw1uQxhzoKUZpLLO1UWljecCM=" providerId="None" clId="Web-{CEB462F4-4798-4A01-B978-18984531C595}" dt="2023-03-07T18:10:43.115" v="19" actId="14100"/>
        <pc:sldMkLst>
          <pc:docMk/>
          <pc:sldMk cId="3138052839" sldId="268"/>
        </pc:sldMkLst>
        <pc:spChg chg="mod">
          <ac:chgData name="Catherine Smith" userId="sIOShF01D5j6nJEMFfrw1uQxhzoKUZpLLO1UWljecCM=" providerId="None" clId="Web-{CEB462F4-4798-4A01-B978-18984531C595}" dt="2023-03-07T18:10:24.005" v="15" actId="20577"/>
          <ac:spMkLst>
            <pc:docMk/>
            <pc:sldMk cId="3138052839" sldId="268"/>
            <ac:spMk id="4" creationId="{C5A69193-830A-7851-3BBB-E514C9E07483}"/>
          </ac:spMkLst>
        </pc:spChg>
        <pc:picChg chg="mod">
          <ac:chgData name="Catherine Smith" userId="sIOShF01D5j6nJEMFfrw1uQxhzoKUZpLLO1UWljecCM=" providerId="None" clId="Web-{CEB462F4-4798-4A01-B978-18984531C595}" dt="2023-03-07T18:10:35.193" v="17" actId="14100"/>
          <ac:picMkLst>
            <pc:docMk/>
            <pc:sldMk cId="3138052839" sldId="268"/>
            <ac:picMk id="7" creationId="{1138DD51-9CDC-7024-801C-282B3DF8DEC9}"/>
          </ac:picMkLst>
        </pc:picChg>
        <pc:picChg chg="mod">
          <ac:chgData name="Catherine Smith" userId="sIOShF01D5j6nJEMFfrw1uQxhzoKUZpLLO1UWljecCM=" providerId="None" clId="Web-{CEB462F4-4798-4A01-B978-18984531C595}" dt="2023-03-07T18:10:43.115" v="19" actId="14100"/>
          <ac:picMkLst>
            <pc:docMk/>
            <pc:sldMk cId="3138052839" sldId="268"/>
            <ac:picMk id="8" creationId="{98886BC4-C116-12F4-CCF6-976A6A3C12D2}"/>
          </ac:picMkLst>
        </pc:picChg>
      </pc:sldChg>
      <pc:sldChg chg="addSp delSp modSp">
        <pc:chgData name="Catherine Smith" userId="sIOShF01D5j6nJEMFfrw1uQxhzoKUZpLLO1UWljecCM=" providerId="None" clId="Web-{CEB462F4-4798-4A01-B978-18984531C595}" dt="2023-03-07T18:46:43.815" v="34" actId="1076"/>
        <pc:sldMkLst>
          <pc:docMk/>
          <pc:sldMk cId="259531507" sldId="272"/>
        </pc:sldMkLst>
        <pc:spChg chg="mod">
          <ac:chgData name="Catherine Smith" userId="sIOShF01D5j6nJEMFfrw1uQxhzoKUZpLLO1UWljecCM=" providerId="None" clId="Web-{CEB462F4-4798-4A01-B978-18984531C595}" dt="2023-03-07T18:46:25.377" v="30" actId="1076"/>
          <ac:spMkLst>
            <pc:docMk/>
            <pc:sldMk cId="259531507" sldId="272"/>
            <ac:spMk id="3" creationId="{BB60C3F2-485E-16B0-2FA6-D3E45CD29B06}"/>
          </ac:spMkLst>
        </pc:spChg>
        <pc:spChg chg="mod">
          <ac:chgData name="Catherine Smith" userId="sIOShF01D5j6nJEMFfrw1uQxhzoKUZpLLO1UWljecCM=" providerId="None" clId="Web-{CEB462F4-4798-4A01-B978-18984531C595}" dt="2023-03-07T18:46:43.815" v="34" actId="1076"/>
          <ac:spMkLst>
            <pc:docMk/>
            <pc:sldMk cId="259531507" sldId="272"/>
            <ac:spMk id="5" creationId="{18EB67EB-BD0E-96B7-19FA-2CC2D1C6D343}"/>
          </ac:spMkLst>
        </pc:spChg>
        <pc:picChg chg="add del mod">
          <ac:chgData name="Catherine Smith" userId="sIOShF01D5j6nJEMFfrw1uQxhzoKUZpLLO1UWljecCM=" providerId="None" clId="Web-{CEB462F4-4798-4A01-B978-18984531C595}" dt="2023-03-07T18:45:16.173" v="21"/>
          <ac:picMkLst>
            <pc:docMk/>
            <pc:sldMk cId="259531507" sldId="272"/>
            <ac:picMk id="4" creationId="{9BA4B19A-D680-3A6D-8C0F-CD0D606961DB}"/>
          </ac:picMkLst>
        </pc:picChg>
        <pc:picChg chg="mod">
          <ac:chgData name="Catherine Smith" userId="sIOShF01D5j6nJEMFfrw1uQxhzoKUZpLLO1UWljecCM=" providerId="None" clId="Web-{CEB462F4-4798-4A01-B978-18984531C595}" dt="2023-03-07T18:46:31.612" v="32" actId="14100"/>
          <ac:picMkLst>
            <pc:docMk/>
            <pc:sldMk cId="259531507" sldId="272"/>
            <ac:picMk id="7" creationId="{3E97513A-B8BB-F17E-0D72-19CC8752F3C8}"/>
          </ac:picMkLst>
        </pc:picChg>
        <pc:picChg chg="mod">
          <ac:chgData name="Catherine Smith" userId="sIOShF01D5j6nJEMFfrw1uQxhzoKUZpLLO1UWljecCM=" providerId="None" clId="Web-{CEB462F4-4798-4A01-B978-18984531C595}" dt="2023-03-07T18:46:37.440" v="33" actId="1076"/>
          <ac:picMkLst>
            <pc:docMk/>
            <pc:sldMk cId="259531507" sldId="272"/>
            <ac:picMk id="8" creationId="{D56130EF-042A-8532-A126-666A60DA618E}"/>
          </ac:picMkLst>
        </pc:picChg>
      </pc:sldChg>
      <pc:sldChg chg="new del">
        <pc:chgData name="Catherine Smith" userId="sIOShF01D5j6nJEMFfrw1uQxhzoKUZpLLO1UWljecCM=" providerId="None" clId="Web-{CEB462F4-4798-4A01-B978-18984531C595}" dt="2023-03-07T18:45:26.079" v="23"/>
        <pc:sldMkLst>
          <pc:docMk/>
          <pc:sldMk cId="721218839" sldId="275"/>
        </pc:sldMkLst>
      </pc:sldChg>
    </pc:docChg>
  </pc:docChgLst>
  <pc:docChgLst>
    <pc:chgData name="Catherine Smith" userId="sIOShF01D5j6nJEMFfrw1uQxhzoKUZpLLO1UWljecCM=" providerId="None" clId="Web-{A52C0E3A-8EB2-4227-AFAE-B804BF069EED}"/>
    <pc:docChg chg="addSld modSld">
      <pc:chgData name="Catherine Smith" userId="sIOShF01D5j6nJEMFfrw1uQxhzoKUZpLLO1UWljecCM=" providerId="None" clId="Web-{A52C0E3A-8EB2-4227-AFAE-B804BF069EED}" dt="2023-02-28T17:47:22.338" v="178" actId="20577"/>
      <pc:docMkLst>
        <pc:docMk/>
      </pc:docMkLst>
      <pc:sldChg chg="modSp">
        <pc:chgData name="Catherine Smith" userId="sIOShF01D5j6nJEMFfrw1uQxhzoKUZpLLO1UWljecCM=" providerId="None" clId="Web-{A52C0E3A-8EB2-4227-AFAE-B804BF069EED}" dt="2023-02-28T17:26:07.856" v="19" actId="14100"/>
        <pc:sldMkLst>
          <pc:docMk/>
          <pc:sldMk cId="2551276177" sldId="261"/>
        </pc:sldMkLst>
        <pc:spChg chg="mod">
          <ac:chgData name="Catherine Smith" userId="sIOShF01D5j6nJEMFfrw1uQxhzoKUZpLLO1UWljecCM=" providerId="None" clId="Web-{A52C0E3A-8EB2-4227-AFAE-B804BF069EED}" dt="2023-02-28T17:22:27.098" v="2" actId="20577"/>
          <ac:spMkLst>
            <pc:docMk/>
            <pc:sldMk cId="2551276177" sldId="261"/>
            <ac:spMk id="2" creationId="{7C43069A-CA6E-F94C-87CF-113C84863F64}"/>
          </ac:spMkLst>
        </pc:spChg>
        <pc:spChg chg="mod">
          <ac:chgData name="Catherine Smith" userId="sIOShF01D5j6nJEMFfrw1uQxhzoKUZpLLO1UWljecCM=" providerId="None" clId="Web-{A52C0E3A-8EB2-4227-AFAE-B804BF069EED}" dt="2023-02-28T17:26:07.856" v="19" actId="14100"/>
          <ac:spMkLst>
            <pc:docMk/>
            <pc:sldMk cId="2551276177" sldId="261"/>
            <ac:spMk id="8" creationId="{A73B7EB5-DCDB-A04B-8EF9-739E639876AB}"/>
          </ac:spMkLst>
        </pc:spChg>
      </pc:sldChg>
      <pc:sldChg chg="addSp delSp modSp add replId">
        <pc:chgData name="Catherine Smith" userId="sIOShF01D5j6nJEMFfrw1uQxhzoKUZpLLO1UWljecCM=" providerId="None" clId="Web-{A52C0E3A-8EB2-4227-AFAE-B804BF069EED}" dt="2023-02-28T17:28:14.985" v="32"/>
        <pc:sldMkLst>
          <pc:docMk/>
          <pc:sldMk cId="1416750781" sldId="267"/>
        </pc:sldMkLst>
        <pc:spChg chg="mod ord">
          <ac:chgData name="Catherine Smith" userId="sIOShF01D5j6nJEMFfrw1uQxhzoKUZpLLO1UWljecCM=" providerId="None" clId="Web-{A52C0E3A-8EB2-4227-AFAE-B804BF069EED}" dt="2023-02-28T17:28:14.985" v="32"/>
          <ac:spMkLst>
            <pc:docMk/>
            <pc:sldMk cId="1416750781" sldId="267"/>
            <ac:spMk id="2" creationId="{7C43069A-CA6E-F94C-87CF-113C84863F64}"/>
          </ac:spMkLst>
        </pc:spChg>
        <pc:spChg chg="del">
          <ac:chgData name="Catherine Smith" userId="sIOShF01D5j6nJEMFfrw1uQxhzoKUZpLLO1UWljecCM=" providerId="None" clId="Web-{A52C0E3A-8EB2-4227-AFAE-B804BF069EED}" dt="2023-02-28T17:26:51.341" v="20"/>
          <ac:spMkLst>
            <pc:docMk/>
            <pc:sldMk cId="1416750781" sldId="267"/>
            <ac:spMk id="8" creationId="{A73B7EB5-DCDB-A04B-8EF9-739E639876AB}"/>
          </ac:spMkLst>
        </pc:spChg>
        <pc:picChg chg="add mod ord">
          <ac:chgData name="Catherine Smith" userId="sIOShF01D5j6nJEMFfrw1uQxhzoKUZpLLO1UWljecCM=" providerId="None" clId="Web-{A52C0E3A-8EB2-4227-AFAE-B804BF069EED}" dt="2023-02-28T17:28:09" v="31"/>
          <ac:picMkLst>
            <pc:docMk/>
            <pc:sldMk cId="1416750781" sldId="267"/>
            <ac:picMk id="3" creationId="{151DC340-5B62-6B61-A59E-5890EC18A297}"/>
          </ac:picMkLst>
        </pc:picChg>
      </pc:sldChg>
      <pc:sldChg chg="addSp delSp modSp new mod modClrScheme chgLayout">
        <pc:chgData name="Catherine Smith" userId="sIOShF01D5j6nJEMFfrw1uQxhzoKUZpLLO1UWljecCM=" providerId="None" clId="Web-{A52C0E3A-8EB2-4227-AFAE-B804BF069EED}" dt="2023-02-28T17:31:15.444" v="50" actId="1076"/>
        <pc:sldMkLst>
          <pc:docMk/>
          <pc:sldMk cId="3138052839" sldId="268"/>
        </pc:sldMkLst>
        <pc:spChg chg="mod ord">
          <ac:chgData name="Catherine Smith" userId="sIOShF01D5j6nJEMFfrw1uQxhzoKUZpLLO1UWljecCM=" providerId="None" clId="Web-{A52C0E3A-8EB2-4227-AFAE-B804BF069EED}" dt="2023-02-28T17:30:22.208" v="38"/>
          <ac:spMkLst>
            <pc:docMk/>
            <pc:sldMk cId="3138052839" sldId="268"/>
            <ac:spMk id="2" creationId="{E3E14C47-6165-937F-630A-2F50ABFFBC24}"/>
          </ac:spMkLst>
        </pc:spChg>
        <pc:spChg chg="add del mod">
          <ac:chgData name="Catherine Smith" userId="sIOShF01D5j6nJEMFfrw1uQxhzoKUZpLLO1UWljecCM=" providerId="None" clId="Web-{A52C0E3A-8EB2-4227-AFAE-B804BF069EED}" dt="2023-02-28T17:29:43.066" v="36"/>
          <ac:spMkLst>
            <pc:docMk/>
            <pc:sldMk cId="3138052839" sldId="268"/>
            <ac:spMk id="3" creationId="{2D8240F8-15FB-B551-CFAB-8AB501E96352}"/>
          </ac:spMkLst>
        </pc:spChg>
        <pc:spChg chg="add mod ord">
          <ac:chgData name="Catherine Smith" userId="sIOShF01D5j6nJEMFfrw1uQxhzoKUZpLLO1UWljecCM=" providerId="None" clId="Web-{A52C0E3A-8EB2-4227-AFAE-B804BF069EED}" dt="2023-02-28T17:30:34.005" v="41" actId="20577"/>
          <ac:spMkLst>
            <pc:docMk/>
            <pc:sldMk cId="3138052839" sldId="268"/>
            <ac:spMk id="4" creationId="{C5A69193-830A-7851-3BBB-E514C9E07483}"/>
          </ac:spMkLst>
        </pc:spChg>
        <pc:spChg chg="add del mod ord">
          <ac:chgData name="Catherine Smith" userId="sIOShF01D5j6nJEMFfrw1uQxhzoKUZpLLO1UWljecCM=" providerId="None" clId="Web-{A52C0E3A-8EB2-4227-AFAE-B804BF069EED}" dt="2023-02-28T17:30:35.240" v="42"/>
          <ac:spMkLst>
            <pc:docMk/>
            <pc:sldMk cId="3138052839" sldId="268"/>
            <ac:spMk id="5" creationId="{617CEA83-9D15-BF6E-0E32-E8C5F465105F}"/>
          </ac:spMkLst>
        </pc:spChg>
        <pc:spChg chg="add del mod">
          <ac:chgData name="Catherine Smith" userId="sIOShF01D5j6nJEMFfrw1uQxhzoKUZpLLO1UWljecCM=" providerId="None" clId="Web-{A52C0E3A-8EB2-4227-AFAE-B804BF069EED}" dt="2023-02-28T17:30:44.959" v="46"/>
          <ac:spMkLst>
            <pc:docMk/>
            <pc:sldMk cId="3138052839" sldId="268"/>
            <ac:spMk id="6" creationId="{4F7A829F-76F5-F606-45F6-BE1EED5903DA}"/>
          </ac:spMkLst>
        </pc:spChg>
        <pc:picChg chg="add mod">
          <ac:chgData name="Catherine Smith" userId="sIOShF01D5j6nJEMFfrw1uQxhzoKUZpLLO1UWljecCM=" providerId="None" clId="Web-{A52C0E3A-8EB2-4227-AFAE-B804BF069EED}" dt="2023-02-28T17:31:03.178" v="48" actId="1076"/>
          <ac:picMkLst>
            <pc:docMk/>
            <pc:sldMk cId="3138052839" sldId="268"/>
            <ac:picMk id="7" creationId="{1138DD51-9CDC-7024-801C-282B3DF8DEC9}"/>
          </ac:picMkLst>
        </pc:picChg>
        <pc:picChg chg="add mod">
          <ac:chgData name="Catherine Smith" userId="sIOShF01D5j6nJEMFfrw1uQxhzoKUZpLLO1UWljecCM=" providerId="None" clId="Web-{A52C0E3A-8EB2-4227-AFAE-B804BF069EED}" dt="2023-02-28T17:31:15.444" v="50" actId="1076"/>
          <ac:picMkLst>
            <pc:docMk/>
            <pc:sldMk cId="3138052839" sldId="268"/>
            <ac:picMk id="8" creationId="{98886BC4-C116-12F4-CCF6-976A6A3C12D2}"/>
          </ac:picMkLst>
        </pc:picChg>
      </pc:sldChg>
      <pc:sldChg chg="addSp delSp modSp new">
        <pc:chgData name="Catherine Smith" userId="sIOShF01D5j6nJEMFfrw1uQxhzoKUZpLLO1UWljecCM=" providerId="None" clId="Web-{A52C0E3A-8EB2-4227-AFAE-B804BF069EED}" dt="2023-02-28T17:32:35.916" v="72" actId="20577"/>
        <pc:sldMkLst>
          <pc:docMk/>
          <pc:sldMk cId="1262921913" sldId="269"/>
        </pc:sldMkLst>
        <pc:spChg chg="mod">
          <ac:chgData name="Catherine Smith" userId="sIOShF01D5j6nJEMFfrw1uQxhzoKUZpLLO1UWljecCM=" providerId="None" clId="Web-{A52C0E3A-8EB2-4227-AFAE-B804BF069EED}" dt="2023-02-28T17:31:38.476" v="53" actId="20577"/>
          <ac:spMkLst>
            <pc:docMk/>
            <pc:sldMk cId="1262921913" sldId="269"/>
            <ac:spMk id="2" creationId="{D03FED18-55DE-6BE5-027C-BEA6973D14B6}"/>
          </ac:spMkLst>
        </pc:spChg>
        <pc:spChg chg="mod">
          <ac:chgData name="Catherine Smith" userId="sIOShF01D5j6nJEMFfrw1uQxhzoKUZpLLO1UWljecCM=" providerId="None" clId="Web-{A52C0E3A-8EB2-4227-AFAE-B804BF069EED}" dt="2023-02-28T17:32:35.916" v="72" actId="20577"/>
          <ac:spMkLst>
            <pc:docMk/>
            <pc:sldMk cId="1262921913" sldId="269"/>
            <ac:spMk id="3" creationId="{6BFDD8BD-3157-5462-C633-FE06205DB35A}"/>
          </ac:spMkLst>
        </pc:spChg>
        <pc:spChg chg="del mod">
          <ac:chgData name="Catherine Smith" userId="sIOShF01D5j6nJEMFfrw1uQxhzoKUZpLLO1UWljecCM=" providerId="None" clId="Web-{A52C0E3A-8EB2-4227-AFAE-B804BF069EED}" dt="2023-02-28T17:32:00.993" v="57"/>
          <ac:spMkLst>
            <pc:docMk/>
            <pc:sldMk cId="1262921913" sldId="269"/>
            <ac:spMk id="4" creationId="{3FE57FA9-5DD6-FA14-2CA5-F79305B611C4}"/>
          </ac:spMkLst>
        </pc:spChg>
        <pc:picChg chg="add mod">
          <ac:chgData name="Catherine Smith" userId="sIOShF01D5j6nJEMFfrw1uQxhzoKUZpLLO1UWljecCM=" providerId="None" clId="Web-{A52C0E3A-8EB2-4227-AFAE-B804BF069EED}" dt="2023-02-28T17:32:20.040" v="62" actId="14100"/>
          <ac:picMkLst>
            <pc:docMk/>
            <pc:sldMk cId="1262921913" sldId="269"/>
            <ac:picMk id="5" creationId="{045E8641-178F-C43F-88C8-1A40DC9703B0}"/>
          </ac:picMkLst>
        </pc:picChg>
      </pc:sldChg>
      <pc:sldChg chg="addSp delSp modSp new">
        <pc:chgData name="Catherine Smith" userId="sIOShF01D5j6nJEMFfrw1uQxhzoKUZpLLO1UWljecCM=" providerId="None" clId="Web-{A52C0E3A-8EB2-4227-AFAE-B804BF069EED}" dt="2023-02-28T17:38:29.834" v="106" actId="1076"/>
        <pc:sldMkLst>
          <pc:docMk/>
          <pc:sldMk cId="3808544802" sldId="270"/>
        </pc:sldMkLst>
        <pc:spChg chg="mod">
          <ac:chgData name="Catherine Smith" userId="sIOShF01D5j6nJEMFfrw1uQxhzoKUZpLLO1UWljecCM=" providerId="None" clId="Web-{A52C0E3A-8EB2-4227-AFAE-B804BF069EED}" dt="2023-02-28T17:35:16.484" v="75" actId="20577"/>
          <ac:spMkLst>
            <pc:docMk/>
            <pc:sldMk cId="3808544802" sldId="270"/>
            <ac:spMk id="2" creationId="{B1538D1D-8186-3C5B-B0CE-B9851F0C2CE8}"/>
          </ac:spMkLst>
        </pc:spChg>
        <pc:spChg chg="del mod">
          <ac:chgData name="Catherine Smith" userId="sIOShF01D5j6nJEMFfrw1uQxhzoKUZpLLO1UWljecCM=" providerId="None" clId="Web-{A52C0E3A-8EB2-4227-AFAE-B804BF069EED}" dt="2023-02-28T17:35:41.828" v="78"/>
          <ac:spMkLst>
            <pc:docMk/>
            <pc:sldMk cId="3808544802" sldId="270"/>
            <ac:spMk id="3" creationId="{CEFC1C24-A77D-5755-1F36-BF601F15799D}"/>
          </ac:spMkLst>
        </pc:spChg>
        <pc:spChg chg="add mod">
          <ac:chgData name="Catherine Smith" userId="sIOShF01D5j6nJEMFfrw1uQxhzoKUZpLLO1UWljecCM=" providerId="None" clId="Web-{A52C0E3A-8EB2-4227-AFAE-B804BF069EED}" dt="2023-02-28T17:38:29.834" v="106" actId="1076"/>
          <ac:spMkLst>
            <pc:docMk/>
            <pc:sldMk cId="3808544802" sldId="270"/>
            <ac:spMk id="86" creationId="{76D90FCC-B841-25B9-C109-CBBA1081052A}"/>
          </ac:spMkLst>
        </pc:spChg>
        <pc:graphicFrameChg chg="add mod">
          <ac:chgData name="Catherine Smith" userId="sIOShF01D5j6nJEMFfrw1uQxhzoKUZpLLO1UWljecCM=" providerId="None" clId="Web-{A52C0E3A-8EB2-4227-AFAE-B804BF069EED}" dt="2023-02-28T17:36:16.283" v="82" actId="14100"/>
          <ac:graphicFrameMkLst>
            <pc:docMk/>
            <pc:sldMk cId="3808544802" sldId="270"/>
            <ac:graphicFrameMk id="4" creationId="{F7D8BCF9-310E-0B81-222D-B2E93B457E5E}"/>
          </ac:graphicFrameMkLst>
        </pc:graphicFrameChg>
      </pc:sldChg>
      <pc:sldChg chg="addSp delSp modSp new">
        <pc:chgData name="Catherine Smith" userId="sIOShF01D5j6nJEMFfrw1uQxhzoKUZpLLO1UWljecCM=" providerId="None" clId="Web-{A52C0E3A-8EB2-4227-AFAE-B804BF069EED}" dt="2023-02-28T17:39:21.133" v="125" actId="20577"/>
        <pc:sldMkLst>
          <pc:docMk/>
          <pc:sldMk cId="3708066919" sldId="271"/>
        </pc:sldMkLst>
        <pc:spChg chg="mod">
          <ac:chgData name="Catherine Smith" userId="sIOShF01D5j6nJEMFfrw1uQxhzoKUZpLLO1UWljecCM=" providerId="None" clId="Web-{A52C0E3A-8EB2-4227-AFAE-B804BF069EED}" dt="2023-02-28T17:39:21.133" v="125" actId="20577"/>
          <ac:spMkLst>
            <pc:docMk/>
            <pc:sldMk cId="3708066919" sldId="271"/>
            <ac:spMk id="2" creationId="{43BCE49A-9F9B-CD92-6933-2D0E2FDEBCE9}"/>
          </ac:spMkLst>
        </pc:spChg>
        <pc:spChg chg="del">
          <ac:chgData name="Catherine Smith" userId="sIOShF01D5j6nJEMFfrw1uQxhzoKUZpLLO1UWljecCM=" providerId="None" clId="Web-{A52C0E3A-8EB2-4227-AFAE-B804BF069EED}" dt="2023-02-28T17:39:12.727" v="108"/>
          <ac:spMkLst>
            <pc:docMk/>
            <pc:sldMk cId="3708066919" sldId="271"/>
            <ac:spMk id="3" creationId="{C644E23E-CB20-EACB-0E25-C111EDA9D4D5}"/>
          </ac:spMkLst>
        </pc:spChg>
        <pc:picChg chg="add mod ord">
          <ac:chgData name="Catherine Smith" userId="sIOShF01D5j6nJEMFfrw1uQxhzoKUZpLLO1UWljecCM=" providerId="None" clId="Web-{A52C0E3A-8EB2-4227-AFAE-B804BF069EED}" dt="2023-02-28T17:39:12.727" v="108"/>
          <ac:picMkLst>
            <pc:docMk/>
            <pc:sldMk cId="3708066919" sldId="271"/>
            <ac:picMk id="4" creationId="{A5E0B42B-1508-402D-1790-221643427ADA}"/>
          </ac:picMkLst>
        </pc:picChg>
      </pc:sldChg>
      <pc:sldChg chg="addSp delSp modSp new">
        <pc:chgData name="Catherine Smith" userId="sIOShF01D5j6nJEMFfrw1uQxhzoKUZpLLO1UWljecCM=" providerId="None" clId="Web-{A52C0E3A-8EB2-4227-AFAE-B804BF069EED}" dt="2023-02-28T17:41:26.825" v="149"/>
        <pc:sldMkLst>
          <pc:docMk/>
          <pc:sldMk cId="259531507" sldId="272"/>
        </pc:sldMkLst>
        <pc:spChg chg="mod">
          <ac:chgData name="Catherine Smith" userId="sIOShF01D5j6nJEMFfrw1uQxhzoKUZpLLO1UWljecCM=" providerId="None" clId="Web-{A52C0E3A-8EB2-4227-AFAE-B804BF069EED}" dt="2023-02-28T17:39:54.587" v="142" actId="20577"/>
          <ac:spMkLst>
            <pc:docMk/>
            <pc:sldMk cId="259531507" sldId="272"/>
            <ac:spMk id="2" creationId="{1EDC84A0-5CFE-D28E-CF0B-1D430ABAD95B}"/>
          </ac:spMkLst>
        </pc:spChg>
        <pc:spChg chg="mod">
          <ac:chgData name="Catherine Smith" userId="sIOShF01D5j6nJEMFfrw1uQxhzoKUZpLLO1UWljecCM=" providerId="None" clId="Web-{A52C0E3A-8EB2-4227-AFAE-B804BF069EED}" dt="2023-02-28T17:40:06.713" v="146" actId="20577"/>
          <ac:spMkLst>
            <pc:docMk/>
            <pc:sldMk cId="259531507" sldId="272"/>
            <ac:spMk id="3" creationId="{BB60C3F2-485E-16B0-2FA6-D3E45CD29B06}"/>
          </ac:spMkLst>
        </pc:spChg>
        <pc:spChg chg="del">
          <ac:chgData name="Catherine Smith" userId="sIOShF01D5j6nJEMFfrw1uQxhzoKUZpLLO1UWljecCM=" providerId="None" clId="Web-{A52C0E3A-8EB2-4227-AFAE-B804BF069EED}" dt="2023-02-28T17:39:57.134" v="143"/>
          <ac:spMkLst>
            <pc:docMk/>
            <pc:sldMk cId="259531507" sldId="272"/>
            <ac:spMk id="4" creationId="{D9D99C29-BB68-C0AF-782A-8BEC6083B8D9}"/>
          </ac:spMkLst>
        </pc:spChg>
        <pc:spChg chg="mod">
          <ac:chgData name="Catherine Smith" userId="sIOShF01D5j6nJEMFfrw1uQxhzoKUZpLLO1UWljecCM=" providerId="None" clId="Web-{A52C0E3A-8EB2-4227-AFAE-B804BF069EED}" dt="2023-02-28T17:41:20.950" v="148" actId="20577"/>
          <ac:spMkLst>
            <pc:docMk/>
            <pc:sldMk cId="259531507" sldId="272"/>
            <ac:spMk id="5" creationId="{18EB67EB-BD0E-96B7-19FA-2CC2D1C6D343}"/>
          </ac:spMkLst>
        </pc:spChg>
        <pc:spChg chg="del">
          <ac:chgData name="Catherine Smith" userId="sIOShF01D5j6nJEMFfrw1uQxhzoKUZpLLO1UWljecCM=" providerId="None" clId="Web-{A52C0E3A-8EB2-4227-AFAE-B804BF069EED}" dt="2023-02-28T17:41:26.825" v="149"/>
          <ac:spMkLst>
            <pc:docMk/>
            <pc:sldMk cId="259531507" sldId="272"/>
            <ac:spMk id="6" creationId="{1A1CADA7-C37A-80AD-5453-C681CB471472}"/>
          </ac:spMkLst>
        </pc:spChg>
        <pc:picChg chg="add mod ord">
          <ac:chgData name="Catherine Smith" userId="sIOShF01D5j6nJEMFfrw1uQxhzoKUZpLLO1UWljecCM=" providerId="None" clId="Web-{A52C0E3A-8EB2-4227-AFAE-B804BF069EED}" dt="2023-02-28T17:39:57.134" v="143"/>
          <ac:picMkLst>
            <pc:docMk/>
            <pc:sldMk cId="259531507" sldId="272"/>
            <ac:picMk id="7" creationId="{3E97513A-B8BB-F17E-0D72-19CC8752F3C8}"/>
          </ac:picMkLst>
        </pc:picChg>
        <pc:picChg chg="add mod ord">
          <ac:chgData name="Catherine Smith" userId="sIOShF01D5j6nJEMFfrw1uQxhzoKUZpLLO1UWljecCM=" providerId="None" clId="Web-{A52C0E3A-8EB2-4227-AFAE-B804BF069EED}" dt="2023-02-28T17:41:26.825" v="149"/>
          <ac:picMkLst>
            <pc:docMk/>
            <pc:sldMk cId="259531507" sldId="272"/>
            <ac:picMk id="8" creationId="{D56130EF-042A-8532-A126-666A60DA618E}"/>
          </ac:picMkLst>
        </pc:picChg>
      </pc:sldChg>
      <pc:sldChg chg="addSp delSp modSp new">
        <pc:chgData name="Catherine Smith" userId="sIOShF01D5j6nJEMFfrw1uQxhzoKUZpLLO1UWljecCM=" providerId="None" clId="Web-{A52C0E3A-8EB2-4227-AFAE-B804BF069EED}" dt="2023-02-28T17:47:22.338" v="178" actId="20577"/>
        <pc:sldMkLst>
          <pc:docMk/>
          <pc:sldMk cId="2412843275" sldId="273"/>
        </pc:sldMkLst>
        <pc:spChg chg="mod">
          <ac:chgData name="Catherine Smith" userId="sIOShF01D5j6nJEMFfrw1uQxhzoKUZpLLO1UWljecCM=" providerId="None" clId="Web-{A52C0E3A-8EB2-4227-AFAE-B804BF069EED}" dt="2023-02-28T17:44:21.566" v="152" actId="20577"/>
          <ac:spMkLst>
            <pc:docMk/>
            <pc:sldMk cId="2412843275" sldId="273"/>
            <ac:spMk id="2" creationId="{FE365965-B25C-EC72-71AD-0955EA31EE35}"/>
          </ac:spMkLst>
        </pc:spChg>
        <pc:spChg chg="add del mod">
          <ac:chgData name="Catherine Smith" userId="sIOShF01D5j6nJEMFfrw1uQxhzoKUZpLLO1UWljecCM=" providerId="None" clId="Web-{A52C0E3A-8EB2-4227-AFAE-B804BF069EED}" dt="2023-02-28T17:47:22.338" v="178" actId="20577"/>
          <ac:spMkLst>
            <pc:docMk/>
            <pc:sldMk cId="2412843275" sldId="273"/>
            <ac:spMk id="3" creationId="{E78F7699-51DC-78F2-A181-2C0E8CC879D2}"/>
          </ac:spMkLst>
        </pc:spChg>
        <pc:picChg chg="add del mod ord">
          <ac:chgData name="Catherine Smith" userId="sIOShF01D5j6nJEMFfrw1uQxhzoKUZpLLO1UWljecCM=" providerId="None" clId="Web-{A52C0E3A-8EB2-4227-AFAE-B804BF069EED}" dt="2023-02-28T17:44:36.660" v="155"/>
          <ac:picMkLst>
            <pc:docMk/>
            <pc:sldMk cId="2412843275" sldId="273"/>
            <ac:picMk id="4" creationId="{645ACBCD-8100-03BD-FCA2-BD4CF2AEC8BC}"/>
          </ac:picMkLst>
        </pc:picChg>
        <pc:picChg chg="add del mod ord">
          <ac:chgData name="Catherine Smith" userId="sIOShF01D5j6nJEMFfrw1uQxhzoKUZpLLO1UWljecCM=" providerId="None" clId="Web-{A52C0E3A-8EB2-4227-AFAE-B804BF069EED}" dt="2023-02-28T17:44:48.348" v="157"/>
          <ac:picMkLst>
            <pc:docMk/>
            <pc:sldMk cId="2412843275" sldId="273"/>
            <ac:picMk id="5" creationId="{DA7B7DE2-CE50-93FC-F6E9-CD8E44275D07}"/>
          </ac:picMkLst>
        </pc:picChg>
        <pc:picChg chg="add mod">
          <ac:chgData name="Catherine Smith" userId="sIOShF01D5j6nJEMFfrw1uQxhzoKUZpLLO1UWljecCM=" providerId="None" clId="Web-{A52C0E3A-8EB2-4227-AFAE-B804BF069EED}" dt="2023-02-28T17:45:36.334" v="168" actId="1076"/>
          <ac:picMkLst>
            <pc:docMk/>
            <pc:sldMk cId="2412843275" sldId="273"/>
            <ac:picMk id="6" creationId="{BB3EEF43-4EEF-2464-1A73-4DA64D6F7251}"/>
          </ac:picMkLst>
        </pc:picChg>
      </pc:sldChg>
      <pc:sldChg chg="new">
        <pc:chgData name="Catherine Smith" userId="sIOShF01D5j6nJEMFfrw1uQxhzoKUZpLLO1UWljecCM=" providerId="None" clId="Web-{A52C0E3A-8EB2-4227-AFAE-B804BF069EED}" dt="2023-02-28T17:46:44.274" v="173"/>
        <pc:sldMkLst>
          <pc:docMk/>
          <pc:sldMk cId="128049238" sldId="274"/>
        </pc:sldMkLst>
      </pc:sldChg>
    </pc:docChg>
  </pc:docChgLst>
  <pc:docChgLst>
    <pc:chgData name="Brian Clark" userId="8oMtNF9DWVPITIXmH8gETdPwFFH00vhQnc8K0e/7j/o=" providerId="None" clId="Web-{7BE026E9-A026-432E-BFAA-C7BA5D9D2589}"/>
    <pc:docChg chg="addSld modSld sldOrd">
      <pc:chgData name="Brian Clark" userId="8oMtNF9DWVPITIXmH8gETdPwFFH00vhQnc8K0e/7j/o=" providerId="None" clId="Web-{7BE026E9-A026-432E-BFAA-C7BA5D9D2589}" dt="2023-02-28T17:31:28.115" v="235" actId="14100"/>
      <pc:docMkLst>
        <pc:docMk/>
      </pc:docMkLst>
      <pc:sldChg chg="addSp delSp modSp new">
        <pc:chgData name="Brian Clark" userId="8oMtNF9DWVPITIXmH8gETdPwFFH00vhQnc8K0e/7j/o=" providerId="None" clId="Web-{7BE026E9-A026-432E-BFAA-C7BA5D9D2589}" dt="2023-02-28T17:31:03.005" v="233" actId="1076"/>
        <pc:sldMkLst>
          <pc:docMk/>
          <pc:sldMk cId="1574607211" sldId="262"/>
        </pc:sldMkLst>
        <pc:spChg chg="mod">
          <ac:chgData name="Brian Clark" userId="8oMtNF9DWVPITIXmH8gETdPwFFH00vhQnc8K0e/7j/o=" providerId="None" clId="Web-{7BE026E9-A026-432E-BFAA-C7BA5D9D2589}" dt="2023-02-28T16:14:57.528" v="8" actId="20577"/>
          <ac:spMkLst>
            <pc:docMk/>
            <pc:sldMk cId="1574607211" sldId="262"/>
            <ac:spMk id="2" creationId="{0A4FE0DE-D892-9108-951B-F3856173B121}"/>
          </ac:spMkLst>
        </pc:spChg>
        <pc:spChg chg="del">
          <ac:chgData name="Brian Clark" userId="8oMtNF9DWVPITIXmH8gETdPwFFH00vhQnc8K0e/7j/o=" providerId="None" clId="Web-{7BE026E9-A026-432E-BFAA-C7BA5D9D2589}" dt="2023-02-28T16:15:01.278" v="9"/>
          <ac:spMkLst>
            <pc:docMk/>
            <pc:sldMk cId="1574607211" sldId="262"/>
            <ac:spMk id="3" creationId="{A2D9F23E-FC44-055C-9B44-1EDD17941782}"/>
          </ac:spMkLst>
        </pc:spChg>
        <pc:picChg chg="add mod ord">
          <ac:chgData name="Brian Clark" userId="8oMtNF9DWVPITIXmH8gETdPwFFH00vhQnc8K0e/7j/o=" providerId="None" clId="Web-{7BE026E9-A026-432E-BFAA-C7BA5D9D2589}" dt="2023-02-28T17:31:03.005" v="233" actId="1076"/>
          <ac:picMkLst>
            <pc:docMk/>
            <pc:sldMk cId="1574607211" sldId="262"/>
            <ac:picMk id="4" creationId="{83E462BA-F7DC-67D3-535F-8CEFAEC3C892}"/>
          </ac:picMkLst>
        </pc:picChg>
      </pc:sldChg>
      <pc:sldChg chg="addSp delSp modSp new">
        <pc:chgData name="Brian Clark" userId="8oMtNF9DWVPITIXmH8gETdPwFFH00vhQnc8K0e/7j/o=" providerId="None" clId="Web-{7BE026E9-A026-432E-BFAA-C7BA5D9D2589}" dt="2023-02-28T16:18:39.847" v="56" actId="1076"/>
        <pc:sldMkLst>
          <pc:docMk/>
          <pc:sldMk cId="1041327042" sldId="263"/>
        </pc:sldMkLst>
        <pc:spChg chg="mod">
          <ac:chgData name="Brian Clark" userId="8oMtNF9DWVPITIXmH8gETdPwFFH00vhQnc8K0e/7j/o=" providerId="None" clId="Web-{7BE026E9-A026-432E-BFAA-C7BA5D9D2589}" dt="2023-02-28T16:16:01.420" v="19" actId="20577"/>
          <ac:spMkLst>
            <pc:docMk/>
            <pc:sldMk cId="1041327042" sldId="263"/>
            <ac:spMk id="2" creationId="{E3D3AFEE-5FA4-C1B7-5CCE-67D43CF7E300}"/>
          </ac:spMkLst>
        </pc:spChg>
        <pc:spChg chg="add del">
          <ac:chgData name="Brian Clark" userId="8oMtNF9DWVPITIXmH8gETdPwFFH00vhQnc8K0e/7j/o=" providerId="None" clId="Web-{7BE026E9-A026-432E-BFAA-C7BA5D9D2589}" dt="2023-02-28T16:15:30.013" v="13"/>
          <ac:spMkLst>
            <pc:docMk/>
            <pc:sldMk cId="1041327042" sldId="263"/>
            <ac:spMk id="3" creationId="{935411AD-6301-A7F9-4744-11A8910E8510}"/>
          </ac:spMkLst>
        </pc:spChg>
        <pc:picChg chg="add del mod ord">
          <ac:chgData name="Brian Clark" userId="8oMtNF9DWVPITIXmH8gETdPwFFH00vhQnc8K0e/7j/o=" providerId="None" clId="Web-{7BE026E9-A026-432E-BFAA-C7BA5D9D2589}" dt="2023-02-28T16:15:24.060" v="12"/>
          <ac:picMkLst>
            <pc:docMk/>
            <pc:sldMk cId="1041327042" sldId="263"/>
            <ac:picMk id="4" creationId="{ED1E2F8B-4CE6-553D-B7D8-FF0B0F2D6714}"/>
          </ac:picMkLst>
        </pc:picChg>
        <pc:picChg chg="add mod ord">
          <ac:chgData name="Brian Clark" userId="8oMtNF9DWVPITIXmH8gETdPwFFH00vhQnc8K0e/7j/o=" providerId="None" clId="Web-{7BE026E9-A026-432E-BFAA-C7BA5D9D2589}" dt="2023-02-28T16:18:39.847" v="56" actId="1076"/>
          <ac:picMkLst>
            <pc:docMk/>
            <pc:sldMk cId="1041327042" sldId="263"/>
            <ac:picMk id="5" creationId="{B0FF3258-EC33-CC2F-19AA-90D58D90F0BA}"/>
          </ac:picMkLst>
        </pc:picChg>
        <pc:picChg chg="add mod">
          <ac:chgData name="Brian Clark" userId="8oMtNF9DWVPITIXmH8gETdPwFFH00vhQnc8K0e/7j/o=" providerId="None" clId="Web-{7BE026E9-A026-432E-BFAA-C7BA5D9D2589}" dt="2023-02-28T16:18:32.628" v="55" actId="1076"/>
          <ac:picMkLst>
            <pc:docMk/>
            <pc:sldMk cId="1041327042" sldId="263"/>
            <ac:picMk id="6" creationId="{C78D8CDB-AFFD-4388-FC58-FE9CF05DA3A3}"/>
          </ac:picMkLst>
        </pc:picChg>
      </pc:sldChg>
      <pc:sldChg chg="addSp delSp modSp new">
        <pc:chgData name="Brian Clark" userId="8oMtNF9DWVPITIXmH8gETdPwFFH00vhQnc8K0e/7j/o=" providerId="None" clId="Web-{7BE026E9-A026-432E-BFAA-C7BA5D9D2589}" dt="2023-02-28T16:18:51.957" v="57" actId="1076"/>
        <pc:sldMkLst>
          <pc:docMk/>
          <pc:sldMk cId="3771430053" sldId="264"/>
        </pc:sldMkLst>
        <pc:spChg chg="mod">
          <ac:chgData name="Brian Clark" userId="8oMtNF9DWVPITIXmH8gETdPwFFH00vhQnc8K0e/7j/o=" providerId="None" clId="Web-{7BE026E9-A026-432E-BFAA-C7BA5D9D2589}" dt="2023-02-28T16:16:18.780" v="23" actId="20577"/>
          <ac:spMkLst>
            <pc:docMk/>
            <pc:sldMk cId="3771430053" sldId="264"/>
            <ac:spMk id="2" creationId="{EA1C2EFE-5F84-33BA-0BD4-B442C0A4D648}"/>
          </ac:spMkLst>
        </pc:spChg>
        <pc:spChg chg="del">
          <ac:chgData name="Brian Clark" userId="8oMtNF9DWVPITIXmH8gETdPwFFH00vhQnc8K0e/7j/o=" providerId="None" clId="Web-{7BE026E9-A026-432E-BFAA-C7BA5D9D2589}" dt="2023-02-28T16:16:24.124" v="24"/>
          <ac:spMkLst>
            <pc:docMk/>
            <pc:sldMk cId="3771430053" sldId="264"/>
            <ac:spMk id="3" creationId="{96A7CFE9-3F71-C134-B203-43797021A3EB}"/>
          </ac:spMkLst>
        </pc:spChg>
        <pc:picChg chg="add mod ord">
          <ac:chgData name="Brian Clark" userId="8oMtNF9DWVPITIXmH8gETdPwFFH00vhQnc8K0e/7j/o=" providerId="None" clId="Web-{7BE026E9-A026-432E-BFAA-C7BA5D9D2589}" dt="2023-02-28T16:18:51.957" v="57" actId="1076"/>
          <ac:picMkLst>
            <pc:docMk/>
            <pc:sldMk cId="3771430053" sldId="264"/>
            <ac:picMk id="4" creationId="{455398AF-4437-34A1-C0F6-4E941C821454}"/>
          </ac:picMkLst>
        </pc:picChg>
      </pc:sldChg>
      <pc:sldChg chg="addSp delSp modSp new">
        <pc:chgData name="Brian Clark" userId="8oMtNF9DWVPITIXmH8gETdPwFFH00vhQnc8K0e/7j/o=" providerId="None" clId="Web-{7BE026E9-A026-432E-BFAA-C7BA5D9D2589}" dt="2023-02-28T17:31:28.115" v="235" actId="14100"/>
        <pc:sldMkLst>
          <pc:docMk/>
          <pc:sldMk cId="3195721069" sldId="265"/>
        </pc:sldMkLst>
        <pc:spChg chg="mod">
          <ac:chgData name="Brian Clark" userId="8oMtNF9DWVPITIXmH8gETdPwFFH00vhQnc8K0e/7j/o=" providerId="None" clId="Web-{7BE026E9-A026-432E-BFAA-C7BA5D9D2589}" dt="2023-02-28T16:16:47.406" v="36" actId="20577"/>
          <ac:spMkLst>
            <pc:docMk/>
            <pc:sldMk cId="3195721069" sldId="265"/>
            <ac:spMk id="2" creationId="{BD5F35FC-EDCE-F6F0-3FA4-F7D91293A4D4}"/>
          </ac:spMkLst>
        </pc:spChg>
        <pc:spChg chg="del">
          <ac:chgData name="Brian Clark" userId="8oMtNF9DWVPITIXmH8gETdPwFFH00vhQnc8K0e/7j/o=" providerId="None" clId="Web-{7BE026E9-A026-432E-BFAA-C7BA5D9D2589}" dt="2023-02-28T16:16:50.078" v="37"/>
          <ac:spMkLst>
            <pc:docMk/>
            <pc:sldMk cId="3195721069" sldId="265"/>
            <ac:spMk id="3" creationId="{A96F23B8-9EBE-625B-490D-DC5C57F939AF}"/>
          </ac:spMkLst>
        </pc:spChg>
        <pc:picChg chg="add mod ord">
          <ac:chgData name="Brian Clark" userId="8oMtNF9DWVPITIXmH8gETdPwFFH00vhQnc8K0e/7j/o=" providerId="None" clId="Web-{7BE026E9-A026-432E-BFAA-C7BA5D9D2589}" dt="2023-02-28T17:31:28.115" v="235" actId="14100"/>
          <ac:picMkLst>
            <pc:docMk/>
            <pc:sldMk cId="3195721069" sldId="265"/>
            <ac:picMk id="4" creationId="{A73BD59C-EE64-10B3-73A7-F9075FD505A8}"/>
          </ac:picMkLst>
        </pc:picChg>
        <pc:picChg chg="add del mod">
          <ac:chgData name="Brian Clark" userId="8oMtNF9DWVPITIXmH8gETdPwFFH00vhQnc8K0e/7j/o=" providerId="None" clId="Web-{7BE026E9-A026-432E-BFAA-C7BA5D9D2589}" dt="2023-02-28T16:33:05.828" v="69"/>
          <ac:picMkLst>
            <pc:docMk/>
            <pc:sldMk cId="3195721069" sldId="265"/>
            <ac:picMk id="5" creationId="{DF983854-A522-7CA5-FD3A-B96B844C9F30}"/>
          </ac:picMkLst>
        </pc:picChg>
      </pc:sldChg>
      <pc:sldChg chg="addSp delSp modSp new ord">
        <pc:chgData name="Brian Clark" userId="8oMtNF9DWVPITIXmH8gETdPwFFH00vhQnc8K0e/7j/o=" providerId="None" clId="Web-{7BE026E9-A026-432E-BFAA-C7BA5D9D2589}" dt="2023-02-28T17:30:16.676" v="228" actId="1076"/>
        <pc:sldMkLst>
          <pc:docMk/>
          <pc:sldMk cId="2437352022" sldId="266"/>
        </pc:sldMkLst>
        <pc:spChg chg="mod">
          <ac:chgData name="Brian Clark" userId="8oMtNF9DWVPITIXmH8gETdPwFFH00vhQnc8K0e/7j/o=" providerId="None" clId="Web-{7BE026E9-A026-432E-BFAA-C7BA5D9D2589}" dt="2023-02-28T16:26:26.941" v="64" actId="20577"/>
          <ac:spMkLst>
            <pc:docMk/>
            <pc:sldMk cId="2437352022" sldId="266"/>
            <ac:spMk id="2" creationId="{A531F49F-666E-E2E2-A164-F4463E0E8EFB}"/>
          </ac:spMkLst>
        </pc:spChg>
        <pc:spChg chg="del">
          <ac:chgData name="Brian Clark" userId="8oMtNF9DWVPITIXmH8gETdPwFFH00vhQnc8K0e/7j/o=" providerId="None" clId="Web-{7BE026E9-A026-432E-BFAA-C7BA5D9D2589}" dt="2023-02-28T16:26:28.831" v="65"/>
          <ac:spMkLst>
            <pc:docMk/>
            <pc:sldMk cId="2437352022" sldId="266"/>
            <ac:spMk id="3" creationId="{6629822D-E035-100E-35BD-5F581659F7A3}"/>
          </ac:spMkLst>
        </pc:spChg>
        <pc:spChg chg="add del mod">
          <ac:chgData name="Brian Clark" userId="8oMtNF9DWVPITIXmH8gETdPwFFH00vhQnc8K0e/7j/o=" providerId="None" clId="Web-{7BE026E9-A026-432E-BFAA-C7BA5D9D2589}" dt="2023-02-28T16:33:09.297" v="70"/>
          <ac:spMkLst>
            <pc:docMk/>
            <pc:sldMk cId="2437352022" sldId="266"/>
            <ac:spMk id="6" creationId="{A0A98885-03BC-04EA-B76E-2B38AD45CF98}"/>
          </ac:spMkLst>
        </pc:spChg>
        <pc:spChg chg="add mod">
          <ac:chgData name="Brian Clark" userId="8oMtNF9DWVPITIXmH8gETdPwFFH00vhQnc8K0e/7j/o=" providerId="None" clId="Web-{7BE026E9-A026-432E-BFAA-C7BA5D9D2589}" dt="2023-02-28T17:30:16.676" v="228" actId="1076"/>
          <ac:spMkLst>
            <pc:docMk/>
            <pc:sldMk cId="2437352022" sldId="266"/>
            <ac:spMk id="8" creationId="{E32FF34C-C028-BBA2-A4E6-D6C94F9F2B94}"/>
          </ac:spMkLst>
        </pc:spChg>
        <pc:spChg chg="add mod">
          <ac:chgData name="Brian Clark" userId="8oMtNF9DWVPITIXmH8gETdPwFFH00vhQnc8K0e/7j/o=" providerId="None" clId="Web-{7BE026E9-A026-432E-BFAA-C7BA5D9D2589}" dt="2023-02-28T16:58:47.582" v="218" actId="20577"/>
          <ac:spMkLst>
            <pc:docMk/>
            <pc:sldMk cId="2437352022" sldId="266"/>
            <ac:spMk id="9" creationId="{B891E76D-D2B4-E5F3-542A-7D210367F365}"/>
          </ac:spMkLst>
        </pc:spChg>
        <pc:picChg chg="add del mod ord">
          <ac:chgData name="Brian Clark" userId="8oMtNF9DWVPITIXmH8gETdPwFFH00vhQnc8K0e/7j/o=" providerId="None" clId="Web-{7BE026E9-A026-432E-BFAA-C7BA5D9D2589}" dt="2023-02-28T16:33:00.094" v="68"/>
          <ac:picMkLst>
            <pc:docMk/>
            <pc:sldMk cId="2437352022" sldId="266"/>
            <ac:picMk id="4" creationId="{DD38B446-E844-29FD-1F3A-628B19C434B8}"/>
          </ac:picMkLst>
        </pc:picChg>
        <pc:picChg chg="add mod ord">
          <ac:chgData name="Brian Clark" userId="8oMtNF9DWVPITIXmH8gETdPwFFH00vhQnc8K0e/7j/o=" providerId="None" clId="Web-{7BE026E9-A026-432E-BFAA-C7BA5D9D2589}" dt="2023-02-28T17:29:00.314" v="226" actId="1076"/>
          <ac:picMkLst>
            <pc:docMk/>
            <pc:sldMk cId="2437352022" sldId="266"/>
            <ac:picMk id="7" creationId="{C0270616-D7B8-8283-DF4B-5F37FDEDEC0D}"/>
          </ac:picMkLst>
        </pc:picChg>
      </pc:sldChg>
    </pc:docChg>
  </pc:docChgLst>
  <pc:docChgLst>
    <pc:chgData name="Catherine Smith" userId="sIOShF01D5j6nJEMFfrw1uQxhzoKUZpLLO1UWljecCM=" providerId="None" clId="Web-{414738DF-BE10-4A80-90FD-5AF2269142D6}"/>
    <pc:docChg chg="modSld">
      <pc:chgData name="Catherine Smith" userId="sIOShF01D5j6nJEMFfrw1uQxhzoKUZpLLO1UWljecCM=" providerId="None" clId="Web-{414738DF-BE10-4A80-90FD-5AF2269142D6}" dt="2023-03-07T18:07:23.988" v="9" actId="20577"/>
      <pc:docMkLst>
        <pc:docMk/>
      </pc:docMkLst>
      <pc:sldChg chg="addSp delSp modSp">
        <pc:chgData name="Catherine Smith" userId="sIOShF01D5j6nJEMFfrw1uQxhzoKUZpLLO1UWljecCM=" providerId="None" clId="Web-{414738DF-BE10-4A80-90FD-5AF2269142D6}" dt="2023-03-07T18:07:23.988" v="9" actId="20577"/>
        <pc:sldMkLst>
          <pc:docMk/>
          <pc:sldMk cId="3138052839" sldId="268"/>
        </pc:sldMkLst>
        <pc:spChg chg="mod">
          <ac:chgData name="Catherine Smith" userId="sIOShF01D5j6nJEMFfrw1uQxhzoKUZpLLO1UWljecCM=" providerId="None" clId="Web-{414738DF-BE10-4A80-90FD-5AF2269142D6}" dt="2023-03-07T18:07:23.988" v="9" actId="20577"/>
          <ac:spMkLst>
            <pc:docMk/>
            <pc:sldMk cId="3138052839" sldId="268"/>
            <ac:spMk id="4" creationId="{C5A69193-830A-7851-3BBB-E514C9E07483}"/>
          </ac:spMkLst>
        </pc:spChg>
        <pc:picChg chg="add del mod">
          <ac:chgData name="Catherine Smith" userId="sIOShF01D5j6nJEMFfrw1uQxhzoKUZpLLO1UWljecCM=" providerId="None" clId="Web-{414738DF-BE10-4A80-90FD-5AF2269142D6}" dt="2023-03-07T18:07:07.893" v="3"/>
          <ac:picMkLst>
            <pc:docMk/>
            <pc:sldMk cId="3138052839" sldId="268"/>
            <ac:picMk id="3" creationId="{FF3AD0AF-D618-9FCF-5115-2D4A351D72D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40BC4-C17D-40EC-AB47-5979887653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62E8-4E56-4545-877F-9D16107FBEA8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Clean</a:t>
          </a:r>
          <a:endParaRPr lang="en-US"/>
        </a:p>
      </dgm:t>
    </dgm:pt>
    <dgm:pt modelId="{0F64E955-EE39-4F21-B308-F67C57D4CB7E}" type="parTrans" cxnId="{1D4870B2-56B4-47DB-A954-8CF8BBB9441B}">
      <dgm:prSet/>
      <dgm:spPr/>
      <dgm:t>
        <a:bodyPr/>
        <a:lstStyle/>
        <a:p>
          <a:endParaRPr lang="en-US"/>
        </a:p>
      </dgm:t>
    </dgm:pt>
    <dgm:pt modelId="{431F783A-F5B6-43FE-8F0F-E49000FE41BF}" type="sibTrans" cxnId="{1D4870B2-56B4-47DB-A954-8CF8BBB9441B}">
      <dgm:prSet/>
      <dgm:spPr/>
      <dgm:t>
        <a:bodyPr/>
        <a:lstStyle/>
        <a:p>
          <a:endParaRPr lang="en-US"/>
        </a:p>
      </dgm:t>
    </dgm:pt>
    <dgm:pt modelId="{9AD2AB6B-FC02-4AC2-BD03-F4477D795C67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Remove NULL entries for LCC and LCSH</a:t>
          </a:r>
          <a:endParaRPr lang="en-US"/>
        </a:p>
      </dgm:t>
    </dgm:pt>
    <dgm:pt modelId="{4D588207-2E4E-4C1F-A377-ACFD42B570A6}" type="parTrans" cxnId="{3CE4B46E-9A29-4DC7-B65B-24F03B617CC1}">
      <dgm:prSet/>
      <dgm:spPr/>
      <dgm:t>
        <a:bodyPr/>
        <a:lstStyle/>
        <a:p>
          <a:endParaRPr lang="en-US"/>
        </a:p>
      </dgm:t>
    </dgm:pt>
    <dgm:pt modelId="{8E784F19-25B0-41C4-B74A-370085307D36}" type="sibTrans" cxnId="{3CE4B46E-9A29-4DC7-B65B-24F03B617CC1}">
      <dgm:prSet/>
      <dgm:spPr/>
      <dgm:t>
        <a:bodyPr/>
        <a:lstStyle/>
        <a:p>
          <a:endParaRPr lang="en-US"/>
        </a:p>
      </dgm:t>
    </dgm:pt>
    <dgm:pt modelId="{8532DB32-7CAA-4934-8169-89C354C3B797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Remove symbols from LCC</a:t>
          </a:r>
          <a:endParaRPr lang="en-US"/>
        </a:p>
      </dgm:t>
    </dgm:pt>
    <dgm:pt modelId="{AD993FF1-E9AD-4DB5-8D50-8A9D7ED9AC50}" type="parTrans" cxnId="{6C469E3C-F2FC-4994-843F-FA1F8D64A55E}">
      <dgm:prSet/>
      <dgm:spPr/>
      <dgm:t>
        <a:bodyPr/>
        <a:lstStyle/>
        <a:p>
          <a:endParaRPr lang="en-US"/>
        </a:p>
      </dgm:t>
    </dgm:pt>
    <dgm:pt modelId="{4894DB2C-9296-45B7-8A49-AC97DC2C9A9B}" type="sibTrans" cxnId="{6C469E3C-F2FC-4994-843F-FA1F8D64A55E}">
      <dgm:prSet/>
      <dgm:spPr/>
      <dgm:t>
        <a:bodyPr/>
        <a:lstStyle/>
        <a:p>
          <a:endParaRPr lang="en-US"/>
        </a:p>
      </dgm:t>
    </dgm:pt>
    <dgm:pt modelId="{357F10E5-4004-4A87-957C-58E2EFFCA60E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Organize</a:t>
          </a:r>
          <a:endParaRPr lang="en-US"/>
        </a:p>
      </dgm:t>
    </dgm:pt>
    <dgm:pt modelId="{17188D20-3CFD-411C-BFA8-62A350457ABB}" type="parTrans" cxnId="{A30F406E-CA69-42A2-AAA8-68CC60E418ED}">
      <dgm:prSet/>
      <dgm:spPr/>
      <dgm:t>
        <a:bodyPr/>
        <a:lstStyle/>
        <a:p>
          <a:endParaRPr lang="en-US"/>
        </a:p>
      </dgm:t>
    </dgm:pt>
    <dgm:pt modelId="{3802D5F2-AB00-495E-93AB-E9F6044A2AC5}" type="sibTrans" cxnId="{A30F406E-CA69-42A2-AAA8-68CC60E418ED}">
      <dgm:prSet/>
      <dgm:spPr/>
      <dgm:t>
        <a:bodyPr/>
        <a:lstStyle/>
        <a:p>
          <a:endParaRPr lang="en-US"/>
        </a:p>
      </dgm:t>
    </dgm:pt>
    <dgm:pt modelId="{A7855EAE-2380-410B-88B6-1428A14BCCD7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Format LCSH from JSON body to individual strings</a:t>
          </a:r>
          <a:endParaRPr lang="en-US"/>
        </a:p>
      </dgm:t>
    </dgm:pt>
    <dgm:pt modelId="{2B7AEED9-2A98-4F30-9A77-3F583442ED25}" type="parTrans" cxnId="{4A0CA418-40F9-4658-A252-7887963F2F3F}">
      <dgm:prSet/>
      <dgm:spPr/>
      <dgm:t>
        <a:bodyPr/>
        <a:lstStyle/>
        <a:p>
          <a:endParaRPr lang="en-US"/>
        </a:p>
      </dgm:t>
    </dgm:pt>
    <dgm:pt modelId="{F0C9E6DE-6512-4E75-9064-0D7CBB2BFFD5}" type="sibTrans" cxnId="{4A0CA418-40F9-4658-A252-7887963F2F3F}">
      <dgm:prSet/>
      <dgm:spPr/>
      <dgm:t>
        <a:bodyPr/>
        <a:lstStyle/>
        <a:p>
          <a:endParaRPr lang="en-US"/>
        </a:p>
      </dgm:t>
    </dgm:pt>
    <dgm:pt modelId="{CF462759-9F01-4468-8F3F-63E7ABA7ABD6}">
      <dgm:prSet phldrT="[Text]" phldr="0"/>
      <dgm:spPr/>
      <dgm:t>
        <a:bodyPr/>
        <a:lstStyle/>
        <a:p>
          <a:pPr rtl="0"/>
          <a:r>
            <a:rPr lang="en-US"/>
            <a:t>Group/split LCSH by record</a:t>
          </a:r>
        </a:p>
      </dgm:t>
    </dgm:pt>
    <dgm:pt modelId="{9835ABEF-8F53-4394-B765-AC9F76881642}" type="parTrans" cxnId="{CE1016A0-0FA6-4BCA-90AF-687D717FBB9C}">
      <dgm:prSet/>
      <dgm:spPr/>
      <dgm:t>
        <a:bodyPr/>
        <a:lstStyle/>
        <a:p>
          <a:endParaRPr lang="en-US"/>
        </a:p>
      </dgm:t>
    </dgm:pt>
    <dgm:pt modelId="{53D4891B-1257-4485-8451-B4FCB05C244A}" type="sibTrans" cxnId="{CE1016A0-0FA6-4BCA-90AF-687D717FBB9C}">
      <dgm:prSet/>
      <dgm:spPr/>
      <dgm:t>
        <a:bodyPr/>
        <a:lstStyle/>
        <a:p>
          <a:endParaRPr lang="en-US"/>
        </a:p>
      </dgm:t>
    </dgm:pt>
    <dgm:pt modelId="{1A59176F-4DA1-4313-9B11-D8C335EC913A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 Analyze</a:t>
          </a:r>
          <a:endParaRPr lang="en-US"/>
        </a:p>
      </dgm:t>
    </dgm:pt>
    <dgm:pt modelId="{A24BF398-86D1-4CC8-8014-C944AF020CE0}" type="parTrans" cxnId="{51FD11AA-7298-4BC2-A753-E2E12B75DE17}">
      <dgm:prSet/>
      <dgm:spPr/>
      <dgm:t>
        <a:bodyPr/>
        <a:lstStyle/>
        <a:p>
          <a:endParaRPr lang="en-US"/>
        </a:p>
      </dgm:t>
    </dgm:pt>
    <dgm:pt modelId="{3085B7D7-BF14-4C9B-93BE-9BCEC40A49CB}" type="sibTrans" cxnId="{51FD11AA-7298-4BC2-A753-E2E12B75DE17}">
      <dgm:prSet/>
      <dgm:spPr/>
      <dgm:t>
        <a:bodyPr/>
        <a:lstStyle/>
        <a:p>
          <a:endParaRPr lang="en-US"/>
        </a:p>
      </dgm:t>
    </dgm:pt>
    <dgm:pt modelId="{1D5E7A83-B3FD-4C4F-A7A6-4551FE011EB8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Identify records with selected subject headings</a:t>
          </a:r>
          <a:endParaRPr lang="en-US"/>
        </a:p>
      </dgm:t>
    </dgm:pt>
    <dgm:pt modelId="{6EDBEEBA-602F-44D0-804F-8B95941C72F7}" type="parTrans" cxnId="{216CFD71-2AC1-452D-9E35-8159E2AF8E42}">
      <dgm:prSet/>
      <dgm:spPr/>
      <dgm:t>
        <a:bodyPr/>
        <a:lstStyle/>
        <a:p>
          <a:endParaRPr lang="en-US"/>
        </a:p>
      </dgm:t>
    </dgm:pt>
    <dgm:pt modelId="{0483AFA7-53F3-4EB7-B6AE-06D9D2645BBE}" type="sibTrans" cxnId="{216CFD71-2AC1-452D-9E35-8159E2AF8E42}">
      <dgm:prSet/>
      <dgm:spPr/>
      <dgm:t>
        <a:bodyPr/>
        <a:lstStyle/>
        <a:p>
          <a:endParaRPr lang="en-US"/>
        </a:p>
      </dgm:t>
    </dgm:pt>
    <dgm:pt modelId="{18C5EEEF-A095-4FD5-A6EC-B1F58D787DA8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Create graphs to show significant relationships</a:t>
          </a:r>
          <a:endParaRPr lang="en-US"/>
        </a:p>
      </dgm:t>
    </dgm:pt>
    <dgm:pt modelId="{7069BA6C-BC1F-4112-8F19-A2660C30D5F5}" type="parTrans" cxnId="{FEC9C0C2-9B29-4062-A811-A62E369A8598}">
      <dgm:prSet/>
      <dgm:spPr/>
      <dgm:t>
        <a:bodyPr/>
        <a:lstStyle/>
        <a:p>
          <a:endParaRPr lang="en-US"/>
        </a:p>
      </dgm:t>
    </dgm:pt>
    <dgm:pt modelId="{82D75366-51FC-4BA3-8A76-5F8394CDE817}" type="sibTrans" cxnId="{FEC9C0C2-9B29-4062-A811-A62E369A8598}">
      <dgm:prSet/>
      <dgm:spPr/>
      <dgm:t>
        <a:bodyPr/>
        <a:lstStyle/>
        <a:p>
          <a:endParaRPr lang="en-US"/>
        </a:p>
      </dgm:t>
    </dgm:pt>
    <dgm:pt modelId="{00C66D6C-3006-4D30-B208-8BD183117C84}" type="pres">
      <dgm:prSet presAssocID="{6A640BC4-C17D-40EC-AB47-597988765344}" presName="Name0" presStyleCnt="0">
        <dgm:presLayoutVars>
          <dgm:dir/>
          <dgm:animLvl val="lvl"/>
          <dgm:resizeHandles val="exact"/>
        </dgm:presLayoutVars>
      </dgm:prSet>
      <dgm:spPr/>
    </dgm:pt>
    <dgm:pt modelId="{029532AB-B030-490A-B312-120F957E1D37}" type="pres">
      <dgm:prSet presAssocID="{6A640BC4-C17D-40EC-AB47-597988765344}" presName="tSp" presStyleCnt="0"/>
      <dgm:spPr/>
    </dgm:pt>
    <dgm:pt modelId="{C286F0BD-75CA-4D58-B82E-7C265F8C3BD3}" type="pres">
      <dgm:prSet presAssocID="{6A640BC4-C17D-40EC-AB47-597988765344}" presName="bSp" presStyleCnt="0"/>
      <dgm:spPr/>
    </dgm:pt>
    <dgm:pt modelId="{DBC0A929-BF9E-406C-AA68-18F10958791A}" type="pres">
      <dgm:prSet presAssocID="{6A640BC4-C17D-40EC-AB47-597988765344}" presName="process" presStyleCnt="0"/>
      <dgm:spPr/>
    </dgm:pt>
    <dgm:pt modelId="{8C2709E9-7083-4A33-812E-80E753D275E2}" type="pres">
      <dgm:prSet presAssocID="{975462E8-4E56-4545-877F-9D16107FBEA8}" presName="composite1" presStyleCnt="0"/>
      <dgm:spPr/>
    </dgm:pt>
    <dgm:pt modelId="{8FE03CAE-E4A8-490D-81F7-D900D6CF2FE0}" type="pres">
      <dgm:prSet presAssocID="{975462E8-4E56-4545-877F-9D16107FBEA8}" presName="dummyNode1" presStyleLbl="node1" presStyleIdx="0" presStyleCnt="3"/>
      <dgm:spPr/>
    </dgm:pt>
    <dgm:pt modelId="{FA946683-A53F-438B-AD69-8E1D5BE6B89F}" type="pres">
      <dgm:prSet presAssocID="{975462E8-4E56-4545-877F-9D16107FBEA8}" presName="childNode1" presStyleLbl="bgAcc1" presStyleIdx="0" presStyleCnt="3">
        <dgm:presLayoutVars>
          <dgm:bulletEnabled val="1"/>
        </dgm:presLayoutVars>
      </dgm:prSet>
      <dgm:spPr/>
    </dgm:pt>
    <dgm:pt modelId="{6DB57E4D-5F6A-4B5F-BFBB-3155F90673BD}" type="pres">
      <dgm:prSet presAssocID="{975462E8-4E56-4545-877F-9D16107FBEA8}" presName="childNode1tx" presStyleLbl="bgAcc1" presStyleIdx="0" presStyleCnt="3">
        <dgm:presLayoutVars>
          <dgm:bulletEnabled val="1"/>
        </dgm:presLayoutVars>
      </dgm:prSet>
      <dgm:spPr/>
    </dgm:pt>
    <dgm:pt modelId="{8D128F9E-D45D-4E9C-9AB3-0363C4EFA8EA}" type="pres">
      <dgm:prSet presAssocID="{975462E8-4E56-4545-877F-9D16107FBEA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C215539-6A91-4883-9A07-8FD69F639222}" type="pres">
      <dgm:prSet presAssocID="{975462E8-4E56-4545-877F-9D16107FBEA8}" presName="connSite1" presStyleCnt="0"/>
      <dgm:spPr/>
    </dgm:pt>
    <dgm:pt modelId="{B19D1DFB-658B-4E4C-9503-D14973EE3644}" type="pres">
      <dgm:prSet presAssocID="{431F783A-F5B6-43FE-8F0F-E49000FE41BF}" presName="Name9" presStyleLbl="sibTrans2D1" presStyleIdx="0" presStyleCnt="2"/>
      <dgm:spPr/>
    </dgm:pt>
    <dgm:pt modelId="{7EE62BF1-52F9-4CCA-B3B9-FE263AA5BAD7}" type="pres">
      <dgm:prSet presAssocID="{357F10E5-4004-4A87-957C-58E2EFFCA60E}" presName="composite2" presStyleCnt="0"/>
      <dgm:spPr/>
    </dgm:pt>
    <dgm:pt modelId="{CDEAFCDC-01B0-4D2E-81DD-19CC5A6D17A3}" type="pres">
      <dgm:prSet presAssocID="{357F10E5-4004-4A87-957C-58E2EFFCA60E}" presName="dummyNode2" presStyleLbl="node1" presStyleIdx="0" presStyleCnt="3"/>
      <dgm:spPr/>
    </dgm:pt>
    <dgm:pt modelId="{2810A435-0102-4E2D-A38E-D9D22658881E}" type="pres">
      <dgm:prSet presAssocID="{357F10E5-4004-4A87-957C-58E2EFFCA60E}" presName="childNode2" presStyleLbl="bgAcc1" presStyleIdx="1" presStyleCnt="3">
        <dgm:presLayoutVars>
          <dgm:bulletEnabled val="1"/>
        </dgm:presLayoutVars>
      </dgm:prSet>
      <dgm:spPr/>
    </dgm:pt>
    <dgm:pt modelId="{CE6BB7D0-1471-4D50-B6F4-FB1BBB09CC64}" type="pres">
      <dgm:prSet presAssocID="{357F10E5-4004-4A87-957C-58E2EFFCA60E}" presName="childNode2tx" presStyleLbl="bgAcc1" presStyleIdx="1" presStyleCnt="3">
        <dgm:presLayoutVars>
          <dgm:bulletEnabled val="1"/>
        </dgm:presLayoutVars>
      </dgm:prSet>
      <dgm:spPr/>
    </dgm:pt>
    <dgm:pt modelId="{C0DB65D0-3F71-4A40-A807-32EF79A3D0F7}" type="pres">
      <dgm:prSet presAssocID="{357F10E5-4004-4A87-957C-58E2EFFCA60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E6C29C0-4801-471F-A3CD-960183890D42}" type="pres">
      <dgm:prSet presAssocID="{357F10E5-4004-4A87-957C-58E2EFFCA60E}" presName="connSite2" presStyleCnt="0"/>
      <dgm:spPr/>
    </dgm:pt>
    <dgm:pt modelId="{EFA56ED9-2803-4CDC-8B39-A8C730E4CFB3}" type="pres">
      <dgm:prSet presAssocID="{3802D5F2-AB00-495E-93AB-E9F6044A2AC5}" presName="Name18" presStyleLbl="sibTrans2D1" presStyleIdx="1" presStyleCnt="2"/>
      <dgm:spPr/>
    </dgm:pt>
    <dgm:pt modelId="{62749348-025D-42C3-991A-60CDDA4A97FB}" type="pres">
      <dgm:prSet presAssocID="{1A59176F-4DA1-4313-9B11-D8C335EC913A}" presName="composite1" presStyleCnt="0"/>
      <dgm:spPr/>
    </dgm:pt>
    <dgm:pt modelId="{359ECD07-85B8-4E34-87CD-129AA79750D8}" type="pres">
      <dgm:prSet presAssocID="{1A59176F-4DA1-4313-9B11-D8C335EC913A}" presName="dummyNode1" presStyleLbl="node1" presStyleIdx="1" presStyleCnt="3"/>
      <dgm:spPr/>
    </dgm:pt>
    <dgm:pt modelId="{4B83611B-88B9-4B04-9E53-FB24D5F72906}" type="pres">
      <dgm:prSet presAssocID="{1A59176F-4DA1-4313-9B11-D8C335EC913A}" presName="childNode1" presStyleLbl="bgAcc1" presStyleIdx="2" presStyleCnt="3">
        <dgm:presLayoutVars>
          <dgm:bulletEnabled val="1"/>
        </dgm:presLayoutVars>
      </dgm:prSet>
      <dgm:spPr/>
    </dgm:pt>
    <dgm:pt modelId="{3C37257F-CF74-4E16-B8FC-56EF751723EF}" type="pres">
      <dgm:prSet presAssocID="{1A59176F-4DA1-4313-9B11-D8C335EC913A}" presName="childNode1tx" presStyleLbl="bgAcc1" presStyleIdx="2" presStyleCnt="3">
        <dgm:presLayoutVars>
          <dgm:bulletEnabled val="1"/>
        </dgm:presLayoutVars>
      </dgm:prSet>
      <dgm:spPr/>
    </dgm:pt>
    <dgm:pt modelId="{AD956EA1-4C83-495E-9FAF-B256B43C41B8}" type="pres">
      <dgm:prSet presAssocID="{1A59176F-4DA1-4313-9B11-D8C335EC913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CDE1AF4-3C2E-4E80-A8A9-79C06A7DA81F}" type="pres">
      <dgm:prSet presAssocID="{1A59176F-4DA1-4313-9B11-D8C335EC913A}" presName="connSite1" presStyleCnt="0"/>
      <dgm:spPr/>
    </dgm:pt>
  </dgm:ptLst>
  <dgm:cxnLst>
    <dgm:cxn modelId="{E1B13A08-DE5F-4666-8586-66DB0A94C075}" type="presOf" srcId="{CF462759-9F01-4468-8F3F-63E7ABA7ABD6}" destId="{CE6BB7D0-1471-4D50-B6F4-FB1BBB09CC64}" srcOrd="1" destOrd="1" presId="urn:microsoft.com/office/officeart/2005/8/layout/hProcess4"/>
    <dgm:cxn modelId="{4A0CA418-40F9-4658-A252-7887963F2F3F}" srcId="{357F10E5-4004-4A87-957C-58E2EFFCA60E}" destId="{A7855EAE-2380-410B-88B6-1428A14BCCD7}" srcOrd="0" destOrd="0" parTransId="{2B7AEED9-2A98-4F30-9A77-3F583442ED25}" sibTransId="{F0C9E6DE-6512-4E75-9064-0D7CBB2BFFD5}"/>
    <dgm:cxn modelId="{8471FC23-18F4-4791-9B11-897AC6FF8001}" type="presOf" srcId="{A7855EAE-2380-410B-88B6-1428A14BCCD7}" destId="{2810A435-0102-4E2D-A38E-D9D22658881E}" srcOrd="0" destOrd="0" presId="urn:microsoft.com/office/officeart/2005/8/layout/hProcess4"/>
    <dgm:cxn modelId="{A171C12D-F206-40AF-9301-321564B9FD48}" type="presOf" srcId="{9AD2AB6B-FC02-4AC2-BD03-F4477D795C67}" destId="{6DB57E4D-5F6A-4B5F-BFBB-3155F90673BD}" srcOrd="1" destOrd="0" presId="urn:microsoft.com/office/officeart/2005/8/layout/hProcess4"/>
    <dgm:cxn modelId="{13E77532-8260-4863-AAD4-7E926912BB33}" type="presOf" srcId="{18C5EEEF-A095-4FD5-A6EC-B1F58D787DA8}" destId="{3C37257F-CF74-4E16-B8FC-56EF751723EF}" srcOrd="1" destOrd="1" presId="urn:microsoft.com/office/officeart/2005/8/layout/hProcess4"/>
    <dgm:cxn modelId="{6C469E3C-F2FC-4994-843F-FA1F8D64A55E}" srcId="{975462E8-4E56-4545-877F-9D16107FBEA8}" destId="{8532DB32-7CAA-4934-8169-89C354C3B797}" srcOrd="1" destOrd="0" parTransId="{AD993FF1-E9AD-4DB5-8D50-8A9D7ED9AC50}" sibTransId="{4894DB2C-9296-45B7-8A49-AC97DC2C9A9B}"/>
    <dgm:cxn modelId="{DB5F4D3D-E918-4862-A474-E4054F54B86F}" type="presOf" srcId="{8532DB32-7CAA-4934-8169-89C354C3B797}" destId="{6DB57E4D-5F6A-4B5F-BFBB-3155F90673BD}" srcOrd="1" destOrd="1" presId="urn:microsoft.com/office/officeart/2005/8/layout/hProcess4"/>
    <dgm:cxn modelId="{85EB9844-D631-4D32-BC42-3C7043552CBB}" type="presOf" srcId="{9AD2AB6B-FC02-4AC2-BD03-F4477D795C67}" destId="{FA946683-A53F-438B-AD69-8E1D5BE6B89F}" srcOrd="0" destOrd="0" presId="urn:microsoft.com/office/officeart/2005/8/layout/hProcess4"/>
    <dgm:cxn modelId="{C705FF66-7AFE-404F-855B-3B8387A9C87E}" type="presOf" srcId="{1D5E7A83-B3FD-4C4F-A7A6-4551FE011EB8}" destId="{3C37257F-CF74-4E16-B8FC-56EF751723EF}" srcOrd="1" destOrd="0" presId="urn:microsoft.com/office/officeart/2005/8/layout/hProcess4"/>
    <dgm:cxn modelId="{A30F406E-CA69-42A2-AAA8-68CC60E418ED}" srcId="{6A640BC4-C17D-40EC-AB47-597988765344}" destId="{357F10E5-4004-4A87-957C-58E2EFFCA60E}" srcOrd="1" destOrd="0" parTransId="{17188D20-3CFD-411C-BFA8-62A350457ABB}" sibTransId="{3802D5F2-AB00-495E-93AB-E9F6044A2AC5}"/>
    <dgm:cxn modelId="{3CE4B46E-9A29-4DC7-B65B-24F03B617CC1}" srcId="{975462E8-4E56-4545-877F-9D16107FBEA8}" destId="{9AD2AB6B-FC02-4AC2-BD03-F4477D795C67}" srcOrd="0" destOrd="0" parTransId="{4D588207-2E4E-4C1F-A377-ACFD42B570A6}" sibTransId="{8E784F19-25B0-41C4-B74A-370085307D36}"/>
    <dgm:cxn modelId="{5DA5BE71-4469-4841-BD09-4D154CEA6AB0}" type="presOf" srcId="{431F783A-F5B6-43FE-8F0F-E49000FE41BF}" destId="{B19D1DFB-658B-4E4C-9503-D14973EE3644}" srcOrd="0" destOrd="0" presId="urn:microsoft.com/office/officeart/2005/8/layout/hProcess4"/>
    <dgm:cxn modelId="{216CFD71-2AC1-452D-9E35-8159E2AF8E42}" srcId="{1A59176F-4DA1-4313-9B11-D8C335EC913A}" destId="{1D5E7A83-B3FD-4C4F-A7A6-4551FE011EB8}" srcOrd="0" destOrd="0" parTransId="{6EDBEEBA-602F-44D0-804F-8B95941C72F7}" sibTransId="{0483AFA7-53F3-4EB7-B6AE-06D9D2645BBE}"/>
    <dgm:cxn modelId="{D4241991-3C4A-44E5-94E2-F2DEC6797981}" type="presOf" srcId="{A7855EAE-2380-410B-88B6-1428A14BCCD7}" destId="{CE6BB7D0-1471-4D50-B6F4-FB1BBB09CC64}" srcOrd="1" destOrd="0" presId="urn:microsoft.com/office/officeart/2005/8/layout/hProcess4"/>
    <dgm:cxn modelId="{CE1016A0-0FA6-4BCA-90AF-687D717FBB9C}" srcId="{357F10E5-4004-4A87-957C-58E2EFFCA60E}" destId="{CF462759-9F01-4468-8F3F-63E7ABA7ABD6}" srcOrd="1" destOrd="0" parTransId="{9835ABEF-8F53-4394-B765-AC9F76881642}" sibTransId="{53D4891B-1257-4485-8451-B4FCB05C244A}"/>
    <dgm:cxn modelId="{42C7F0A8-C72C-42A9-B6AF-58670C7CAF8F}" type="presOf" srcId="{CF462759-9F01-4468-8F3F-63E7ABA7ABD6}" destId="{2810A435-0102-4E2D-A38E-D9D22658881E}" srcOrd="0" destOrd="1" presId="urn:microsoft.com/office/officeart/2005/8/layout/hProcess4"/>
    <dgm:cxn modelId="{51FD11AA-7298-4BC2-A753-E2E12B75DE17}" srcId="{6A640BC4-C17D-40EC-AB47-597988765344}" destId="{1A59176F-4DA1-4313-9B11-D8C335EC913A}" srcOrd="2" destOrd="0" parTransId="{A24BF398-86D1-4CC8-8014-C944AF020CE0}" sibTransId="{3085B7D7-BF14-4C9B-93BE-9BCEC40A49CB}"/>
    <dgm:cxn modelId="{60FBE8AE-F1D8-4701-B0E0-0444D8A9DA5B}" type="presOf" srcId="{18C5EEEF-A095-4FD5-A6EC-B1F58D787DA8}" destId="{4B83611B-88B9-4B04-9E53-FB24D5F72906}" srcOrd="0" destOrd="1" presId="urn:microsoft.com/office/officeart/2005/8/layout/hProcess4"/>
    <dgm:cxn modelId="{4421ECAF-FFCF-4E88-B280-7857E7A5408E}" type="presOf" srcId="{8532DB32-7CAA-4934-8169-89C354C3B797}" destId="{FA946683-A53F-438B-AD69-8E1D5BE6B89F}" srcOrd="0" destOrd="1" presId="urn:microsoft.com/office/officeart/2005/8/layout/hProcess4"/>
    <dgm:cxn modelId="{1D4870B2-56B4-47DB-A954-8CF8BBB9441B}" srcId="{6A640BC4-C17D-40EC-AB47-597988765344}" destId="{975462E8-4E56-4545-877F-9D16107FBEA8}" srcOrd="0" destOrd="0" parTransId="{0F64E955-EE39-4F21-B308-F67C57D4CB7E}" sibTransId="{431F783A-F5B6-43FE-8F0F-E49000FE41BF}"/>
    <dgm:cxn modelId="{FEC9C0C2-9B29-4062-A811-A62E369A8598}" srcId="{1A59176F-4DA1-4313-9B11-D8C335EC913A}" destId="{18C5EEEF-A095-4FD5-A6EC-B1F58D787DA8}" srcOrd="1" destOrd="0" parTransId="{7069BA6C-BC1F-4112-8F19-A2660C30D5F5}" sibTransId="{82D75366-51FC-4BA3-8A76-5F8394CDE817}"/>
    <dgm:cxn modelId="{395ACECA-F87C-4DE0-9E4F-D09D12CABDDF}" type="presOf" srcId="{1A59176F-4DA1-4313-9B11-D8C335EC913A}" destId="{AD956EA1-4C83-495E-9FAF-B256B43C41B8}" srcOrd="0" destOrd="0" presId="urn:microsoft.com/office/officeart/2005/8/layout/hProcess4"/>
    <dgm:cxn modelId="{5D4081E0-12E6-44A8-9793-B194C372E02A}" type="presOf" srcId="{1D5E7A83-B3FD-4C4F-A7A6-4551FE011EB8}" destId="{4B83611B-88B9-4B04-9E53-FB24D5F72906}" srcOrd="0" destOrd="0" presId="urn:microsoft.com/office/officeart/2005/8/layout/hProcess4"/>
    <dgm:cxn modelId="{2C0B87E4-F10C-4641-AB70-09DD6FFA94B5}" type="presOf" srcId="{975462E8-4E56-4545-877F-9D16107FBEA8}" destId="{8D128F9E-D45D-4E9C-9AB3-0363C4EFA8EA}" srcOrd="0" destOrd="0" presId="urn:microsoft.com/office/officeart/2005/8/layout/hProcess4"/>
    <dgm:cxn modelId="{B351A5E9-3C65-49F8-8A34-A190755D487A}" type="presOf" srcId="{6A640BC4-C17D-40EC-AB47-597988765344}" destId="{00C66D6C-3006-4D30-B208-8BD183117C84}" srcOrd="0" destOrd="0" presId="urn:microsoft.com/office/officeart/2005/8/layout/hProcess4"/>
    <dgm:cxn modelId="{2E1962EF-1CF4-4EFC-878B-D244808B1BCB}" type="presOf" srcId="{357F10E5-4004-4A87-957C-58E2EFFCA60E}" destId="{C0DB65D0-3F71-4A40-A807-32EF79A3D0F7}" srcOrd="0" destOrd="0" presId="urn:microsoft.com/office/officeart/2005/8/layout/hProcess4"/>
    <dgm:cxn modelId="{C1BA86F4-C125-4006-AAEE-433898743D8F}" type="presOf" srcId="{3802D5F2-AB00-495E-93AB-E9F6044A2AC5}" destId="{EFA56ED9-2803-4CDC-8B39-A8C730E4CFB3}" srcOrd="0" destOrd="0" presId="urn:microsoft.com/office/officeart/2005/8/layout/hProcess4"/>
    <dgm:cxn modelId="{FC19EA32-A571-4DFE-B314-3901617790F7}" type="presParOf" srcId="{00C66D6C-3006-4D30-B208-8BD183117C84}" destId="{029532AB-B030-490A-B312-120F957E1D37}" srcOrd="0" destOrd="0" presId="urn:microsoft.com/office/officeart/2005/8/layout/hProcess4"/>
    <dgm:cxn modelId="{C2709811-91FE-4E36-B617-EDC6E34FD993}" type="presParOf" srcId="{00C66D6C-3006-4D30-B208-8BD183117C84}" destId="{C286F0BD-75CA-4D58-B82E-7C265F8C3BD3}" srcOrd="1" destOrd="0" presId="urn:microsoft.com/office/officeart/2005/8/layout/hProcess4"/>
    <dgm:cxn modelId="{F5BC6EF0-7540-4FA0-A64E-DED8F6CBD8A5}" type="presParOf" srcId="{00C66D6C-3006-4D30-B208-8BD183117C84}" destId="{DBC0A929-BF9E-406C-AA68-18F10958791A}" srcOrd="2" destOrd="0" presId="urn:microsoft.com/office/officeart/2005/8/layout/hProcess4"/>
    <dgm:cxn modelId="{05E93984-43EF-4EDC-AC35-E655C2A70E87}" type="presParOf" srcId="{DBC0A929-BF9E-406C-AA68-18F10958791A}" destId="{8C2709E9-7083-4A33-812E-80E753D275E2}" srcOrd="0" destOrd="0" presId="urn:microsoft.com/office/officeart/2005/8/layout/hProcess4"/>
    <dgm:cxn modelId="{68A7D26A-E932-4231-BF8D-A7EE300B8AFF}" type="presParOf" srcId="{8C2709E9-7083-4A33-812E-80E753D275E2}" destId="{8FE03CAE-E4A8-490D-81F7-D900D6CF2FE0}" srcOrd="0" destOrd="0" presId="urn:microsoft.com/office/officeart/2005/8/layout/hProcess4"/>
    <dgm:cxn modelId="{E1A4A99D-D272-43A5-8E19-25BA234F16BB}" type="presParOf" srcId="{8C2709E9-7083-4A33-812E-80E753D275E2}" destId="{FA946683-A53F-438B-AD69-8E1D5BE6B89F}" srcOrd="1" destOrd="0" presId="urn:microsoft.com/office/officeart/2005/8/layout/hProcess4"/>
    <dgm:cxn modelId="{6A84D69C-9A1C-4256-B093-AB1CA41075A1}" type="presParOf" srcId="{8C2709E9-7083-4A33-812E-80E753D275E2}" destId="{6DB57E4D-5F6A-4B5F-BFBB-3155F90673BD}" srcOrd="2" destOrd="0" presId="urn:microsoft.com/office/officeart/2005/8/layout/hProcess4"/>
    <dgm:cxn modelId="{66C72BBA-8F77-4FBD-844A-58E615528191}" type="presParOf" srcId="{8C2709E9-7083-4A33-812E-80E753D275E2}" destId="{8D128F9E-D45D-4E9C-9AB3-0363C4EFA8EA}" srcOrd="3" destOrd="0" presId="urn:microsoft.com/office/officeart/2005/8/layout/hProcess4"/>
    <dgm:cxn modelId="{4A695970-BB8E-46F4-B588-1F803195454A}" type="presParOf" srcId="{8C2709E9-7083-4A33-812E-80E753D275E2}" destId="{2C215539-6A91-4883-9A07-8FD69F639222}" srcOrd="4" destOrd="0" presId="urn:microsoft.com/office/officeart/2005/8/layout/hProcess4"/>
    <dgm:cxn modelId="{B857E768-BE37-41C4-81D5-0025D18865D0}" type="presParOf" srcId="{DBC0A929-BF9E-406C-AA68-18F10958791A}" destId="{B19D1DFB-658B-4E4C-9503-D14973EE3644}" srcOrd="1" destOrd="0" presId="urn:microsoft.com/office/officeart/2005/8/layout/hProcess4"/>
    <dgm:cxn modelId="{AD0EB777-A380-4019-B8C2-1AE799F8FF22}" type="presParOf" srcId="{DBC0A929-BF9E-406C-AA68-18F10958791A}" destId="{7EE62BF1-52F9-4CCA-B3B9-FE263AA5BAD7}" srcOrd="2" destOrd="0" presId="urn:microsoft.com/office/officeart/2005/8/layout/hProcess4"/>
    <dgm:cxn modelId="{02204D3D-03F5-4F3E-B8D9-0843800B0FB5}" type="presParOf" srcId="{7EE62BF1-52F9-4CCA-B3B9-FE263AA5BAD7}" destId="{CDEAFCDC-01B0-4D2E-81DD-19CC5A6D17A3}" srcOrd="0" destOrd="0" presId="urn:microsoft.com/office/officeart/2005/8/layout/hProcess4"/>
    <dgm:cxn modelId="{7729ACA3-EFB9-4D9C-875A-EBB9B2D159E5}" type="presParOf" srcId="{7EE62BF1-52F9-4CCA-B3B9-FE263AA5BAD7}" destId="{2810A435-0102-4E2D-A38E-D9D22658881E}" srcOrd="1" destOrd="0" presId="urn:microsoft.com/office/officeart/2005/8/layout/hProcess4"/>
    <dgm:cxn modelId="{437CC11D-EFC5-4BB1-BD20-0C1B8FCBAFF9}" type="presParOf" srcId="{7EE62BF1-52F9-4CCA-B3B9-FE263AA5BAD7}" destId="{CE6BB7D0-1471-4D50-B6F4-FB1BBB09CC64}" srcOrd="2" destOrd="0" presId="urn:microsoft.com/office/officeart/2005/8/layout/hProcess4"/>
    <dgm:cxn modelId="{87687CC5-1576-48F0-833B-B405AFFC7821}" type="presParOf" srcId="{7EE62BF1-52F9-4CCA-B3B9-FE263AA5BAD7}" destId="{C0DB65D0-3F71-4A40-A807-32EF79A3D0F7}" srcOrd="3" destOrd="0" presId="urn:microsoft.com/office/officeart/2005/8/layout/hProcess4"/>
    <dgm:cxn modelId="{95B5746E-BB05-485B-9741-559E4C8DDAF1}" type="presParOf" srcId="{7EE62BF1-52F9-4CCA-B3B9-FE263AA5BAD7}" destId="{7E6C29C0-4801-471F-A3CD-960183890D42}" srcOrd="4" destOrd="0" presId="urn:microsoft.com/office/officeart/2005/8/layout/hProcess4"/>
    <dgm:cxn modelId="{B1B84EB2-CDA9-4483-99D4-4772575DB877}" type="presParOf" srcId="{DBC0A929-BF9E-406C-AA68-18F10958791A}" destId="{EFA56ED9-2803-4CDC-8B39-A8C730E4CFB3}" srcOrd="3" destOrd="0" presId="urn:microsoft.com/office/officeart/2005/8/layout/hProcess4"/>
    <dgm:cxn modelId="{EFB1F15D-2050-446E-AF03-8B6FA2B64A4A}" type="presParOf" srcId="{DBC0A929-BF9E-406C-AA68-18F10958791A}" destId="{62749348-025D-42C3-991A-60CDDA4A97FB}" srcOrd="4" destOrd="0" presId="urn:microsoft.com/office/officeart/2005/8/layout/hProcess4"/>
    <dgm:cxn modelId="{5C6482F2-6C81-4043-950B-7EE5D16ECCDF}" type="presParOf" srcId="{62749348-025D-42C3-991A-60CDDA4A97FB}" destId="{359ECD07-85B8-4E34-87CD-129AA79750D8}" srcOrd="0" destOrd="0" presId="urn:microsoft.com/office/officeart/2005/8/layout/hProcess4"/>
    <dgm:cxn modelId="{7C21D919-6181-451D-94B5-50500BF905FD}" type="presParOf" srcId="{62749348-025D-42C3-991A-60CDDA4A97FB}" destId="{4B83611B-88B9-4B04-9E53-FB24D5F72906}" srcOrd="1" destOrd="0" presId="urn:microsoft.com/office/officeart/2005/8/layout/hProcess4"/>
    <dgm:cxn modelId="{D45CDEE5-443B-4202-AB70-F45E6AC35E7B}" type="presParOf" srcId="{62749348-025D-42C3-991A-60CDDA4A97FB}" destId="{3C37257F-CF74-4E16-B8FC-56EF751723EF}" srcOrd="2" destOrd="0" presId="urn:microsoft.com/office/officeart/2005/8/layout/hProcess4"/>
    <dgm:cxn modelId="{01F809A6-FB43-4A88-8BC1-55CB2D0CF737}" type="presParOf" srcId="{62749348-025D-42C3-991A-60CDDA4A97FB}" destId="{AD956EA1-4C83-495E-9FAF-B256B43C41B8}" srcOrd="3" destOrd="0" presId="urn:microsoft.com/office/officeart/2005/8/layout/hProcess4"/>
    <dgm:cxn modelId="{12D98155-3436-496B-936E-3050E9744FC6}" type="presParOf" srcId="{62749348-025D-42C3-991A-60CDDA4A97FB}" destId="{FCDE1AF4-3C2E-4E80-A8A9-79C06A7DA8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6683-A53F-438B-AD69-8E1D5BE6B89F}">
      <dsp:nvSpPr>
        <dsp:cNvPr id="0" name=""/>
        <dsp:cNvSpPr/>
      </dsp:nvSpPr>
      <dsp:spPr>
        <a:xfrm>
          <a:off x="1579" y="1388915"/>
          <a:ext cx="2962617" cy="2443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libri" panose="020F0502020204030204"/>
            </a:rPr>
            <a:t>Remove NULL entries for LCC and LCSH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libri" panose="020F0502020204030204"/>
            </a:rPr>
            <a:t>Remove symbols from LCC</a:t>
          </a:r>
          <a:endParaRPr lang="en-US" sz="2000" kern="1200"/>
        </a:p>
      </dsp:txBody>
      <dsp:txXfrm>
        <a:off x="57812" y="1445148"/>
        <a:ext cx="2850151" cy="1807458"/>
      </dsp:txXfrm>
    </dsp:sp>
    <dsp:sp modelId="{B19D1DFB-658B-4E4C-9503-D14973EE3644}">
      <dsp:nvSpPr>
        <dsp:cNvPr id="0" name=""/>
        <dsp:cNvSpPr/>
      </dsp:nvSpPr>
      <dsp:spPr>
        <a:xfrm>
          <a:off x="1657179" y="1937437"/>
          <a:ext cx="3316636" cy="3316636"/>
        </a:xfrm>
        <a:prstGeom prst="leftCircularArrow">
          <a:avLst>
            <a:gd name="adj1" fmla="val 3302"/>
            <a:gd name="adj2" fmla="val 407819"/>
            <a:gd name="adj3" fmla="val 2183330"/>
            <a:gd name="adj4" fmla="val 9024489"/>
            <a:gd name="adj5" fmla="val 38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28F9E-D45D-4E9C-9AB3-0363C4EFA8EA}">
      <dsp:nvSpPr>
        <dsp:cNvPr id="0" name=""/>
        <dsp:cNvSpPr/>
      </dsp:nvSpPr>
      <dsp:spPr>
        <a:xfrm>
          <a:off x="659939" y="3308839"/>
          <a:ext cx="2633437" cy="104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Calibri" panose="020F0502020204030204"/>
            </a:rPr>
            <a:t>Clean</a:t>
          </a:r>
          <a:endParaRPr lang="en-US" sz="5200" kern="1200"/>
        </a:p>
      </dsp:txBody>
      <dsp:txXfrm>
        <a:off x="690611" y="3339511"/>
        <a:ext cx="2572093" cy="985887"/>
      </dsp:txXfrm>
    </dsp:sp>
    <dsp:sp modelId="{2810A435-0102-4E2D-A38E-D9D22658881E}">
      <dsp:nvSpPr>
        <dsp:cNvPr id="0" name=""/>
        <dsp:cNvSpPr/>
      </dsp:nvSpPr>
      <dsp:spPr>
        <a:xfrm>
          <a:off x="3814928" y="1388915"/>
          <a:ext cx="2962617" cy="2443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libri" panose="020F0502020204030204"/>
            </a:rPr>
            <a:t>Format LCSH from JSON body to individual strings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Group/split LCSH by record</a:t>
          </a:r>
        </a:p>
      </dsp:txBody>
      <dsp:txXfrm>
        <a:off x="3871161" y="1968763"/>
        <a:ext cx="2850151" cy="1807458"/>
      </dsp:txXfrm>
    </dsp:sp>
    <dsp:sp modelId="{EFA56ED9-2803-4CDC-8B39-A8C730E4CFB3}">
      <dsp:nvSpPr>
        <dsp:cNvPr id="0" name=""/>
        <dsp:cNvSpPr/>
      </dsp:nvSpPr>
      <dsp:spPr>
        <a:xfrm>
          <a:off x="5445839" y="-128513"/>
          <a:ext cx="3695193" cy="3695193"/>
        </a:xfrm>
        <a:prstGeom prst="circularArrow">
          <a:avLst>
            <a:gd name="adj1" fmla="val 2964"/>
            <a:gd name="adj2" fmla="val 363129"/>
            <a:gd name="adj3" fmla="val 19461361"/>
            <a:gd name="adj4" fmla="val 12575511"/>
            <a:gd name="adj5" fmla="val 34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65D0-3F71-4A40-A807-32EF79A3D0F7}">
      <dsp:nvSpPr>
        <dsp:cNvPr id="0" name=""/>
        <dsp:cNvSpPr/>
      </dsp:nvSpPr>
      <dsp:spPr>
        <a:xfrm>
          <a:off x="4473288" y="865299"/>
          <a:ext cx="2633437" cy="104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Calibri" panose="020F0502020204030204"/>
            </a:rPr>
            <a:t>Organize</a:t>
          </a:r>
          <a:endParaRPr lang="en-US" sz="5200" kern="1200"/>
        </a:p>
      </dsp:txBody>
      <dsp:txXfrm>
        <a:off x="4503960" y="895971"/>
        <a:ext cx="2572093" cy="985887"/>
      </dsp:txXfrm>
    </dsp:sp>
    <dsp:sp modelId="{4B83611B-88B9-4B04-9E53-FB24D5F72906}">
      <dsp:nvSpPr>
        <dsp:cNvPr id="0" name=""/>
        <dsp:cNvSpPr/>
      </dsp:nvSpPr>
      <dsp:spPr>
        <a:xfrm>
          <a:off x="7628277" y="1388915"/>
          <a:ext cx="2962617" cy="2443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libri" panose="020F0502020204030204"/>
            </a:rPr>
            <a:t>Identify records with selected subject headings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libri" panose="020F0502020204030204"/>
            </a:rPr>
            <a:t>Create graphs to show significant relationships</a:t>
          </a:r>
          <a:endParaRPr lang="en-US" sz="2000" kern="1200"/>
        </a:p>
      </dsp:txBody>
      <dsp:txXfrm>
        <a:off x="7684510" y="1445148"/>
        <a:ext cx="2850151" cy="1807458"/>
      </dsp:txXfrm>
    </dsp:sp>
    <dsp:sp modelId="{AD956EA1-4C83-495E-9FAF-B256B43C41B8}">
      <dsp:nvSpPr>
        <dsp:cNvPr id="0" name=""/>
        <dsp:cNvSpPr/>
      </dsp:nvSpPr>
      <dsp:spPr>
        <a:xfrm>
          <a:off x="8286637" y="3308839"/>
          <a:ext cx="2633437" cy="104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Calibri" panose="020F0502020204030204"/>
            </a:rPr>
            <a:t> Analyze</a:t>
          </a:r>
          <a:endParaRPr lang="en-US" sz="5200" kern="1200"/>
        </a:p>
      </dsp:txBody>
      <dsp:txXfrm>
        <a:off x="8317309" y="3339511"/>
        <a:ext cx="2572093" cy="98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CD50B5-D60F-4F9E-9D7E-EE8E387CD0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B68332-E796-4254-98F6-762EAC3B8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5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0395E-30E7-4C58-8929-2CC8FFFF51C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AD76D-49F1-4ED0-AE3A-B0A6705D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FCD653-A640-E04D-BD08-8D1CF84253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10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26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0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9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93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81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57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5D1A220-0522-9E47-BAC1-58274EFDA54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13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F6431-75ED-4B44-A46B-A964772F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8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2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D09ED-11B7-1C42-9ADB-C45F4C7A52D6}"/>
              </a:ext>
            </a:extLst>
          </p:cNvPr>
          <p:cNvSpPr/>
          <p:nvPr userDrawn="1"/>
        </p:nvSpPr>
        <p:spPr>
          <a:xfrm>
            <a:off x="-5106347" y="0"/>
            <a:ext cx="555606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077EA-6CE4-8946-BFB5-B2F8CA597B00}"/>
              </a:ext>
            </a:extLst>
          </p:cNvPr>
          <p:cNvSpPr/>
          <p:nvPr userDrawn="1"/>
        </p:nvSpPr>
        <p:spPr>
          <a:xfrm rot="16200000" flipV="1">
            <a:off x="1881003" y="-1708885"/>
            <a:ext cx="86903" cy="4234925"/>
          </a:xfrm>
          <a:prstGeom prst="rect">
            <a:avLst/>
          </a:prstGeom>
          <a:solidFill>
            <a:srgbClr val="A320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851A55-C846-CB43-95E5-52B5B8456FA6}"/>
              </a:ext>
            </a:extLst>
          </p:cNvPr>
          <p:cNvSpPr/>
          <p:nvPr userDrawn="1"/>
        </p:nvSpPr>
        <p:spPr>
          <a:xfrm rot="16200000" flipV="1">
            <a:off x="10031086" y="4418863"/>
            <a:ext cx="86903" cy="4234925"/>
          </a:xfrm>
          <a:prstGeom prst="rect">
            <a:avLst/>
          </a:prstGeom>
          <a:solidFill>
            <a:srgbClr val="A320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46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pclark2/Core-Forum-2022" TargetMode="External"/><Relationship Id="rId2" Type="http://schemas.openxmlformats.org/officeDocument/2006/relationships/hyperlink" Target="https://doi.org/10.1080/01639374.2022.20900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EEA4CE2-BEE7-884C-A227-131B7AFDF2C3}"/>
              </a:ext>
            </a:extLst>
          </p:cNvPr>
          <p:cNvSpPr txBox="1"/>
          <p:nvPr/>
        </p:nvSpPr>
        <p:spPr>
          <a:xfrm>
            <a:off x="904461" y="3021026"/>
            <a:ext cx="8289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A320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Survey of Description: 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Subject Access for Diverse Communities Using Python and 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0B8FCA-1772-8B4C-A835-BE65FAFB3C7E}"/>
              </a:ext>
            </a:extLst>
          </p:cNvPr>
          <p:cNvCxnSpPr>
            <a:cxnSpLocks/>
          </p:cNvCxnSpPr>
          <p:nvPr/>
        </p:nvCxnSpPr>
        <p:spPr>
          <a:xfrm flipH="1">
            <a:off x="-6626" y="5939467"/>
            <a:ext cx="9768648" cy="0"/>
          </a:xfrm>
          <a:prstGeom prst="line">
            <a:avLst/>
          </a:prstGeom>
          <a:ln w="127000">
            <a:solidFill>
              <a:srgbClr val="A32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512316-7C31-C64D-A2E1-003132F4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33" y="5475979"/>
            <a:ext cx="926979" cy="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5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ED18-55DE-6BE5-027C-BEA6973D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D8BD-3157-5462-C633-FE06205DB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Verdana"/>
                <a:ea typeface="Verdana"/>
              </a:rPr>
              <a:t>TidyVerse</a:t>
            </a:r>
            <a:r>
              <a:rPr lang="en-US">
                <a:latin typeface="Verdana"/>
                <a:ea typeface="Verdana"/>
              </a:rPr>
              <a:t> </a:t>
            </a:r>
            <a:endParaRPr lang="en-US"/>
          </a:p>
          <a:p>
            <a:pPr lvl="1"/>
            <a:r>
              <a:rPr lang="en-US">
                <a:latin typeface="Verdana"/>
                <a:ea typeface="Verdana"/>
              </a:rPr>
              <a:t>A collection of packages designed for common data science tasks </a:t>
            </a:r>
            <a:endParaRPr lang="en-US"/>
          </a:p>
          <a:p>
            <a:endParaRPr lang="en-US"/>
          </a:p>
          <a:p>
            <a:r>
              <a:rPr lang="en-US">
                <a:latin typeface="Verdana"/>
                <a:ea typeface="Verdana"/>
              </a:rPr>
              <a:t>Regular Expressions (RegEx) </a:t>
            </a:r>
            <a:endParaRPr lang="en-US"/>
          </a:p>
          <a:p>
            <a:pPr lvl="1"/>
            <a:r>
              <a:rPr lang="en-US">
                <a:latin typeface="Verdana"/>
                <a:ea typeface="Verdana"/>
              </a:rPr>
              <a:t>Useful for parsing complicated text strings and identifying patterns </a:t>
            </a:r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45E8641-178F-C43F-88C8-1A40DC97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16" y="351507"/>
            <a:ext cx="5192484" cy="58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8D1D-8186-3C5B-B0CE-B9851F0C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R (cont. 2)</a:t>
            </a:r>
          </a:p>
        </p:txBody>
      </p:sp>
      <p:graphicFrame>
        <p:nvGraphicFramePr>
          <p:cNvPr id="4" name="Diagram 3" descr="A chart highlighting the three main phases of the provided R script: &quot;Clean,&quot; &quot;Organize,&quot; and &quot;Analyze.&quot; &#10;Clean: Remove NULL entries for LCC and LCSH; remove symbols from LCC.&#10;Organize: Format LCSH from JSON body to individual strings; Group/split LCSH by record. &#10;Analyze: Identify records with selected subject headings; Create graphs to show significant relationships.">
            <a:extLst>
              <a:ext uri="{FF2B5EF4-FFF2-40B4-BE49-F238E27FC236}">
                <a16:creationId xmlns:a16="http://schemas.microsoft.com/office/drawing/2014/main" id="{F7D8BCF9-310E-0B81-222D-B2E93B457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08375"/>
              </p:ext>
            </p:extLst>
          </p:nvPr>
        </p:nvGraphicFramePr>
        <p:xfrm>
          <a:off x="843351" y="1273093"/>
          <a:ext cx="10921655" cy="522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76D90FCC-B841-25B9-C109-CBBA1081052A}"/>
              </a:ext>
            </a:extLst>
          </p:cNvPr>
          <p:cNvSpPr txBox="1"/>
          <p:nvPr/>
        </p:nvSpPr>
        <p:spPr>
          <a:xfrm>
            <a:off x="1271477" y="1461977"/>
            <a:ext cx="38277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/>
                <a:ea typeface="Verdana"/>
                <a:cs typeface="Calibri"/>
              </a:rPr>
              <a:t>Utility vs. Exploration</a:t>
            </a:r>
            <a:endParaRPr lang="en-US" sz="24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854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C44D-BB7C-78E4-B6DA-751E150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2F12-C66E-93F1-7DAA-1C86BEAC2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614C4-680B-215C-0904-5C406C9FF5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9F8CE-8151-A4B2-A3B7-9F08EED50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0066F-A643-FE93-8D13-A2B57180FA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E49A-9F9B-CD92-6933-2D0E2FDE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Sample Findings</a:t>
            </a:r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5E0B42B-1508-402D-1790-221643427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223" y="1825625"/>
            <a:ext cx="6539553" cy="4214946"/>
          </a:xfrm>
        </p:spPr>
      </p:pic>
    </p:spTree>
    <p:extLst>
      <p:ext uri="{BB962C8B-B14F-4D97-AF65-F5344CB8AC3E}">
        <p14:creationId xmlns:p14="http://schemas.microsoft.com/office/powerpoint/2010/main" val="370806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84A0-5CFE-D28E-CF0B-1D430ABA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Sample Findings (cont.)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0C3F2-485E-16B0-2FA6-D3E45CD29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306" y="1427163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en-US" b="0">
                <a:latin typeface="Verdana"/>
                <a:ea typeface="Verdana"/>
              </a:rPr>
              <a:t>Cooccurrences of LCSH w/ "Indigenous peoples"- related LCSH</a:t>
            </a:r>
            <a:endParaRPr lang="en-US">
              <a:latin typeface="Verdana"/>
              <a:ea typeface="Verdana"/>
            </a:endParaRP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3E97513A-B8BB-F17E-0D72-19CC8752F3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2334" y="1426861"/>
            <a:ext cx="4811110" cy="333604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B67EB-BD0E-96B7-19FA-2CC2D1C6D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270" y="4886818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en-US" b="0">
                <a:latin typeface="Verdana"/>
                <a:ea typeface="Verdana"/>
              </a:rPr>
              <a:t>Cooccurrences of LCSH w/ "Women"-related LCSH</a:t>
            </a:r>
            <a:endParaRPr lang="en-US">
              <a:latin typeface="Verdana"/>
              <a:ea typeface="Verdana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56130EF-042A-8532-A126-666A60DA61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40535" y="2362501"/>
            <a:ext cx="5674381" cy="3347873"/>
          </a:xfrm>
        </p:spPr>
      </p:pic>
    </p:spTree>
    <p:extLst>
      <p:ext uri="{BB962C8B-B14F-4D97-AF65-F5344CB8AC3E}">
        <p14:creationId xmlns:p14="http://schemas.microsoft.com/office/powerpoint/2010/main" val="25953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5965-B25C-EC72-71AD-0955EA31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Questions?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7699-51DC-78F2-A181-2C0E8CC8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6578"/>
            <a:ext cx="10515600" cy="24339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>
                <a:latin typeface="Verdana"/>
                <a:ea typeface="Verdana"/>
              </a:rPr>
              <a:t> DOI: </a:t>
            </a:r>
            <a:r>
              <a:rPr lang="en-US" sz="2400">
                <a:solidFill>
                  <a:srgbClr val="0070C0"/>
                </a:solidFill>
                <a:latin typeface="Verdana"/>
                <a:ea typeface="Verdana"/>
                <a:hlinkClick r:id="rId2"/>
              </a:rPr>
              <a:t>10.1080/01639374.2022.2090042</a:t>
            </a:r>
            <a:r>
              <a:rPr lang="en-US" sz="2400">
                <a:solidFill>
                  <a:srgbClr val="0070C0"/>
                </a:solidFill>
                <a:latin typeface="Verdana"/>
                <a:ea typeface="Verdana"/>
              </a:rPr>
              <a:t> </a:t>
            </a:r>
            <a:endParaRPr lang="en-US" sz="2400">
              <a:latin typeface="Verdana"/>
              <a:ea typeface="Verdana"/>
            </a:endParaRPr>
          </a:p>
          <a:p>
            <a:pPr>
              <a:buNone/>
            </a:pPr>
            <a:endParaRPr lang="en-US" sz="240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>
                <a:latin typeface="Verdana"/>
                <a:ea typeface="Verdana"/>
              </a:rPr>
              <a:t>GitHub repo: </a:t>
            </a:r>
            <a:r>
              <a:rPr lang="en-US" sz="2400">
                <a:solidFill>
                  <a:srgbClr val="0070C0"/>
                </a:solidFill>
                <a:latin typeface="Verdana"/>
                <a:ea typeface="Verdana"/>
                <a:hlinkClick r:id="rId3"/>
              </a:rPr>
              <a:t>https://github.com/bpclark2/Core-Forum-2022</a:t>
            </a:r>
            <a:endParaRPr lang="en-US" sz="2400">
              <a:latin typeface="Verdana"/>
              <a:ea typeface="Verdana"/>
            </a:endParaRPr>
          </a:p>
          <a:p>
            <a:pPr>
              <a:buNone/>
            </a:pPr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B3EEF43-4EEF-2464-1A73-4DA64D6F7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681148"/>
            <a:ext cx="2133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069A-CA6E-F94C-87CF-113C8486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6147"/>
            <a:ext cx="10515599" cy="1263977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Impetus &amp; Overview of Methodology </a:t>
            </a:r>
            <a:endParaRPr lang="en-US"/>
          </a:p>
        </p:txBody>
      </p:sp>
      <p:pic>
        <p:nvPicPr>
          <p:cNvPr id="5" name="Content Placeholder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9A9CD1DC-11FC-B84A-A221-11F5951B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372" y="5851385"/>
            <a:ext cx="1629979" cy="5305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3B7EB5-DCDB-A04B-8EF9-739E6398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381"/>
            <a:ext cx="10515600" cy="43911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latin typeface="Verdana"/>
                <a:ea typeface="Verdana"/>
              </a:rPr>
              <a:t>Presuppositions: </a:t>
            </a:r>
          </a:p>
          <a:p>
            <a:pPr lvl="1"/>
            <a:r>
              <a:rPr lang="en-US" sz="2200">
                <a:latin typeface="Verdana"/>
                <a:ea typeface="Verdana"/>
              </a:rPr>
              <a:t>Inadequately described resources are effectively lost in a library's collection</a:t>
            </a:r>
          </a:p>
          <a:p>
            <a:pPr lvl="1"/>
            <a:r>
              <a:rPr lang="en-US" sz="2200">
                <a:latin typeface="Verdana"/>
                <a:ea typeface="Verdana"/>
              </a:rPr>
              <a:t>There are issues with LCSH that can impede subject access, particularly for resources related to historically marginalized communities and identities</a:t>
            </a:r>
          </a:p>
          <a:p>
            <a:r>
              <a:rPr lang="en-US" sz="2400">
                <a:latin typeface="Verdana"/>
                <a:ea typeface="Verdana"/>
              </a:rPr>
              <a:t>Developed a method for evaluating subject headings across a library's collection using sample data:</a:t>
            </a:r>
          </a:p>
          <a:p>
            <a:pPr lvl="1"/>
            <a:r>
              <a:rPr lang="en-US" sz="2200">
                <a:latin typeface="Verdana"/>
                <a:ea typeface="Verdana"/>
              </a:rPr>
              <a:t>468,100 MARC records</a:t>
            </a:r>
          </a:p>
          <a:p>
            <a:pPr lvl="1"/>
            <a:r>
              <a:rPr lang="en-US" sz="2200">
                <a:latin typeface="Verdana"/>
                <a:ea typeface="Verdana"/>
              </a:rPr>
              <a:t>Limit to records with an LCC classification (050) and at least one LCSH (650 _0)</a:t>
            </a:r>
          </a:p>
          <a:p>
            <a:pPr lvl="1"/>
            <a:r>
              <a:rPr lang="en-US" sz="2200">
                <a:latin typeface="Verdana"/>
                <a:ea typeface="Verdana"/>
              </a:rPr>
              <a:t>Compiled a list of LCSH relating to 1) African-Americans; 2) LGBTQIA+; 3) Women; 4) Indigenous peoples</a:t>
            </a:r>
          </a:p>
        </p:txBody>
      </p:sp>
    </p:spTree>
    <p:extLst>
      <p:ext uri="{BB962C8B-B14F-4D97-AF65-F5344CB8AC3E}">
        <p14:creationId xmlns:p14="http://schemas.microsoft.com/office/powerpoint/2010/main" val="25512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151DC340-5B62-6B61-A59E-5890EC18A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20" y="1018853"/>
            <a:ext cx="7190791" cy="5120947"/>
          </a:xfrm>
          <a:prstGeom prst="rect">
            <a:avLst/>
          </a:prstGeom>
        </p:spPr>
      </p:pic>
      <p:pic>
        <p:nvPicPr>
          <p:cNvPr id="5" name="Content Placeholder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9A9CD1DC-11FC-B84A-A221-11F5951B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372" y="5851385"/>
            <a:ext cx="1629979" cy="530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3069A-CA6E-F94C-87CF-113C8486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6147"/>
            <a:ext cx="10515599" cy="1263977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Selected LCSH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E0DE-D892-9108-951B-F385617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Diagram of Workflow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E462BA-F7DC-67D3-535F-8CEFAEC3C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170" y="1147362"/>
            <a:ext cx="7379382" cy="5385391"/>
          </a:xfrm>
        </p:spPr>
      </p:pic>
    </p:spTree>
    <p:extLst>
      <p:ext uri="{BB962C8B-B14F-4D97-AF65-F5344CB8AC3E}">
        <p14:creationId xmlns:p14="http://schemas.microsoft.com/office/powerpoint/2010/main" val="157460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AFEE-5FA4-C1B7-5CCE-67D43CF7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Python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FF3258-EC33-CC2F-19AA-90D58D90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66" y="1547435"/>
            <a:ext cx="3940058" cy="4214946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78D8CDB-AFFD-4388-FC58-FE9CF05DA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3" y="1504637"/>
            <a:ext cx="4025295" cy="43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2EFE-5F84-33BA-0BD4-B442C0A4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PyMARC</a:t>
            </a:r>
            <a:endParaRPr lang="en-US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5398AF-4437-34A1-C0F6-4E941C821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725" y="1632101"/>
            <a:ext cx="7599502" cy="4214946"/>
          </a:xfrm>
        </p:spPr>
      </p:pic>
    </p:spTree>
    <p:extLst>
      <p:ext uri="{BB962C8B-B14F-4D97-AF65-F5344CB8AC3E}">
        <p14:creationId xmlns:p14="http://schemas.microsoft.com/office/powerpoint/2010/main" val="377143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35FC-EDCE-F6F0-3FA4-F7D91293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Python 650 field decision tree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73BD59C-EE64-10B3-73A7-F9075FD50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166" y="1219004"/>
            <a:ext cx="6486254" cy="5186285"/>
          </a:xfrm>
        </p:spPr>
      </p:pic>
    </p:spTree>
    <p:extLst>
      <p:ext uri="{BB962C8B-B14F-4D97-AF65-F5344CB8AC3E}">
        <p14:creationId xmlns:p14="http://schemas.microsoft.com/office/powerpoint/2010/main" val="319572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F49F-666E-E2E2-A164-F4463E0E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PyMARC</a:t>
            </a:r>
            <a:endParaRPr lang="en-US" err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270616-D7B8-8283-DF4B-5F37FDEDE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6077" y="1745011"/>
            <a:ext cx="6303141" cy="40821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FF34C-C028-BBA2-A4E6-D6C94F9F2B94}"/>
              </a:ext>
            </a:extLst>
          </p:cNvPr>
          <p:cNvSpPr txBox="1"/>
          <p:nvPr/>
        </p:nvSpPr>
        <p:spPr>
          <a:xfrm>
            <a:off x="1077686" y="2569586"/>
            <a:ext cx="554324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80"/>
                </a:solidFill>
              </a:rPr>
              <a:t>if </a:t>
            </a:r>
            <a:r>
              <a:rPr lang="en-US" sz="1600"/>
              <a:t>record[</a:t>
            </a:r>
            <a:r>
              <a:rPr lang="en-US" sz="1600" b="1">
                <a:solidFill>
                  <a:srgbClr val="008000"/>
                </a:solidFill>
              </a:rPr>
              <a:t>'650'</a:t>
            </a:r>
            <a:r>
              <a:rPr lang="en-US" sz="1600"/>
              <a:t>]:</a:t>
            </a:r>
            <a:br>
              <a:rPr lang="en-US" sz="1600"/>
            </a:br>
            <a:r>
              <a:rPr lang="en-US" sz="1600"/>
              <a:t>     subjects = </a:t>
            </a:r>
            <a:r>
              <a:rPr lang="en-US" sz="1600" err="1"/>
              <a:t>record.get_fields</a:t>
            </a:r>
            <a:r>
              <a:rPr lang="en-US" sz="1600"/>
              <a:t>(</a:t>
            </a:r>
            <a:r>
              <a:rPr lang="en-US" sz="1600" b="1">
                <a:solidFill>
                  <a:srgbClr val="008000"/>
                </a:solidFill>
              </a:rPr>
              <a:t>'650'</a:t>
            </a:r>
            <a:r>
              <a:rPr lang="en-US" sz="1600"/>
              <a:t>)</a:t>
            </a:r>
            <a:br>
              <a:rPr lang="en-US" sz="1600"/>
            </a:br>
            <a:r>
              <a:rPr lang="en-US" sz="1600" b="1">
                <a:solidFill>
                  <a:srgbClr val="000080"/>
                </a:solidFill>
              </a:rPr>
              <a:t>     for </a:t>
            </a:r>
            <a:r>
              <a:rPr lang="en-US" sz="1600"/>
              <a:t>f </a:t>
            </a:r>
            <a:r>
              <a:rPr lang="en-US" sz="1600" b="1">
                <a:solidFill>
                  <a:srgbClr val="000080"/>
                </a:solidFill>
              </a:rPr>
              <a:t>in </a:t>
            </a:r>
            <a:r>
              <a:rPr lang="en-US" sz="1600"/>
              <a:t>subjects:</a:t>
            </a:r>
            <a:br>
              <a:rPr lang="en-US" sz="1600"/>
            </a:br>
            <a:r>
              <a:rPr lang="en-US" sz="1600"/>
              <a:t>          subj = </a:t>
            </a:r>
            <a:r>
              <a:rPr lang="en-US" sz="1600">
                <a:solidFill>
                  <a:srgbClr val="000080"/>
                </a:solidFill>
              </a:rPr>
              <a:t>str</a:t>
            </a:r>
            <a:r>
              <a:rPr lang="en-US" sz="1600"/>
              <a:t>(f)</a:t>
            </a:r>
            <a:br>
              <a:rPr lang="en-US" sz="1600"/>
            </a:br>
            <a:r>
              <a:rPr lang="en-US" sz="1600"/>
              <a:t>          ind_2 = subj[</a:t>
            </a:r>
            <a:r>
              <a:rPr lang="en-US" sz="1600">
                <a:solidFill>
                  <a:srgbClr val="0000FF"/>
                </a:solidFill>
              </a:rPr>
              <a:t>7</a:t>
            </a:r>
            <a:r>
              <a:rPr lang="en-US" sz="1600"/>
              <a:t>]</a:t>
            </a:r>
            <a:br>
              <a:rPr lang="en-US" sz="1600"/>
            </a:br>
            <a:r>
              <a:rPr lang="en-US" sz="1600" b="1">
                <a:solidFill>
                  <a:srgbClr val="000080"/>
                </a:solidFill>
              </a:rPr>
              <a:t>          if </a:t>
            </a:r>
            <a:r>
              <a:rPr lang="en-US" sz="1600"/>
              <a:t>ind_2 == </a:t>
            </a:r>
            <a:r>
              <a:rPr lang="en-US" sz="1600" b="1">
                <a:solidFill>
                  <a:srgbClr val="008000"/>
                </a:solidFill>
              </a:rPr>
              <a:t>'0'</a:t>
            </a:r>
            <a:r>
              <a:rPr lang="en-US" sz="1600"/>
              <a:t>:</a:t>
            </a:r>
            <a:endParaRPr lang="en-US" sz="1600">
              <a:cs typeface="Calibri"/>
            </a:endParaRPr>
          </a:p>
          <a:p>
            <a:r>
              <a:rPr lang="en-US" sz="1600">
                <a:ea typeface="+mn-lt"/>
                <a:cs typeface="+mn-lt"/>
              </a:rPr>
              <a:t>               </a:t>
            </a:r>
            <a:r>
              <a:rPr lang="en-US" sz="1600" err="1">
                <a:ea typeface="+mn-lt"/>
                <a:cs typeface="+mn-lt"/>
              </a:rPr>
              <a:t>subj_formatted</a:t>
            </a:r>
            <a:r>
              <a:rPr lang="en-US" sz="1600">
                <a:ea typeface="+mn-lt"/>
                <a:cs typeface="+mn-lt"/>
              </a:rPr>
              <a:t> = subj[</a:t>
            </a:r>
            <a:r>
              <a:rPr lang="en-US" sz="1600">
                <a:solidFill>
                  <a:srgbClr val="0000FF"/>
                </a:solidFill>
                <a:ea typeface="+mn-lt"/>
                <a:cs typeface="+mn-lt"/>
              </a:rPr>
              <a:t>8</a:t>
            </a:r>
            <a:r>
              <a:rPr lang="en-US" sz="1600">
                <a:ea typeface="+mn-lt"/>
                <a:cs typeface="+mn-lt"/>
              </a:rPr>
              <a:t>:]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</a:rPr>
              <a:t>               no_sub_0 = </a:t>
            </a:r>
            <a:r>
              <a:rPr lang="en-US" sz="1600" err="1">
                <a:ea typeface="+mn-lt"/>
                <a:cs typeface="+mn-lt"/>
              </a:rPr>
              <a:t>subj_formatted.split</a:t>
            </a:r>
            <a:r>
              <a:rPr lang="en-US" sz="1600">
                <a:ea typeface="+mn-lt"/>
                <a:cs typeface="+mn-lt"/>
              </a:rPr>
              <a:t>(</a:t>
            </a:r>
            <a:r>
              <a:rPr lang="en-US" sz="1600" b="1">
                <a:solidFill>
                  <a:srgbClr val="008000"/>
                </a:solidFill>
                <a:ea typeface="+mn-lt"/>
                <a:cs typeface="+mn-lt"/>
              </a:rPr>
              <a:t>'$0'</a:t>
            </a:r>
            <a:r>
              <a:rPr lang="en-US" sz="1600">
                <a:ea typeface="+mn-lt"/>
                <a:cs typeface="+mn-lt"/>
              </a:rPr>
              <a:t>)[</a:t>
            </a:r>
            <a:r>
              <a:rPr lang="en-US" sz="1600">
                <a:solidFill>
                  <a:srgbClr val="0000FF"/>
                </a:solidFill>
                <a:ea typeface="+mn-lt"/>
                <a:cs typeface="+mn-lt"/>
              </a:rPr>
              <a:t>0</a:t>
            </a:r>
            <a:r>
              <a:rPr lang="en-US" sz="1600">
                <a:ea typeface="+mn-lt"/>
                <a:cs typeface="+mn-lt"/>
              </a:rPr>
              <a:t>]</a:t>
            </a:r>
            <a:br>
              <a:rPr lang="en-US" sz="1600"/>
            </a:br>
            <a:r>
              <a:rPr lang="en-US" sz="1600"/>
              <a:t>               </a:t>
            </a:r>
            <a:r>
              <a:rPr lang="en-US" sz="1600" err="1"/>
              <a:t>lcsh.append</a:t>
            </a:r>
            <a:r>
              <a:rPr lang="en-US" sz="1600"/>
              <a:t>(no_sub_0)</a:t>
            </a:r>
            <a:br>
              <a:rPr lang="en-US" sz="1600"/>
            </a:br>
            <a:r>
              <a:rPr lang="en-US" sz="1600"/>
              <a:t>          num = </a:t>
            </a:r>
            <a:r>
              <a:rPr lang="en-US" sz="1600" err="1">
                <a:solidFill>
                  <a:srgbClr val="000080"/>
                </a:solidFill>
              </a:rPr>
              <a:t>len</a:t>
            </a:r>
            <a:r>
              <a:rPr lang="en-US" sz="1600"/>
              <a:t>(</a:t>
            </a:r>
            <a:r>
              <a:rPr lang="en-US" sz="1600" err="1"/>
              <a:t>lcsh</a:t>
            </a:r>
            <a:r>
              <a:rPr lang="en-US" sz="1600"/>
              <a:t>)</a:t>
            </a:r>
            <a:br>
              <a:rPr lang="en-US" sz="1600"/>
            </a:br>
            <a:r>
              <a:rPr lang="en-US" sz="1600" b="1">
                <a:solidFill>
                  <a:srgbClr val="000080"/>
                </a:solidFill>
              </a:rPr>
              <a:t>          if </a:t>
            </a:r>
            <a:r>
              <a:rPr lang="en-US" sz="1600"/>
              <a:t>num != </a:t>
            </a:r>
            <a:r>
              <a:rPr lang="en-US" sz="1600">
                <a:solidFill>
                  <a:srgbClr val="0000FF"/>
                </a:solidFill>
              </a:rPr>
              <a:t>0</a:t>
            </a:r>
            <a:r>
              <a:rPr lang="en-US" sz="1600"/>
              <a:t>:</a:t>
            </a:r>
            <a:br>
              <a:rPr lang="en-US" sz="1600"/>
            </a:br>
            <a:r>
              <a:rPr lang="en-US" sz="1600"/>
              <a:t>               </a:t>
            </a:r>
            <a:r>
              <a:rPr lang="en-US" sz="1600" err="1"/>
              <a:t>row.append</a:t>
            </a:r>
            <a:r>
              <a:rPr lang="en-US" sz="1600"/>
              <a:t>(</a:t>
            </a:r>
            <a:r>
              <a:rPr lang="en-US" sz="1600" err="1"/>
              <a:t>json.dumps</a:t>
            </a:r>
            <a:r>
              <a:rPr lang="en-US" sz="1600"/>
              <a:t>(</a:t>
            </a:r>
            <a:r>
              <a:rPr lang="en-US" sz="1600" err="1"/>
              <a:t>lcsh</a:t>
            </a:r>
            <a:r>
              <a:rPr lang="en-US" sz="1600"/>
              <a:t>))</a:t>
            </a:r>
            <a:br>
              <a:rPr lang="en-US" sz="1600"/>
            </a:br>
            <a:r>
              <a:rPr lang="en-US" sz="1600" b="1">
                <a:solidFill>
                  <a:srgbClr val="000080"/>
                </a:solidFill>
              </a:rPr>
              <a:t>          else</a:t>
            </a:r>
            <a:r>
              <a:rPr lang="en-US" sz="1600"/>
              <a:t>:</a:t>
            </a:r>
            <a:br>
              <a:rPr lang="en-US" sz="1600"/>
            </a:br>
            <a:r>
              <a:rPr lang="en-US" sz="1600"/>
              <a:t>               </a:t>
            </a:r>
            <a:r>
              <a:rPr lang="en-US" sz="1600" err="1"/>
              <a:t>row.append</a:t>
            </a:r>
            <a:r>
              <a:rPr lang="en-US" sz="1600"/>
              <a:t>(</a:t>
            </a:r>
            <a:r>
              <a:rPr lang="en-US" sz="1600" b="1">
                <a:solidFill>
                  <a:srgbClr val="008000"/>
                </a:solidFill>
              </a:rPr>
              <a:t>'NULL'</a:t>
            </a:r>
            <a:r>
              <a:rPr lang="en-US" sz="1600"/>
              <a:t>)</a:t>
            </a:r>
            <a:br>
              <a:rPr lang="en-US" sz="1600"/>
            </a:br>
            <a:r>
              <a:rPr lang="en-US" sz="1600" b="1">
                <a:solidFill>
                  <a:srgbClr val="000080"/>
                </a:solidFill>
              </a:rPr>
              <a:t>else</a:t>
            </a:r>
            <a:r>
              <a:rPr lang="en-US" sz="1600"/>
              <a:t>:</a:t>
            </a:r>
            <a:br>
              <a:rPr lang="en-US" sz="1600"/>
            </a:br>
            <a:r>
              <a:rPr lang="en-US" sz="1600"/>
              <a:t>     </a:t>
            </a:r>
            <a:r>
              <a:rPr lang="en-US" sz="1600" err="1"/>
              <a:t>row.append</a:t>
            </a:r>
            <a:r>
              <a:rPr lang="en-US" sz="1600"/>
              <a:t>(</a:t>
            </a:r>
            <a:r>
              <a:rPr lang="en-US" sz="1600" b="1">
                <a:solidFill>
                  <a:srgbClr val="008000"/>
                </a:solidFill>
              </a:rPr>
              <a:t>'NULL'</a:t>
            </a:r>
            <a:r>
              <a:rPr lang="en-US" sz="1600"/>
              <a:t>)</a:t>
            </a:r>
            <a:endParaRPr lang="en-US" sz="16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1E76D-D2B4-E5F3-542A-7D210367F365}"/>
              </a:ext>
            </a:extLst>
          </p:cNvPr>
          <p:cNvSpPr txBox="1"/>
          <p:nvPr/>
        </p:nvSpPr>
        <p:spPr>
          <a:xfrm>
            <a:off x="605971" y="1283305"/>
            <a:ext cx="508362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80"/>
                </a:solidFill>
              </a:rPr>
              <a:t>with </a:t>
            </a:r>
            <a:r>
              <a:rPr lang="en-US" sz="1600">
                <a:solidFill>
                  <a:srgbClr val="000080"/>
                </a:solidFill>
              </a:rPr>
              <a:t>open</a:t>
            </a:r>
            <a:r>
              <a:rPr lang="en-US" sz="1600"/>
              <a:t>(</a:t>
            </a:r>
            <a:r>
              <a:rPr lang="en-US" sz="1600" b="1">
                <a:solidFill>
                  <a:srgbClr val="008000"/>
                </a:solidFill>
              </a:rPr>
              <a:t>'demo-</a:t>
            </a:r>
            <a:r>
              <a:rPr lang="en-US" sz="1600" b="1" err="1">
                <a:solidFill>
                  <a:srgbClr val="008000"/>
                </a:solidFill>
              </a:rPr>
              <a:t>records.mrc</a:t>
            </a:r>
            <a:r>
              <a:rPr lang="en-US" sz="1600" b="1">
                <a:solidFill>
                  <a:srgbClr val="008000"/>
                </a:solidFill>
              </a:rPr>
              <a:t>'</a:t>
            </a:r>
            <a:r>
              <a:rPr lang="en-US" sz="1600"/>
              <a:t>, </a:t>
            </a:r>
            <a:r>
              <a:rPr lang="en-US" sz="1600" b="1">
                <a:solidFill>
                  <a:srgbClr val="008000"/>
                </a:solidFill>
              </a:rPr>
              <a:t>'</a:t>
            </a:r>
            <a:r>
              <a:rPr lang="en-US" sz="1600" b="1" err="1">
                <a:solidFill>
                  <a:srgbClr val="008000"/>
                </a:solidFill>
              </a:rPr>
              <a:t>rb</a:t>
            </a:r>
            <a:r>
              <a:rPr lang="en-US" sz="1600" b="1">
                <a:solidFill>
                  <a:srgbClr val="008000"/>
                </a:solidFill>
              </a:rPr>
              <a:t>'</a:t>
            </a:r>
            <a:r>
              <a:rPr lang="en-US" sz="1600"/>
              <a:t>) </a:t>
            </a:r>
            <a:r>
              <a:rPr lang="en-US" sz="1600" b="1">
                <a:solidFill>
                  <a:srgbClr val="000080"/>
                </a:solidFill>
              </a:rPr>
              <a:t>as </a:t>
            </a:r>
            <a:r>
              <a:rPr lang="en-US" sz="1600" err="1"/>
              <a:t>fh</a:t>
            </a:r>
            <a:r>
              <a:rPr lang="en-US" sz="1600"/>
              <a:t>:</a:t>
            </a:r>
            <a:br>
              <a:rPr lang="en-US" sz="1600"/>
            </a:br>
            <a:r>
              <a:rPr lang="en-US" sz="1600"/>
              <a:t>     reader = </a:t>
            </a:r>
            <a:r>
              <a:rPr lang="en-US" sz="1600" err="1"/>
              <a:t>MARCReader</a:t>
            </a:r>
            <a:r>
              <a:rPr lang="en-US" sz="1600"/>
              <a:t>(</a:t>
            </a:r>
            <a:r>
              <a:rPr lang="en-US" sz="1600" err="1"/>
              <a:t>fh</a:t>
            </a:r>
            <a:r>
              <a:rPr lang="en-US" sz="1600"/>
              <a:t>)</a:t>
            </a:r>
            <a:br>
              <a:rPr lang="en-US" sz="1600"/>
            </a:br>
            <a:r>
              <a:rPr lang="en-US" sz="1600" b="1">
                <a:solidFill>
                  <a:srgbClr val="000080"/>
                </a:solidFill>
              </a:rPr>
              <a:t>     for </a:t>
            </a:r>
            <a:r>
              <a:rPr lang="en-US" sz="1600"/>
              <a:t>record </a:t>
            </a:r>
            <a:r>
              <a:rPr lang="en-US" sz="1600" b="1">
                <a:solidFill>
                  <a:srgbClr val="000080"/>
                </a:solidFill>
              </a:rPr>
              <a:t>in </a:t>
            </a:r>
            <a:r>
              <a:rPr lang="en-US" sz="1600"/>
              <a:t>reader:</a:t>
            </a:r>
            <a:br>
              <a:rPr lang="en-US" sz="1600"/>
            </a:br>
            <a:r>
              <a:rPr lang="en-US" sz="1600"/>
              <a:t>          row = []</a:t>
            </a:r>
            <a:br>
              <a:rPr lang="en-US" sz="1600"/>
            </a:br>
            <a:r>
              <a:rPr lang="en-US" sz="1600"/>
              <a:t>          </a:t>
            </a:r>
            <a:r>
              <a:rPr lang="en-US" sz="1600" err="1"/>
              <a:t>lcsh</a:t>
            </a:r>
            <a:r>
              <a:rPr lang="en-US" sz="1600"/>
              <a:t> = []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35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4C47-6165-937F-630A-2F50ABFF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69193-830A-7851-3BBB-E514C9E074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Verdana"/>
                <a:ea typeface="Verdana"/>
              </a:rPr>
              <a:t>R (programming language) </a:t>
            </a:r>
            <a:endParaRPr lang="en-US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Verdana"/>
                <a:ea typeface="Verdana"/>
              </a:rPr>
              <a:t>Popular language for statistical computing and creating graphical representations of data </a:t>
            </a:r>
            <a:endParaRPr lang="en-US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Verdana"/>
                <a:ea typeface="Verdana"/>
              </a:rPr>
              <a:t>Effective tool for cleaning "messy" data </a:t>
            </a:r>
            <a:endParaRPr 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Verdana"/>
                <a:ea typeface="Verdana"/>
              </a:rPr>
              <a:t>RStudio </a:t>
            </a:r>
            <a:endParaRPr lang="en-US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Verdana"/>
                <a:ea typeface="Verdana"/>
              </a:rPr>
              <a:t>Open source software for interacting with R code in a graphical user interface (GUI) </a:t>
            </a:r>
            <a:endParaRPr lang="en-US"/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1138DD51-9CDC-7024-801C-282B3DF8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72" y="1105682"/>
            <a:ext cx="3461406" cy="2741010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98886BC4-C116-12F4-CCF6-976A6A3C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471" y="3846630"/>
            <a:ext cx="3338786" cy="19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 Theme Color 1">
      <a:dk1>
        <a:srgbClr val="000000"/>
      </a:dk1>
      <a:lt1>
        <a:srgbClr val="FFFFFF"/>
      </a:lt1>
      <a:dk2>
        <a:srgbClr val="990000"/>
      </a:dk2>
      <a:lt2>
        <a:srgbClr val="EAEAEA"/>
      </a:lt2>
      <a:accent1>
        <a:srgbClr val="941100"/>
      </a:accent1>
      <a:accent2>
        <a:srgbClr val="D00001"/>
      </a:accent2>
      <a:accent3>
        <a:srgbClr val="FF0002"/>
      </a:accent3>
      <a:accent4>
        <a:srgbClr val="FF5959"/>
      </a:accent4>
      <a:accent5>
        <a:srgbClr val="FF8074"/>
      </a:accent5>
      <a:accent6>
        <a:srgbClr val="FFA087"/>
      </a:accent6>
      <a:hlink>
        <a:srgbClr val="A9A9A9"/>
      </a:hlink>
      <a:folHlink>
        <a:srgbClr val="D5D5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POWERPOINT_TEMPLATE_Option3" id="{1A3B40E7-61B2-1A4A-80ED-55FE70C4B4C1}" vid="{09F5B091-7A7F-414B-861E-0F4E76A7D9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Impetus &amp; Overview of Methodology </vt:lpstr>
      <vt:lpstr>Selected LCSH</vt:lpstr>
      <vt:lpstr>Diagram of Workflow</vt:lpstr>
      <vt:lpstr>Python</vt:lpstr>
      <vt:lpstr>PyMARC</vt:lpstr>
      <vt:lpstr>Python 650 field decision tree</vt:lpstr>
      <vt:lpstr>PyMARC</vt:lpstr>
      <vt:lpstr>R</vt:lpstr>
      <vt:lpstr>R (cont.)</vt:lpstr>
      <vt:lpstr>R (cont. 2)</vt:lpstr>
      <vt:lpstr>PowerPoint Presentation</vt:lpstr>
      <vt:lpstr>Sample Findings</vt:lpstr>
      <vt:lpstr>Sample Findings (cont.)</vt:lpstr>
      <vt:lpstr>Questions?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Glass, Kaly</dc:creator>
  <cp:revision>1</cp:revision>
  <cp:lastPrinted>2017-01-27T00:08:29Z</cp:lastPrinted>
  <dcterms:created xsi:type="dcterms:W3CDTF">2021-03-22T21:10:15Z</dcterms:created>
  <dcterms:modified xsi:type="dcterms:W3CDTF">2023-03-07T18:47:30Z</dcterms:modified>
</cp:coreProperties>
</file>