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notesMasterIdLst>
    <p:notesMasterId r:id="rId19"/>
  </p:notesMasterIdLst>
  <p:handoutMasterIdLst>
    <p:handoutMasterId r:id="rId20"/>
  </p:handoutMasterIdLst>
  <p:sldIdLst>
    <p:sldId id="256" r:id="rId5"/>
    <p:sldId id="257" r:id="rId6"/>
    <p:sldId id="332" r:id="rId7"/>
    <p:sldId id="331" r:id="rId8"/>
    <p:sldId id="342" r:id="rId9"/>
    <p:sldId id="349" r:id="rId10"/>
    <p:sldId id="343" r:id="rId11"/>
    <p:sldId id="344" r:id="rId12"/>
    <p:sldId id="345" r:id="rId13"/>
    <p:sldId id="346" r:id="rId14"/>
    <p:sldId id="347" r:id="rId15"/>
    <p:sldId id="348" r:id="rId16"/>
    <p:sldId id="350" r:id="rId17"/>
    <p:sldId id="330" r:id="rId18"/>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192"/>
    <a:srgbClr val="AEC5D7"/>
    <a:srgbClr val="007DBA"/>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E6EBB8-67D7-4E01-B2E4-4BD9F27F5D1B}" v="22" dt="2021-02-01T17:15:47.5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95285" autoAdjust="0"/>
  </p:normalViewPr>
  <p:slideViewPr>
    <p:cSldViewPr snapToGrid="0" snapToObjects="1">
      <p:cViewPr varScale="1">
        <p:scale>
          <a:sx n="211" d="100"/>
          <a:sy n="211" d="100"/>
        </p:scale>
        <p:origin x="174" y="174"/>
      </p:cViewPr>
      <p:guideLst>
        <p:guide orient="horz" pos="1808"/>
        <p:guide pos="55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tnam,Nathan" userId="0a238504-a61f-475e-8dbd-c56da864dff0" providerId="ADAL" clId="{68E6EBB8-67D7-4E01-B2E4-4BD9F27F5D1B}"/>
    <pc:docChg chg="undo custSel addSld modSld sldOrd">
      <pc:chgData name="Putnam,Nathan" userId="0a238504-a61f-475e-8dbd-c56da864dff0" providerId="ADAL" clId="{68E6EBB8-67D7-4E01-B2E4-4BD9F27F5D1B}" dt="2021-02-01T17:25:46.223" v="3048" actId="20577"/>
      <pc:docMkLst>
        <pc:docMk/>
      </pc:docMkLst>
      <pc:sldChg chg="modSp mod modNotesTx">
        <pc:chgData name="Putnam,Nathan" userId="0a238504-a61f-475e-8dbd-c56da864dff0" providerId="ADAL" clId="{68E6EBB8-67D7-4E01-B2E4-4BD9F27F5D1B}" dt="2021-02-01T15:19:01.585" v="3013" actId="20577"/>
        <pc:sldMkLst>
          <pc:docMk/>
          <pc:sldMk cId="1163050366" sldId="256"/>
        </pc:sldMkLst>
        <pc:spChg chg="mod">
          <ac:chgData name="Putnam,Nathan" userId="0a238504-a61f-475e-8dbd-c56da864dff0" providerId="ADAL" clId="{68E6EBB8-67D7-4E01-B2E4-4BD9F27F5D1B}" dt="2021-02-01T15:19:01.585" v="3013" actId="20577"/>
          <ac:spMkLst>
            <pc:docMk/>
            <pc:sldMk cId="1163050366" sldId="256"/>
            <ac:spMk id="2" creationId="{FA6C0A6C-51F3-4113-B022-FB19A8031B1C}"/>
          </ac:spMkLst>
        </pc:spChg>
      </pc:sldChg>
      <pc:sldChg chg="add">
        <pc:chgData name="Putnam,Nathan" userId="0a238504-a61f-475e-8dbd-c56da864dff0" providerId="ADAL" clId="{68E6EBB8-67D7-4E01-B2E4-4BD9F27F5D1B}" dt="2021-02-01T15:11:50.801" v="2959"/>
        <pc:sldMkLst>
          <pc:docMk/>
          <pc:sldMk cId="554859438" sldId="330"/>
        </pc:sldMkLst>
      </pc:sldChg>
      <pc:sldChg chg="add">
        <pc:chgData name="Putnam,Nathan" userId="0a238504-a61f-475e-8dbd-c56da864dff0" providerId="ADAL" clId="{68E6EBB8-67D7-4E01-B2E4-4BD9F27F5D1B}" dt="2021-02-01T13:59:31.942" v="0"/>
        <pc:sldMkLst>
          <pc:docMk/>
          <pc:sldMk cId="1138159074" sldId="331"/>
        </pc:sldMkLst>
      </pc:sldChg>
      <pc:sldChg chg="add">
        <pc:chgData name="Putnam,Nathan" userId="0a238504-a61f-475e-8dbd-c56da864dff0" providerId="ADAL" clId="{68E6EBB8-67D7-4E01-B2E4-4BD9F27F5D1B}" dt="2021-02-01T13:59:31.942" v="0"/>
        <pc:sldMkLst>
          <pc:docMk/>
          <pc:sldMk cId="1888924074" sldId="332"/>
        </pc:sldMkLst>
      </pc:sldChg>
      <pc:sldChg chg="add">
        <pc:chgData name="Putnam,Nathan" userId="0a238504-a61f-475e-8dbd-c56da864dff0" providerId="ADAL" clId="{68E6EBB8-67D7-4E01-B2E4-4BD9F27F5D1B}" dt="2021-02-01T13:59:31.942" v="0"/>
        <pc:sldMkLst>
          <pc:docMk/>
          <pc:sldMk cId="22151979" sldId="342"/>
        </pc:sldMkLst>
      </pc:sldChg>
      <pc:sldChg chg="addSp delSp modSp new mod">
        <pc:chgData name="Putnam,Nathan" userId="0a238504-a61f-475e-8dbd-c56da864dff0" providerId="ADAL" clId="{68E6EBB8-67D7-4E01-B2E4-4BD9F27F5D1B}" dt="2021-02-01T14:13:07.381" v="246" actId="20577"/>
        <pc:sldMkLst>
          <pc:docMk/>
          <pc:sldMk cId="662503119" sldId="343"/>
        </pc:sldMkLst>
        <pc:spChg chg="mod">
          <ac:chgData name="Putnam,Nathan" userId="0a238504-a61f-475e-8dbd-c56da864dff0" providerId="ADAL" clId="{68E6EBB8-67D7-4E01-B2E4-4BD9F27F5D1B}" dt="2021-02-01T14:05:02.204" v="33" actId="20577"/>
          <ac:spMkLst>
            <pc:docMk/>
            <pc:sldMk cId="662503119" sldId="343"/>
            <ac:spMk id="2" creationId="{3D1ABF48-1629-4C71-9E01-248B5F9E469B}"/>
          </ac:spMkLst>
        </pc:spChg>
        <pc:spChg chg="add mod">
          <ac:chgData name="Putnam,Nathan" userId="0a238504-a61f-475e-8dbd-c56da864dff0" providerId="ADAL" clId="{68E6EBB8-67D7-4E01-B2E4-4BD9F27F5D1B}" dt="2021-02-01T14:13:07.381" v="246" actId="20577"/>
          <ac:spMkLst>
            <pc:docMk/>
            <pc:sldMk cId="662503119" sldId="343"/>
            <ac:spMk id="3" creationId="{A52A1B94-63A1-4424-9327-263FF025F56A}"/>
          </ac:spMkLst>
        </pc:spChg>
        <pc:picChg chg="add del mod modCrop">
          <ac:chgData name="Putnam,Nathan" userId="0a238504-a61f-475e-8dbd-c56da864dff0" providerId="ADAL" clId="{68E6EBB8-67D7-4E01-B2E4-4BD9F27F5D1B}" dt="2021-02-01T14:07:48.300" v="123" actId="478"/>
          <ac:picMkLst>
            <pc:docMk/>
            <pc:sldMk cId="662503119" sldId="343"/>
            <ac:picMk id="4" creationId="{0B4CF209-BE57-4D18-8F52-05F4E7331FD0}"/>
          </ac:picMkLst>
        </pc:picChg>
        <pc:picChg chg="add mod modCrop">
          <ac:chgData name="Putnam,Nathan" userId="0a238504-a61f-475e-8dbd-c56da864dff0" providerId="ADAL" clId="{68E6EBB8-67D7-4E01-B2E4-4BD9F27F5D1B}" dt="2021-02-01T14:09:14.793" v="132" actId="1076"/>
          <ac:picMkLst>
            <pc:docMk/>
            <pc:sldMk cId="662503119" sldId="343"/>
            <ac:picMk id="5" creationId="{7C25D988-DDB3-401E-B649-2C9E10F88DF3}"/>
          </ac:picMkLst>
        </pc:picChg>
      </pc:sldChg>
      <pc:sldChg chg="modSp new mod">
        <pc:chgData name="Putnam,Nathan" userId="0a238504-a61f-475e-8dbd-c56da864dff0" providerId="ADAL" clId="{68E6EBB8-67D7-4E01-B2E4-4BD9F27F5D1B}" dt="2021-02-01T17:25:46.223" v="3048" actId="20577"/>
        <pc:sldMkLst>
          <pc:docMk/>
          <pc:sldMk cId="1314162562" sldId="344"/>
        </pc:sldMkLst>
        <pc:spChg chg="mod">
          <ac:chgData name="Putnam,Nathan" userId="0a238504-a61f-475e-8dbd-c56da864dff0" providerId="ADAL" clId="{68E6EBB8-67D7-4E01-B2E4-4BD9F27F5D1B}" dt="2021-02-01T17:25:46.223" v="3048" actId="20577"/>
          <ac:spMkLst>
            <pc:docMk/>
            <pc:sldMk cId="1314162562" sldId="344"/>
            <ac:spMk id="2" creationId="{744E046F-7984-4F84-A081-D90E63984A45}"/>
          </ac:spMkLst>
        </pc:spChg>
        <pc:spChg chg="mod">
          <ac:chgData name="Putnam,Nathan" userId="0a238504-a61f-475e-8dbd-c56da864dff0" providerId="ADAL" clId="{68E6EBB8-67D7-4E01-B2E4-4BD9F27F5D1B}" dt="2021-02-01T14:17:59.327" v="511" actId="20577"/>
          <ac:spMkLst>
            <pc:docMk/>
            <pc:sldMk cId="1314162562" sldId="344"/>
            <ac:spMk id="3" creationId="{14EEACDD-5F72-4E44-9D3B-0FC5EF29C602}"/>
          </ac:spMkLst>
        </pc:spChg>
      </pc:sldChg>
      <pc:sldChg chg="addSp delSp modSp new mod">
        <pc:chgData name="Putnam,Nathan" userId="0a238504-a61f-475e-8dbd-c56da864dff0" providerId="ADAL" clId="{68E6EBB8-67D7-4E01-B2E4-4BD9F27F5D1B}" dt="2021-02-01T17:17:15.218" v="3037" actId="20577"/>
        <pc:sldMkLst>
          <pc:docMk/>
          <pc:sldMk cId="1593383279" sldId="345"/>
        </pc:sldMkLst>
        <pc:spChg chg="mod">
          <ac:chgData name="Putnam,Nathan" userId="0a238504-a61f-475e-8dbd-c56da864dff0" providerId="ADAL" clId="{68E6EBB8-67D7-4E01-B2E4-4BD9F27F5D1B}" dt="2021-02-01T14:21:33.539" v="583" actId="20577"/>
          <ac:spMkLst>
            <pc:docMk/>
            <pc:sldMk cId="1593383279" sldId="345"/>
            <ac:spMk id="2" creationId="{876921D0-A98D-437F-8475-0C9785366B18}"/>
          </ac:spMkLst>
        </pc:spChg>
        <pc:spChg chg="del">
          <ac:chgData name="Putnam,Nathan" userId="0a238504-a61f-475e-8dbd-c56da864dff0" providerId="ADAL" clId="{68E6EBB8-67D7-4E01-B2E4-4BD9F27F5D1B}" dt="2021-02-01T14:20:48.033" v="556"/>
          <ac:spMkLst>
            <pc:docMk/>
            <pc:sldMk cId="1593383279" sldId="345"/>
            <ac:spMk id="3" creationId="{5D5A2283-85CD-4062-9FAA-1075ACB79BFD}"/>
          </ac:spMkLst>
        </pc:spChg>
        <pc:spChg chg="add del mod">
          <ac:chgData name="Putnam,Nathan" userId="0a238504-a61f-475e-8dbd-c56da864dff0" providerId="ADAL" clId="{68E6EBB8-67D7-4E01-B2E4-4BD9F27F5D1B}" dt="2021-02-01T14:20:45.274" v="555"/>
          <ac:spMkLst>
            <pc:docMk/>
            <pc:sldMk cId="1593383279" sldId="345"/>
            <ac:spMk id="4" creationId="{93FF1247-860D-47F1-97C8-686D3E152241}"/>
          </ac:spMkLst>
        </pc:spChg>
        <pc:spChg chg="add del mod">
          <ac:chgData name="Putnam,Nathan" userId="0a238504-a61f-475e-8dbd-c56da864dff0" providerId="ADAL" clId="{68E6EBB8-67D7-4E01-B2E4-4BD9F27F5D1B}" dt="2021-02-01T14:20:54.816" v="561"/>
          <ac:spMkLst>
            <pc:docMk/>
            <pc:sldMk cId="1593383279" sldId="345"/>
            <ac:spMk id="5" creationId="{6F9339C9-600C-421A-8B80-44E2EF491EA5}"/>
          </ac:spMkLst>
        </pc:spChg>
        <pc:spChg chg="add del mod">
          <ac:chgData name="Putnam,Nathan" userId="0a238504-a61f-475e-8dbd-c56da864dff0" providerId="ADAL" clId="{68E6EBB8-67D7-4E01-B2E4-4BD9F27F5D1B}" dt="2021-02-01T14:20:54.815" v="559" actId="478"/>
          <ac:spMkLst>
            <pc:docMk/>
            <pc:sldMk cId="1593383279" sldId="345"/>
            <ac:spMk id="6" creationId="{E99E121D-AFB0-4154-A11D-E9F6572A5157}"/>
          </ac:spMkLst>
        </pc:spChg>
        <pc:spChg chg="add mod">
          <ac:chgData name="Putnam,Nathan" userId="0a238504-a61f-475e-8dbd-c56da864dff0" providerId="ADAL" clId="{68E6EBB8-67D7-4E01-B2E4-4BD9F27F5D1B}" dt="2021-02-01T17:17:15.218" v="3037" actId="20577"/>
          <ac:spMkLst>
            <pc:docMk/>
            <pc:sldMk cId="1593383279" sldId="345"/>
            <ac:spMk id="7" creationId="{6054E845-629A-4088-9389-0489F2F27CD5}"/>
          </ac:spMkLst>
        </pc:spChg>
        <pc:spChg chg="add mod">
          <ac:chgData name="Putnam,Nathan" userId="0a238504-a61f-475e-8dbd-c56da864dff0" providerId="ADAL" clId="{68E6EBB8-67D7-4E01-B2E4-4BD9F27F5D1B}" dt="2021-02-01T14:34:51.575" v="1388" actId="20577"/>
          <ac:spMkLst>
            <pc:docMk/>
            <pc:sldMk cId="1593383279" sldId="345"/>
            <ac:spMk id="8" creationId="{8CF252F0-B250-478E-881F-564B02A2E578}"/>
          </ac:spMkLst>
        </pc:spChg>
      </pc:sldChg>
      <pc:sldChg chg="modSp add mod">
        <pc:chgData name="Putnam,Nathan" userId="0a238504-a61f-475e-8dbd-c56da864dff0" providerId="ADAL" clId="{68E6EBB8-67D7-4E01-B2E4-4BD9F27F5D1B}" dt="2021-02-01T14:38:37.591" v="1632" actId="1076"/>
        <pc:sldMkLst>
          <pc:docMk/>
          <pc:sldMk cId="803845604" sldId="346"/>
        </pc:sldMkLst>
        <pc:spChg chg="mod">
          <ac:chgData name="Putnam,Nathan" userId="0a238504-a61f-475e-8dbd-c56da864dff0" providerId="ADAL" clId="{68E6EBB8-67D7-4E01-B2E4-4BD9F27F5D1B}" dt="2021-02-01T14:35:56.653" v="1406" actId="20577"/>
          <ac:spMkLst>
            <pc:docMk/>
            <pc:sldMk cId="803845604" sldId="346"/>
            <ac:spMk id="2" creationId="{876921D0-A98D-437F-8475-0C9785366B18}"/>
          </ac:spMkLst>
        </pc:spChg>
        <pc:spChg chg="mod">
          <ac:chgData name="Putnam,Nathan" userId="0a238504-a61f-475e-8dbd-c56da864dff0" providerId="ADAL" clId="{68E6EBB8-67D7-4E01-B2E4-4BD9F27F5D1B}" dt="2021-02-01T14:38:37.591" v="1632" actId="1076"/>
          <ac:spMkLst>
            <pc:docMk/>
            <pc:sldMk cId="803845604" sldId="346"/>
            <ac:spMk id="7" creationId="{6054E845-629A-4088-9389-0489F2F27CD5}"/>
          </ac:spMkLst>
        </pc:spChg>
        <pc:spChg chg="mod">
          <ac:chgData name="Putnam,Nathan" userId="0a238504-a61f-475e-8dbd-c56da864dff0" providerId="ADAL" clId="{68E6EBB8-67D7-4E01-B2E4-4BD9F27F5D1B}" dt="2021-02-01T14:36:44.591" v="1541" actId="20577"/>
          <ac:spMkLst>
            <pc:docMk/>
            <pc:sldMk cId="803845604" sldId="346"/>
            <ac:spMk id="8" creationId="{8CF252F0-B250-478E-881F-564B02A2E578}"/>
          </ac:spMkLst>
        </pc:spChg>
      </pc:sldChg>
      <pc:sldChg chg="modSp new mod">
        <pc:chgData name="Putnam,Nathan" userId="0a238504-a61f-475e-8dbd-c56da864dff0" providerId="ADAL" clId="{68E6EBB8-67D7-4E01-B2E4-4BD9F27F5D1B}" dt="2021-02-01T14:42:58.279" v="1999" actId="20577"/>
        <pc:sldMkLst>
          <pc:docMk/>
          <pc:sldMk cId="2066468962" sldId="347"/>
        </pc:sldMkLst>
        <pc:spChg chg="mod">
          <ac:chgData name="Putnam,Nathan" userId="0a238504-a61f-475e-8dbd-c56da864dff0" providerId="ADAL" clId="{68E6EBB8-67D7-4E01-B2E4-4BD9F27F5D1B}" dt="2021-02-01T14:41:22.860" v="1685" actId="20577"/>
          <ac:spMkLst>
            <pc:docMk/>
            <pc:sldMk cId="2066468962" sldId="347"/>
            <ac:spMk id="2" creationId="{3D6E22D7-009B-4590-8BC3-F67DED44A449}"/>
          </ac:spMkLst>
        </pc:spChg>
        <pc:spChg chg="mod">
          <ac:chgData name="Putnam,Nathan" userId="0a238504-a61f-475e-8dbd-c56da864dff0" providerId="ADAL" clId="{68E6EBB8-67D7-4E01-B2E4-4BD9F27F5D1B}" dt="2021-02-01T14:42:58.279" v="1999" actId="20577"/>
          <ac:spMkLst>
            <pc:docMk/>
            <pc:sldMk cId="2066468962" sldId="347"/>
            <ac:spMk id="3" creationId="{258F2E10-6A4C-410C-A154-D92D3678C170}"/>
          </ac:spMkLst>
        </pc:spChg>
      </pc:sldChg>
      <pc:sldChg chg="addSp delSp modSp new mod">
        <pc:chgData name="Putnam,Nathan" userId="0a238504-a61f-475e-8dbd-c56da864dff0" providerId="ADAL" clId="{68E6EBB8-67D7-4E01-B2E4-4BD9F27F5D1B}" dt="2021-02-01T15:06:00.897" v="2676" actId="20577"/>
        <pc:sldMkLst>
          <pc:docMk/>
          <pc:sldMk cId="387028901" sldId="348"/>
        </pc:sldMkLst>
        <pc:spChg chg="mod">
          <ac:chgData name="Putnam,Nathan" userId="0a238504-a61f-475e-8dbd-c56da864dff0" providerId="ADAL" clId="{68E6EBB8-67D7-4E01-B2E4-4BD9F27F5D1B}" dt="2021-02-01T14:50:48.113" v="2012" actId="20577"/>
          <ac:spMkLst>
            <pc:docMk/>
            <pc:sldMk cId="387028901" sldId="348"/>
            <ac:spMk id="2" creationId="{2EE60468-996F-4E56-90AC-5411251DA90E}"/>
          </ac:spMkLst>
        </pc:spChg>
        <pc:spChg chg="add del mod">
          <ac:chgData name="Putnam,Nathan" userId="0a238504-a61f-475e-8dbd-c56da864dff0" providerId="ADAL" clId="{68E6EBB8-67D7-4E01-B2E4-4BD9F27F5D1B}" dt="2021-02-01T15:06:00.897" v="2676" actId="20577"/>
          <ac:spMkLst>
            <pc:docMk/>
            <pc:sldMk cId="387028901" sldId="348"/>
            <ac:spMk id="3" creationId="{92E43243-8084-49E4-8C45-FF11F8B1AD06}"/>
          </ac:spMkLst>
        </pc:spChg>
        <pc:spChg chg="add del mod">
          <ac:chgData name="Putnam,Nathan" userId="0a238504-a61f-475e-8dbd-c56da864dff0" providerId="ADAL" clId="{68E6EBB8-67D7-4E01-B2E4-4BD9F27F5D1B}" dt="2021-02-01T14:51:07.331" v="2015"/>
          <ac:spMkLst>
            <pc:docMk/>
            <pc:sldMk cId="387028901" sldId="348"/>
            <ac:spMk id="4" creationId="{08C5788C-BD18-49F4-BB73-640BE520BA8D}"/>
          </ac:spMkLst>
        </pc:spChg>
        <pc:spChg chg="add del mod">
          <ac:chgData name="Putnam,Nathan" userId="0a238504-a61f-475e-8dbd-c56da864dff0" providerId="ADAL" clId="{68E6EBB8-67D7-4E01-B2E4-4BD9F27F5D1B}" dt="2021-02-01T14:53:14.406" v="2021"/>
          <ac:spMkLst>
            <pc:docMk/>
            <pc:sldMk cId="387028901" sldId="348"/>
            <ac:spMk id="5" creationId="{F7369AC0-4F36-4026-BBE3-6108A4F85E86}"/>
          </ac:spMkLst>
        </pc:spChg>
      </pc:sldChg>
      <pc:sldChg chg="modSp new mod ord">
        <pc:chgData name="Putnam,Nathan" userId="0a238504-a61f-475e-8dbd-c56da864dff0" providerId="ADAL" clId="{68E6EBB8-67D7-4E01-B2E4-4BD9F27F5D1B}" dt="2021-02-01T15:10:48.277" v="2958" actId="20577"/>
        <pc:sldMkLst>
          <pc:docMk/>
          <pc:sldMk cId="2467184977" sldId="349"/>
        </pc:sldMkLst>
        <pc:spChg chg="mod">
          <ac:chgData name="Putnam,Nathan" userId="0a238504-a61f-475e-8dbd-c56da864dff0" providerId="ADAL" clId="{68E6EBB8-67D7-4E01-B2E4-4BD9F27F5D1B}" dt="2021-02-01T15:08:11.259" v="2705" actId="20577"/>
          <ac:spMkLst>
            <pc:docMk/>
            <pc:sldMk cId="2467184977" sldId="349"/>
            <ac:spMk id="2" creationId="{1EE72813-B48F-4797-989D-6ACBFB699378}"/>
          </ac:spMkLst>
        </pc:spChg>
        <pc:spChg chg="mod">
          <ac:chgData name="Putnam,Nathan" userId="0a238504-a61f-475e-8dbd-c56da864dff0" providerId="ADAL" clId="{68E6EBB8-67D7-4E01-B2E4-4BD9F27F5D1B}" dt="2021-02-01T15:10:48.277" v="2958" actId="20577"/>
          <ac:spMkLst>
            <pc:docMk/>
            <pc:sldMk cId="2467184977" sldId="349"/>
            <ac:spMk id="3" creationId="{BA94462C-239A-41BC-B1AF-D43CBBDF32ED}"/>
          </ac:spMkLst>
        </pc:spChg>
      </pc:sldChg>
      <pc:sldChg chg="add">
        <pc:chgData name="Putnam,Nathan" userId="0a238504-a61f-475e-8dbd-c56da864dff0" providerId="ADAL" clId="{68E6EBB8-67D7-4E01-B2E4-4BD9F27F5D1B}" dt="2021-02-01T15:13:39.088" v="2960"/>
        <pc:sldMkLst>
          <pc:docMk/>
          <pc:sldMk cId="3423136454" sldId="350"/>
        </pc:sldMkLst>
      </pc:sldChg>
    </pc:docChg>
  </pc:docChgLst>
  <pc:docChgLst>
    <pc:chgData name="Nathan Putnam" userId="0a238504-a61f-475e-8dbd-c56da864dff0" providerId="ADAL" clId="{9C310E74-2C06-4769-8DB7-B19A1141C1C6}"/>
    <pc:docChg chg="custSel modSld">
      <pc:chgData name="Nathan Putnam" userId="0a238504-a61f-475e-8dbd-c56da864dff0" providerId="ADAL" clId="{9C310E74-2C06-4769-8DB7-B19A1141C1C6}" dt="2021-01-23T16:53:43.836" v="183" actId="20577"/>
      <pc:docMkLst>
        <pc:docMk/>
      </pc:docMkLst>
      <pc:sldChg chg="modSp mod modNotesTx">
        <pc:chgData name="Nathan Putnam" userId="0a238504-a61f-475e-8dbd-c56da864dff0" providerId="ADAL" clId="{9C310E74-2C06-4769-8DB7-B19A1141C1C6}" dt="2021-01-23T16:53:43.836" v="183" actId="20577"/>
        <pc:sldMkLst>
          <pc:docMk/>
          <pc:sldMk cId="1163050366" sldId="256"/>
        </pc:sldMkLst>
        <pc:spChg chg="mod">
          <ac:chgData name="Nathan Putnam" userId="0a238504-a61f-475e-8dbd-c56da864dff0" providerId="ADAL" clId="{9C310E74-2C06-4769-8DB7-B19A1141C1C6}" dt="2021-01-23T16:50:35.551" v="14" actId="20577"/>
          <ac:spMkLst>
            <pc:docMk/>
            <pc:sldMk cId="1163050366" sldId="256"/>
            <ac:spMk id="2" creationId="{FA6C0A6C-51F3-4113-B022-FB19A8031B1C}"/>
          </ac:spMkLst>
        </pc:spChg>
        <pc:spChg chg="mod">
          <ac:chgData name="Nathan Putnam" userId="0a238504-a61f-475e-8dbd-c56da864dff0" providerId="ADAL" clId="{9C310E74-2C06-4769-8DB7-B19A1141C1C6}" dt="2021-01-23T16:53:43.836" v="183" actId="20577"/>
          <ac:spMkLst>
            <pc:docMk/>
            <pc:sldMk cId="1163050366" sldId="256"/>
            <ac:spMk id="3" creationId="{7ABCD548-2FE9-48FE-8462-BA18E952C811}"/>
          </ac:spMkLst>
        </pc:spChg>
      </pc:sldChg>
    </pc:docChg>
  </pc:docChgLst>
  <pc:docChgLst>
    <pc:chgData name="Putnam,Nathan" userId="0a238504-a61f-475e-8dbd-c56da864dff0" providerId="ADAL" clId="{5ADF0BD5-2967-45E0-BCB5-94E28BECD5F1}"/>
    <pc:docChg chg="modSld">
      <pc:chgData name="Putnam,Nathan" userId="0a238504-a61f-475e-8dbd-c56da864dff0" providerId="ADAL" clId="{5ADF0BD5-2967-45E0-BCB5-94E28BECD5F1}" dt="2021-02-01T13:34:41.653" v="1" actId="20577"/>
      <pc:docMkLst>
        <pc:docMk/>
      </pc:docMkLst>
      <pc:sldChg chg="modSp mod">
        <pc:chgData name="Putnam,Nathan" userId="0a238504-a61f-475e-8dbd-c56da864dff0" providerId="ADAL" clId="{5ADF0BD5-2967-45E0-BCB5-94E28BECD5F1}" dt="2021-02-01T13:34:41.653" v="1" actId="20577"/>
        <pc:sldMkLst>
          <pc:docMk/>
          <pc:sldMk cId="1163050366" sldId="256"/>
        </pc:sldMkLst>
        <pc:spChg chg="mod">
          <ac:chgData name="Putnam,Nathan" userId="0a238504-a61f-475e-8dbd-c56da864dff0" providerId="ADAL" clId="{5ADF0BD5-2967-45E0-BCB5-94E28BECD5F1}" dt="2021-02-01T13:34:41.653" v="1" actId="20577"/>
          <ac:spMkLst>
            <pc:docMk/>
            <pc:sldMk cId="1163050366" sldId="256"/>
            <ac:spMk id="3" creationId="{7ABCD548-2FE9-48FE-8462-BA18E952C81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2021-02-01</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dirty="0"/>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A399BD9-5E74-41FA-A15C-D16C17CC6915}" type="datetimeFigureOut">
              <a:rPr lang="en-US" smtClean="0"/>
              <a:t>2021-02-01</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26CAC15-FAD9-4540-A67E-7396F4A9FCD8}" type="slidenum">
              <a:rPr lang="en-US" smtClean="0"/>
              <a:t>‹#›</a:t>
            </a:fld>
            <a:endParaRPr lang="en-US" dirty="0"/>
          </a:p>
        </p:txBody>
      </p:sp>
    </p:spTree>
    <p:extLst>
      <p:ext uri="{BB962C8B-B14F-4D97-AF65-F5344CB8AC3E}">
        <p14:creationId xmlns:p14="http://schemas.microsoft.com/office/powerpoint/2010/main" val="123470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b="0" i="0" dirty="0">
                <a:solidFill>
                  <a:srgbClr val="000000"/>
                </a:solidFill>
                <a:effectLst/>
                <a:latin typeface="Arial" panose="020B0604020202020204" pitchFamily="34" charset="0"/>
              </a:rPr>
              <a:t>Session Title: Troubleshooting Linked Data Authority Records</a:t>
            </a:r>
            <a:endParaRPr lang="en-US" b="0" i="0" dirty="0">
              <a:solidFill>
                <a:srgbClr val="201F1E"/>
              </a:solidFill>
              <a:effectLst/>
              <a:latin typeface="Segoe UI" panose="020B0502040204020203" pitchFamily="34" charset="0"/>
            </a:endParaRPr>
          </a:p>
          <a:p>
            <a:pPr marL="0" marR="0" algn="l">
              <a:spcBef>
                <a:spcPts val="0"/>
              </a:spcBef>
              <a:spcAft>
                <a:spcPts val="0"/>
              </a:spcAft>
            </a:pPr>
            <a:r>
              <a:rPr lang="en-US" b="0" i="0" dirty="0">
                <a:solidFill>
                  <a:srgbClr val="000000"/>
                </a:solidFill>
                <a:effectLst/>
                <a:latin typeface="Arial" panose="020B0604020202020204" pitchFamily="34" charset="0"/>
              </a:rPr>
              <a:t>Time: Monday, Feb 1, 2021, 9:00 am-10:00 am PST / 11:00 am-12:00 pm CST/ 12:00 pm-1:00 pm EST</a:t>
            </a:r>
            <a:endParaRPr lang="en-US" b="0" i="0" dirty="0">
              <a:solidFill>
                <a:srgbClr val="201F1E"/>
              </a:solidFill>
              <a:effectLst/>
              <a:latin typeface="Segoe UI" panose="020B0502040204020203"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accessing or referencing linked data resources, catalogers or metadata librarians may encounter statements that seem incorrect. Sometimes linked data authorities for entities, particularly individuals and organizations, contain factual errors. How can these potential issues be assessed? Can individuals provide constructive feedback to the organization that hosts the authority record(s)? This session will discuss these issues, and how best practices may differ for different platforms and data sources.</a:t>
            </a:r>
          </a:p>
          <a:p>
            <a:endParaRPr lang="en-US" dirty="0"/>
          </a:p>
        </p:txBody>
      </p:sp>
      <p:sp>
        <p:nvSpPr>
          <p:cNvPr id="4" name="Slide Number Placeholder 3"/>
          <p:cNvSpPr>
            <a:spLocks noGrp="1"/>
          </p:cNvSpPr>
          <p:nvPr>
            <p:ph type="sldNum" sz="quarter" idx="5"/>
          </p:nvPr>
        </p:nvSpPr>
        <p:spPr/>
        <p:txBody>
          <a:bodyPr/>
          <a:lstStyle/>
          <a:p>
            <a:fld id="{F26CAC15-FAD9-4540-A67E-7396F4A9FCD8}" type="slidenum">
              <a:rPr lang="en-US" smtClean="0"/>
              <a:t>1</a:t>
            </a:fld>
            <a:endParaRPr lang="en-US" dirty="0"/>
          </a:p>
        </p:txBody>
      </p:sp>
    </p:spTree>
    <p:extLst>
      <p:ext uri="{BB962C8B-B14F-4D97-AF65-F5344CB8AC3E}">
        <p14:creationId xmlns:p14="http://schemas.microsoft.com/office/powerpoint/2010/main" val="3150636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CAC15-FAD9-4540-A67E-7396F4A9FCD8}" type="slidenum">
              <a:rPr lang="en-US" smtClean="0"/>
              <a:t>3</a:t>
            </a:fld>
            <a:endParaRPr lang="en-US" dirty="0"/>
          </a:p>
        </p:txBody>
      </p:sp>
    </p:spTree>
    <p:extLst>
      <p:ext uri="{BB962C8B-B14F-4D97-AF65-F5344CB8AC3E}">
        <p14:creationId xmlns:p14="http://schemas.microsoft.com/office/powerpoint/2010/main" val="1996865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CAC15-FAD9-4540-A67E-7396F4A9FCD8}" type="slidenum">
              <a:rPr lang="en-US" smtClean="0"/>
              <a:t>5</a:t>
            </a:fld>
            <a:endParaRPr lang="en-US" dirty="0"/>
          </a:p>
        </p:txBody>
      </p:sp>
    </p:spTree>
    <p:extLst>
      <p:ext uri="{BB962C8B-B14F-4D97-AF65-F5344CB8AC3E}">
        <p14:creationId xmlns:p14="http://schemas.microsoft.com/office/powerpoint/2010/main" val="2554506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CAC15-FAD9-4540-A67E-7396F4A9FCD8}" type="slidenum">
              <a:rPr lang="en-US" smtClean="0"/>
              <a:t>10</a:t>
            </a:fld>
            <a:endParaRPr lang="en-US" dirty="0"/>
          </a:p>
        </p:txBody>
      </p:sp>
    </p:spTree>
    <p:extLst>
      <p:ext uri="{BB962C8B-B14F-4D97-AF65-F5344CB8AC3E}">
        <p14:creationId xmlns:p14="http://schemas.microsoft.com/office/powerpoint/2010/main" val="492643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1476375"/>
            <a:ext cx="7088188" cy="3987800"/>
          </a:xfrm>
          <a:prstGeom prst="rect">
            <a:avLst/>
          </a:prstGeom>
        </p:spPr>
      </p:sp>
      <p:sp>
        <p:nvSpPr>
          <p:cNvPr id="3" name="Notes Placeholder 2"/>
          <p:cNvSpPr>
            <a:spLocks noGrp="1"/>
          </p:cNvSpPr>
          <p:nvPr>
            <p:ph type="body" idx="1"/>
          </p:nvPr>
        </p:nvSpPr>
        <p:spPr>
          <a:xfrm>
            <a:off x="1240789" y="5683193"/>
            <a:ext cx="9926320" cy="4649879"/>
          </a:xfrm>
          <a:prstGeom prst="rect">
            <a:avLst/>
          </a:prstGeom>
        </p:spPr>
        <p:txBody>
          <a:bodyPr/>
          <a:lstStyle/>
          <a:p>
            <a:endParaRPr lang="en-US" i="1" dirty="0">
              <a:cs typeface="Calibri"/>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10"/>
          </p:nvPr>
        </p:nvSpPr>
        <p:spPr>
          <a:xfrm>
            <a:off x="7029000" y="11216029"/>
            <a:ext cx="5376756" cy="593194"/>
          </a:xfrm>
          <a:prstGeom prst="rect">
            <a:avLst/>
          </a:prstGeom>
        </p:spPr>
        <p:txBody>
          <a:bodyPr/>
          <a:lstStyle/>
          <a:p>
            <a:fld id="{C1E2F63F-4F53-43AD-BF4E-943A34CC6B7C}" type="slidenum">
              <a:rPr lang="en-US" smtClean="0"/>
              <a:t>14</a:t>
            </a:fld>
            <a:endParaRPr lang="en-US" dirty="0"/>
          </a:p>
        </p:txBody>
      </p:sp>
    </p:spTree>
    <p:extLst>
      <p:ext uri="{BB962C8B-B14F-4D97-AF65-F5344CB8AC3E}">
        <p14:creationId xmlns:p14="http://schemas.microsoft.com/office/powerpoint/2010/main" val="1148579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E9728-66CC-4AEE-BBB3-B00C6146B6C5}"/>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2E6F10D6-4C94-470F-B720-D63226143A91}"/>
              </a:ext>
            </a:extLst>
          </p:cNvPr>
          <p:cNvSpPr>
            <a:spLocks noGrp="1"/>
          </p:cNvSpPr>
          <p:nvPr>
            <p:ph type="subTitle" idx="1"/>
          </p:nvPr>
        </p:nvSpPr>
        <p:spPr>
          <a:xfrm>
            <a:off x="1143000" y="2701528"/>
            <a:ext cx="6858000" cy="1241822"/>
          </a:xfrm>
          <a:prstGeom prst="rect">
            <a:avLst/>
          </a:prstGeom>
        </p:spPr>
        <p:txBody>
          <a:bodyPr>
            <a:normAutofit/>
          </a:bodyPr>
          <a:lstStyle>
            <a:lvl1pPr marL="0" indent="0" algn="ctr">
              <a:lnSpc>
                <a:spcPct val="100000"/>
              </a:lnSpc>
              <a:spcBef>
                <a:spcPts val="0"/>
              </a:spcBef>
              <a:spcAft>
                <a:spcPts val="600"/>
              </a:spcAft>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72954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30A39602-8E49-47C4-9B93-32F717C9AAA4}"/>
              </a:ext>
            </a:extLst>
          </p:cNvPr>
          <p:cNvSpPr>
            <a:spLocks noGrp="1"/>
          </p:cNvSpPr>
          <p:nvPr>
            <p:ph type="dt" sz="half" idx="10"/>
          </p:nvPr>
        </p:nvSpPr>
        <p:spPr/>
        <p:txBody>
          <a:bodyPr/>
          <a:lstStyle/>
          <a:p>
            <a:r>
              <a:rPr lang="en-US" dirty="0"/>
              <a:t>May 2020</a:t>
            </a:r>
          </a:p>
        </p:txBody>
      </p:sp>
      <p:sp>
        <p:nvSpPr>
          <p:cNvPr id="9" name="Footer Placeholder 8">
            <a:extLst>
              <a:ext uri="{FF2B5EF4-FFF2-40B4-BE49-F238E27FC236}">
                <a16:creationId xmlns:a16="http://schemas.microsoft.com/office/drawing/2014/main" id="{1881893A-251B-49E2-8F48-144C6CB418B4}"/>
              </a:ext>
            </a:extLst>
          </p:cNvPr>
          <p:cNvSpPr>
            <a:spLocks noGrp="1"/>
          </p:cNvSpPr>
          <p:nvPr>
            <p:ph type="ftr" sz="quarter" idx="11"/>
          </p:nvPr>
        </p:nvSpPr>
        <p:spPr/>
        <p:txBody>
          <a:bodyPr/>
          <a:lstStyle/>
          <a:p>
            <a:r>
              <a:rPr lang="en-US" dirty="0"/>
              <a:t>Virtual AskQC Office Hours: The mysterious 3xx fields</a:t>
            </a:r>
          </a:p>
        </p:txBody>
      </p:sp>
      <p:sp>
        <p:nvSpPr>
          <p:cNvPr id="10" name="Slide Number Placeholder 9">
            <a:extLst>
              <a:ext uri="{FF2B5EF4-FFF2-40B4-BE49-F238E27FC236}">
                <a16:creationId xmlns:a16="http://schemas.microsoft.com/office/drawing/2014/main" id="{5E7CDAEB-96C3-4DC0-98BC-D4481141470C}"/>
              </a:ext>
            </a:extLst>
          </p:cNvPr>
          <p:cNvSpPr>
            <a:spLocks noGrp="1"/>
          </p:cNvSpPr>
          <p:nvPr>
            <p:ph type="sldNum" sz="quarter" idx="12"/>
          </p:nvPr>
        </p:nvSpPr>
        <p:spPr/>
        <p:txBody>
          <a:bodyPr/>
          <a:lstStyle/>
          <a:p>
            <a:fld id="{42AC7B73-7B68-441A-8047-75BA31C9DB5A}" type="slidenum">
              <a:rPr lang="en-US" smtClean="0"/>
              <a:pPr/>
              <a:t>‹#›</a:t>
            </a:fld>
            <a:endParaRPr lang="en-US" dirty="0"/>
          </a:p>
        </p:txBody>
      </p:sp>
    </p:spTree>
    <p:extLst>
      <p:ext uri="{BB962C8B-B14F-4D97-AF65-F5344CB8AC3E}">
        <p14:creationId xmlns:p14="http://schemas.microsoft.com/office/powerpoint/2010/main" val="424384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654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9584FD1-0B5E-483A-94C1-003B59367085}"/>
              </a:ext>
            </a:extLst>
          </p:cNvPr>
          <p:cNvSpPr>
            <a:spLocks noGrp="1"/>
          </p:cNvSpPr>
          <p:nvPr>
            <p:ph type="pic" sz="quarter" idx="10"/>
          </p:nvPr>
        </p:nvSpPr>
        <p:spPr>
          <a:xfrm>
            <a:off x="882650" y="716162"/>
            <a:ext cx="2040854" cy="1928816"/>
          </a:xfrm>
          <a:prstGeom prst="rect">
            <a:avLst/>
          </a:prstGeom>
        </p:spPr>
        <p:txBody>
          <a:bodyPr/>
          <a:lstStyle>
            <a:lvl1pPr marL="0" indent="0">
              <a:buNone/>
              <a:defRPr/>
            </a:lvl1pPr>
          </a:lstStyle>
          <a:p>
            <a:endParaRPr lang="en-US" dirty="0"/>
          </a:p>
        </p:txBody>
      </p:sp>
      <p:sp>
        <p:nvSpPr>
          <p:cNvPr id="5" name="Rectangle 4">
            <a:extLst>
              <a:ext uri="{FF2B5EF4-FFF2-40B4-BE49-F238E27FC236}">
                <a16:creationId xmlns:a16="http://schemas.microsoft.com/office/drawing/2014/main" id="{5460F76F-5CC9-4860-9808-41F2CC9C34B0}"/>
              </a:ext>
            </a:extLst>
          </p:cNvPr>
          <p:cNvSpPr/>
          <p:nvPr userDrawn="1"/>
        </p:nvSpPr>
        <p:spPr>
          <a:xfrm rot="5400000">
            <a:off x="-524273" y="123805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6" name="Text Placeholder 14">
            <a:extLst>
              <a:ext uri="{FF2B5EF4-FFF2-40B4-BE49-F238E27FC236}">
                <a16:creationId xmlns:a16="http://schemas.microsoft.com/office/drawing/2014/main" id="{12EBEB37-526C-4E30-AF50-A64ED76D85F7}"/>
              </a:ext>
            </a:extLst>
          </p:cNvPr>
          <p:cNvSpPr>
            <a:spLocks noGrp="1"/>
          </p:cNvSpPr>
          <p:nvPr>
            <p:ph type="body" sz="quarter" idx="15" hasCustomPrompt="1"/>
          </p:nvPr>
        </p:nvSpPr>
        <p:spPr>
          <a:xfrm>
            <a:off x="750931" y="713780"/>
            <a:ext cx="161925" cy="1928814"/>
          </a:xfrm>
          <a:prstGeom prst="rect">
            <a:avLst/>
          </a:prstGeom>
          <a:solidFill>
            <a:srgbClr val="007DBA"/>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Text Placeholder 7">
            <a:extLst>
              <a:ext uri="{FF2B5EF4-FFF2-40B4-BE49-F238E27FC236}">
                <a16:creationId xmlns:a16="http://schemas.microsoft.com/office/drawing/2014/main" id="{5081555F-5E4F-49D6-B50B-AA61C77E19DA}"/>
              </a:ext>
            </a:extLst>
          </p:cNvPr>
          <p:cNvSpPr>
            <a:spLocks noGrp="1"/>
          </p:cNvSpPr>
          <p:nvPr>
            <p:ph type="body" sz="quarter" idx="16" hasCustomPrompt="1"/>
          </p:nvPr>
        </p:nvSpPr>
        <p:spPr>
          <a:xfrm>
            <a:off x="3600137" y="713782"/>
            <a:ext cx="4410075" cy="606304"/>
          </a:xfrm>
          <a:prstGeom prst="rect">
            <a:avLst/>
          </a:prstGeom>
        </p:spPr>
        <p:txBody>
          <a:bodyPr>
            <a:normAutofit/>
          </a:bodyPr>
          <a:lstStyle>
            <a:lvl1pPr marL="0" indent="0">
              <a:buNone/>
              <a:defRPr sz="3600" b="1">
                <a:solidFill>
                  <a:srgbClr val="236192"/>
                </a:solidFill>
                <a:latin typeface="+mj-lt"/>
              </a:defRPr>
            </a:lvl1pPr>
          </a:lstStyle>
          <a:p>
            <a:pPr lvl="0"/>
            <a:r>
              <a:rPr lang="en-US" dirty="0"/>
              <a:t>Speaker name</a:t>
            </a:r>
          </a:p>
        </p:txBody>
      </p:sp>
      <p:sp>
        <p:nvSpPr>
          <p:cNvPr id="10" name="Text Placeholder 9">
            <a:extLst>
              <a:ext uri="{FF2B5EF4-FFF2-40B4-BE49-F238E27FC236}">
                <a16:creationId xmlns:a16="http://schemas.microsoft.com/office/drawing/2014/main" id="{18064950-5C0A-4B69-8A74-E7AB77DACB07}"/>
              </a:ext>
            </a:extLst>
          </p:cNvPr>
          <p:cNvSpPr>
            <a:spLocks noGrp="1"/>
          </p:cNvSpPr>
          <p:nvPr>
            <p:ph type="body" sz="quarter" idx="17" hasCustomPrompt="1"/>
          </p:nvPr>
        </p:nvSpPr>
        <p:spPr>
          <a:xfrm>
            <a:off x="3600451" y="1443039"/>
            <a:ext cx="4409762" cy="606304"/>
          </a:xfrm>
          <a:prstGeom prst="rect">
            <a:avLst/>
          </a:prstGeom>
        </p:spPr>
        <p:txBody>
          <a:bodyPr/>
          <a:lstStyle>
            <a:lvl1pPr marL="0" indent="0">
              <a:buNone/>
              <a:defRPr/>
            </a:lvl1pPr>
          </a:lstStyle>
          <a:p>
            <a:pPr lvl="0"/>
            <a:r>
              <a:rPr lang="en-US" dirty="0"/>
              <a:t>Speaker position/title</a:t>
            </a:r>
          </a:p>
        </p:txBody>
      </p:sp>
      <p:cxnSp>
        <p:nvCxnSpPr>
          <p:cNvPr id="12" name="Straight Connector 11">
            <a:extLst>
              <a:ext uri="{FF2B5EF4-FFF2-40B4-BE49-F238E27FC236}">
                <a16:creationId xmlns:a16="http://schemas.microsoft.com/office/drawing/2014/main" id="{8C615626-7637-4C71-80A5-0CAE4E5B4887}"/>
              </a:ext>
            </a:extLst>
          </p:cNvPr>
          <p:cNvCxnSpPr/>
          <p:nvPr userDrawn="1"/>
        </p:nvCxnSpPr>
        <p:spPr>
          <a:xfrm>
            <a:off x="3600137" y="2170090"/>
            <a:ext cx="55438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18630EC3-7C48-49F0-B12A-007F05628D34}"/>
              </a:ext>
            </a:extLst>
          </p:cNvPr>
          <p:cNvSpPr>
            <a:spLocks noGrp="1"/>
          </p:cNvSpPr>
          <p:nvPr>
            <p:ph type="dt" sz="half" idx="18"/>
          </p:nvPr>
        </p:nvSpPr>
        <p:spPr/>
        <p:txBody>
          <a:bodyPr/>
          <a:lstStyle/>
          <a:p>
            <a:r>
              <a:rPr lang="en-US" dirty="0"/>
              <a:t>May 2020</a:t>
            </a:r>
          </a:p>
        </p:txBody>
      </p:sp>
      <p:sp>
        <p:nvSpPr>
          <p:cNvPr id="3" name="Footer Placeholder 2">
            <a:extLst>
              <a:ext uri="{FF2B5EF4-FFF2-40B4-BE49-F238E27FC236}">
                <a16:creationId xmlns:a16="http://schemas.microsoft.com/office/drawing/2014/main" id="{84C0FF75-8834-4CEF-AE94-A7FD96CF5306}"/>
              </a:ext>
            </a:extLst>
          </p:cNvPr>
          <p:cNvSpPr>
            <a:spLocks noGrp="1"/>
          </p:cNvSpPr>
          <p:nvPr>
            <p:ph type="ftr" sz="quarter" idx="19"/>
          </p:nvPr>
        </p:nvSpPr>
        <p:spPr/>
        <p:txBody>
          <a:bodyPr/>
          <a:lstStyle/>
          <a:p>
            <a:r>
              <a:rPr lang="en-US" dirty="0"/>
              <a:t>Virtual AskQC Office Hours: The mysterious 3xx fields</a:t>
            </a:r>
          </a:p>
        </p:txBody>
      </p:sp>
      <p:sp>
        <p:nvSpPr>
          <p:cNvPr id="7" name="Slide Number Placeholder 6">
            <a:extLst>
              <a:ext uri="{FF2B5EF4-FFF2-40B4-BE49-F238E27FC236}">
                <a16:creationId xmlns:a16="http://schemas.microsoft.com/office/drawing/2014/main" id="{BF120B10-6682-4B45-94FC-57CFF3418C43}"/>
              </a:ext>
            </a:extLst>
          </p:cNvPr>
          <p:cNvSpPr>
            <a:spLocks noGrp="1"/>
          </p:cNvSpPr>
          <p:nvPr>
            <p:ph type="sldNum" sz="quarter" idx="20"/>
          </p:nvPr>
        </p:nvSpPr>
        <p:spPr/>
        <p:txBody>
          <a:bodyPr/>
          <a:lstStyle/>
          <a:p>
            <a:fld id="{42AC7B73-7B68-441A-8047-75BA31C9DB5A}" type="slidenum">
              <a:rPr lang="en-US" smtClean="0"/>
              <a:pPr/>
              <a:t>‹#›</a:t>
            </a:fld>
            <a:endParaRPr lang="en-US" dirty="0"/>
          </a:p>
        </p:txBody>
      </p:sp>
    </p:spTree>
    <p:extLst>
      <p:ext uri="{BB962C8B-B14F-4D97-AF65-F5344CB8AC3E}">
        <p14:creationId xmlns:p14="http://schemas.microsoft.com/office/powerpoint/2010/main" val="346689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9584FD1-0B5E-483A-94C1-003B59367085}"/>
              </a:ext>
            </a:extLst>
          </p:cNvPr>
          <p:cNvSpPr>
            <a:spLocks noGrp="1"/>
          </p:cNvSpPr>
          <p:nvPr>
            <p:ph type="pic" sz="quarter" idx="10"/>
          </p:nvPr>
        </p:nvSpPr>
        <p:spPr>
          <a:xfrm>
            <a:off x="882650" y="304044"/>
            <a:ext cx="2040854" cy="1928816"/>
          </a:xfrm>
          <a:prstGeom prst="rect">
            <a:avLst/>
          </a:prstGeom>
        </p:spPr>
        <p:txBody>
          <a:bodyPr/>
          <a:lstStyle>
            <a:lvl1pPr marL="0" indent="0">
              <a:buNone/>
              <a:defRPr/>
            </a:lvl1pPr>
          </a:lstStyle>
          <a:p>
            <a:endParaRPr lang="en-US" dirty="0"/>
          </a:p>
        </p:txBody>
      </p:sp>
      <p:sp>
        <p:nvSpPr>
          <p:cNvPr id="5" name="Rectangle 4">
            <a:extLst>
              <a:ext uri="{FF2B5EF4-FFF2-40B4-BE49-F238E27FC236}">
                <a16:creationId xmlns:a16="http://schemas.microsoft.com/office/drawing/2014/main" id="{5460F76F-5CC9-4860-9808-41F2CC9C34B0}"/>
              </a:ext>
            </a:extLst>
          </p:cNvPr>
          <p:cNvSpPr/>
          <p:nvPr userDrawn="1"/>
        </p:nvSpPr>
        <p:spPr>
          <a:xfrm rot="5400000">
            <a:off x="-524273" y="825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6" name="Text Placeholder 14">
            <a:extLst>
              <a:ext uri="{FF2B5EF4-FFF2-40B4-BE49-F238E27FC236}">
                <a16:creationId xmlns:a16="http://schemas.microsoft.com/office/drawing/2014/main" id="{12EBEB37-526C-4E30-AF50-A64ED76D85F7}"/>
              </a:ext>
            </a:extLst>
          </p:cNvPr>
          <p:cNvSpPr>
            <a:spLocks noGrp="1"/>
          </p:cNvSpPr>
          <p:nvPr>
            <p:ph type="body" sz="quarter" idx="15" hasCustomPrompt="1"/>
          </p:nvPr>
        </p:nvSpPr>
        <p:spPr>
          <a:xfrm>
            <a:off x="744872" y="301660"/>
            <a:ext cx="161925" cy="1928814"/>
          </a:xfrm>
          <a:prstGeom prst="rect">
            <a:avLst/>
          </a:prstGeom>
          <a:solidFill>
            <a:srgbClr val="007DBA"/>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Text Placeholder 7">
            <a:extLst>
              <a:ext uri="{FF2B5EF4-FFF2-40B4-BE49-F238E27FC236}">
                <a16:creationId xmlns:a16="http://schemas.microsoft.com/office/drawing/2014/main" id="{5081555F-5E4F-49D6-B50B-AA61C77E19DA}"/>
              </a:ext>
            </a:extLst>
          </p:cNvPr>
          <p:cNvSpPr>
            <a:spLocks noGrp="1"/>
          </p:cNvSpPr>
          <p:nvPr>
            <p:ph type="body" sz="quarter" idx="16" hasCustomPrompt="1"/>
          </p:nvPr>
        </p:nvSpPr>
        <p:spPr>
          <a:xfrm>
            <a:off x="3600137" y="301664"/>
            <a:ext cx="5543863" cy="606304"/>
          </a:xfrm>
          <a:prstGeom prst="rect">
            <a:avLst/>
          </a:prstGeom>
        </p:spPr>
        <p:txBody>
          <a:bodyPr>
            <a:normAutofit/>
          </a:bodyPr>
          <a:lstStyle>
            <a:lvl1pPr marL="0" indent="0">
              <a:buNone/>
              <a:defRPr sz="3600" b="1">
                <a:solidFill>
                  <a:srgbClr val="236192"/>
                </a:solidFill>
                <a:latin typeface="+mj-lt"/>
              </a:defRPr>
            </a:lvl1pPr>
          </a:lstStyle>
          <a:p>
            <a:pPr lvl="0"/>
            <a:r>
              <a:rPr lang="en-US" dirty="0"/>
              <a:t>Speaker name</a:t>
            </a:r>
          </a:p>
        </p:txBody>
      </p:sp>
      <p:sp>
        <p:nvSpPr>
          <p:cNvPr id="10" name="Text Placeholder 9">
            <a:extLst>
              <a:ext uri="{FF2B5EF4-FFF2-40B4-BE49-F238E27FC236}">
                <a16:creationId xmlns:a16="http://schemas.microsoft.com/office/drawing/2014/main" id="{18064950-5C0A-4B69-8A74-E7AB77DACB07}"/>
              </a:ext>
            </a:extLst>
          </p:cNvPr>
          <p:cNvSpPr>
            <a:spLocks noGrp="1"/>
          </p:cNvSpPr>
          <p:nvPr>
            <p:ph type="body" sz="quarter" idx="17" hasCustomPrompt="1"/>
          </p:nvPr>
        </p:nvSpPr>
        <p:spPr>
          <a:xfrm>
            <a:off x="3600451" y="1030921"/>
            <a:ext cx="5543470" cy="606304"/>
          </a:xfrm>
          <a:prstGeom prst="rect">
            <a:avLst/>
          </a:prstGeom>
        </p:spPr>
        <p:txBody>
          <a:bodyPr/>
          <a:lstStyle>
            <a:lvl1pPr marL="0" indent="0">
              <a:buNone/>
              <a:defRPr/>
            </a:lvl1pPr>
          </a:lstStyle>
          <a:p>
            <a:pPr lvl="0"/>
            <a:r>
              <a:rPr lang="en-US" dirty="0"/>
              <a:t>Speaker position/title</a:t>
            </a:r>
          </a:p>
        </p:txBody>
      </p:sp>
      <p:cxnSp>
        <p:nvCxnSpPr>
          <p:cNvPr id="12" name="Straight Connector 11">
            <a:extLst>
              <a:ext uri="{FF2B5EF4-FFF2-40B4-BE49-F238E27FC236}">
                <a16:creationId xmlns:a16="http://schemas.microsoft.com/office/drawing/2014/main" id="{8C615626-7637-4C71-80A5-0CAE4E5B4887}"/>
              </a:ext>
            </a:extLst>
          </p:cNvPr>
          <p:cNvCxnSpPr/>
          <p:nvPr userDrawn="1"/>
        </p:nvCxnSpPr>
        <p:spPr>
          <a:xfrm>
            <a:off x="3600137" y="1757972"/>
            <a:ext cx="55438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icture Placeholder 3">
            <a:extLst>
              <a:ext uri="{FF2B5EF4-FFF2-40B4-BE49-F238E27FC236}">
                <a16:creationId xmlns:a16="http://schemas.microsoft.com/office/drawing/2014/main" id="{5E53AE62-C732-4AC3-9D19-9078A48841FC}"/>
              </a:ext>
            </a:extLst>
          </p:cNvPr>
          <p:cNvSpPr>
            <a:spLocks noGrp="1"/>
          </p:cNvSpPr>
          <p:nvPr>
            <p:ph type="pic" sz="quarter" idx="18"/>
          </p:nvPr>
        </p:nvSpPr>
        <p:spPr>
          <a:xfrm>
            <a:off x="882964" y="2487465"/>
            <a:ext cx="2040854" cy="1928816"/>
          </a:xfrm>
          <a:prstGeom prst="rect">
            <a:avLst/>
          </a:prstGeom>
        </p:spPr>
        <p:txBody>
          <a:bodyPr/>
          <a:lstStyle>
            <a:lvl1pPr marL="0" indent="0">
              <a:buNone/>
              <a:defRPr/>
            </a:lvl1pPr>
          </a:lstStyle>
          <a:p>
            <a:endParaRPr lang="en-US" dirty="0"/>
          </a:p>
        </p:txBody>
      </p:sp>
      <p:sp>
        <p:nvSpPr>
          <p:cNvPr id="11" name="Rectangle 10">
            <a:extLst>
              <a:ext uri="{FF2B5EF4-FFF2-40B4-BE49-F238E27FC236}">
                <a16:creationId xmlns:a16="http://schemas.microsoft.com/office/drawing/2014/main" id="{057DA0A2-2A0E-4270-9DB6-9D4A59944E56}"/>
              </a:ext>
            </a:extLst>
          </p:cNvPr>
          <p:cNvSpPr/>
          <p:nvPr userDrawn="1"/>
        </p:nvSpPr>
        <p:spPr>
          <a:xfrm rot="5400000">
            <a:off x="-523959" y="3009357"/>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4">
            <a:extLst>
              <a:ext uri="{FF2B5EF4-FFF2-40B4-BE49-F238E27FC236}">
                <a16:creationId xmlns:a16="http://schemas.microsoft.com/office/drawing/2014/main" id="{4BCFC9BF-B5DA-424E-B98C-2A07F1E514CB}"/>
              </a:ext>
            </a:extLst>
          </p:cNvPr>
          <p:cNvSpPr>
            <a:spLocks noGrp="1"/>
          </p:cNvSpPr>
          <p:nvPr>
            <p:ph type="body" sz="quarter" idx="19" hasCustomPrompt="1"/>
          </p:nvPr>
        </p:nvSpPr>
        <p:spPr>
          <a:xfrm>
            <a:off x="744872" y="2482698"/>
            <a:ext cx="161925" cy="1928814"/>
          </a:xfrm>
          <a:prstGeom prst="rect">
            <a:avLst/>
          </a:prstGeom>
          <a:solidFill>
            <a:srgbClr val="007DBA"/>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4" name="Text Placeholder 7">
            <a:extLst>
              <a:ext uri="{FF2B5EF4-FFF2-40B4-BE49-F238E27FC236}">
                <a16:creationId xmlns:a16="http://schemas.microsoft.com/office/drawing/2014/main" id="{FA73E84B-11E5-4007-B52D-62386BE32767}"/>
              </a:ext>
            </a:extLst>
          </p:cNvPr>
          <p:cNvSpPr>
            <a:spLocks noGrp="1"/>
          </p:cNvSpPr>
          <p:nvPr>
            <p:ph type="body" sz="quarter" idx="20" hasCustomPrompt="1"/>
          </p:nvPr>
        </p:nvSpPr>
        <p:spPr>
          <a:xfrm>
            <a:off x="3600451" y="2485085"/>
            <a:ext cx="5543863" cy="606304"/>
          </a:xfrm>
          <a:prstGeom prst="rect">
            <a:avLst/>
          </a:prstGeom>
        </p:spPr>
        <p:txBody>
          <a:bodyPr>
            <a:normAutofit/>
          </a:bodyPr>
          <a:lstStyle>
            <a:lvl1pPr marL="0" indent="0">
              <a:buNone/>
              <a:defRPr sz="3600" b="1">
                <a:solidFill>
                  <a:srgbClr val="236192"/>
                </a:solidFill>
                <a:latin typeface="+mj-lt"/>
              </a:defRPr>
            </a:lvl1pPr>
          </a:lstStyle>
          <a:p>
            <a:pPr lvl="0"/>
            <a:r>
              <a:rPr lang="en-US" dirty="0"/>
              <a:t>Speaker name</a:t>
            </a:r>
          </a:p>
        </p:txBody>
      </p:sp>
      <p:sp>
        <p:nvSpPr>
          <p:cNvPr id="15" name="Text Placeholder 9">
            <a:extLst>
              <a:ext uri="{FF2B5EF4-FFF2-40B4-BE49-F238E27FC236}">
                <a16:creationId xmlns:a16="http://schemas.microsoft.com/office/drawing/2014/main" id="{FABD7F29-C9B7-47CE-8F5E-01EDB3B95E51}"/>
              </a:ext>
            </a:extLst>
          </p:cNvPr>
          <p:cNvSpPr>
            <a:spLocks noGrp="1"/>
          </p:cNvSpPr>
          <p:nvPr>
            <p:ph type="body" sz="quarter" idx="21" hasCustomPrompt="1"/>
          </p:nvPr>
        </p:nvSpPr>
        <p:spPr>
          <a:xfrm>
            <a:off x="3600765" y="3214342"/>
            <a:ext cx="5543470" cy="606304"/>
          </a:xfrm>
          <a:prstGeom prst="rect">
            <a:avLst/>
          </a:prstGeom>
        </p:spPr>
        <p:txBody>
          <a:bodyPr/>
          <a:lstStyle>
            <a:lvl1pPr marL="0" indent="0">
              <a:buNone/>
              <a:defRPr/>
            </a:lvl1pPr>
          </a:lstStyle>
          <a:p>
            <a:pPr lvl="0"/>
            <a:r>
              <a:rPr lang="en-US" dirty="0"/>
              <a:t>Speaker position/title</a:t>
            </a:r>
          </a:p>
        </p:txBody>
      </p:sp>
      <p:cxnSp>
        <p:nvCxnSpPr>
          <p:cNvPr id="16" name="Straight Connector 15">
            <a:extLst>
              <a:ext uri="{FF2B5EF4-FFF2-40B4-BE49-F238E27FC236}">
                <a16:creationId xmlns:a16="http://schemas.microsoft.com/office/drawing/2014/main" id="{1DB680C8-DE91-465E-BB7E-228133D10391}"/>
              </a:ext>
            </a:extLst>
          </p:cNvPr>
          <p:cNvCxnSpPr/>
          <p:nvPr userDrawn="1"/>
        </p:nvCxnSpPr>
        <p:spPr>
          <a:xfrm>
            <a:off x="3600451" y="3941393"/>
            <a:ext cx="55438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Date Placeholder 16">
            <a:extLst>
              <a:ext uri="{FF2B5EF4-FFF2-40B4-BE49-F238E27FC236}">
                <a16:creationId xmlns:a16="http://schemas.microsoft.com/office/drawing/2014/main" id="{C2B94056-E8BD-473E-A3A3-059174DD48E6}"/>
              </a:ext>
            </a:extLst>
          </p:cNvPr>
          <p:cNvSpPr>
            <a:spLocks noGrp="1"/>
          </p:cNvSpPr>
          <p:nvPr>
            <p:ph type="dt" sz="half" idx="22"/>
          </p:nvPr>
        </p:nvSpPr>
        <p:spPr/>
        <p:txBody>
          <a:bodyPr/>
          <a:lstStyle/>
          <a:p>
            <a:r>
              <a:rPr lang="en-US" dirty="0"/>
              <a:t>May 2020</a:t>
            </a:r>
          </a:p>
        </p:txBody>
      </p:sp>
      <p:sp>
        <p:nvSpPr>
          <p:cNvPr id="18" name="Footer Placeholder 17">
            <a:extLst>
              <a:ext uri="{FF2B5EF4-FFF2-40B4-BE49-F238E27FC236}">
                <a16:creationId xmlns:a16="http://schemas.microsoft.com/office/drawing/2014/main" id="{BFEC57ED-48CF-4085-AA21-97AE3BC09781}"/>
              </a:ext>
            </a:extLst>
          </p:cNvPr>
          <p:cNvSpPr>
            <a:spLocks noGrp="1"/>
          </p:cNvSpPr>
          <p:nvPr>
            <p:ph type="ftr" sz="quarter" idx="23"/>
          </p:nvPr>
        </p:nvSpPr>
        <p:spPr/>
        <p:txBody>
          <a:bodyPr/>
          <a:lstStyle/>
          <a:p>
            <a:r>
              <a:rPr lang="en-US" dirty="0"/>
              <a:t>Virtual AskQC Office Hours: The mysterious 3xx fields</a:t>
            </a:r>
          </a:p>
        </p:txBody>
      </p:sp>
      <p:sp>
        <p:nvSpPr>
          <p:cNvPr id="19" name="Slide Number Placeholder 18">
            <a:extLst>
              <a:ext uri="{FF2B5EF4-FFF2-40B4-BE49-F238E27FC236}">
                <a16:creationId xmlns:a16="http://schemas.microsoft.com/office/drawing/2014/main" id="{F34E3E1A-0CE7-4D6D-B39A-568A5A7F2166}"/>
              </a:ext>
            </a:extLst>
          </p:cNvPr>
          <p:cNvSpPr>
            <a:spLocks noGrp="1"/>
          </p:cNvSpPr>
          <p:nvPr>
            <p:ph type="sldNum" sz="quarter" idx="24"/>
          </p:nvPr>
        </p:nvSpPr>
        <p:spPr/>
        <p:txBody>
          <a:bodyPr/>
          <a:lstStyle/>
          <a:p>
            <a:fld id="{42AC7B73-7B68-441A-8047-75BA31C9DB5A}" type="slidenum">
              <a:rPr lang="en-US" smtClean="0"/>
              <a:pPr/>
              <a:t>‹#›</a:t>
            </a:fld>
            <a:endParaRPr lang="en-US" dirty="0"/>
          </a:p>
        </p:txBody>
      </p:sp>
    </p:spTree>
    <p:extLst>
      <p:ext uri="{BB962C8B-B14F-4D97-AF65-F5344CB8AC3E}">
        <p14:creationId xmlns:p14="http://schemas.microsoft.com/office/powerpoint/2010/main" val="178843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Q OCLC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E31BD4-C664-47A9-8A73-14E3349237F2}"/>
              </a:ext>
            </a:extLst>
          </p:cNvPr>
          <p:cNvSpPr>
            <a:spLocks noGrp="1"/>
          </p:cNvSpPr>
          <p:nvPr>
            <p:ph type="dt" sz="half" idx="37"/>
          </p:nvPr>
        </p:nvSpPr>
        <p:spPr/>
        <p:txBody>
          <a:bodyPr/>
          <a:lstStyle/>
          <a:p>
            <a:r>
              <a:rPr lang="en-US" dirty="0"/>
              <a:t>May 2020</a:t>
            </a:r>
          </a:p>
        </p:txBody>
      </p:sp>
      <p:sp>
        <p:nvSpPr>
          <p:cNvPr id="6" name="Footer Placeholder 5">
            <a:extLst>
              <a:ext uri="{FF2B5EF4-FFF2-40B4-BE49-F238E27FC236}">
                <a16:creationId xmlns:a16="http://schemas.microsoft.com/office/drawing/2014/main" id="{B1F2A19B-A847-4FA0-AA64-24615178BC4C}"/>
              </a:ext>
            </a:extLst>
          </p:cNvPr>
          <p:cNvSpPr>
            <a:spLocks noGrp="1"/>
          </p:cNvSpPr>
          <p:nvPr>
            <p:ph type="ftr" sz="quarter" idx="38"/>
          </p:nvPr>
        </p:nvSpPr>
        <p:spPr/>
        <p:txBody>
          <a:bodyPr/>
          <a:lstStyle/>
          <a:p>
            <a:r>
              <a:rPr lang="en-US" dirty="0"/>
              <a:t>Virtual AskQC Office Hours: The mysterious 3xx fields</a:t>
            </a:r>
          </a:p>
        </p:txBody>
      </p:sp>
      <p:sp>
        <p:nvSpPr>
          <p:cNvPr id="7" name="Slide Number Placeholder 6">
            <a:extLst>
              <a:ext uri="{FF2B5EF4-FFF2-40B4-BE49-F238E27FC236}">
                <a16:creationId xmlns:a16="http://schemas.microsoft.com/office/drawing/2014/main" id="{DEBDDD8F-9DE8-41FC-A90F-6A3C41E29396}"/>
              </a:ext>
            </a:extLst>
          </p:cNvPr>
          <p:cNvSpPr>
            <a:spLocks noGrp="1"/>
          </p:cNvSpPr>
          <p:nvPr>
            <p:ph type="sldNum" sz="quarter" idx="39"/>
          </p:nvPr>
        </p:nvSpPr>
        <p:spPr/>
        <p:txBody>
          <a:bodyPr/>
          <a:lstStyle/>
          <a:p>
            <a:fld id="{42AC7B73-7B68-441A-8047-75BA31C9DB5A}" type="slidenum">
              <a:rPr lang="en-US" smtClean="0"/>
              <a:pPr/>
              <a:t>‹#›</a:t>
            </a:fld>
            <a:endParaRPr lang="en-US" dirty="0"/>
          </a:p>
        </p:txBody>
      </p:sp>
      <p:sp>
        <p:nvSpPr>
          <p:cNvPr id="36" name="Title 1">
            <a:extLst>
              <a:ext uri="{FF2B5EF4-FFF2-40B4-BE49-F238E27FC236}">
                <a16:creationId xmlns:a16="http://schemas.microsoft.com/office/drawing/2014/main" id="{414F37D8-13CF-4139-8607-67291C80914D}"/>
              </a:ext>
            </a:extLst>
          </p:cNvPr>
          <p:cNvSpPr>
            <a:spLocks noGrp="1"/>
          </p:cNvSpPr>
          <p:nvPr>
            <p:ph type="title"/>
          </p:nvPr>
        </p:nvSpPr>
        <p:spPr>
          <a:xfrm>
            <a:off x="225405" y="184455"/>
            <a:ext cx="8689995" cy="994172"/>
          </a:xfrm>
          <a:prstGeom prst="rect">
            <a:avLst/>
          </a:prstGeom>
        </p:spPr>
        <p:txBody>
          <a:bodyPr anchor="ctr"/>
          <a:lstStyle/>
          <a:p>
            <a:r>
              <a:rPr lang="en-US" dirty="0"/>
              <a:t>Click to edit Master title style</a:t>
            </a:r>
          </a:p>
        </p:txBody>
      </p:sp>
      <p:sp>
        <p:nvSpPr>
          <p:cNvPr id="41" name="Rectangle 40">
            <a:extLst>
              <a:ext uri="{FF2B5EF4-FFF2-40B4-BE49-F238E27FC236}">
                <a16:creationId xmlns:a16="http://schemas.microsoft.com/office/drawing/2014/main" id="{EA797C47-C7C0-462F-A21D-87DBC9AAAE8B}"/>
              </a:ext>
            </a:extLst>
          </p:cNvPr>
          <p:cNvSpPr/>
          <p:nvPr userDrawn="1"/>
        </p:nvSpPr>
        <p:spPr>
          <a:xfrm rot="5400000">
            <a:off x="-390355" y="1924829"/>
            <a:ext cx="1413961" cy="18244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8" name="Picture Placeholder 7">
            <a:extLst>
              <a:ext uri="{FF2B5EF4-FFF2-40B4-BE49-F238E27FC236}">
                <a16:creationId xmlns:a16="http://schemas.microsoft.com/office/drawing/2014/main" id="{B79702ED-011D-4C77-875A-B848721C7A00}"/>
              </a:ext>
            </a:extLst>
          </p:cNvPr>
          <p:cNvSpPr>
            <a:spLocks noGrp="1"/>
          </p:cNvSpPr>
          <p:nvPr>
            <p:ph type="pic" sz="quarter" idx="40" hasCustomPrompt="1"/>
          </p:nvPr>
        </p:nvSpPr>
        <p:spPr>
          <a:xfrm>
            <a:off x="407846" y="1309069"/>
            <a:ext cx="1057883" cy="1413961"/>
          </a:xfrm>
          <a:prstGeom prst="rect">
            <a:avLst/>
          </a:prstGeom>
        </p:spPr>
        <p:txBody>
          <a:bodyPr/>
          <a:lstStyle>
            <a:lvl1pPr marL="0" indent="0">
              <a:buNone/>
              <a:defRPr/>
            </a:lvl1pPr>
          </a:lstStyle>
          <a:p>
            <a:r>
              <a:rPr lang="en-US" dirty="0"/>
              <a:t>Picture</a:t>
            </a:r>
          </a:p>
        </p:txBody>
      </p:sp>
      <p:sp>
        <p:nvSpPr>
          <p:cNvPr id="11" name="Text Placeholder 10">
            <a:extLst>
              <a:ext uri="{FF2B5EF4-FFF2-40B4-BE49-F238E27FC236}">
                <a16:creationId xmlns:a16="http://schemas.microsoft.com/office/drawing/2014/main" id="{D60B9BD6-E533-431F-83F0-1EBE7BF53F1F}"/>
              </a:ext>
            </a:extLst>
          </p:cNvPr>
          <p:cNvSpPr>
            <a:spLocks noGrp="1"/>
          </p:cNvSpPr>
          <p:nvPr>
            <p:ph type="body" sz="quarter" idx="41" hasCustomPrompt="1"/>
          </p:nvPr>
        </p:nvSpPr>
        <p:spPr>
          <a:xfrm>
            <a:off x="1465729" y="1479176"/>
            <a:ext cx="1761737" cy="342994"/>
          </a:xfrm>
          <a:prstGeom prst="rect">
            <a:avLst/>
          </a:prstGeom>
        </p:spPr>
        <p:txBody>
          <a:bodyPr lIns="45720" rIns="45720" anchor="b"/>
          <a:lstStyle>
            <a:lvl1pPr marL="0" indent="0" algn="ctr">
              <a:lnSpc>
                <a:spcPct val="100000"/>
              </a:lnSpc>
              <a:spcBef>
                <a:spcPts val="0"/>
              </a:spcBef>
              <a:buNone/>
              <a:defRPr sz="1600" b="1"/>
            </a:lvl1pPr>
          </a:lstStyle>
          <a:p>
            <a:pPr lvl="0"/>
            <a:r>
              <a:rPr lang="en-US" dirty="0"/>
              <a:t>Name</a:t>
            </a:r>
          </a:p>
        </p:txBody>
      </p:sp>
      <p:sp>
        <p:nvSpPr>
          <p:cNvPr id="13" name="Text Placeholder 12">
            <a:extLst>
              <a:ext uri="{FF2B5EF4-FFF2-40B4-BE49-F238E27FC236}">
                <a16:creationId xmlns:a16="http://schemas.microsoft.com/office/drawing/2014/main" id="{4C5C8197-B784-4A9A-BEB5-A0A8C9D909BD}"/>
              </a:ext>
            </a:extLst>
          </p:cNvPr>
          <p:cNvSpPr>
            <a:spLocks noGrp="1"/>
          </p:cNvSpPr>
          <p:nvPr>
            <p:ph type="body" sz="quarter" idx="42" hasCustomPrompt="1"/>
          </p:nvPr>
        </p:nvSpPr>
        <p:spPr>
          <a:xfrm>
            <a:off x="1465729" y="1842342"/>
            <a:ext cx="1761737" cy="431240"/>
          </a:xfrm>
          <a:prstGeom prst="rect">
            <a:avLst/>
          </a:prstGeom>
        </p:spPr>
        <p:txBody>
          <a:bodyPr/>
          <a:lstStyle>
            <a:lvl1pPr marL="0" indent="0" algn="ctr">
              <a:buNone/>
              <a:defRPr sz="1100"/>
            </a:lvl1pPr>
          </a:lstStyle>
          <a:p>
            <a:pPr lvl="0"/>
            <a:r>
              <a:rPr lang="en-US" dirty="0"/>
              <a:t>Title</a:t>
            </a:r>
          </a:p>
        </p:txBody>
      </p:sp>
      <p:sp>
        <p:nvSpPr>
          <p:cNvPr id="82" name="Rectangle 81">
            <a:extLst>
              <a:ext uri="{FF2B5EF4-FFF2-40B4-BE49-F238E27FC236}">
                <a16:creationId xmlns:a16="http://schemas.microsoft.com/office/drawing/2014/main" id="{281CEECC-E3A1-4736-8BD4-8A27C69CDA06}"/>
              </a:ext>
            </a:extLst>
          </p:cNvPr>
          <p:cNvSpPr/>
          <p:nvPr userDrawn="1"/>
        </p:nvSpPr>
        <p:spPr>
          <a:xfrm rot="5400000">
            <a:off x="-390355" y="3478427"/>
            <a:ext cx="1413961" cy="18244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83" name="Picture Placeholder 7">
            <a:extLst>
              <a:ext uri="{FF2B5EF4-FFF2-40B4-BE49-F238E27FC236}">
                <a16:creationId xmlns:a16="http://schemas.microsoft.com/office/drawing/2014/main" id="{FA6781B7-C630-4E41-A825-FC49B08A9887}"/>
              </a:ext>
            </a:extLst>
          </p:cNvPr>
          <p:cNvSpPr>
            <a:spLocks noGrp="1"/>
          </p:cNvSpPr>
          <p:nvPr>
            <p:ph type="pic" sz="quarter" idx="43" hasCustomPrompt="1"/>
          </p:nvPr>
        </p:nvSpPr>
        <p:spPr>
          <a:xfrm>
            <a:off x="407846" y="2862667"/>
            <a:ext cx="1057883" cy="1413961"/>
          </a:xfrm>
          <a:prstGeom prst="rect">
            <a:avLst/>
          </a:prstGeom>
        </p:spPr>
        <p:txBody>
          <a:bodyPr/>
          <a:lstStyle>
            <a:lvl1pPr marL="0" indent="0">
              <a:buNone/>
              <a:defRPr/>
            </a:lvl1pPr>
          </a:lstStyle>
          <a:p>
            <a:r>
              <a:rPr lang="en-US" dirty="0"/>
              <a:t>Picture</a:t>
            </a:r>
          </a:p>
        </p:txBody>
      </p:sp>
      <p:sp>
        <p:nvSpPr>
          <p:cNvPr id="84" name="Text Placeholder 10">
            <a:extLst>
              <a:ext uri="{FF2B5EF4-FFF2-40B4-BE49-F238E27FC236}">
                <a16:creationId xmlns:a16="http://schemas.microsoft.com/office/drawing/2014/main" id="{124568E2-2128-4DFB-AF7B-1ED0569E7D14}"/>
              </a:ext>
            </a:extLst>
          </p:cNvPr>
          <p:cNvSpPr>
            <a:spLocks noGrp="1"/>
          </p:cNvSpPr>
          <p:nvPr>
            <p:ph type="body" sz="quarter" idx="44" hasCustomPrompt="1"/>
          </p:nvPr>
        </p:nvSpPr>
        <p:spPr>
          <a:xfrm>
            <a:off x="1465729" y="3032774"/>
            <a:ext cx="1761737" cy="342994"/>
          </a:xfrm>
          <a:prstGeom prst="rect">
            <a:avLst/>
          </a:prstGeom>
        </p:spPr>
        <p:txBody>
          <a:bodyPr lIns="45720" rIns="45720" anchor="b"/>
          <a:lstStyle>
            <a:lvl1pPr marL="0" indent="0" algn="ctr">
              <a:lnSpc>
                <a:spcPct val="100000"/>
              </a:lnSpc>
              <a:spcBef>
                <a:spcPts val="0"/>
              </a:spcBef>
              <a:buNone/>
              <a:defRPr sz="1600" b="1"/>
            </a:lvl1pPr>
          </a:lstStyle>
          <a:p>
            <a:pPr lvl="0"/>
            <a:r>
              <a:rPr lang="en-US" dirty="0"/>
              <a:t>Name</a:t>
            </a:r>
          </a:p>
        </p:txBody>
      </p:sp>
      <p:sp>
        <p:nvSpPr>
          <p:cNvPr id="85" name="Text Placeholder 12">
            <a:extLst>
              <a:ext uri="{FF2B5EF4-FFF2-40B4-BE49-F238E27FC236}">
                <a16:creationId xmlns:a16="http://schemas.microsoft.com/office/drawing/2014/main" id="{786F9FEF-1C38-4DA4-A9ED-57B01B56CA92}"/>
              </a:ext>
            </a:extLst>
          </p:cNvPr>
          <p:cNvSpPr>
            <a:spLocks noGrp="1"/>
          </p:cNvSpPr>
          <p:nvPr>
            <p:ph type="body" sz="quarter" idx="45" hasCustomPrompt="1"/>
          </p:nvPr>
        </p:nvSpPr>
        <p:spPr>
          <a:xfrm>
            <a:off x="1465729" y="3395940"/>
            <a:ext cx="1761737" cy="431240"/>
          </a:xfrm>
          <a:prstGeom prst="rect">
            <a:avLst/>
          </a:prstGeom>
        </p:spPr>
        <p:txBody>
          <a:bodyPr/>
          <a:lstStyle>
            <a:lvl1pPr marL="0" indent="0" algn="ctr">
              <a:buNone/>
              <a:defRPr sz="1100"/>
            </a:lvl1pPr>
          </a:lstStyle>
          <a:p>
            <a:pPr lvl="0"/>
            <a:r>
              <a:rPr lang="en-US" dirty="0"/>
              <a:t>Title</a:t>
            </a:r>
          </a:p>
        </p:txBody>
      </p:sp>
      <p:sp>
        <p:nvSpPr>
          <p:cNvPr id="86" name="Rectangle 85">
            <a:extLst>
              <a:ext uri="{FF2B5EF4-FFF2-40B4-BE49-F238E27FC236}">
                <a16:creationId xmlns:a16="http://schemas.microsoft.com/office/drawing/2014/main" id="{F6EFB06A-D9EE-4A64-9617-4CB129A5C59D}"/>
              </a:ext>
            </a:extLst>
          </p:cNvPr>
          <p:cNvSpPr/>
          <p:nvPr userDrawn="1"/>
        </p:nvSpPr>
        <p:spPr>
          <a:xfrm rot="5400000">
            <a:off x="2611706" y="1921342"/>
            <a:ext cx="1413961" cy="18244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87" name="Picture Placeholder 7">
            <a:extLst>
              <a:ext uri="{FF2B5EF4-FFF2-40B4-BE49-F238E27FC236}">
                <a16:creationId xmlns:a16="http://schemas.microsoft.com/office/drawing/2014/main" id="{5E587D0C-1AF8-45DE-BACC-782841F33AD3}"/>
              </a:ext>
            </a:extLst>
          </p:cNvPr>
          <p:cNvSpPr>
            <a:spLocks noGrp="1"/>
          </p:cNvSpPr>
          <p:nvPr>
            <p:ph type="pic" sz="quarter" idx="46" hasCustomPrompt="1"/>
          </p:nvPr>
        </p:nvSpPr>
        <p:spPr>
          <a:xfrm>
            <a:off x="3409907" y="1305582"/>
            <a:ext cx="1057883" cy="1413961"/>
          </a:xfrm>
          <a:prstGeom prst="rect">
            <a:avLst/>
          </a:prstGeom>
        </p:spPr>
        <p:txBody>
          <a:bodyPr/>
          <a:lstStyle>
            <a:lvl1pPr marL="0" indent="0">
              <a:buNone/>
              <a:defRPr/>
            </a:lvl1pPr>
          </a:lstStyle>
          <a:p>
            <a:r>
              <a:rPr lang="en-US" dirty="0"/>
              <a:t>Picture</a:t>
            </a:r>
          </a:p>
        </p:txBody>
      </p:sp>
      <p:sp>
        <p:nvSpPr>
          <p:cNvPr id="88" name="Text Placeholder 10">
            <a:extLst>
              <a:ext uri="{FF2B5EF4-FFF2-40B4-BE49-F238E27FC236}">
                <a16:creationId xmlns:a16="http://schemas.microsoft.com/office/drawing/2014/main" id="{4E9909B3-9E25-46D5-B04B-755AD6C1D76A}"/>
              </a:ext>
            </a:extLst>
          </p:cNvPr>
          <p:cNvSpPr>
            <a:spLocks noGrp="1"/>
          </p:cNvSpPr>
          <p:nvPr>
            <p:ph type="body" sz="quarter" idx="47" hasCustomPrompt="1"/>
          </p:nvPr>
        </p:nvSpPr>
        <p:spPr>
          <a:xfrm>
            <a:off x="4467790" y="1475689"/>
            <a:ext cx="1761737" cy="342994"/>
          </a:xfrm>
          <a:prstGeom prst="rect">
            <a:avLst/>
          </a:prstGeom>
        </p:spPr>
        <p:txBody>
          <a:bodyPr lIns="45720" rIns="45720" anchor="b"/>
          <a:lstStyle>
            <a:lvl1pPr marL="0" indent="0" algn="ctr">
              <a:lnSpc>
                <a:spcPct val="100000"/>
              </a:lnSpc>
              <a:spcBef>
                <a:spcPts val="0"/>
              </a:spcBef>
              <a:buNone/>
              <a:defRPr sz="1600" b="1"/>
            </a:lvl1pPr>
          </a:lstStyle>
          <a:p>
            <a:pPr lvl="0"/>
            <a:r>
              <a:rPr lang="en-US" dirty="0"/>
              <a:t>Name</a:t>
            </a:r>
          </a:p>
        </p:txBody>
      </p:sp>
      <p:sp>
        <p:nvSpPr>
          <p:cNvPr id="89" name="Text Placeholder 12">
            <a:extLst>
              <a:ext uri="{FF2B5EF4-FFF2-40B4-BE49-F238E27FC236}">
                <a16:creationId xmlns:a16="http://schemas.microsoft.com/office/drawing/2014/main" id="{D391F4DA-7AB0-4166-885A-819D8715ED0E}"/>
              </a:ext>
            </a:extLst>
          </p:cNvPr>
          <p:cNvSpPr>
            <a:spLocks noGrp="1"/>
          </p:cNvSpPr>
          <p:nvPr>
            <p:ph type="body" sz="quarter" idx="48" hasCustomPrompt="1"/>
          </p:nvPr>
        </p:nvSpPr>
        <p:spPr>
          <a:xfrm>
            <a:off x="4467790" y="1838855"/>
            <a:ext cx="1761737" cy="431240"/>
          </a:xfrm>
          <a:prstGeom prst="rect">
            <a:avLst/>
          </a:prstGeom>
        </p:spPr>
        <p:txBody>
          <a:bodyPr/>
          <a:lstStyle>
            <a:lvl1pPr marL="0" indent="0" algn="ctr">
              <a:buNone/>
              <a:defRPr sz="1100"/>
            </a:lvl1pPr>
          </a:lstStyle>
          <a:p>
            <a:pPr lvl="0"/>
            <a:r>
              <a:rPr lang="en-US" dirty="0"/>
              <a:t>Title</a:t>
            </a:r>
          </a:p>
        </p:txBody>
      </p:sp>
      <p:sp>
        <p:nvSpPr>
          <p:cNvPr id="90" name="Rectangle 89">
            <a:extLst>
              <a:ext uri="{FF2B5EF4-FFF2-40B4-BE49-F238E27FC236}">
                <a16:creationId xmlns:a16="http://schemas.microsoft.com/office/drawing/2014/main" id="{FADDE05C-EA27-4C32-98DD-C7948ECA1F9F}"/>
              </a:ext>
            </a:extLst>
          </p:cNvPr>
          <p:cNvSpPr/>
          <p:nvPr userDrawn="1"/>
        </p:nvSpPr>
        <p:spPr>
          <a:xfrm rot="5400000">
            <a:off x="2611706" y="3474940"/>
            <a:ext cx="1413961" cy="18244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91" name="Picture Placeholder 7">
            <a:extLst>
              <a:ext uri="{FF2B5EF4-FFF2-40B4-BE49-F238E27FC236}">
                <a16:creationId xmlns:a16="http://schemas.microsoft.com/office/drawing/2014/main" id="{6424F9C6-1BE7-4594-A825-B56B108F8914}"/>
              </a:ext>
            </a:extLst>
          </p:cNvPr>
          <p:cNvSpPr>
            <a:spLocks noGrp="1"/>
          </p:cNvSpPr>
          <p:nvPr>
            <p:ph type="pic" sz="quarter" idx="49" hasCustomPrompt="1"/>
          </p:nvPr>
        </p:nvSpPr>
        <p:spPr>
          <a:xfrm>
            <a:off x="3409907" y="2859180"/>
            <a:ext cx="1057883" cy="1413961"/>
          </a:xfrm>
          <a:prstGeom prst="rect">
            <a:avLst/>
          </a:prstGeom>
        </p:spPr>
        <p:txBody>
          <a:bodyPr/>
          <a:lstStyle>
            <a:lvl1pPr marL="0" indent="0">
              <a:buNone/>
              <a:defRPr/>
            </a:lvl1pPr>
          </a:lstStyle>
          <a:p>
            <a:r>
              <a:rPr lang="en-US" dirty="0"/>
              <a:t>Picture</a:t>
            </a:r>
          </a:p>
        </p:txBody>
      </p:sp>
      <p:sp>
        <p:nvSpPr>
          <p:cNvPr id="92" name="Text Placeholder 10">
            <a:extLst>
              <a:ext uri="{FF2B5EF4-FFF2-40B4-BE49-F238E27FC236}">
                <a16:creationId xmlns:a16="http://schemas.microsoft.com/office/drawing/2014/main" id="{025546B5-912D-492F-8177-D397D34E94F6}"/>
              </a:ext>
            </a:extLst>
          </p:cNvPr>
          <p:cNvSpPr>
            <a:spLocks noGrp="1"/>
          </p:cNvSpPr>
          <p:nvPr>
            <p:ph type="body" sz="quarter" idx="50" hasCustomPrompt="1"/>
          </p:nvPr>
        </p:nvSpPr>
        <p:spPr>
          <a:xfrm>
            <a:off x="4467790" y="3029287"/>
            <a:ext cx="1761737" cy="342994"/>
          </a:xfrm>
          <a:prstGeom prst="rect">
            <a:avLst/>
          </a:prstGeom>
        </p:spPr>
        <p:txBody>
          <a:bodyPr lIns="45720" rIns="45720" anchor="b"/>
          <a:lstStyle>
            <a:lvl1pPr marL="0" indent="0" algn="ctr">
              <a:lnSpc>
                <a:spcPct val="100000"/>
              </a:lnSpc>
              <a:spcBef>
                <a:spcPts val="0"/>
              </a:spcBef>
              <a:buNone/>
              <a:defRPr sz="1600" b="1"/>
            </a:lvl1pPr>
          </a:lstStyle>
          <a:p>
            <a:pPr lvl="0"/>
            <a:r>
              <a:rPr lang="en-US" dirty="0"/>
              <a:t>Name</a:t>
            </a:r>
          </a:p>
        </p:txBody>
      </p:sp>
      <p:sp>
        <p:nvSpPr>
          <p:cNvPr id="93" name="Text Placeholder 12">
            <a:extLst>
              <a:ext uri="{FF2B5EF4-FFF2-40B4-BE49-F238E27FC236}">
                <a16:creationId xmlns:a16="http://schemas.microsoft.com/office/drawing/2014/main" id="{8E104739-A4AB-42C7-9702-A853EB89D07C}"/>
              </a:ext>
            </a:extLst>
          </p:cNvPr>
          <p:cNvSpPr>
            <a:spLocks noGrp="1"/>
          </p:cNvSpPr>
          <p:nvPr>
            <p:ph type="body" sz="quarter" idx="51" hasCustomPrompt="1"/>
          </p:nvPr>
        </p:nvSpPr>
        <p:spPr>
          <a:xfrm>
            <a:off x="4467790" y="3392453"/>
            <a:ext cx="1761737" cy="431240"/>
          </a:xfrm>
          <a:prstGeom prst="rect">
            <a:avLst/>
          </a:prstGeom>
        </p:spPr>
        <p:txBody>
          <a:bodyPr/>
          <a:lstStyle>
            <a:lvl1pPr marL="0" indent="0" algn="ctr">
              <a:buNone/>
              <a:defRPr sz="1100"/>
            </a:lvl1pPr>
          </a:lstStyle>
          <a:p>
            <a:pPr lvl="0"/>
            <a:r>
              <a:rPr lang="en-US" dirty="0"/>
              <a:t>Title</a:t>
            </a:r>
          </a:p>
        </p:txBody>
      </p:sp>
      <p:sp>
        <p:nvSpPr>
          <p:cNvPr id="102" name="Rectangle 101">
            <a:extLst>
              <a:ext uri="{FF2B5EF4-FFF2-40B4-BE49-F238E27FC236}">
                <a16:creationId xmlns:a16="http://schemas.microsoft.com/office/drawing/2014/main" id="{4A707531-18BC-44D4-A115-253488D6B452}"/>
              </a:ext>
            </a:extLst>
          </p:cNvPr>
          <p:cNvSpPr/>
          <p:nvPr userDrawn="1"/>
        </p:nvSpPr>
        <p:spPr>
          <a:xfrm rot="5400000">
            <a:off x="5526179" y="1921342"/>
            <a:ext cx="1413961" cy="18244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03" name="Picture Placeholder 7">
            <a:extLst>
              <a:ext uri="{FF2B5EF4-FFF2-40B4-BE49-F238E27FC236}">
                <a16:creationId xmlns:a16="http://schemas.microsoft.com/office/drawing/2014/main" id="{8C4C2AA2-6B02-4891-B97B-5BEFA48E6038}"/>
              </a:ext>
            </a:extLst>
          </p:cNvPr>
          <p:cNvSpPr>
            <a:spLocks noGrp="1"/>
          </p:cNvSpPr>
          <p:nvPr>
            <p:ph type="pic" sz="quarter" idx="52" hasCustomPrompt="1"/>
          </p:nvPr>
        </p:nvSpPr>
        <p:spPr>
          <a:xfrm>
            <a:off x="6324380" y="1305582"/>
            <a:ext cx="1057883" cy="1413961"/>
          </a:xfrm>
          <a:prstGeom prst="rect">
            <a:avLst/>
          </a:prstGeom>
        </p:spPr>
        <p:txBody>
          <a:bodyPr/>
          <a:lstStyle>
            <a:lvl1pPr marL="0" indent="0">
              <a:buNone/>
              <a:defRPr/>
            </a:lvl1pPr>
          </a:lstStyle>
          <a:p>
            <a:r>
              <a:rPr lang="en-US" dirty="0"/>
              <a:t>Picture</a:t>
            </a:r>
          </a:p>
        </p:txBody>
      </p:sp>
      <p:sp>
        <p:nvSpPr>
          <p:cNvPr id="104" name="Text Placeholder 10">
            <a:extLst>
              <a:ext uri="{FF2B5EF4-FFF2-40B4-BE49-F238E27FC236}">
                <a16:creationId xmlns:a16="http://schemas.microsoft.com/office/drawing/2014/main" id="{599B77E7-7644-476A-9725-38D9C8B0A0B9}"/>
              </a:ext>
            </a:extLst>
          </p:cNvPr>
          <p:cNvSpPr>
            <a:spLocks noGrp="1"/>
          </p:cNvSpPr>
          <p:nvPr>
            <p:ph type="body" sz="quarter" idx="53" hasCustomPrompt="1"/>
          </p:nvPr>
        </p:nvSpPr>
        <p:spPr>
          <a:xfrm>
            <a:off x="7382263" y="1475689"/>
            <a:ext cx="1761737" cy="342994"/>
          </a:xfrm>
          <a:prstGeom prst="rect">
            <a:avLst/>
          </a:prstGeom>
        </p:spPr>
        <p:txBody>
          <a:bodyPr lIns="45720" rIns="45720" anchor="b"/>
          <a:lstStyle>
            <a:lvl1pPr marL="0" indent="0" algn="ctr">
              <a:lnSpc>
                <a:spcPct val="100000"/>
              </a:lnSpc>
              <a:spcBef>
                <a:spcPts val="0"/>
              </a:spcBef>
              <a:buNone/>
              <a:defRPr sz="1600" b="1"/>
            </a:lvl1pPr>
          </a:lstStyle>
          <a:p>
            <a:pPr lvl="0"/>
            <a:r>
              <a:rPr lang="en-US" dirty="0"/>
              <a:t>Name</a:t>
            </a:r>
          </a:p>
        </p:txBody>
      </p:sp>
      <p:sp>
        <p:nvSpPr>
          <p:cNvPr id="105" name="Text Placeholder 12">
            <a:extLst>
              <a:ext uri="{FF2B5EF4-FFF2-40B4-BE49-F238E27FC236}">
                <a16:creationId xmlns:a16="http://schemas.microsoft.com/office/drawing/2014/main" id="{9125ABA2-8AA8-4059-BF9B-FECCECF0086E}"/>
              </a:ext>
            </a:extLst>
          </p:cNvPr>
          <p:cNvSpPr>
            <a:spLocks noGrp="1"/>
          </p:cNvSpPr>
          <p:nvPr>
            <p:ph type="body" sz="quarter" idx="54" hasCustomPrompt="1"/>
          </p:nvPr>
        </p:nvSpPr>
        <p:spPr>
          <a:xfrm>
            <a:off x="7382263" y="1838855"/>
            <a:ext cx="1761737" cy="431240"/>
          </a:xfrm>
          <a:prstGeom prst="rect">
            <a:avLst/>
          </a:prstGeom>
        </p:spPr>
        <p:txBody>
          <a:bodyPr/>
          <a:lstStyle>
            <a:lvl1pPr marL="0" indent="0" algn="ctr">
              <a:buNone/>
              <a:defRPr sz="1100"/>
            </a:lvl1pPr>
          </a:lstStyle>
          <a:p>
            <a:pPr lvl="0"/>
            <a:r>
              <a:rPr lang="en-US" dirty="0"/>
              <a:t>Title</a:t>
            </a:r>
          </a:p>
        </p:txBody>
      </p:sp>
      <p:sp>
        <p:nvSpPr>
          <p:cNvPr id="106" name="Rectangle 105">
            <a:extLst>
              <a:ext uri="{FF2B5EF4-FFF2-40B4-BE49-F238E27FC236}">
                <a16:creationId xmlns:a16="http://schemas.microsoft.com/office/drawing/2014/main" id="{C77F6F12-142F-4921-9A63-37820E3D176F}"/>
              </a:ext>
            </a:extLst>
          </p:cNvPr>
          <p:cNvSpPr/>
          <p:nvPr userDrawn="1"/>
        </p:nvSpPr>
        <p:spPr>
          <a:xfrm rot="5400000">
            <a:off x="5526179" y="3474940"/>
            <a:ext cx="1413961" cy="18244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07" name="Picture Placeholder 7">
            <a:extLst>
              <a:ext uri="{FF2B5EF4-FFF2-40B4-BE49-F238E27FC236}">
                <a16:creationId xmlns:a16="http://schemas.microsoft.com/office/drawing/2014/main" id="{B11A5856-AA23-4F0A-8A2B-8544D23B93DB}"/>
              </a:ext>
            </a:extLst>
          </p:cNvPr>
          <p:cNvSpPr>
            <a:spLocks noGrp="1"/>
          </p:cNvSpPr>
          <p:nvPr>
            <p:ph type="pic" sz="quarter" idx="55" hasCustomPrompt="1"/>
          </p:nvPr>
        </p:nvSpPr>
        <p:spPr>
          <a:xfrm>
            <a:off x="6324380" y="2859180"/>
            <a:ext cx="1057883" cy="1413961"/>
          </a:xfrm>
          <a:prstGeom prst="rect">
            <a:avLst/>
          </a:prstGeom>
        </p:spPr>
        <p:txBody>
          <a:bodyPr/>
          <a:lstStyle>
            <a:lvl1pPr marL="0" indent="0">
              <a:buNone/>
              <a:defRPr/>
            </a:lvl1pPr>
          </a:lstStyle>
          <a:p>
            <a:r>
              <a:rPr lang="en-US" dirty="0"/>
              <a:t>Picture</a:t>
            </a:r>
          </a:p>
        </p:txBody>
      </p:sp>
      <p:sp>
        <p:nvSpPr>
          <p:cNvPr id="108" name="Text Placeholder 10">
            <a:extLst>
              <a:ext uri="{FF2B5EF4-FFF2-40B4-BE49-F238E27FC236}">
                <a16:creationId xmlns:a16="http://schemas.microsoft.com/office/drawing/2014/main" id="{AC0174BD-D3DE-41A0-B369-6C35A58371BA}"/>
              </a:ext>
            </a:extLst>
          </p:cNvPr>
          <p:cNvSpPr>
            <a:spLocks noGrp="1"/>
          </p:cNvSpPr>
          <p:nvPr>
            <p:ph type="body" sz="quarter" idx="56" hasCustomPrompt="1"/>
          </p:nvPr>
        </p:nvSpPr>
        <p:spPr>
          <a:xfrm>
            <a:off x="7382263" y="3029287"/>
            <a:ext cx="1761737" cy="342994"/>
          </a:xfrm>
          <a:prstGeom prst="rect">
            <a:avLst/>
          </a:prstGeom>
        </p:spPr>
        <p:txBody>
          <a:bodyPr lIns="45720" rIns="45720" anchor="b"/>
          <a:lstStyle>
            <a:lvl1pPr marL="0" indent="0" algn="ctr">
              <a:lnSpc>
                <a:spcPct val="100000"/>
              </a:lnSpc>
              <a:spcBef>
                <a:spcPts val="0"/>
              </a:spcBef>
              <a:buNone/>
              <a:defRPr sz="1600" b="1"/>
            </a:lvl1pPr>
          </a:lstStyle>
          <a:p>
            <a:pPr lvl="0"/>
            <a:r>
              <a:rPr lang="en-US" dirty="0"/>
              <a:t>Name</a:t>
            </a:r>
          </a:p>
        </p:txBody>
      </p:sp>
      <p:sp>
        <p:nvSpPr>
          <p:cNvPr id="109" name="Text Placeholder 12">
            <a:extLst>
              <a:ext uri="{FF2B5EF4-FFF2-40B4-BE49-F238E27FC236}">
                <a16:creationId xmlns:a16="http://schemas.microsoft.com/office/drawing/2014/main" id="{296A1E6F-8E2E-441A-AA9E-85E5CE3805D4}"/>
              </a:ext>
            </a:extLst>
          </p:cNvPr>
          <p:cNvSpPr>
            <a:spLocks noGrp="1"/>
          </p:cNvSpPr>
          <p:nvPr>
            <p:ph type="body" sz="quarter" idx="57" hasCustomPrompt="1"/>
          </p:nvPr>
        </p:nvSpPr>
        <p:spPr>
          <a:xfrm>
            <a:off x="7382263" y="3392453"/>
            <a:ext cx="1761737" cy="431240"/>
          </a:xfrm>
          <a:prstGeom prst="rect">
            <a:avLst/>
          </a:prstGeom>
        </p:spPr>
        <p:txBody>
          <a:bodyPr/>
          <a:lstStyle>
            <a:lvl1pPr marL="0" indent="0" algn="ctr">
              <a:buNone/>
              <a:defRPr sz="1100"/>
            </a:lvl1pPr>
          </a:lstStyle>
          <a:p>
            <a:pPr lvl="0"/>
            <a:r>
              <a:rPr lang="en-US" dirty="0"/>
              <a:t>Title</a:t>
            </a:r>
          </a:p>
        </p:txBody>
      </p:sp>
    </p:spTree>
    <p:extLst>
      <p:ext uri="{BB962C8B-B14F-4D97-AF65-F5344CB8AC3E}">
        <p14:creationId xmlns:p14="http://schemas.microsoft.com/office/powerpoint/2010/main" val="347415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BAD8-F40F-4109-A861-2EAD7DF3EAB8}"/>
              </a:ext>
            </a:extLst>
          </p:cNvPr>
          <p:cNvSpPr>
            <a:spLocks noGrp="1"/>
          </p:cNvSpPr>
          <p:nvPr>
            <p:ph type="title"/>
          </p:nvPr>
        </p:nvSpPr>
        <p:spPr>
          <a:xfrm>
            <a:off x="225405" y="184455"/>
            <a:ext cx="8689995" cy="994172"/>
          </a:xfrm>
          <a:prstGeom prst="rect">
            <a:avLst/>
          </a:prstGeom>
        </p:spPr>
        <p:txBody>
          <a:bodyPr anchor="ctr"/>
          <a:lstStyle/>
          <a:p>
            <a:r>
              <a:rPr lang="en-US" dirty="0"/>
              <a:t>Click to edit Master title style</a:t>
            </a:r>
          </a:p>
        </p:txBody>
      </p:sp>
      <p:sp>
        <p:nvSpPr>
          <p:cNvPr id="3" name="Content Placeholder 2">
            <a:extLst>
              <a:ext uri="{FF2B5EF4-FFF2-40B4-BE49-F238E27FC236}">
                <a16:creationId xmlns:a16="http://schemas.microsoft.com/office/drawing/2014/main" id="{B9B484C3-4AC3-4140-88CE-6CD033D5C71F}"/>
              </a:ext>
            </a:extLst>
          </p:cNvPr>
          <p:cNvSpPr>
            <a:spLocks noGrp="1"/>
          </p:cNvSpPr>
          <p:nvPr>
            <p:ph idx="1"/>
          </p:nvPr>
        </p:nvSpPr>
        <p:spPr>
          <a:xfrm>
            <a:off x="225406" y="1198798"/>
            <a:ext cx="8689994" cy="3426989"/>
          </a:xfrm>
          <a:prstGeom prst="rect">
            <a:avLst/>
          </a:prstGeom>
        </p:spPr>
        <p:txBody>
          <a:bodyPr>
            <a:normAutofit/>
          </a:bodyPr>
          <a:lstStyle>
            <a:lvl1pPr>
              <a:lnSpc>
                <a:spcPct val="100000"/>
              </a:lnSpc>
              <a:spcBef>
                <a:spcPts val="1200"/>
              </a:spcBef>
              <a:spcAft>
                <a:spcPts val="0"/>
              </a:spcAft>
              <a:defRPr sz="2400"/>
            </a:lvl1pPr>
            <a:lvl2pPr>
              <a:lnSpc>
                <a:spcPct val="100000"/>
              </a:lnSpc>
              <a:spcBef>
                <a:spcPts val="0"/>
              </a:spcBef>
              <a:spcAft>
                <a:spcPts val="0"/>
              </a:spcAft>
              <a:defRPr sz="2000"/>
            </a:lvl2pPr>
            <a:lvl3pPr>
              <a:lnSpc>
                <a:spcPct val="100000"/>
              </a:lnSpc>
              <a:spcBef>
                <a:spcPts val="0"/>
              </a:spcBef>
              <a:spcAft>
                <a:spcPts val="0"/>
              </a:spcAft>
              <a:defRPr sz="1600"/>
            </a:lvl3pPr>
            <a:lvl4pPr>
              <a:lnSpc>
                <a:spcPct val="100000"/>
              </a:lnSpc>
              <a:spcBef>
                <a:spcPts val="0"/>
              </a:spcBef>
              <a:spcAft>
                <a:spcPts val="0"/>
              </a:spcAft>
              <a:defRPr sz="1400"/>
            </a:lvl4pPr>
            <a:lvl5pPr>
              <a:lnSpc>
                <a:spcPct val="100000"/>
              </a:lnSpc>
              <a:spcBef>
                <a:spcPts val="0"/>
              </a:spcBef>
              <a:spcAft>
                <a:spcPts val="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63FDF9D-F039-4F0A-B754-8D2E31C90469}"/>
              </a:ext>
            </a:extLst>
          </p:cNvPr>
          <p:cNvSpPr>
            <a:spLocks noGrp="1"/>
          </p:cNvSpPr>
          <p:nvPr>
            <p:ph type="dt" sz="half" idx="10"/>
          </p:nvPr>
        </p:nvSpPr>
        <p:spPr/>
        <p:txBody>
          <a:bodyPr/>
          <a:lstStyle/>
          <a:p>
            <a:r>
              <a:rPr lang="en-US" dirty="0"/>
              <a:t>May 2020</a:t>
            </a:r>
          </a:p>
        </p:txBody>
      </p:sp>
      <p:sp>
        <p:nvSpPr>
          <p:cNvPr id="5" name="Footer Placeholder 4">
            <a:extLst>
              <a:ext uri="{FF2B5EF4-FFF2-40B4-BE49-F238E27FC236}">
                <a16:creationId xmlns:a16="http://schemas.microsoft.com/office/drawing/2014/main" id="{681E16D6-E672-41A6-B11C-FC4C6243A7E3}"/>
              </a:ext>
            </a:extLst>
          </p:cNvPr>
          <p:cNvSpPr>
            <a:spLocks noGrp="1"/>
          </p:cNvSpPr>
          <p:nvPr>
            <p:ph type="ftr" sz="quarter" idx="11"/>
          </p:nvPr>
        </p:nvSpPr>
        <p:spPr/>
        <p:txBody>
          <a:bodyPr/>
          <a:lstStyle/>
          <a:p>
            <a:r>
              <a:rPr lang="en-US" dirty="0"/>
              <a:t>Virtual AskQC Office Hours: The mysterious 3xx fields</a:t>
            </a:r>
          </a:p>
        </p:txBody>
      </p:sp>
      <p:sp>
        <p:nvSpPr>
          <p:cNvPr id="6" name="Slide Number Placeholder 5">
            <a:extLst>
              <a:ext uri="{FF2B5EF4-FFF2-40B4-BE49-F238E27FC236}">
                <a16:creationId xmlns:a16="http://schemas.microsoft.com/office/drawing/2014/main" id="{6E95CA67-C73E-4D7F-A8AC-4B33317F3FB1}"/>
              </a:ext>
            </a:extLst>
          </p:cNvPr>
          <p:cNvSpPr>
            <a:spLocks noGrp="1"/>
          </p:cNvSpPr>
          <p:nvPr>
            <p:ph type="sldNum" sz="quarter" idx="12"/>
          </p:nvPr>
        </p:nvSpPr>
        <p:spPr/>
        <p:txBody>
          <a:bodyPr/>
          <a:lstStyle/>
          <a:p>
            <a:fld id="{42AC7B73-7B68-441A-8047-75BA31C9DB5A}" type="slidenum">
              <a:rPr lang="en-US" smtClean="0"/>
              <a:pPr/>
              <a:t>‹#›</a:t>
            </a:fld>
            <a:endParaRPr lang="en-US" dirty="0"/>
          </a:p>
        </p:txBody>
      </p:sp>
    </p:spTree>
    <p:extLst>
      <p:ext uri="{BB962C8B-B14F-4D97-AF65-F5344CB8AC3E}">
        <p14:creationId xmlns:p14="http://schemas.microsoft.com/office/powerpoint/2010/main" val="117353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7D9E-3AC9-4E8E-9FE1-A0C6E331C79A}"/>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dirty="0"/>
              <a:t>Click to edit Master title style</a:t>
            </a:r>
          </a:p>
        </p:txBody>
      </p:sp>
      <p:sp>
        <p:nvSpPr>
          <p:cNvPr id="3" name="Text Placeholder 2">
            <a:extLst>
              <a:ext uri="{FF2B5EF4-FFF2-40B4-BE49-F238E27FC236}">
                <a16:creationId xmlns:a16="http://schemas.microsoft.com/office/drawing/2014/main" id="{F948EA44-30DF-4CB4-8A67-7DF7BF8DF0E2}"/>
              </a:ext>
            </a:extLst>
          </p:cNvPr>
          <p:cNvSpPr>
            <a:spLocks noGrp="1"/>
          </p:cNvSpPr>
          <p:nvPr>
            <p:ph type="body" idx="1"/>
          </p:nvPr>
        </p:nvSpPr>
        <p:spPr>
          <a:xfrm>
            <a:off x="623888" y="3435374"/>
            <a:ext cx="7886700" cy="1125140"/>
          </a:xfrm>
          <a:prstGeom prst="rect">
            <a:avLst/>
          </a:prstGeom>
        </p:spPr>
        <p:txBody>
          <a:bodyPr>
            <a:normAutofit/>
          </a:bodyPr>
          <a:lstStyle>
            <a:lvl1pPr marL="0" indent="0">
              <a:lnSpc>
                <a:spcPct val="100000"/>
              </a:lnSpc>
              <a:spcBef>
                <a:spcPts val="0"/>
              </a:spcBef>
              <a:spcAft>
                <a:spcPts val="0"/>
              </a:spcAft>
              <a:buNone/>
              <a:defRPr sz="24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0" name="Date Placeholder 9">
            <a:extLst>
              <a:ext uri="{FF2B5EF4-FFF2-40B4-BE49-F238E27FC236}">
                <a16:creationId xmlns:a16="http://schemas.microsoft.com/office/drawing/2014/main" id="{0447268F-3800-4FBB-AE23-B5B581F464C3}"/>
              </a:ext>
            </a:extLst>
          </p:cNvPr>
          <p:cNvSpPr>
            <a:spLocks noGrp="1"/>
          </p:cNvSpPr>
          <p:nvPr>
            <p:ph type="dt" sz="half" idx="10"/>
          </p:nvPr>
        </p:nvSpPr>
        <p:spPr/>
        <p:txBody>
          <a:bodyPr/>
          <a:lstStyle/>
          <a:p>
            <a:r>
              <a:rPr lang="en-US" dirty="0"/>
              <a:t>May 2020</a:t>
            </a:r>
          </a:p>
        </p:txBody>
      </p:sp>
      <p:sp>
        <p:nvSpPr>
          <p:cNvPr id="11" name="Footer Placeholder 10">
            <a:extLst>
              <a:ext uri="{FF2B5EF4-FFF2-40B4-BE49-F238E27FC236}">
                <a16:creationId xmlns:a16="http://schemas.microsoft.com/office/drawing/2014/main" id="{51FC20B0-99CF-4376-A96A-1309645A2530}"/>
              </a:ext>
            </a:extLst>
          </p:cNvPr>
          <p:cNvSpPr>
            <a:spLocks noGrp="1"/>
          </p:cNvSpPr>
          <p:nvPr>
            <p:ph type="ftr" sz="quarter" idx="11"/>
          </p:nvPr>
        </p:nvSpPr>
        <p:spPr/>
        <p:txBody>
          <a:bodyPr/>
          <a:lstStyle/>
          <a:p>
            <a:r>
              <a:rPr lang="en-US" dirty="0"/>
              <a:t>Virtual AskQC Office Hours: The mysterious 3xx fields</a:t>
            </a:r>
          </a:p>
        </p:txBody>
      </p:sp>
      <p:sp>
        <p:nvSpPr>
          <p:cNvPr id="12" name="Slide Number Placeholder 11">
            <a:extLst>
              <a:ext uri="{FF2B5EF4-FFF2-40B4-BE49-F238E27FC236}">
                <a16:creationId xmlns:a16="http://schemas.microsoft.com/office/drawing/2014/main" id="{8943DD73-EF88-4B08-BD9C-3E9C5BE5F30E}"/>
              </a:ext>
            </a:extLst>
          </p:cNvPr>
          <p:cNvSpPr>
            <a:spLocks noGrp="1"/>
          </p:cNvSpPr>
          <p:nvPr>
            <p:ph type="sldNum" sz="quarter" idx="12"/>
          </p:nvPr>
        </p:nvSpPr>
        <p:spPr/>
        <p:txBody>
          <a:bodyPr/>
          <a:lstStyle/>
          <a:p>
            <a:fld id="{42AC7B73-7B68-441A-8047-75BA31C9DB5A}" type="slidenum">
              <a:rPr lang="en-US" smtClean="0"/>
              <a:pPr/>
              <a:t>‹#›</a:t>
            </a:fld>
            <a:endParaRPr lang="en-US" dirty="0"/>
          </a:p>
        </p:txBody>
      </p:sp>
    </p:spTree>
    <p:extLst>
      <p:ext uri="{BB962C8B-B14F-4D97-AF65-F5344CB8AC3E}">
        <p14:creationId xmlns:p14="http://schemas.microsoft.com/office/powerpoint/2010/main" val="218816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3D59BA-F4AA-400C-BE11-7B66646E7FCA}"/>
              </a:ext>
            </a:extLst>
          </p:cNvPr>
          <p:cNvSpPr>
            <a:spLocks noGrp="1"/>
          </p:cNvSpPr>
          <p:nvPr>
            <p:ph sz="half" idx="1"/>
          </p:nvPr>
        </p:nvSpPr>
        <p:spPr>
          <a:xfrm>
            <a:off x="222210" y="1198798"/>
            <a:ext cx="4349790" cy="3426989"/>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a:extLst>
              <a:ext uri="{FF2B5EF4-FFF2-40B4-BE49-F238E27FC236}">
                <a16:creationId xmlns:a16="http://schemas.microsoft.com/office/drawing/2014/main" id="{527F3D61-A022-4A95-BDBB-4871E936F7D4}"/>
              </a:ext>
            </a:extLst>
          </p:cNvPr>
          <p:cNvSpPr>
            <a:spLocks noGrp="1"/>
          </p:cNvSpPr>
          <p:nvPr>
            <p:ph type="dt" sz="half" idx="10"/>
          </p:nvPr>
        </p:nvSpPr>
        <p:spPr/>
        <p:txBody>
          <a:bodyPr/>
          <a:lstStyle/>
          <a:p>
            <a:r>
              <a:rPr lang="en-US" dirty="0"/>
              <a:t>May 2020</a:t>
            </a:r>
          </a:p>
        </p:txBody>
      </p:sp>
      <p:sp>
        <p:nvSpPr>
          <p:cNvPr id="12" name="Footer Placeholder 11">
            <a:extLst>
              <a:ext uri="{FF2B5EF4-FFF2-40B4-BE49-F238E27FC236}">
                <a16:creationId xmlns:a16="http://schemas.microsoft.com/office/drawing/2014/main" id="{6C30DF29-17DA-4137-B679-700398BF94F0}"/>
              </a:ext>
            </a:extLst>
          </p:cNvPr>
          <p:cNvSpPr>
            <a:spLocks noGrp="1"/>
          </p:cNvSpPr>
          <p:nvPr>
            <p:ph type="ftr" sz="quarter" idx="11"/>
          </p:nvPr>
        </p:nvSpPr>
        <p:spPr/>
        <p:txBody>
          <a:bodyPr/>
          <a:lstStyle/>
          <a:p>
            <a:r>
              <a:rPr lang="en-US" dirty="0"/>
              <a:t>Virtual AskQC Office Hours: The mysterious 3xx fields</a:t>
            </a:r>
          </a:p>
        </p:txBody>
      </p:sp>
      <p:sp>
        <p:nvSpPr>
          <p:cNvPr id="13" name="Slide Number Placeholder 12">
            <a:extLst>
              <a:ext uri="{FF2B5EF4-FFF2-40B4-BE49-F238E27FC236}">
                <a16:creationId xmlns:a16="http://schemas.microsoft.com/office/drawing/2014/main" id="{F442AC57-CB82-4834-BE8A-2B9A050C8DCA}"/>
              </a:ext>
            </a:extLst>
          </p:cNvPr>
          <p:cNvSpPr>
            <a:spLocks noGrp="1"/>
          </p:cNvSpPr>
          <p:nvPr>
            <p:ph type="sldNum" sz="quarter" idx="12"/>
          </p:nvPr>
        </p:nvSpPr>
        <p:spPr/>
        <p:txBody>
          <a:bodyPr/>
          <a:lstStyle/>
          <a:p>
            <a:fld id="{42AC7B73-7B68-441A-8047-75BA31C9DB5A}" type="slidenum">
              <a:rPr lang="en-US" smtClean="0"/>
              <a:pPr/>
              <a:t>‹#›</a:t>
            </a:fld>
            <a:endParaRPr lang="en-US" dirty="0"/>
          </a:p>
        </p:txBody>
      </p:sp>
      <p:sp>
        <p:nvSpPr>
          <p:cNvPr id="9" name="Title 1">
            <a:extLst>
              <a:ext uri="{FF2B5EF4-FFF2-40B4-BE49-F238E27FC236}">
                <a16:creationId xmlns:a16="http://schemas.microsoft.com/office/drawing/2014/main" id="{0CB560F2-8A4D-48DE-9791-9372E64122DD}"/>
              </a:ext>
            </a:extLst>
          </p:cNvPr>
          <p:cNvSpPr>
            <a:spLocks noGrp="1"/>
          </p:cNvSpPr>
          <p:nvPr>
            <p:ph type="title"/>
          </p:nvPr>
        </p:nvSpPr>
        <p:spPr>
          <a:xfrm>
            <a:off x="225405" y="184455"/>
            <a:ext cx="8689995" cy="994172"/>
          </a:xfrm>
          <a:prstGeom prst="rect">
            <a:avLst/>
          </a:prstGeom>
        </p:spPr>
        <p:txBody>
          <a:bodyPr anchor="ctr"/>
          <a:lstStyle/>
          <a:p>
            <a:r>
              <a:rPr lang="en-US" dirty="0"/>
              <a:t>Click to edit Master title style</a:t>
            </a:r>
          </a:p>
        </p:txBody>
      </p:sp>
      <p:sp>
        <p:nvSpPr>
          <p:cNvPr id="14" name="Content Placeholder 2">
            <a:extLst>
              <a:ext uri="{FF2B5EF4-FFF2-40B4-BE49-F238E27FC236}">
                <a16:creationId xmlns:a16="http://schemas.microsoft.com/office/drawing/2014/main" id="{63CF9E8D-A659-4C52-9FCA-F0C979CA0420}"/>
              </a:ext>
            </a:extLst>
          </p:cNvPr>
          <p:cNvSpPr>
            <a:spLocks noGrp="1"/>
          </p:cNvSpPr>
          <p:nvPr>
            <p:ph sz="half" idx="13"/>
          </p:nvPr>
        </p:nvSpPr>
        <p:spPr>
          <a:xfrm>
            <a:off x="4565610" y="1197862"/>
            <a:ext cx="4349790" cy="3426989"/>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631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335F44-6CC5-4E6A-A752-9DB8AB8198F4}"/>
              </a:ext>
            </a:extLst>
          </p:cNvPr>
          <p:cNvSpPr>
            <a:spLocks noGrp="1"/>
          </p:cNvSpPr>
          <p:nvPr>
            <p:ph type="body" idx="1"/>
          </p:nvPr>
        </p:nvSpPr>
        <p:spPr>
          <a:xfrm>
            <a:off x="225404" y="1199577"/>
            <a:ext cx="4346595" cy="617934"/>
          </a:xfrm>
          <a:prstGeom prst="rect">
            <a:avLst/>
          </a:prstGeom>
        </p:spPr>
        <p:txBody>
          <a:bodyPr anchor="ctr"/>
          <a:lstStyle>
            <a:lvl1pPr marL="0" indent="0" algn="ctr">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CE47C00-A665-4A0E-9EEE-6217926CC73D}"/>
              </a:ext>
            </a:extLst>
          </p:cNvPr>
          <p:cNvSpPr>
            <a:spLocks noGrp="1"/>
          </p:cNvSpPr>
          <p:nvPr>
            <p:ph sz="half" idx="2"/>
          </p:nvPr>
        </p:nvSpPr>
        <p:spPr>
          <a:xfrm>
            <a:off x="228535" y="1830959"/>
            <a:ext cx="4343464" cy="2763441"/>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a:extLst>
              <a:ext uri="{FF2B5EF4-FFF2-40B4-BE49-F238E27FC236}">
                <a16:creationId xmlns:a16="http://schemas.microsoft.com/office/drawing/2014/main" id="{DBB269A0-6128-4BC4-BD90-4798A4D25541}"/>
              </a:ext>
            </a:extLst>
          </p:cNvPr>
          <p:cNvSpPr>
            <a:spLocks noGrp="1"/>
          </p:cNvSpPr>
          <p:nvPr>
            <p:ph type="dt" sz="half" idx="10"/>
          </p:nvPr>
        </p:nvSpPr>
        <p:spPr/>
        <p:txBody>
          <a:bodyPr/>
          <a:lstStyle/>
          <a:p>
            <a:r>
              <a:rPr lang="en-US" dirty="0"/>
              <a:t>May 2020</a:t>
            </a:r>
          </a:p>
        </p:txBody>
      </p:sp>
      <p:sp>
        <p:nvSpPr>
          <p:cNvPr id="14" name="Footer Placeholder 13">
            <a:extLst>
              <a:ext uri="{FF2B5EF4-FFF2-40B4-BE49-F238E27FC236}">
                <a16:creationId xmlns:a16="http://schemas.microsoft.com/office/drawing/2014/main" id="{9131B18F-62D2-4106-9DA5-9B762B5EF01B}"/>
              </a:ext>
            </a:extLst>
          </p:cNvPr>
          <p:cNvSpPr>
            <a:spLocks noGrp="1"/>
          </p:cNvSpPr>
          <p:nvPr>
            <p:ph type="ftr" sz="quarter" idx="11"/>
          </p:nvPr>
        </p:nvSpPr>
        <p:spPr/>
        <p:txBody>
          <a:bodyPr/>
          <a:lstStyle/>
          <a:p>
            <a:r>
              <a:rPr lang="en-US" dirty="0"/>
              <a:t>Virtual AskQC Office Hours: The mysterious 3xx fields</a:t>
            </a:r>
          </a:p>
        </p:txBody>
      </p:sp>
      <p:sp>
        <p:nvSpPr>
          <p:cNvPr id="15" name="Slide Number Placeholder 14">
            <a:extLst>
              <a:ext uri="{FF2B5EF4-FFF2-40B4-BE49-F238E27FC236}">
                <a16:creationId xmlns:a16="http://schemas.microsoft.com/office/drawing/2014/main" id="{328572D0-4B18-4603-8173-973DDA8D4443}"/>
              </a:ext>
            </a:extLst>
          </p:cNvPr>
          <p:cNvSpPr>
            <a:spLocks noGrp="1"/>
          </p:cNvSpPr>
          <p:nvPr>
            <p:ph type="sldNum" sz="quarter" idx="12"/>
          </p:nvPr>
        </p:nvSpPr>
        <p:spPr/>
        <p:txBody>
          <a:bodyPr/>
          <a:lstStyle/>
          <a:p>
            <a:fld id="{42AC7B73-7B68-441A-8047-75BA31C9DB5A}" type="slidenum">
              <a:rPr lang="en-US" smtClean="0"/>
              <a:pPr/>
              <a:t>‹#›</a:t>
            </a:fld>
            <a:endParaRPr lang="en-US" dirty="0"/>
          </a:p>
        </p:txBody>
      </p:sp>
      <p:sp>
        <p:nvSpPr>
          <p:cNvPr id="10" name="Title 1">
            <a:extLst>
              <a:ext uri="{FF2B5EF4-FFF2-40B4-BE49-F238E27FC236}">
                <a16:creationId xmlns:a16="http://schemas.microsoft.com/office/drawing/2014/main" id="{F8C2B261-95AF-4056-A0AE-005919DF51B9}"/>
              </a:ext>
            </a:extLst>
          </p:cNvPr>
          <p:cNvSpPr>
            <a:spLocks noGrp="1"/>
          </p:cNvSpPr>
          <p:nvPr>
            <p:ph type="title"/>
          </p:nvPr>
        </p:nvSpPr>
        <p:spPr>
          <a:xfrm>
            <a:off x="225405" y="184455"/>
            <a:ext cx="8689995" cy="994172"/>
          </a:xfrm>
          <a:prstGeom prst="rect">
            <a:avLst/>
          </a:prstGeom>
        </p:spPr>
        <p:txBody>
          <a:bodyPr anchor="ctr"/>
          <a:lstStyle/>
          <a:p>
            <a:r>
              <a:rPr lang="en-US" dirty="0"/>
              <a:t>Click to edit Master title style</a:t>
            </a:r>
          </a:p>
        </p:txBody>
      </p:sp>
      <p:sp>
        <p:nvSpPr>
          <p:cNvPr id="11" name="Text Placeholder 2">
            <a:extLst>
              <a:ext uri="{FF2B5EF4-FFF2-40B4-BE49-F238E27FC236}">
                <a16:creationId xmlns:a16="http://schemas.microsoft.com/office/drawing/2014/main" id="{B03ABE60-D662-4B3F-AC37-F71A974C411D}"/>
              </a:ext>
            </a:extLst>
          </p:cNvPr>
          <p:cNvSpPr>
            <a:spLocks noGrp="1"/>
          </p:cNvSpPr>
          <p:nvPr>
            <p:ph type="body" idx="13"/>
          </p:nvPr>
        </p:nvSpPr>
        <p:spPr>
          <a:xfrm>
            <a:off x="4582316" y="1193631"/>
            <a:ext cx="4329953" cy="617934"/>
          </a:xfrm>
          <a:prstGeom prst="rect">
            <a:avLst/>
          </a:prstGeom>
        </p:spPr>
        <p:txBody>
          <a:bodyPr anchor="ctr"/>
          <a:lstStyle>
            <a:lvl1pPr marL="0" indent="0" algn="ctr">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3">
            <a:extLst>
              <a:ext uri="{FF2B5EF4-FFF2-40B4-BE49-F238E27FC236}">
                <a16:creationId xmlns:a16="http://schemas.microsoft.com/office/drawing/2014/main" id="{23A5FD92-4384-4B54-8D63-4E3F003194DE}"/>
              </a:ext>
            </a:extLst>
          </p:cNvPr>
          <p:cNvSpPr>
            <a:spLocks noGrp="1"/>
          </p:cNvSpPr>
          <p:nvPr>
            <p:ph sz="half" idx="14"/>
          </p:nvPr>
        </p:nvSpPr>
        <p:spPr>
          <a:xfrm>
            <a:off x="4585447" y="1831737"/>
            <a:ext cx="4329953" cy="2763441"/>
          </a:xfrm>
          <a:prstGeom prst="rect">
            <a:avLst/>
          </a:prstGeo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976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779010-5F5B-4A55-A7A4-B0BBEECF22BA}"/>
              </a:ext>
            </a:extLst>
          </p:cNvPr>
          <p:cNvSpPr>
            <a:spLocks noGrp="1"/>
          </p:cNvSpPr>
          <p:nvPr>
            <p:ph type="dt" sz="half" idx="10"/>
          </p:nvPr>
        </p:nvSpPr>
        <p:spPr/>
        <p:txBody>
          <a:bodyPr/>
          <a:lstStyle/>
          <a:p>
            <a:r>
              <a:rPr lang="en-US" dirty="0"/>
              <a:t>May 2020</a:t>
            </a:r>
          </a:p>
        </p:txBody>
      </p:sp>
      <p:sp>
        <p:nvSpPr>
          <p:cNvPr id="10" name="Footer Placeholder 9">
            <a:extLst>
              <a:ext uri="{FF2B5EF4-FFF2-40B4-BE49-F238E27FC236}">
                <a16:creationId xmlns:a16="http://schemas.microsoft.com/office/drawing/2014/main" id="{D128FAE6-7FA9-4460-884E-7B49464CB889}"/>
              </a:ext>
            </a:extLst>
          </p:cNvPr>
          <p:cNvSpPr>
            <a:spLocks noGrp="1"/>
          </p:cNvSpPr>
          <p:nvPr>
            <p:ph type="ftr" sz="quarter" idx="11"/>
          </p:nvPr>
        </p:nvSpPr>
        <p:spPr/>
        <p:txBody>
          <a:bodyPr/>
          <a:lstStyle/>
          <a:p>
            <a:r>
              <a:rPr lang="en-US" dirty="0"/>
              <a:t>Virtual AskQC Office Hours: The mysterious 3xx fields</a:t>
            </a:r>
          </a:p>
        </p:txBody>
      </p:sp>
      <p:sp>
        <p:nvSpPr>
          <p:cNvPr id="11" name="Slide Number Placeholder 10">
            <a:extLst>
              <a:ext uri="{FF2B5EF4-FFF2-40B4-BE49-F238E27FC236}">
                <a16:creationId xmlns:a16="http://schemas.microsoft.com/office/drawing/2014/main" id="{A70231EC-B681-465A-9F70-458898955DA5}"/>
              </a:ext>
            </a:extLst>
          </p:cNvPr>
          <p:cNvSpPr>
            <a:spLocks noGrp="1"/>
          </p:cNvSpPr>
          <p:nvPr>
            <p:ph type="sldNum" sz="quarter" idx="12"/>
          </p:nvPr>
        </p:nvSpPr>
        <p:spPr/>
        <p:txBody>
          <a:bodyPr/>
          <a:lstStyle/>
          <a:p>
            <a:fld id="{42AC7B73-7B68-441A-8047-75BA31C9DB5A}" type="slidenum">
              <a:rPr lang="en-US" smtClean="0"/>
              <a:pPr/>
              <a:t>‹#›</a:t>
            </a:fld>
            <a:endParaRPr lang="en-US" dirty="0"/>
          </a:p>
        </p:txBody>
      </p:sp>
      <p:sp>
        <p:nvSpPr>
          <p:cNvPr id="6" name="Title 1">
            <a:extLst>
              <a:ext uri="{FF2B5EF4-FFF2-40B4-BE49-F238E27FC236}">
                <a16:creationId xmlns:a16="http://schemas.microsoft.com/office/drawing/2014/main" id="{05DC3BE4-E7D5-487F-B112-B303BC65E41A}"/>
              </a:ext>
            </a:extLst>
          </p:cNvPr>
          <p:cNvSpPr>
            <a:spLocks noGrp="1"/>
          </p:cNvSpPr>
          <p:nvPr>
            <p:ph type="title"/>
          </p:nvPr>
        </p:nvSpPr>
        <p:spPr>
          <a:xfrm>
            <a:off x="225405" y="184455"/>
            <a:ext cx="8689995" cy="994172"/>
          </a:xfrm>
          <a:prstGeom prst="rect">
            <a:avLst/>
          </a:prstGeom>
        </p:spPr>
        <p:txBody>
          <a:bodyPr anchor="ctr"/>
          <a:lstStyle/>
          <a:p>
            <a:r>
              <a:rPr lang="en-US" dirty="0"/>
              <a:t>Click to edit Master title style</a:t>
            </a:r>
          </a:p>
        </p:txBody>
      </p:sp>
    </p:spTree>
    <p:extLst>
      <p:ext uri="{BB962C8B-B14F-4D97-AF65-F5344CB8AC3E}">
        <p14:creationId xmlns:p14="http://schemas.microsoft.com/office/powerpoint/2010/main" val="166739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71CDFC1-AFC0-4A14-85F5-CA244F1DC904}"/>
              </a:ext>
            </a:extLst>
          </p:cNvPr>
          <p:cNvGrpSpPr/>
          <p:nvPr userDrawn="1"/>
        </p:nvGrpSpPr>
        <p:grpSpPr>
          <a:xfrm>
            <a:off x="0" y="4709815"/>
            <a:ext cx="9144000" cy="433574"/>
            <a:chOff x="0" y="6400796"/>
            <a:chExt cx="12202742" cy="457200"/>
          </a:xfrm>
        </p:grpSpPr>
        <p:sp>
          <p:nvSpPr>
            <p:cNvPr id="10" name="Rectangle 9">
              <a:extLst>
                <a:ext uri="{FF2B5EF4-FFF2-40B4-BE49-F238E27FC236}">
                  <a16:creationId xmlns:a16="http://schemas.microsoft.com/office/drawing/2014/main" id="{622A3252-18EC-4A55-AB0A-EA8B02DD7A17}"/>
                </a:ext>
              </a:extLst>
            </p:cNvPr>
            <p:cNvSpPr/>
            <p:nvPr userDrawn="1"/>
          </p:nvSpPr>
          <p:spPr>
            <a:xfrm>
              <a:off x="0" y="6400796"/>
              <a:ext cx="3179036"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1" name="Rectangle 10">
              <a:extLst>
                <a:ext uri="{FF2B5EF4-FFF2-40B4-BE49-F238E27FC236}">
                  <a16:creationId xmlns:a16="http://schemas.microsoft.com/office/drawing/2014/main" id="{8103016C-A461-4366-97E1-4AF11BF1C9BB}"/>
                </a:ext>
              </a:extLst>
            </p:cNvPr>
            <p:cNvSpPr/>
            <p:nvPr userDrawn="1"/>
          </p:nvSpPr>
          <p:spPr>
            <a:xfrm>
              <a:off x="3179036" y="6400796"/>
              <a:ext cx="1128044"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Rectangle 11">
              <a:extLst>
                <a:ext uri="{FF2B5EF4-FFF2-40B4-BE49-F238E27FC236}">
                  <a16:creationId xmlns:a16="http://schemas.microsoft.com/office/drawing/2014/main" id="{3FE313BE-782D-452B-96C0-4009037101EA}"/>
                </a:ext>
              </a:extLst>
            </p:cNvPr>
            <p:cNvSpPr/>
            <p:nvPr userDrawn="1"/>
          </p:nvSpPr>
          <p:spPr>
            <a:xfrm>
              <a:off x="4307080" y="6400796"/>
              <a:ext cx="7895662"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grpSp>
      <p:pic>
        <p:nvPicPr>
          <p:cNvPr id="15" name="Picture 5">
            <a:extLst>
              <a:ext uri="{FF2B5EF4-FFF2-40B4-BE49-F238E27FC236}">
                <a16:creationId xmlns:a16="http://schemas.microsoft.com/office/drawing/2014/main" id="{F4E642C1-B0E3-4829-A89B-AEBEC051B360}"/>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8345813"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2D69FDA-2593-4719-8447-F982D7F75627}"/>
              </a:ext>
            </a:extLst>
          </p:cNvPr>
          <p:cNvSpPr>
            <a:spLocks noGrp="1"/>
          </p:cNvSpPr>
          <p:nvPr>
            <p:ph type="sldNum" sz="quarter" idx="4"/>
          </p:nvPr>
        </p:nvSpPr>
        <p:spPr>
          <a:xfrm>
            <a:off x="111799" y="4789284"/>
            <a:ext cx="399039" cy="274637"/>
          </a:xfrm>
          <a:prstGeom prst="rect">
            <a:avLst/>
          </a:prstGeom>
        </p:spPr>
        <p:txBody>
          <a:bodyPr vert="horz" lIns="91440" tIns="45720" rIns="91440" bIns="45720" rtlCol="0" anchor="ctr"/>
          <a:lstStyle>
            <a:lvl1pPr algn="ctr">
              <a:defRPr sz="1200">
                <a:solidFill>
                  <a:schemeClr val="bg1"/>
                </a:solidFill>
              </a:defRPr>
            </a:lvl1pPr>
          </a:lstStyle>
          <a:p>
            <a:fld id="{42AC7B73-7B68-441A-8047-75BA31C9DB5A}" type="slidenum">
              <a:rPr lang="en-US" smtClean="0"/>
              <a:pPr/>
              <a:t>‹#›</a:t>
            </a:fld>
            <a:endParaRPr lang="en-US" dirty="0"/>
          </a:p>
        </p:txBody>
      </p:sp>
      <p:sp>
        <p:nvSpPr>
          <p:cNvPr id="5" name="Date Placeholder 4">
            <a:extLst>
              <a:ext uri="{FF2B5EF4-FFF2-40B4-BE49-F238E27FC236}">
                <a16:creationId xmlns:a16="http://schemas.microsoft.com/office/drawing/2014/main" id="{2BEED425-78B2-4661-BF10-A2B44B45BBDD}"/>
              </a:ext>
            </a:extLst>
          </p:cNvPr>
          <p:cNvSpPr>
            <a:spLocks noGrp="1"/>
          </p:cNvSpPr>
          <p:nvPr>
            <p:ph type="dt" sz="half" idx="2"/>
          </p:nvPr>
        </p:nvSpPr>
        <p:spPr>
          <a:xfrm>
            <a:off x="548906" y="4789284"/>
            <a:ext cx="1382062" cy="274637"/>
          </a:xfrm>
          <a:prstGeom prst="rect">
            <a:avLst/>
          </a:prstGeom>
        </p:spPr>
        <p:txBody>
          <a:bodyPr vert="horz" lIns="91440" tIns="45720" rIns="91440" bIns="45720" rtlCol="0" anchor="ctr"/>
          <a:lstStyle>
            <a:lvl1pPr algn="l">
              <a:defRPr sz="1200">
                <a:solidFill>
                  <a:schemeClr val="bg1"/>
                </a:solidFill>
              </a:defRPr>
            </a:lvl1pPr>
          </a:lstStyle>
          <a:p>
            <a:r>
              <a:rPr lang="en-US" dirty="0"/>
              <a:t>May 2020</a:t>
            </a:r>
          </a:p>
        </p:txBody>
      </p:sp>
      <p:sp>
        <p:nvSpPr>
          <p:cNvPr id="6" name="Footer Placeholder 5">
            <a:extLst>
              <a:ext uri="{FF2B5EF4-FFF2-40B4-BE49-F238E27FC236}">
                <a16:creationId xmlns:a16="http://schemas.microsoft.com/office/drawing/2014/main" id="{9A824F33-5B2E-4A05-AB56-A83A2AE06019}"/>
              </a:ext>
            </a:extLst>
          </p:cNvPr>
          <p:cNvSpPr>
            <a:spLocks noGrp="1"/>
          </p:cNvSpPr>
          <p:nvPr>
            <p:ph type="ftr" sz="quarter" idx="3"/>
          </p:nvPr>
        </p:nvSpPr>
        <p:spPr>
          <a:xfrm>
            <a:off x="3227466" y="4792015"/>
            <a:ext cx="4884640" cy="274637"/>
          </a:xfrm>
          <a:prstGeom prst="rect">
            <a:avLst/>
          </a:prstGeom>
        </p:spPr>
        <p:txBody>
          <a:bodyPr vert="horz" lIns="91440" tIns="45720" rIns="91440" bIns="45720" rtlCol="0" anchor="ctr"/>
          <a:lstStyle>
            <a:lvl1pPr algn="l">
              <a:defRPr sz="1200">
                <a:solidFill>
                  <a:schemeClr val="bg1"/>
                </a:solidFill>
              </a:defRPr>
            </a:lvl1pPr>
          </a:lstStyle>
          <a:p>
            <a:r>
              <a:rPr lang="en-US" dirty="0"/>
              <a:t>Virtual AskQC Office Hours: The mysterious 3xx fields</a:t>
            </a:r>
          </a:p>
        </p:txBody>
      </p:sp>
    </p:spTree>
    <p:extLst>
      <p:ext uri="{BB962C8B-B14F-4D97-AF65-F5344CB8AC3E}">
        <p14:creationId xmlns:p14="http://schemas.microsoft.com/office/powerpoint/2010/main" val="4152361931"/>
      </p:ext>
    </p:extLst>
  </p:cSld>
  <p:clrMap bg1="lt1" tx1="dk1" bg2="lt2" tx2="dk2" accent1="accent1" accent2="accent2" accent3="accent3" accent4="accent4" accent5="accent5" accent6="accent6" hlink="hlink" folHlink="folHlink"/>
  <p:sldLayoutIdLst>
    <p:sldLayoutId id="2147483675" r:id="rId1"/>
    <p:sldLayoutId id="2147483686" r:id="rId2"/>
    <p:sldLayoutId id="2147483687" r:id="rId3"/>
    <p:sldLayoutId id="2147483689" r:id="rId4"/>
    <p:sldLayoutId id="2147483676" r:id="rId5"/>
    <p:sldLayoutId id="2147483677" r:id="rId6"/>
    <p:sldLayoutId id="2147483678" r:id="rId7"/>
    <p:sldLayoutId id="2147483679" r:id="rId8"/>
    <p:sldLayoutId id="2147483680" r:id="rId9"/>
    <p:sldLayoutId id="2147483681" r:id="rId10"/>
    <p:sldLayoutId id="214748369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sz="3300" b="1" kern="1200">
          <a:solidFill>
            <a:srgbClr val="23619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bibchange@oclc.org"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bibchange@oclc.org"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viaf.org/viaf/92779296" TargetMode="External"/><Relationship Id="rId2" Type="http://schemas.openxmlformats.org/officeDocument/2006/relationships/hyperlink" Target="http://viaf.org/viaf/34075593"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C0A6C-51F3-4113-B022-FB19A8031B1C}"/>
              </a:ext>
            </a:extLst>
          </p:cNvPr>
          <p:cNvSpPr>
            <a:spLocks noGrp="1"/>
          </p:cNvSpPr>
          <p:nvPr>
            <p:ph type="ctrTitle"/>
          </p:nvPr>
        </p:nvSpPr>
        <p:spPr/>
        <p:txBody>
          <a:bodyPr/>
          <a:lstStyle/>
          <a:p>
            <a:r>
              <a:rPr lang="en-US" dirty="0"/>
              <a:t>Handling Corrections to VIAF</a:t>
            </a:r>
          </a:p>
        </p:txBody>
      </p:sp>
      <p:sp>
        <p:nvSpPr>
          <p:cNvPr id="3" name="Subtitle 2">
            <a:extLst>
              <a:ext uri="{FF2B5EF4-FFF2-40B4-BE49-F238E27FC236}">
                <a16:creationId xmlns:a16="http://schemas.microsoft.com/office/drawing/2014/main" id="{7ABCD548-2FE9-48FE-8462-BA18E952C811}"/>
              </a:ext>
            </a:extLst>
          </p:cNvPr>
          <p:cNvSpPr>
            <a:spLocks noGrp="1"/>
          </p:cNvSpPr>
          <p:nvPr>
            <p:ph type="subTitle" idx="1"/>
          </p:nvPr>
        </p:nvSpPr>
        <p:spPr/>
        <p:txBody>
          <a:bodyPr>
            <a:normAutofit fontScale="85000" lnSpcReduction="20000"/>
          </a:bodyPr>
          <a:lstStyle/>
          <a:p>
            <a:r>
              <a:rPr lang="en-US" sz="2000" dirty="0"/>
              <a:t>Troubleshooting Linked Data Authority Records</a:t>
            </a:r>
          </a:p>
          <a:p>
            <a:r>
              <a:rPr lang="en-US" sz="2000" dirty="0"/>
              <a:t>ALA CORE Linked Data Interest Group session</a:t>
            </a:r>
          </a:p>
          <a:p>
            <a:r>
              <a:rPr lang="en-US" sz="2000" dirty="0"/>
              <a:t>ALA CORE Interest Group Week</a:t>
            </a:r>
          </a:p>
          <a:p>
            <a:r>
              <a:rPr lang="en-US" sz="2000" dirty="0"/>
              <a:t>1 February 2021</a:t>
            </a:r>
          </a:p>
        </p:txBody>
      </p:sp>
    </p:spTree>
    <p:extLst>
      <p:ext uri="{BB962C8B-B14F-4D97-AF65-F5344CB8AC3E}">
        <p14:creationId xmlns:p14="http://schemas.microsoft.com/office/powerpoint/2010/main" val="116305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921D0-A98D-437F-8475-0C9785366B18}"/>
              </a:ext>
            </a:extLst>
          </p:cNvPr>
          <p:cNvSpPr>
            <a:spLocks noGrp="1"/>
          </p:cNvSpPr>
          <p:nvPr>
            <p:ph type="title"/>
          </p:nvPr>
        </p:nvSpPr>
        <p:spPr/>
        <p:txBody>
          <a:bodyPr/>
          <a:lstStyle/>
          <a:p>
            <a:r>
              <a:rPr lang="en-US" dirty="0"/>
              <a:t>Example: Splitting two VIAF identities</a:t>
            </a:r>
          </a:p>
        </p:txBody>
      </p:sp>
      <p:sp>
        <p:nvSpPr>
          <p:cNvPr id="8" name="Content Placeholder 7">
            <a:extLst>
              <a:ext uri="{FF2B5EF4-FFF2-40B4-BE49-F238E27FC236}">
                <a16:creationId xmlns:a16="http://schemas.microsoft.com/office/drawing/2014/main" id="{8CF252F0-B250-478E-881F-564B02A2E578}"/>
              </a:ext>
            </a:extLst>
          </p:cNvPr>
          <p:cNvSpPr>
            <a:spLocks noGrp="1"/>
          </p:cNvSpPr>
          <p:nvPr>
            <p:ph idx="1"/>
          </p:nvPr>
        </p:nvSpPr>
        <p:spPr>
          <a:xfrm>
            <a:off x="225406" y="1198798"/>
            <a:ext cx="4126584" cy="3426989"/>
          </a:xfrm>
        </p:spPr>
        <p:txBody>
          <a:bodyPr/>
          <a:lstStyle/>
          <a:p>
            <a:r>
              <a:rPr lang="en-US" dirty="0"/>
              <a:t>Request to split two VIAF identities</a:t>
            </a:r>
          </a:p>
          <a:p>
            <a:r>
              <a:rPr lang="en-US" dirty="0"/>
              <a:t>Requester did not provide supporting information</a:t>
            </a:r>
          </a:p>
          <a:p>
            <a:r>
              <a:rPr lang="en-US" dirty="0"/>
              <a:t>MQ staff will investigate and do as much as they can do</a:t>
            </a:r>
          </a:p>
          <a:p>
            <a:r>
              <a:rPr lang="en-US" dirty="0"/>
              <a:t>Keep in mind, we do not have the resource(s) in hand</a:t>
            </a:r>
          </a:p>
        </p:txBody>
      </p:sp>
      <p:sp>
        <p:nvSpPr>
          <p:cNvPr id="7" name="TextBox 6">
            <a:extLst>
              <a:ext uri="{FF2B5EF4-FFF2-40B4-BE49-F238E27FC236}">
                <a16:creationId xmlns:a16="http://schemas.microsoft.com/office/drawing/2014/main" id="{6054E845-629A-4088-9389-0489F2F27CD5}"/>
              </a:ext>
            </a:extLst>
          </p:cNvPr>
          <p:cNvSpPr txBox="1"/>
          <p:nvPr/>
        </p:nvSpPr>
        <p:spPr>
          <a:xfrm>
            <a:off x="4570402" y="1371421"/>
            <a:ext cx="4126584" cy="1200329"/>
          </a:xfrm>
          <a:prstGeom prst="rect">
            <a:avLst/>
          </a:prstGeom>
          <a:noFill/>
          <a:ln>
            <a:solidFill>
              <a:schemeClr val="tx1">
                <a:lumMod val="50000"/>
                <a:lumOff val="50000"/>
              </a:schemeClr>
            </a:solidFill>
          </a:ln>
        </p:spPr>
        <p:txBody>
          <a:bodyPr wrap="square" rtlCol="0">
            <a:spAutoFit/>
          </a:bodyPr>
          <a:lstStyle/>
          <a:p>
            <a:r>
              <a:rPr lang="en-US" sz="1200" b="1" dirty="0"/>
              <a:t>From: </a:t>
            </a:r>
            <a:r>
              <a:rPr lang="en-US" sz="1200" dirty="0"/>
              <a:t>Newman, Victor</a:t>
            </a:r>
            <a:br>
              <a:rPr lang="en-US" sz="1200" dirty="0"/>
            </a:br>
            <a:r>
              <a:rPr lang="en-US" sz="1200" b="1" dirty="0"/>
              <a:t>Sent: </a:t>
            </a:r>
            <a:r>
              <a:rPr lang="en-US" sz="1200" dirty="0"/>
              <a:t>Friday, September 12, 2019 1:52 AM</a:t>
            </a:r>
          </a:p>
          <a:p>
            <a:r>
              <a:rPr lang="en-US" sz="1200" b="1" dirty="0"/>
              <a:t>To</a:t>
            </a:r>
            <a:r>
              <a:rPr lang="en-US" sz="1200" dirty="0"/>
              <a:t>: bibchange</a:t>
            </a:r>
          </a:p>
          <a:p>
            <a:r>
              <a:rPr lang="en-US" sz="1200" b="1" dirty="0"/>
              <a:t>Subject</a:t>
            </a:r>
            <a:r>
              <a:rPr lang="en-US" sz="1200" dirty="0"/>
              <a:t>: VIAF feedback</a:t>
            </a:r>
          </a:p>
          <a:p>
            <a:endParaRPr lang="en-US" sz="1200" dirty="0"/>
          </a:p>
          <a:p>
            <a:r>
              <a:rPr lang="en-US" sz="1200" dirty="0"/>
              <a:t>BARTOLOMMEI SMEDUCCI, Mattias Maria [1640-1695].</a:t>
            </a:r>
          </a:p>
        </p:txBody>
      </p:sp>
    </p:spTree>
    <p:extLst>
      <p:ext uri="{BB962C8B-B14F-4D97-AF65-F5344CB8AC3E}">
        <p14:creationId xmlns:p14="http://schemas.microsoft.com/office/powerpoint/2010/main" val="80384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E22D7-009B-4590-8BC3-F67DED44A449}"/>
              </a:ext>
            </a:extLst>
          </p:cNvPr>
          <p:cNvSpPr>
            <a:spLocks noGrp="1"/>
          </p:cNvSpPr>
          <p:nvPr>
            <p:ph type="title"/>
          </p:nvPr>
        </p:nvSpPr>
        <p:spPr/>
        <p:txBody>
          <a:bodyPr/>
          <a:lstStyle/>
          <a:p>
            <a:r>
              <a:rPr lang="en-US" dirty="0"/>
              <a:t>Manually created authority records</a:t>
            </a:r>
          </a:p>
        </p:txBody>
      </p:sp>
      <p:sp>
        <p:nvSpPr>
          <p:cNvPr id="3" name="Content Placeholder 2">
            <a:extLst>
              <a:ext uri="{FF2B5EF4-FFF2-40B4-BE49-F238E27FC236}">
                <a16:creationId xmlns:a16="http://schemas.microsoft.com/office/drawing/2014/main" id="{258F2E10-6A4C-410C-A154-D92D3678C170}"/>
              </a:ext>
            </a:extLst>
          </p:cNvPr>
          <p:cNvSpPr>
            <a:spLocks noGrp="1"/>
          </p:cNvSpPr>
          <p:nvPr>
            <p:ph idx="1"/>
          </p:nvPr>
        </p:nvSpPr>
        <p:spPr/>
        <p:txBody>
          <a:bodyPr/>
          <a:lstStyle/>
          <a:p>
            <a:r>
              <a:rPr lang="en-US" dirty="0"/>
              <a:t>Records created by MQ staff to</a:t>
            </a:r>
          </a:p>
          <a:p>
            <a:pPr lvl="1"/>
            <a:r>
              <a:rPr lang="en-US" dirty="0"/>
              <a:t>Link expressions of the same work</a:t>
            </a:r>
          </a:p>
          <a:p>
            <a:pPr lvl="1"/>
            <a:r>
              <a:rPr lang="en-US" dirty="0"/>
              <a:t>Overcome title variations</a:t>
            </a:r>
          </a:p>
          <a:p>
            <a:pPr lvl="1"/>
            <a:r>
              <a:rPr lang="en-US" dirty="0"/>
              <a:t>Override fuzzy title matching</a:t>
            </a:r>
          </a:p>
          <a:p>
            <a:pPr lvl="1"/>
            <a:r>
              <a:rPr lang="en-US" dirty="0"/>
              <a:t>Overcome cataloging inconsistencies</a:t>
            </a:r>
          </a:p>
          <a:p>
            <a:r>
              <a:rPr lang="en-US" dirty="0"/>
              <a:t>However, some of these issues can be fixed by updating WorldCat bibliographic records</a:t>
            </a:r>
          </a:p>
        </p:txBody>
      </p:sp>
    </p:spTree>
    <p:extLst>
      <p:ext uri="{BB962C8B-B14F-4D97-AF65-F5344CB8AC3E}">
        <p14:creationId xmlns:p14="http://schemas.microsoft.com/office/powerpoint/2010/main" val="206646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60468-996F-4E56-90AC-5411251DA90E}"/>
              </a:ext>
            </a:extLst>
          </p:cNvPr>
          <p:cNvSpPr>
            <a:spLocks noGrp="1"/>
          </p:cNvSpPr>
          <p:nvPr>
            <p:ph type="title"/>
          </p:nvPr>
        </p:nvSpPr>
        <p:spPr/>
        <p:txBody>
          <a:bodyPr/>
          <a:lstStyle/>
          <a:p>
            <a:r>
              <a:rPr lang="en-US" dirty="0"/>
              <a:t>Data privacy</a:t>
            </a:r>
          </a:p>
        </p:txBody>
      </p:sp>
      <p:sp>
        <p:nvSpPr>
          <p:cNvPr id="3" name="Content Placeholder 2">
            <a:extLst>
              <a:ext uri="{FF2B5EF4-FFF2-40B4-BE49-F238E27FC236}">
                <a16:creationId xmlns:a16="http://schemas.microsoft.com/office/drawing/2014/main" id="{92E43243-8084-49E4-8C45-FF11F8B1AD06}"/>
              </a:ext>
            </a:extLst>
          </p:cNvPr>
          <p:cNvSpPr>
            <a:spLocks noGrp="1"/>
          </p:cNvSpPr>
          <p:nvPr>
            <p:ph idx="1"/>
          </p:nvPr>
        </p:nvSpPr>
        <p:spPr>
          <a:xfrm>
            <a:off x="225406" y="1198798"/>
            <a:ext cx="8689994" cy="3426989"/>
          </a:xfrm>
        </p:spPr>
        <p:txBody>
          <a:bodyPr/>
          <a:lstStyle/>
          <a:p>
            <a:r>
              <a:rPr lang="en-US" dirty="0"/>
              <a:t>Users have the right to remove data about them</a:t>
            </a:r>
          </a:p>
          <a:p>
            <a:pPr lvl="1"/>
            <a:r>
              <a:rPr lang="en-US" dirty="0"/>
              <a:t>Particularly strong in Europe with GDPR</a:t>
            </a:r>
          </a:p>
          <a:p>
            <a:r>
              <a:rPr lang="en-US" dirty="0"/>
              <a:t>Requests for date removal, most common</a:t>
            </a:r>
          </a:p>
          <a:p>
            <a:r>
              <a:rPr lang="en-US" dirty="0"/>
              <a:t>MQ staff processes</a:t>
            </a:r>
          </a:p>
          <a:p>
            <a:pPr lvl="1"/>
            <a:r>
              <a:rPr lang="en-US" dirty="0"/>
              <a:t>Works closely with OCLC Legal as needed</a:t>
            </a:r>
          </a:p>
          <a:p>
            <a:pPr lvl="1"/>
            <a:r>
              <a:rPr lang="en-US" dirty="0"/>
              <a:t>Will update NACO records if needed </a:t>
            </a:r>
          </a:p>
          <a:p>
            <a:pPr lvl="1"/>
            <a:r>
              <a:rPr lang="en-US" dirty="0"/>
              <a:t>Will attempt to contact institution supplying the data</a:t>
            </a:r>
          </a:p>
          <a:p>
            <a:pPr lvl="1"/>
            <a:r>
              <a:rPr lang="en-US" dirty="0"/>
              <a:t>Will let the requester know that she or he can contact the institution supplying the data</a:t>
            </a:r>
          </a:p>
        </p:txBody>
      </p:sp>
    </p:spTree>
    <p:extLst>
      <p:ext uri="{BB962C8B-B14F-4D97-AF65-F5344CB8AC3E}">
        <p14:creationId xmlns:p14="http://schemas.microsoft.com/office/powerpoint/2010/main" val="38702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ABF48-1629-4C71-9E01-248B5F9E469B}"/>
              </a:ext>
            </a:extLst>
          </p:cNvPr>
          <p:cNvSpPr>
            <a:spLocks noGrp="1"/>
          </p:cNvSpPr>
          <p:nvPr>
            <p:ph type="title"/>
          </p:nvPr>
        </p:nvSpPr>
        <p:spPr/>
        <p:txBody>
          <a:bodyPr/>
          <a:lstStyle/>
          <a:p>
            <a:r>
              <a:rPr lang="en-US" dirty="0"/>
              <a:t>Reporting errors in VIAF</a:t>
            </a:r>
          </a:p>
        </p:txBody>
      </p:sp>
      <p:sp>
        <p:nvSpPr>
          <p:cNvPr id="3" name="Content Placeholder 2">
            <a:extLst>
              <a:ext uri="{FF2B5EF4-FFF2-40B4-BE49-F238E27FC236}">
                <a16:creationId xmlns:a16="http://schemas.microsoft.com/office/drawing/2014/main" id="{A52A1B94-63A1-4424-9327-263FF025F56A}"/>
              </a:ext>
            </a:extLst>
          </p:cNvPr>
          <p:cNvSpPr>
            <a:spLocks noGrp="1"/>
          </p:cNvSpPr>
          <p:nvPr>
            <p:ph idx="1"/>
          </p:nvPr>
        </p:nvSpPr>
        <p:spPr/>
        <p:txBody>
          <a:bodyPr/>
          <a:lstStyle/>
          <a:p>
            <a:r>
              <a:rPr lang="en-US" dirty="0"/>
              <a:t>Methods</a:t>
            </a:r>
          </a:p>
          <a:p>
            <a:pPr lvl="1"/>
            <a:r>
              <a:rPr lang="en-US" dirty="0"/>
              <a:t>Send an email to </a:t>
            </a:r>
            <a:r>
              <a:rPr lang="en-US" dirty="0">
                <a:hlinkClick r:id="rId2"/>
              </a:rPr>
              <a:t>bibchange@oclc.org</a:t>
            </a:r>
            <a:endParaRPr lang="en-US" dirty="0"/>
          </a:p>
          <a:p>
            <a:pPr lvl="1"/>
            <a:r>
              <a:rPr lang="en-US" dirty="0"/>
              <a:t>Click the link to send a comment</a:t>
            </a:r>
          </a:p>
          <a:p>
            <a:r>
              <a:rPr lang="en-US" dirty="0"/>
              <a:t>Types of comments/emails</a:t>
            </a:r>
          </a:p>
          <a:p>
            <a:pPr lvl="1"/>
            <a:r>
              <a:rPr lang="en-US" dirty="0"/>
              <a:t>Incorrect data</a:t>
            </a:r>
          </a:p>
          <a:p>
            <a:pPr lvl="1"/>
            <a:r>
              <a:rPr lang="en-US" dirty="0"/>
              <a:t>Split/merge clusters</a:t>
            </a:r>
          </a:p>
          <a:p>
            <a:pPr lvl="1"/>
            <a:r>
              <a:rPr lang="en-US" dirty="0"/>
              <a:t>Policy questions</a:t>
            </a:r>
          </a:p>
          <a:p>
            <a:pPr lvl="1"/>
            <a:r>
              <a:rPr lang="en-US" dirty="0"/>
              <a:t>Data privacy issues</a:t>
            </a:r>
          </a:p>
        </p:txBody>
      </p:sp>
      <p:pic>
        <p:nvPicPr>
          <p:cNvPr id="5" name="Picture 4">
            <a:extLst>
              <a:ext uri="{FF2B5EF4-FFF2-40B4-BE49-F238E27FC236}">
                <a16:creationId xmlns:a16="http://schemas.microsoft.com/office/drawing/2014/main" id="{7C25D988-DDB3-401E-B649-2C9E10F88DF3}"/>
              </a:ext>
            </a:extLst>
          </p:cNvPr>
          <p:cNvPicPr>
            <a:picLocks noChangeAspect="1"/>
          </p:cNvPicPr>
          <p:nvPr/>
        </p:nvPicPr>
        <p:blipFill rotWithShape="1">
          <a:blip r:embed="rId3"/>
          <a:srcRect l="3108" t="6894"/>
          <a:stretch/>
        </p:blipFill>
        <p:spPr>
          <a:xfrm>
            <a:off x="5118756" y="1100172"/>
            <a:ext cx="3459636" cy="1524996"/>
          </a:xfrm>
          <a:prstGeom prst="rect">
            <a:avLst/>
          </a:prstGeom>
          <a:ln>
            <a:solidFill>
              <a:schemeClr val="tx1">
                <a:lumMod val="50000"/>
                <a:lumOff val="50000"/>
              </a:schemeClr>
            </a:solidFill>
          </a:ln>
        </p:spPr>
      </p:pic>
    </p:spTree>
    <p:extLst>
      <p:ext uri="{BB962C8B-B14F-4D97-AF65-F5344CB8AC3E}">
        <p14:creationId xmlns:p14="http://schemas.microsoft.com/office/powerpoint/2010/main" val="342313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66" y="1"/>
            <a:ext cx="9144000" cy="5143500"/>
          </a:xfrm>
          <a:prstGeom prst="rect">
            <a:avLst/>
          </a:prstGeom>
        </p:spPr>
      </p:pic>
      <p:sp>
        <p:nvSpPr>
          <p:cNvPr id="4" name="Rectangle 3"/>
          <p:cNvSpPr/>
          <p:nvPr/>
        </p:nvSpPr>
        <p:spPr>
          <a:xfrm>
            <a:off x="1" y="1"/>
            <a:ext cx="871871" cy="51435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rgbClr val="3D527F"/>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10055" y="4817249"/>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871873" y="1"/>
            <a:ext cx="496187" cy="5143500"/>
          </a:xfrm>
          <a:prstGeom prst="rect">
            <a:avLst/>
          </a:prstGeom>
          <a:solidFill>
            <a:srgbClr val="00AFD7">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rgbClr val="3D527F"/>
              </a:solidFill>
            </a:endParaRP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39275" y="1671359"/>
            <a:ext cx="6833616" cy="1591056"/>
          </a:xfrm>
          <a:prstGeom prst="rect">
            <a:avLst/>
          </a:prstGeom>
        </p:spPr>
      </p:pic>
    </p:spTree>
    <p:extLst>
      <p:ext uri="{BB962C8B-B14F-4D97-AF65-F5344CB8AC3E}">
        <p14:creationId xmlns:p14="http://schemas.microsoft.com/office/powerpoint/2010/main" val="55485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in a suit and tie&#10;&#10;Description automatically generated with medium confidence">
            <a:extLst>
              <a:ext uri="{FF2B5EF4-FFF2-40B4-BE49-F238E27FC236}">
                <a16:creationId xmlns:a16="http://schemas.microsoft.com/office/drawing/2014/main" id="{275D7414-8C8F-4F1B-8550-966A0AC70E71}"/>
              </a:ext>
            </a:extLst>
          </p:cNvPr>
          <p:cNvPicPr>
            <a:picLocks noGrp="1" noChangeAspect="1"/>
          </p:cNvPicPr>
          <p:nvPr>
            <p:ph type="pic" sz="quarter" idx="10"/>
          </p:nvPr>
        </p:nvPicPr>
        <p:blipFill>
          <a:blip r:embed="rId2"/>
          <a:srcRect t="5916" b="5916"/>
          <a:stretch>
            <a:fillRect/>
          </a:stretch>
        </p:blipFill>
        <p:spPr/>
      </p:pic>
      <p:sp>
        <p:nvSpPr>
          <p:cNvPr id="3" name="Text Placeholder 2">
            <a:extLst>
              <a:ext uri="{FF2B5EF4-FFF2-40B4-BE49-F238E27FC236}">
                <a16:creationId xmlns:a16="http://schemas.microsoft.com/office/drawing/2014/main" id="{D3CB6327-D67C-4921-A69F-CF9785D11F5D}"/>
              </a:ext>
            </a:extLst>
          </p:cNvPr>
          <p:cNvSpPr>
            <a:spLocks noGrp="1"/>
          </p:cNvSpPr>
          <p:nvPr>
            <p:ph type="body" sz="quarter" idx="15"/>
          </p:nvPr>
        </p:nvSpPr>
        <p:spPr/>
        <p:txBody>
          <a:bodyPr/>
          <a:lstStyle/>
          <a:p>
            <a:endParaRPr lang="en-US" dirty="0"/>
          </a:p>
        </p:txBody>
      </p:sp>
      <p:sp>
        <p:nvSpPr>
          <p:cNvPr id="4" name="Text Placeholder 3">
            <a:extLst>
              <a:ext uri="{FF2B5EF4-FFF2-40B4-BE49-F238E27FC236}">
                <a16:creationId xmlns:a16="http://schemas.microsoft.com/office/drawing/2014/main" id="{59CB579B-B06F-482F-B760-526EF1EF21C5}"/>
              </a:ext>
            </a:extLst>
          </p:cNvPr>
          <p:cNvSpPr>
            <a:spLocks noGrp="1"/>
          </p:cNvSpPr>
          <p:nvPr>
            <p:ph type="body" sz="quarter" idx="16"/>
          </p:nvPr>
        </p:nvSpPr>
        <p:spPr/>
        <p:txBody>
          <a:bodyPr/>
          <a:lstStyle/>
          <a:p>
            <a:r>
              <a:rPr lang="en-US" dirty="0"/>
              <a:t>Nathan B. Putnam</a:t>
            </a:r>
          </a:p>
        </p:txBody>
      </p:sp>
      <p:sp>
        <p:nvSpPr>
          <p:cNvPr id="5" name="Text Placeholder 4">
            <a:extLst>
              <a:ext uri="{FF2B5EF4-FFF2-40B4-BE49-F238E27FC236}">
                <a16:creationId xmlns:a16="http://schemas.microsoft.com/office/drawing/2014/main" id="{75B8E1A8-98E8-41E5-B87D-869127F31547}"/>
              </a:ext>
            </a:extLst>
          </p:cNvPr>
          <p:cNvSpPr>
            <a:spLocks noGrp="1"/>
          </p:cNvSpPr>
          <p:nvPr>
            <p:ph type="body" sz="quarter" idx="17"/>
          </p:nvPr>
        </p:nvSpPr>
        <p:spPr/>
        <p:txBody>
          <a:bodyPr/>
          <a:lstStyle/>
          <a:p>
            <a:r>
              <a:rPr lang="en-US" dirty="0"/>
              <a:t>Director, Metadata Quality, OCLC</a:t>
            </a:r>
          </a:p>
        </p:txBody>
      </p:sp>
    </p:spTree>
    <p:extLst>
      <p:ext uri="{BB962C8B-B14F-4D97-AF65-F5344CB8AC3E}">
        <p14:creationId xmlns:p14="http://schemas.microsoft.com/office/powerpoint/2010/main" val="343292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iaf_trusted_consortium">
            <a:extLst>
              <a:ext uri="{FF2B5EF4-FFF2-40B4-BE49-F238E27FC236}">
                <a16:creationId xmlns:a16="http://schemas.microsoft.com/office/drawing/2014/main" id="{6A01DFC0-48E0-4CCC-99D9-70C70143C16E}"/>
              </a:ext>
            </a:extLst>
          </p:cNvPr>
          <p:cNvPicPr>
            <a:picLocks noChangeAspect="1" noChangeArrowheads="1"/>
          </p:cNvPicPr>
          <p:nvPr/>
        </p:nvPicPr>
        <p:blipFill rotWithShape="1">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Blur radius="4"/>
                    </a14:imgEffect>
                  </a14:imgLayer>
                </a14:imgProps>
              </a:ext>
              <a:ext uri="{28A0092B-C50C-407E-A947-70E740481C1C}">
                <a14:useLocalDpi xmlns:a14="http://schemas.microsoft.com/office/drawing/2010/main" val="0"/>
              </a:ext>
            </a:extLst>
          </a:blip>
          <a:srcRect b="14376"/>
          <a:stretch/>
        </p:blipFill>
        <p:spPr bwMode="auto">
          <a:xfrm>
            <a:off x="0" y="1"/>
            <a:ext cx="9149887" cy="5143499"/>
          </a:xfrm>
          <a:prstGeom prst="rect">
            <a:avLst/>
          </a:prstGeom>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1FB5FBEC-25B5-45BD-BF3A-855851562A77}"/>
              </a:ext>
            </a:extLst>
          </p:cNvPr>
          <p:cNvGrpSpPr/>
          <p:nvPr/>
        </p:nvGrpSpPr>
        <p:grpSpPr>
          <a:xfrm>
            <a:off x="3352800" y="431429"/>
            <a:ext cx="2438400" cy="1841589"/>
            <a:chOff x="461818" y="508378"/>
            <a:chExt cx="2438400" cy="1841589"/>
          </a:xfrm>
        </p:grpSpPr>
        <p:sp>
          <p:nvSpPr>
            <p:cNvPr id="2" name="TextBox 1">
              <a:extLst>
                <a:ext uri="{FF2B5EF4-FFF2-40B4-BE49-F238E27FC236}">
                  <a16:creationId xmlns:a16="http://schemas.microsoft.com/office/drawing/2014/main" id="{ABD9A4D9-448F-4CBB-B5D9-092AD3274092}"/>
                </a:ext>
              </a:extLst>
            </p:cNvPr>
            <p:cNvSpPr txBox="1"/>
            <p:nvPr/>
          </p:nvSpPr>
          <p:spPr>
            <a:xfrm>
              <a:off x="461818" y="508378"/>
              <a:ext cx="2438400" cy="1107996"/>
            </a:xfrm>
            <a:prstGeom prst="rect">
              <a:avLst/>
            </a:prstGeom>
            <a:noFill/>
          </p:spPr>
          <p:txBody>
            <a:bodyPr wrap="square" rtlCol="0" anchor="ctr">
              <a:spAutoFit/>
            </a:bodyPr>
            <a:lstStyle/>
            <a:p>
              <a:pPr algn="ctr"/>
              <a:r>
                <a:rPr lang="en-US" sz="6600" b="1" dirty="0">
                  <a:solidFill>
                    <a:srgbClr val="F6BE00"/>
                  </a:solidFill>
                </a:rPr>
                <a:t>56</a:t>
              </a:r>
            </a:p>
          </p:txBody>
        </p:sp>
        <p:sp>
          <p:nvSpPr>
            <p:cNvPr id="6" name="TextBox 5">
              <a:extLst>
                <a:ext uri="{FF2B5EF4-FFF2-40B4-BE49-F238E27FC236}">
                  <a16:creationId xmlns:a16="http://schemas.microsoft.com/office/drawing/2014/main" id="{341F7821-D6F2-4EED-A488-356ACB144D88}"/>
                </a:ext>
              </a:extLst>
            </p:cNvPr>
            <p:cNvSpPr txBox="1"/>
            <p:nvPr/>
          </p:nvSpPr>
          <p:spPr>
            <a:xfrm>
              <a:off x="461818" y="1395860"/>
              <a:ext cx="2438400" cy="954107"/>
            </a:xfrm>
            <a:prstGeom prst="rect">
              <a:avLst/>
            </a:prstGeom>
            <a:noFill/>
          </p:spPr>
          <p:txBody>
            <a:bodyPr wrap="square" rtlCol="0">
              <a:spAutoFit/>
            </a:bodyPr>
            <a:lstStyle/>
            <a:p>
              <a:pPr algn="ctr"/>
              <a:r>
                <a:rPr lang="en-US" sz="2800" b="1" dirty="0">
                  <a:solidFill>
                    <a:schemeClr val="bg1"/>
                  </a:solidFill>
                </a:rPr>
                <a:t>Data </a:t>
              </a:r>
            </a:p>
            <a:p>
              <a:pPr algn="ctr"/>
              <a:r>
                <a:rPr lang="en-US" sz="2800" b="1" dirty="0">
                  <a:solidFill>
                    <a:schemeClr val="bg1"/>
                  </a:solidFill>
                </a:rPr>
                <a:t>sources</a:t>
              </a:r>
            </a:p>
          </p:txBody>
        </p:sp>
      </p:grpSp>
      <p:grpSp>
        <p:nvGrpSpPr>
          <p:cNvPr id="16" name="Group 15">
            <a:extLst>
              <a:ext uri="{FF2B5EF4-FFF2-40B4-BE49-F238E27FC236}">
                <a16:creationId xmlns:a16="http://schemas.microsoft.com/office/drawing/2014/main" id="{5AC7125D-CFAD-4FD8-BA15-3A62036380A6}"/>
              </a:ext>
            </a:extLst>
          </p:cNvPr>
          <p:cNvGrpSpPr/>
          <p:nvPr/>
        </p:nvGrpSpPr>
        <p:grpSpPr>
          <a:xfrm>
            <a:off x="6248400" y="2660906"/>
            <a:ext cx="2438400" cy="1410702"/>
            <a:chOff x="461818" y="508378"/>
            <a:chExt cx="2438400" cy="1410702"/>
          </a:xfrm>
        </p:grpSpPr>
        <p:sp>
          <p:nvSpPr>
            <p:cNvPr id="17" name="TextBox 16">
              <a:extLst>
                <a:ext uri="{FF2B5EF4-FFF2-40B4-BE49-F238E27FC236}">
                  <a16:creationId xmlns:a16="http://schemas.microsoft.com/office/drawing/2014/main" id="{E4D71B6F-F4EC-46A2-BF4F-4E0E131F0BE4}"/>
                </a:ext>
              </a:extLst>
            </p:cNvPr>
            <p:cNvSpPr txBox="1"/>
            <p:nvPr/>
          </p:nvSpPr>
          <p:spPr>
            <a:xfrm>
              <a:off x="461818" y="508378"/>
              <a:ext cx="2438400" cy="1107996"/>
            </a:xfrm>
            <a:prstGeom prst="rect">
              <a:avLst/>
            </a:prstGeom>
            <a:noFill/>
          </p:spPr>
          <p:txBody>
            <a:bodyPr wrap="square" rtlCol="0" anchor="ctr">
              <a:spAutoFit/>
            </a:bodyPr>
            <a:lstStyle/>
            <a:p>
              <a:pPr algn="ctr"/>
              <a:r>
                <a:rPr lang="en-US" sz="6600" b="1" dirty="0">
                  <a:solidFill>
                    <a:srgbClr val="F6BE00"/>
                  </a:solidFill>
                </a:rPr>
                <a:t>33M</a:t>
              </a:r>
            </a:p>
          </p:txBody>
        </p:sp>
        <p:sp>
          <p:nvSpPr>
            <p:cNvPr id="18" name="TextBox 17">
              <a:extLst>
                <a:ext uri="{FF2B5EF4-FFF2-40B4-BE49-F238E27FC236}">
                  <a16:creationId xmlns:a16="http://schemas.microsoft.com/office/drawing/2014/main" id="{EA73086A-88F7-4EE9-8BBD-39D0E3C7ACE9}"/>
                </a:ext>
              </a:extLst>
            </p:cNvPr>
            <p:cNvSpPr txBox="1"/>
            <p:nvPr/>
          </p:nvSpPr>
          <p:spPr>
            <a:xfrm>
              <a:off x="461818" y="1395860"/>
              <a:ext cx="2438400" cy="523220"/>
            </a:xfrm>
            <a:prstGeom prst="rect">
              <a:avLst/>
            </a:prstGeom>
            <a:noFill/>
          </p:spPr>
          <p:txBody>
            <a:bodyPr wrap="square" rtlCol="0">
              <a:spAutoFit/>
            </a:bodyPr>
            <a:lstStyle/>
            <a:p>
              <a:pPr algn="ctr"/>
              <a:r>
                <a:rPr lang="en-US" sz="2800" b="1" dirty="0">
                  <a:solidFill>
                    <a:schemeClr val="bg1"/>
                  </a:solidFill>
                </a:rPr>
                <a:t>Cluster records</a:t>
              </a:r>
            </a:p>
          </p:txBody>
        </p:sp>
      </p:grpSp>
      <p:grpSp>
        <p:nvGrpSpPr>
          <p:cNvPr id="19" name="Group 18">
            <a:extLst>
              <a:ext uri="{FF2B5EF4-FFF2-40B4-BE49-F238E27FC236}">
                <a16:creationId xmlns:a16="http://schemas.microsoft.com/office/drawing/2014/main" id="{F8E5C2CF-6E6A-448E-B870-4989FB4FB7F8}"/>
              </a:ext>
            </a:extLst>
          </p:cNvPr>
          <p:cNvGrpSpPr/>
          <p:nvPr/>
        </p:nvGrpSpPr>
        <p:grpSpPr>
          <a:xfrm>
            <a:off x="457200" y="2663453"/>
            <a:ext cx="2438400" cy="1841589"/>
            <a:chOff x="2819515" y="523596"/>
            <a:chExt cx="2438400" cy="1841589"/>
          </a:xfrm>
        </p:grpSpPr>
        <p:sp>
          <p:nvSpPr>
            <p:cNvPr id="20" name="TextBox 19">
              <a:extLst>
                <a:ext uri="{FF2B5EF4-FFF2-40B4-BE49-F238E27FC236}">
                  <a16:creationId xmlns:a16="http://schemas.microsoft.com/office/drawing/2014/main" id="{B3DFD254-7FF2-429E-A2A3-CACD0065A419}"/>
                </a:ext>
              </a:extLst>
            </p:cNvPr>
            <p:cNvSpPr txBox="1"/>
            <p:nvPr/>
          </p:nvSpPr>
          <p:spPr>
            <a:xfrm>
              <a:off x="2819515" y="523596"/>
              <a:ext cx="2438400" cy="1107996"/>
            </a:xfrm>
            <a:prstGeom prst="rect">
              <a:avLst/>
            </a:prstGeom>
            <a:noFill/>
          </p:spPr>
          <p:txBody>
            <a:bodyPr wrap="square" rtlCol="0" anchor="ctr">
              <a:spAutoFit/>
            </a:bodyPr>
            <a:lstStyle/>
            <a:p>
              <a:pPr algn="ctr"/>
              <a:r>
                <a:rPr lang="en-US" sz="6600" b="1" dirty="0">
                  <a:solidFill>
                    <a:srgbClr val="F6BE00"/>
                  </a:solidFill>
                </a:rPr>
                <a:t>172M</a:t>
              </a:r>
            </a:p>
          </p:txBody>
        </p:sp>
        <p:sp>
          <p:nvSpPr>
            <p:cNvPr id="21" name="TextBox 20">
              <a:extLst>
                <a:ext uri="{FF2B5EF4-FFF2-40B4-BE49-F238E27FC236}">
                  <a16:creationId xmlns:a16="http://schemas.microsoft.com/office/drawing/2014/main" id="{E0CFFE5F-D9D2-4E8F-B020-49181A05CB21}"/>
                </a:ext>
              </a:extLst>
            </p:cNvPr>
            <p:cNvSpPr txBox="1"/>
            <p:nvPr/>
          </p:nvSpPr>
          <p:spPr>
            <a:xfrm>
              <a:off x="2819515" y="1411078"/>
              <a:ext cx="2438400" cy="954107"/>
            </a:xfrm>
            <a:prstGeom prst="rect">
              <a:avLst/>
            </a:prstGeom>
            <a:noFill/>
          </p:spPr>
          <p:txBody>
            <a:bodyPr wrap="square" rtlCol="0">
              <a:spAutoFit/>
            </a:bodyPr>
            <a:lstStyle/>
            <a:p>
              <a:pPr algn="ctr"/>
              <a:r>
                <a:rPr lang="en-US" sz="2800" b="1" dirty="0">
                  <a:solidFill>
                    <a:schemeClr val="bg1"/>
                  </a:solidFill>
                </a:rPr>
                <a:t>Bibliographic records</a:t>
              </a:r>
            </a:p>
          </p:txBody>
        </p:sp>
      </p:grpSp>
      <p:grpSp>
        <p:nvGrpSpPr>
          <p:cNvPr id="22" name="Group 21">
            <a:extLst>
              <a:ext uri="{FF2B5EF4-FFF2-40B4-BE49-F238E27FC236}">
                <a16:creationId xmlns:a16="http://schemas.microsoft.com/office/drawing/2014/main" id="{5EC87E9E-6A9C-4666-A7F4-2CEF1C846355}"/>
              </a:ext>
            </a:extLst>
          </p:cNvPr>
          <p:cNvGrpSpPr/>
          <p:nvPr/>
        </p:nvGrpSpPr>
        <p:grpSpPr>
          <a:xfrm>
            <a:off x="3352800" y="2660906"/>
            <a:ext cx="2438400" cy="1841589"/>
            <a:chOff x="5984701" y="523596"/>
            <a:chExt cx="2438400" cy="1841589"/>
          </a:xfrm>
        </p:grpSpPr>
        <p:sp>
          <p:nvSpPr>
            <p:cNvPr id="23" name="TextBox 22">
              <a:extLst>
                <a:ext uri="{FF2B5EF4-FFF2-40B4-BE49-F238E27FC236}">
                  <a16:creationId xmlns:a16="http://schemas.microsoft.com/office/drawing/2014/main" id="{4C5A4A46-9C50-422F-A7E0-2F09A1A95DBC}"/>
                </a:ext>
              </a:extLst>
            </p:cNvPr>
            <p:cNvSpPr txBox="1"/>
            <p:nvPr/>
          </p:nvSpPr>
          <p:spPr>
            <a:xfrm>
              <a:off x="5984701" y="523596"/>
              <a:ext cx="2438400" cy="1107996"/>
            </a:xfrm>
            <a:prstGeom prst="rect">
              <a:avLst/>
            </a:prstGeom>
            <a:noFill/>
          </p:spPr>
          <p:txBody>
            <a:bodyPr wrap="square" rtlCol="0" anchor="ctr">
              <a:spAutoFit/>
            </a:bodyPr>
            <a:lstStyle/>
            <a:p>
              <a:pPr algn="ctr"/>
              <a:r>
                <a:rPr lang="en-US" sz="6600" b="1" dirty="0">
                  <a:solidFill>
                    <a:srgbClr val="F6BE00"/>
                  </a:solidFill>
                </a:rPr>
                <a:t>87M</a:t>
              </a:r>
            </a:p>
          </p:txBody>
        </p:sp>
        <p:sp>
          <p:nvSpPr>
            <p:cNvPr id="24" name="TextBox 23">
              <a:extLst>
                <a:ext uri="{FF2B5EF4-FFF2-40B4-BE49-F238E27FC236}">
                  <a16:creationId xmlns:a16="http://schemas.microsoft.com/office/drawing/2014/main" id="{A1B6EDEC-5508-49F3-B8AB-638037A1D598}"/>
                </a:ext>
              </a:extLst>
            </p:cNvPr>
            <p:cNvSpPr txBox="1"/>
            <p:nvPr/>
          </p:nvSpPr>
          <p:spPr>
            <a:xfrm>
              <a:off x="5984701" y="1411078"/>
              <a:ext cx="2438400" cy="954107"/>
            </a:xfrm>
            <a:prstGeom prst="rect">
              <a:avLst/>
            </a:prstGeom>
            <a:noFill/>
          </p:spPr>
          <p:txBody>
            <a:bodyPr wrap="square" rtlCol="0">
              <a:spAutoFit/>
            </a:bodyPr>
            <a:lstStyle/>
            <a:p>
              <a:pPr algn="ctr"/>
              <a:r>
                <a:rPr lang="en-US" sz="2800" b="1" dirty="0">
                  <a:solidFill>
                    <a:schemeClr val="bg1"/>
                  </a:solidFill>
                </a:rPr>
                <a:t>Authority records</a:t>
              </a:r>
            </a:p>
          </p:txBody>
        </p:sp>
      </p:grpSp>
      <p:sp>
        <p:nvSpPr>
          <p:cNvPr id="15" name="TextBox 14">
            <a:extLst>
              <a:ext uri="{FF2B5EF4-FFF2-40B4-BE49-F238E27FC236}">
                <a16:creationId xmlns:a16="http://schemas.microsoft.com/office/drawing/2014/main" id="{D41816C7-8D8E-466C-A39C-0A1621D47161}"/>
              </a:ext>
            </a:extLst>
          </p:cNvPr>
          <p:cNvSpPr txBox="1"/>
          <p:nvPr/>
        </p:nvSpPr>
        <p:spPr>
          <a:xfrm>
            <a:off x="174660" y="4712071"/>
            <a:ext cx="3595955" cy="261610"/>
          </a:xfrm>
          <a:prstGeom prst="rect">
            <a:avLst/>
          </a:prstGeom>
          <a:noFill/>
        </p:spPr>
        <p:txBody>
          <a:bodyPr wrap="square" rtlCol="0">
            <a:spAutoFit/>
          </a:bodyPr>
          <a:lstStyle/>
          <a:p>
            <a:r>
              <a:rPr lang="en-US" sz="1100" dirty="0">
                <a:solidFill>
                  <a:schemeClr val="accent1">
                    <a:lumMod val="40000"/>
                    <a:lumOff val="60000"/>
                  </a:schemeClr>
                </a:solidFill>
              </a:rPr>
              <a:t>Source: OCLC, September 2020</a:t>
            </a:r>
          </a:p>
        </p:txBody>
      </p:sp>
    </p:spTree>
    <p:extLst>
      <p:ext uri="{BB962C8B-B14F-4D97-AF65-F5344CB8AC3E}">
        <p14:creationId xmlns:p14="http://schemas.microsoft.com/office/powerpoint/2010/main" val="188892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1793BDC-8226-4063-8171-85678691E277}"/>
              </a:ext>
            </a:extLst>
          </p:cNvPr>
          <p:cNvSpPr txBox="1"/>
          <p:nvPr/>
        </p:nvSpPr>
        <p:spPr>
          <a:xfrm>
            <a:off x="1500809" y="1262270"/>
            <a:ext cx="3419061" cy="369332"/>
          </a:xfrm>
          <a:prstGeom prst="rect">
            <a:avLst/>
          </a:prstGeom>
          <a:noFill/>
        </p:spPr>
        <p:txBody>
          <a:bodyPr wrap="square" rtlCol="0">
            <a:spAutoFit/>
          </a:bodyPr>
          <a:lstStyle/>
          <a:p>
            <a:r>
              <a:rPr lang="en-US" dirty="0"/>
              <a:t>Number stats</a:t>
            </a:r>
          </a:p>
        </p:txBody>
      </p:sp>
      <p:pic>
        <p:nvPicPr>
          <p:cNvPr id="2050" name="Picture 2">
            <a:extLst>
              <a:ext uri="{FF2B5EF4-FFF2-40B4-BE49-F238E27FC236}">
                <a16:creationId xmlns:a16="http://schemas.microsoft.com/office/drawing/2014/main" id="{62B43A2B-4AEC-48A9-AB54-A96E2863A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 y="1132470"/>
            <a:ext cx="9144000" cy="3168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29F2EEB-A65E-4816-9422-E70C3B2FEC49}"/>
              </a:ext>
            </a:extLst>
          </p:cNvPr>
          <p:cNvSpPr>
            <a:spLocks noGrp="1"/>
          </p:cNvSpPr>
          <p:nvPr>
            <p:ph type="title"/>
          </p:nvPr>
        </p:nvSpPr>
        <p:spPr/>
        <p:txBody>
          <a:bodyPr/>
          <a:lstStyle/>
          <a:p>
            <a:r>
              <a:rPr lang="en-US" dirty="0"/>
              <a:t>More stats</a:t>
            </a:r>
          </a:p>
        </p:txBody>
      </p:sp>
      <p:sp>
        <p:nvSpPr>
          <p:cNvPr id="4" name="Date Placeholder 3">
            <a:extLst>
              <a:ext uri="{FF2B5EF4-FFF2-40B4-BE49-F238E27FC236}">
                <a16:creationId xmlns:a16="http://schemas.microsoft.com/office/drawing/2014/main" id="{AFE92D4D-BF3B-4461-97EA-E8B75314BB4C}"/>
              </a:ext>
            </a:extLst>
          </p:cNvPr>
          <p:cNvSpPr>
            <a:spLocks noGrp="1"/>
          </p:cNvSpPr>
          <p:nvPr>
            <p:ph type="dt" sz="half" idx="10"/>
          </p:nvPr>
        </p:nvSpPr>
        <p:spPr/>
        <p:txBody>
          <a:bodyPr/>
          <a:lstStyle/>
          <a:p>
            <a:r>
              <a:rPr lang="en-US" dirty="0"/>
              <a:t>10 February 2021</a:t>
            </a:r>
          </a:p>
        </p:txBody>
      </p:sp>
      <p:sp>
        <p:nvSpPr>
          <p:cNvPr id="5" name="Footer Placeholder 4">
            <a:extLst>
              <a:ext uri="{FF2B5EF4-FFF2-40B4-BE49-F238E27FC236}">
                <a16:creationId xmlns:a16="http://schemas.microsoft.com/office/drawing/2014/main" id="{4C01AF13-EF57-4D6C-A735-C1AD37270ED1}"/>
              </a:ext>
            </a:extLst>
          </p:cNvPr>
          <p:cNvSpPr>
            <a:spLocks noGrp="1"/>
          </p:cNvSpPr>
          <p:nvPr>
            <p:ph type="ftr" sz="quarter" idx="11"/>
          </p:nvPr>
        </p:nvSpPr>
        <p:spPr/>
        <p:txBody>
          <a:bodyPr/>
          <a:lstStyle/>
          <a:p>
            <a:r>
              <a:rPr lang="en-US" dirty="0"/>
              <a:t>VIAF and the linked data ecosystem</a:t>
            </a:r>
          </a:p>
        </p:txBody>
      </p:sp>
      <p:sp>
        <p:nvSpPr>
          <p:cNvPr id="6" name="Slide Number Placeholder 5">
            <a:extLst>
              <a:ext uri="{FF2B5EF4-FFF2-40B4-BE49-F238E27FC236}">
                <a16:creationId xmlns:a16="http://schemas.microsoft.com/office/drawing/2014/main" id="{FB000DDF-3CA9-4845-95AC-5A2A19A426DE}"/>
              </a:ext>
            </a:extLst>
          </p:cNvPr>
          <p:cNvSpPr>
            <a:spLocks noGrp="1"/>
          </p:cNvSpPr>
          <p:nvPr>
            <p:ph type="sldNum" sz="quarter" idx="12"/>
          </p:nvPr>
        </p:nvSpPr>
        <p:spPr/>
        <p:txBody>
          <a:bodyPr/>
          <a:lstStyle/>
          <a:p>
            <a:fld id="{42AC7B73-7B68-441A-8047-75BA31C9DB5A}" type="slidenum">
              <a:rPr lang="en-US" smtClean="0"/>
              <a:pPr/>
              <a:t>4</a:t>
            </a:fld>
            <a:endParaRPr lang="en-US" dirty="0"/>
          </a:p>
        </p:txBody>
      </p:sp>
    </p:spTree>
    <p:extLst>
      <p:ext uri="{BB962C8B-B14F-4D97-AF65-F5344CB8AC3E}">
        <p14:creationId xmlns:p14="http://schemas.microsoft.com/office/powerpoint/2010/main" val="113815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B7DF4C-F124-45FD-ADFD-4E03E3F9C088}"/>
              </a:ext>
            </a:extLst>
          </p:cNvPr>
          <p:cNvSpPr>
            <a:spLocks noGrp="1"/>
          </p:cNvSpPr>
          <p:nvPr>
            <p:ph type="dt" sz="half" idx="10"/>
          </p:nvPr>
        </p:nvSpPr>
        <p:spPr/>
        <p:txBody>
          <a:bodyPr/>
          <a:lstStyle/>
          <a:p>
            <a:r>
              <a:rPr lang="en-US" dirty="0"/>
              <a:t>10 February 2021</a:t>
            </a:r>
          </a:p>
        </p:txBody>
      </p:sp>
      <p:sp>
        <p:nvSpPr>
          <p:cNvPr id="5" name="Footer Placeholder 4">
            <a:extLst>
              <a:ext uri="{FF2B5EF4-FFF2-40B4-BE49-F238E27FC236}">
                <a16:creationId xmlns:a16="http://schemas.microsoft.com/office/drawing/2014/main" id="{249847A6-8444-4F72-A081-8E312211DAB5}"/>
              </a:ext>
            </a:extLst>
          </p:cNvPr>
          <p:cNvSpPr>
            <a:spLocks noGrp="1"/>
          </p:cNvSpPr>
          <p:nvPr>
            <p:ph type="ftr" sz="quarter" idx="11"/>
          </p:nvPr>
        </p:nvSpPr>
        <p:spPr/>
        <p:txBody>
          <a:bodyPr/>
          <a:lstStyle/>
          <a:p>
            <a:r>
              <a:rPr lang="en-US" dirty="0"/>
              <a:t>VIAF and the linked data ecosystem</a:t>
            </a:r>
          </a:p>
        </p:txBody>
      </p:sp>
      <p:sp>
        <p:nvSpPr>
          <p:cNvPr id="6" name="Slide Number Placeholder 5">
            <a:extLst>
              <a:ext uri="{FF2B5EF4-FFF2-40B4-BE49-F238E27FC236}">
                <a16:creationId xmlns:a16="http://schemas.microsoft.com/office/drawing/2014/main" id="{FC222EF0-259D-42B7-B723-2533CA3D4D07}"/>
              </a:ext>
            </a:extLst>
          </p:cNvPr>
          <p:cNvSpPr>
            <a:spLocks noGrp="1"/>
          </p:cNvSpPr>
          <p:nvPr>
            <p:ph type="sldNum" sz="quarter" idx="12"/>
          </p:nvPr>
        </p:nvSpPr>
        <p:spPr/>
        <p:txBody>
          <a:bodyPr/>
          <a:lstStyle/>
          <a:p>
            <a:fld id="{42AC7B73-7B68-441A-8047-75BA31C9DB5A}" type="slidenum">
              <a:rPr lang="en-US" smtClean="0"/>
              <a:pPr/>
              <a:t>5</a:t>
            </a:fld>
            <a:endParaRPr lang="en-US" dirty="0"/>
          </a:p>
        </p:txBody>
      </p:sp>
      <p:pic>
        <p:nvPicPr>
          <p:cNvPr id="13" name="Picture 12">
            <a:extLst>
              <a:ext uri="{FF2B5EF4-FFF2-40B4-BE49-F238E27FC236}">
                <a16:creationId xmlns:a16="http://schemas.microsoft.com/office/drawing/2014/main" id="{326B33CF-E419-4CF8-8F0C-B4C996276C3C}"/>
              </a:ext>
            </a:extLst>
          </p:cNvPr>
          <p:cNvPicPr>
            <a:picLocks noChangeAspect="1"/>
          </p:cNvPicPr>
          <p:nvPr/>
        </p:nvPicPr>
        <p:blipFill>
          <a:blip r:embed="rId3"/>
          <a:stretch>
            <a:fillRect/>
          </a:stretch>
        </p:blipFill>
        <p:spPr>
          <a:xfrm>
            <a:off x="0" y="281132"/>
            <a:ext cx="9144000" cy="4156364"/>
          </a:xfrm>
          <a:prstGeom prst="rect">
            <a:avLst/>
          </a:prstGeom>
        </p:spPr>
      </p:pic>
    </p:spTree>
    <p:extLst>
      <p:ext uri="{BB962C8B-B14F-4D97-AF65-F5344CB8AC3E}">
        <p14:creationId xmlns:p14="http://schemas.microsoft.com/office/powerpoint/2010/main" val="2215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2813-B48F-4797-989D-6ACBFB699378}"/>
              </a:ext>
            </a:extLst>
          </p:cNvPr>
          <p:cNvSpPr>
            <a:spLocks noGrp="1"/>
          </p:cNvSpPr>
          <p:nvPr>
            <p:ph type="title"/>
          </p:nvPr>
        </p:nvSpPr>
        <p:spPr/>
        <p:txBody>
          <a:bodyPr/>
          <a:lstStyle/>
          <a:p>
            <a:r>
              <a:rPr lang="en-US" dirty="0"/>
              <a:t>Clustering VIAF data</a:t>
            </a:r>
          </a:p>
        </p:txBody>
      </p:sp>
      <p:sp>
        <p:nvSpPr>
          <p:cNvPr id="3" name="Content Placeholder 2">
            <a:extLst>
              <a:ext uri="{FF2B5EF4-FFF2-40B4-BE49-F238E27FC236}">
                <a16:creationId xmlns:a16="http://schemas.microsoft.com/office/drawing/2014/main" id="{BA94462C-239A-41BC-B1AF-D43CBBDF32ED}"/>
              </a:ext>
            </a:extLst>
          </p:cNvPr>
          <p:cNvSpPr>
            <a:spLocks noGrp="1"/>
          </p:cNvSpPr>
          <p:nvPr>
            <p:ph idx="1"/>
          </p:nvPr>
        </p:nvSpPr>
        <p:spPr/>
        <p:txBody>
          <a:bodyPr/>
          <a:lstStyle/>
          <a:p>
            <a:r>
              <a:rPr lang="en-US" dirty="0"/>
              <a:t>New data becomes available anywhere from daily to yearly depending on source</a:t>
            </a:r>
          </a:p>
          <a:p>
            <a:r>
              <a:rPr lang="en-US" dirty="0"/>
              <a:t>Clustering rebuilt on the first and fifteenth of the month</a:t>
            </a:r>
          </a:p>
          <a:p>
            <a:r>
              <a:rPr lang="en-US" dirty="0"/>
              <a:t>Note: changes mentioned in the next slides may take up to fours weeks to appear in VIAF</a:t>
            </a:r>
          </a:p>
        </p:txBody>
      </p:sp>
    </p:spTree>
    <p:extLst>
      <p:ext uri="{BB962C8B-B14F-4D97-AF65-F5344CB8AC3E}">
        <p14:creationId xmlns:p14="http://schemas.microsoft.com/office/powerpoint/2010/main" val="246718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ABF48-1629-4C71-9E01-248B5F9E469B}"/>
              </a:ext>
            </a:extLst>
          </p:cNvPr>
          <p:cNvSpPr>
            <a:spLocks noGrp="1"/>
          </p:cNvSpPr>
          <p:nvPr>
            <p:ph type="title"/>
          </p:nvPr>
        </p:nvSpPr>
        <p:spPr/>
        <p:txBody>
          <a:bodyPr/>
          <a:lstStyle/>
          <a:p>
            <a:r>
              <a:rPr lang="en-US" dirty="0"/>
              <a:t>Reporting errors in VIAF</a:t>
            </a:r>
          </a:p>
        </p:txBody>
      </p:sp>
      <p:sp>
        <p:nvSpPr>
          <p:cNvPr id="3" name="Content Placeholder 2">
            <a:extLst>
              <a:ext uri="{FF2B5EF4-FFF2-40B4-BE49-F238E27FC236}">
                <a16:creationId xmlns:a16="http://schemas.microsoft.com/office/drawing/2014/main" id="{A52A1B94-63A1-4424-9327-263FF025F56A}"/>
              </a:ext>
            </a:extLst>
          </p:cNvPr>
          <p:cNvSpPr>
            <a:spLocks noGrp="1"/>
          </p:cNvSpPr>
          <p:nvPr>
            <p:ph idx="1"/>
          </p:nvPr>
        </p:nvSpPr>
        <p:spPr/>
        <p:txBody>
          <a:bodyPr/>
          <a:lstStyle/>
          <a:p>
            <a:r>
              <a:rPr lang="en-US" dirty="0"/>
              <a:t>Methods</a:t>
            </a:r>
          </a:p>
          <a:p>
            <a:pPr lvl="1"/>
            <a:r>
              <a:rPr lang="en-US" dirty="0"/>
              <a:t>Send an email to </a:t>
            </a:r>
            <a:r>
              <a:rPr lang="en-US" dirty="0">
                <a:hlinkClick r:id="rId2"/>
              </a:rPr>
              <a:t>bibchange@oclc.org</a:t>
            </a:r>
            <a:endParaRPr lang="en-US" dirty="0"/>
          </a:p>
          <a:p>
            <a:pPr lvl="1"/>
            <a:r>
              <a:rPr lang="en-US" dirty="0"/>
              <a:t>Click the link to send a comment</a:t>
            </a:r>
          </a:p>
          <a:p>
            <a:r>
              <a:rPr lang="en-US" dirty="0"/>
              <a:t>Types of comments/emails</a:t>
            </a:r>
          </a:p>
          <a:p>
            <a:pPr lvl="1"/>
            <a:r>
              <a:rPr lang="en-US" dirty="0"/>
              <a:t>Incorrect data</a:t>
            </a:r>
          </a:p>
          <a:p>
            <a:pPr lvl="1"/>
            <a:r>
              <a:rPr lang="en-US" dirty="0"/>
              <a:t>Split/merge clusters</a:t>
            </a:r>
          </a:p>
          <a:p>
            <a:pPr lvl="1"/>
            <a:r>
              <a:rPr lang="en-US" dirty="0"/>
              <a:t>Policy questions</a:t>
            </a:r>
          </a:p>
          <a:p>
            <a:pPr lvl="1"/>
            <a:r>
              <a:rPr lang="en-US" dirty="0"/>
              <a:t>Data privacy issues</a:t>
            </a:r>
          </a:p>
        </p:txBody>
      </p:sp>
      <p:pic>
        <p:nvPicPr>
          <p:cNvPr id="5" name="Picture 4">
            <a:extLst>
              <a:ext uri="{FF2B5EF4-FFF2-40B4-BE49-F238E27FC236}">
                <a16:creationId xmlns:a16="http://schemas.microsoft.com/office/drawing/2014/main" id="{7C25D988-DDB3-401E-B649-2C9E10F88DF3}"/>
              </a:ext>
            </a:extLst>
          </p:cNvPr>
          <p:cNvPicPr>
            <a:picLocks noChangeAspect="1"/>
          </p:cNvPicPr>
          <p:nvPr/>
        </p:nvPicPr>
        <p:blipFill rotWithShape="1">
          <a:blip r:embed="rId3"/>
          <a:srcRect l="3108" t="6894"/>
          <a:stretch/>
        </p:blipFill>
        <p:spPr>
          <a:xfrm>
            <a:off x="5118756" y="1100172"/>
            <a:ext cx="3459636" cy="1524996"/>
          </a:xfrm>
          <a:prstGeom prst="rect">
            <a:avLst/>
          </a:prstGeom>
          <a:ln>
            <a:solidFill>
              <a:schemeClr val="tx1">
                <a:lumMod val="50000"/>
                <a:lumOff val="50000"/>
              </a:schemeClr>
            </a:solidFill>
          </a:ln>
        </p:spPr>
      </p:pic>
    </p:spTree>
    <p:extLst>
      <p:ext uri="{BB962C8B-B14F-4D97-AF65-F5344CB8AC3E}">
        <p14:creationId xmlns:p14="http://schemas.microsoft.com/office/powerpoint/2010/main" val="66250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046F-7984-4F84-A081-D90E63984A45}"/>
              </a:ext>
            </a:extLst>
          </p:cNvPr>
          <p:cNvSpPr>
            <a:spLocks noGrp="1"/>
          </p:cNvSpPr>
          <p:nvPr>
            <p:ph type="title"/>
          </p:nvPr>
        </p:nvSpPr>
        <p:spPr/>
        <p:txBody>
          <a:bodyPr/>
          <a:lstStyle/>
          <a:p>
            <a:r>
              <a:rPr lang="en-US" dirty="0"/>
              <a:t>OCLC Metadata Quality (MQ) processes</a:t>
            </a:r>
          </a:p>
        </p:txBody>
      </p:sp>
      <p:sp>
        <p:nvSpPr>
          <p:cNvPr id="3" name="Content Placeholder 2">
            <a:extLst>
              <a:ext uri="{FF2B5EF4-FFF2-40B4-BE49-F238E27FC236}">
                <a16:creationId xmlns:a16="http://schemas.microsoft.com/office/drawing/2014/main" id="{14EEACDD-5F72-4E44-9D3B-0FC5EF29C602}"/>
              </a:ext>
            </a:extLst>
          </p:cNvPr>
          <p:cNvSpPr>
            <a:spLocks noGrp="1"/>
          </p:cNvSpPr>
          <p:nvPr>
            <p:ph idx="1"/>
          </p:nvPr>
        </p:nvSpPr>
        <p:spPr/>
        <p:txBody>
          <a:bodyPr/>
          <a:lstStyle/>
          <a:p>
            <a:r>
              <a:rPr lang="en-US" dirty="0"/>
              <a:t>Activities</a:t>
            </a:r>
          </a:p>
          <a:p>
            <a:pPr lvl="1"/>
            <a:r>
              <a:rPr lang="en-US" dirty="0"/>
              <a:t>Split or merge clusters</a:t>
            </a:r>
          </a:p>
          <a:p>
            <a:pPr lvl="1"/>
            <a:r>
              <a:rPr lang="en-US" dirty="0"/>
              <a:t>Redact data</a:t>
            </a:r>
          </a:p>
          <a:p>
            <a:pPr lvl="1"/>
            <a:r>
              <a:rPr lang="en-US" dirty="0"/>
              <a:t>Update records</a:t>
            </a:r>
          </a:p>
          <a:p>
            <a:r>
              <a:rPr lang="en-US" dirty="0"/>
              <a:t>Updates may be applied to VIAF, WorldCat bibs, LCNAF, and Wikidata when necessary</a:t>
            </a:r>
          </a:p>
          <a:p>
            <a:r>
              <a:rPr lang="en-US" dirty="0"/>
              <a:t>Often contact the institution who supplied the original data</a:t>
            </a:r>
          </a:p>
        </p:txBody>
      </p:sp>
    </p:spTree>
    <p:extLst>
      <p:ext uri="{BB962C8B-B14F-4D97-AF65-F5344CB8AC3E}">
        <p14:creationId xmlns:p14="http://schemas.microsoft.com/office/powerpoint/2010/main" val="131416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921D0-A98D-437F-8475-0C9785366B18}"/>
              </a:ext>
            </a:extLst>
          </p:cNvPr>
          <p:cNvSpPr>
            <a:spLocks noGrp="1"/>
          </p:cNvSpPr>
          <p:nvPr>
            <p:ph type="title"/>
          </p:nvPr>
        </p:nvSpPr>
        <p:spPr/>
        <p:txBody>
          <a:bodyPr/>
          <a:lstStyle/>
          <a:p>
            <a:r>
              <a:rPr lang="en-US" dirty="0"/>
              <a:t>Example: Merging two VIAF identities</a:t>
            </a:r>
          </a:p>
        </p:txBody>
      </p:sp>
      <p:sp>
        <p:nvSpPr>
          <p:cNvPr id="8" name="Content Placeholder 7">
            <a:extLst>
              <a:ext uri="{FF2B5EF4-FFF2-40B4-BE49-F238E27FC236}">
                <a16:creationId xmlns:a16="http://schemas.microsoft.com/office/drawing/2014/main" id="{8CF252F0-B250-478E-881F-564B02A2E578}"/>
              </a:ext>
            </a:extLst>
          </p:cNvPr>
          <p:cNvSpPr>
            <a:spLocks noGrp="1"/>
          </p:cNvSpPr>
          <p:nvPr>
            <p:ph idx="1"/>
          </p:nvPr>
        </p:nvSpPr>
        <p:spPr>
          <a:xfrm>
            <a:off x="225406" y="1198798"/>
            <a:ext cx="4126584" cy="3426989"/>
          </a:xfrm>
        </p:spPr>
        <p:txBody>
          <a:bodyPr/>
          <a:lstStyle/>
          <a:p>
            <a:r>
              <a:rPr lang="en-US" dirty="0"/>
              <a:t>Request to merge two VIAF identities</a:t>
            </a:r>
          </a:p>
          <a:p>
            <a:r>
              <a:rPr lang="en-US" dirty="0"/>
              <a:t>Requester provided supported information</a:t>
            </a:r>
          </a:p>
          <a:p>
            <a:r>
              <a:rPr lang="en-US" dirty="0"/>
              <a:t>Requester updated NACO records (optional step, but glad she told us)</a:t>
            </a:r>
          </a:p>
        </p:txBody>
      </p:sp>
      <p:sp>
        <p:nvSpPr>
          <p:cNvPr id="7" name="TextBox 6">
            <a:extLst>
              <a:ext uri="{FF2B5EF4-FFF2-40B4-BE49-F238E27FC236}">
                <a16:creationId xmlns:a16="http://schemas.microsoft.com/office/drawing/2014/main" id="{6054E845-629A-4088-9389-0489F2F27CD5}"/>
              </a:ext>
            </a:extLst>
          </p:cNvPr>
          <p:cNvSpPr txBox="1"/>
          <p:nvPr/>
        </p:nvSpPr>
        <p:spPr>
          <a:xfrm>
            <a:off x="4788816" y="858114"/>
            <a:ext cx="4126584" cy="3785652"/>
          </a:xfrm>
          <a:prstGeom prst="rect">
            <a:avLst/>
          </a:prstGeom>
          <a:noFill/>
          <a:ln>
            <a:solidFill>
              <a:schemeClr val="tx1">
                <a:lumMod val="50000"/>
                <a:lumOff val="50000"/>
              </a:schemeClr>
            </a:solidFill>
          </a:ln>
        </p:spPr>
        <p:txBody>
          <a:bodyPr wrap="square" rtlCol="0">
            <a:spAutoFit/>
          </a:bodyPr>
          <a:lstStyle/>
          <a:p>
            <a:r>
              <a:rPr lang="en-US" sz="1200" b="1" dirty="0"/>
              <a:t>From: </a:t>
            </a:r>
            <a:r>
              <a:rPr lang="en-US" sz="1200" dirty="0" err="1"/>
              <a:t>Detmer</a:t>
            </a:r>
            <a:r>
              <a:rPr lang="en-US" sz="1200" dirty="0"/>
              <a:t>, Keyla</a:t>
            </a:r>
          </a:p>
          <a:p>
            <a:r>
              <a:rPr lang="en-US" sz="1200" b="1" dirty="0"/>
              <a:t>Sent: </a:t>
            </a:r>
            <a:r>
              <a:rPr lang="en-US" sz="1200" dirty="0"/>
              <a:t>Thursday, November 2, 2017 4:32 PM</a:t>
            </a:r>
          </a:p>
          <a:p>
            <a:r>
              <a:rPr lang="en-US" sz="1200" b="1" dirty="0"/>
              <a:t>To</a:t>
            </a:r>
            <a:r>
              <a:rPr lang="en-US" sz="1200" dirty="0"/>
              <a:t>: bibchange</a:t>
            </a:r>
          </a:p>
          <a:p>
            <a:r>
              <a:rPr lang="en-US" sz="1200" b="1" dirty="0"/>
              <a:t>Subject</a:t>
            </a:r>
            <a:r>
              <a:rPr lang="en-US" sz="1200" dirty="0"/>
              <a:t>: VIAF feedback</a:t>
            </a:r>
          </a:p>
          <a:p>
            <a:endParaRPr lang="en-US" sz="1200" b="1" dirty="0"/>
          </a:p>
          <a:p>
            <a:r>
              <a:rPr lang="en-US" sz="1200" dirty="0"/>
              <a:t>Hello! Reporting a need to merge two VIAF identities into one.</a:t>
            </a:r>
          </a:p>
          <a:p>
            <a:endParaRPr lang="en-US" sz="1200" b="1" dirty="0"/>
          </a:p>
          <a:p>
            <a:r>
              <a:rPr lang="en-US" sz="1200" dirty="0"/>
              <a:t>Theisen, Reinold </a:t>
            </a:r>
            <a:r>
              <a:rPr lang="en-US" sz="1200" dirty="0">
                <a:hlinkClick r:id="rId2"/>
              </a:rPr>
              <a:t>http://viaf.org/viaf/34075593</a:t>
            </a:r>
            <a:endParaRPr lang="en-US" sz="1200" dirty="0"/>
          </a:p>
          <a:p>
            <a:r>
              <a:rPr lang="en-US" sz="1200" dirty="0"/>
              <a:t>and</a:t>
            </a:r>
          </a:p>
          <a:p>
            <a:r>
              <a:rPr lang="en-US" sz="1200" dirty="0"/>
              <a:t>Theisen, Jerome P. </a:t>
            </a:r>
            <a:r>
              <a:rPr lang="en-US" sz="1200" dirty="0">
                <a:hlinkClick r:id="rId3"/>
              </a:rPr>
              <a:t>http://viaf.org/viaf/92779296</a:t>
            </a:r>
            <a:r>
              <a:rPr lang="en-US" sz="1200" dirty="0"/>
              <a:t> </a:t>
            </a:r>
          </a:p>
          <a:p>
            <a:endParaRPr lang="en-US" sz="1200" b="1" dirty="0"/>
          </a:p>
          <a:p>
            <a:r>
              <a:rPr lang="en-US" sz="1200" dirty="0"/>
              <a:t>Are the same person identity. He was a monk who as born Reinold but changed his name to Jerome when he took his religious vows. The preferred name is Jerome. </a:t>
            </a:r>
          </a:p>
          <a:p>
            <a:endParaRPr lang="en-US" sz="1200" b="1" dirty="0"/>
          </a:p>
          <a:p>
            <a:r>
              <a:rPr lang="en-US" sz="1200" dirty="0"/>
              <a:t>I’ve done the NACO work and reported need for deletion of OCLC ARN 4696255/LC no 98076005 to LC.</a:t>
            </a:r>
          </a:p>
          <a:p>
            <a:endParaRPr lang="en-US" sz="1200" dirty="0"/>
          </a:p>
          <a:p>
            <a:r>
              <a:rPr lang="en-US" sz="1200" dirty="0"/>
              <a:t>Thanks!</a:t>
            </a:r>
          </a:p>
          <a:p>
            <a:r>
              <a:rPr lang="en-US" sz="1200" dirty="0"/>
              <a:t>Keyla </a:t>
            </a:r>
          </a:p>
        </p:txBody>
      </p:sp>
    </p:spTree>
    <p:extLst>
      <p:ext uri="{BB962C8B-B14F-4D97-AF65-F5344CB8AC3E}">
        <p14:creationId xmlns:p14="http://schemas.microsoft.com/office/powerpoint/2010/main" val="159338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CLC Non-Confidenti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5F69D0B33B3F4A9DD19A4176FA8DFA" ma:contentTypeVersion="20" ma:contentTypeDescription="Create a new document." ma:contentTypeScope="" ma:versionID="a900ead84af38afb528e6bc210387c0e">
  <xsd:schema xmlns:xsd="http://www.w3.org/2001/XMLSchema" xmlns:xs="http://www.w3.org/2001/XMLSchema" xmlns:p="http://schemas.microsoft.com/office/2006/metadata/properties" xmlns:ns2="c2d11a36-7640-4257-b2dd-669cc513e737" xmlns:ns3="2a5a437a-7fb4-45de-a150-a87f11bceb24" targetNamespace="http://schemas.microsoft.com/office/2006/metadata/properties" ma:root="true" ma:fieldsID="b3dbf537007259dfb979e5e4ac8f8412" ns2:_="" ns3:_="">
    <xsd:import namespace="c2d11a36-7640-4257-b2dd-669cc513e737"/>
    <xsd:import namespace="2a5a437a-7fb4-45de-a150-a87f11bceb2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Timeframe"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d11a36-7640-4257-b2dd-669cc513e73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5a437a-7fb4-45de-a150-a87f11bceb2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Timeframe" ma:index="12" nillable="true" ma:displayName="Timeframe" ma:internalName="Timeframe">
      <xsd:simpleType>
        <xsd:restriction base="dms:Text">
          <xsd:maxLength value="255"/>
        </xsd:restriction>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imeframe xmlns="2a5a437a-7fb4-45de-a150-a87f11bceb2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BE5532-8ACC-474D-9FC2-B6EEFC038E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d11a36-7640-4257-b2dd-669cc513e737"/>
    <ds:schemaRef ds:uri="2a5a437a-7fb4-45de-a150-a87f11bceb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E988F0-95B4-4FCA-A550-26E1636850FD}">
  <ds:schemaRefs>
    <ds:schemaRef ds:uri="http://schemas.microsoft.com/office/2006/metadata/properties"/>
    <ds:schemaRef ds:uri="http://schemas.microsoft.com/office/infopath/2007/PartnerControls"/>
    <ds:schemaRef ds:uri="2a5a437a-7fb4-45de-a150-a87f11bceb24"/>
  </ds:schemaRefs>
</ds:datastoreItem>
</file>

<file path=customXml/itemProps3.xml><?xml version="1.0" encoding="utf-8"?>
<ds:datastoreItem xmlns:ds="http://schemas.openxmlformats.org/officeDocument/2006/customXml" ds:itemID="{595F8081-E4B0-4ACB-86C3-2F58A415E7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12456</TotalTime>
  <Words>546</Words>
  <Application>Microsoft Office PowerPoint</Application>
  <PresentationFormat>On-screen Show (16:9)</PresentationFormat>
  <Paragraphs>111</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Segoe UI</vt:lpstr>
      <vt:lpstr>OCLC Non-Confidential</vt:lpstr>
      <vt:lpstr>Handling Corrections to VIAF</vt:lpstr>
      <vt:lpstr>PowerPoint Presentation</vt:lpstr>
      <vt:lpstr>PowerPoint Presentation</vt:lpstr>
      <vt:lpstr>More stats</vt:lpstr>
      <vt:lpstr>PowerPoint Presentation</vt:lpstr>
      <vt:lpstr>Clustering VIAF data</vt:lpstr>
      <vt:lpstr>Reporting errors in VIAF</vt:lpstr>
      <vt:lpstr>OCLC Metadata Quality (MQ) processes</vt:lpstr>
      <vt:lpstr>Example: Merging two VIAF identities</vt:lpstr>
      <vt:lpstr>Example: Splitting two VIAF identities</vt:lpstr>
      <vt:lpstr>Manually created authority records</vt:lpstr>
      <vt:lpstr>Data privacy</vt:lpstr>
      <vt:lpstr>Reporting errors in VIAF</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Blake,Clint</dc:creator>
  <cp:lastModifiedBy>Putnam,Nathan</cp:lastModifiedBy>
  <cp:revision>238</cp:revision>
  <dcterms:created xsi:type="dcterms:W3CDTF">2015-04-17T19:58:50Z</dcterms:created>
  <dcterms:modified xsi:type="dcterms:W3CDTF">2021-02-01T17:25:53Z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0x010100955F69D0B33B3F4A9DD19A4176FA8DFA</vt:lpwstr>
  </property>
</Properties>
</file>