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74" r:id="rId8"/>
    <p:sldId id="265" r:id="rId9"/>
    <p:sldId id="275" r:id="rId10"/>
    <p:sldId id="279" r:id="rId11"/>
    <p:sldId id="280" r:id="rId12"/>
    <p:sldId id="273" r:id="rId13"/>
    <p:sldId id="281" r:id="rId14"/>
    <p:sldId id="272" r:id="rId15"/>
    <p:sldId id="282" r:id="rId16"/>
    <p:sldId id="28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0704" autoAdjust="0"/>
  </p:normalViewPr>
  <p:slideViewPr>
    <p:cSldViewPr snapToGrid="0">
      <p:cViewPr varScale="1">
        <p:scale>
          <a:sx n="76" d="100"/>
          <a:sy n="76" d="100"/>
        </p:scale>
        <p:origin x="72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CDB44-3F74-409D-AD3D-AA24D6505552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4C3E5D4-B239-48C8-85F1-6EFDB52F4192}">
      <dgm:prSet custT="1"/>
      <dgm:spPr/>
      <dgm:t>
        <a:bodyPr/>
        <a:lstStyle/>
        <a:p>
          <a:r>
            <a:rPr lang="en-US" sz="2600" dirty="0">
              <a:latin typeface="Garamond" panose="02020404030301010803" pitchFamily="18" charset="0"/>
            </a:rPr>
            <a:t>Introduction</a:t>
          </a:r>
        </a:p>
      </dgm:t>
    </dgm:pt>
    <dgm:pt modelId="{DE15C622-AE15-4551-9915-0ED77A7D2007}" type="parTrans" cxnId="{F4A2C693-6108-4400-AFDB-65099FFC1B01}">
      <dgm:prSet/>
      <dgm:spPr/>
      <dgm:t>
        <a:bodyPr/>
        <a:lstStyle/>
        <a:p>
          <a:endParaRPr lang="en-US"/>
        </a:p>
      </dgm:t>
    </dgm:pt>
    <dgm:pt modelId="{B524CA90-551E-4277-A322-190B0AD101AC}" type="sibTrans" cxnId="{F4A2C693-6108-4400-AFDB-65099FFC1B01}">
      <dgm:prSet/>
      <dgm:spPr/>
      <dgm:t>
        <a:bodyPr/>
        <a:lstStyle/>
        <a:p>
          <a:endParaRPr lang="en-US"/>
        </a:p>
      </dgm:t>
    </dgm:pt>
    <dgm:pt modelId="{C95486CA-47DB-43CA-9FC6-B7A6CCC2B6CC}">
      <dgm:prSet custT="1"/>
      <dgm:spPr/>
      <dgm:t>
        <a:bodyPr/>
        <a:lstStyle/>
        <a:p>
          <a:r>
            <a:rPr lang="en-US" sz="2600" dirty="0">
              <a:latin typeface="Garamond" panose="02020404030301010803" pitchFamily="18" charset="0"/>
            </a:rPr>
            <a:t>Primary goals</a:t>
          </a:r>
        </a:p>
      </dgm:t>
    </dgm:pt>
    <dgm:pt modelId="{4B2DA5BD-94B5-4A20-BBC1-386668A3749F}" type="parTrans" cxnId="{6F2CD8A3-EEEB-403D-8471-17B823573B70}">
      <dgm:prSet/>
      <dgm:spPr/>
      <dgm:t>
        <a:bodyPr/>
        <a:lstStyle/>
        <a:p>
          <a:endParaRPr lang="en-US"/>
        </a:p>
      </dgm:t>
    </dgm:pt>
    <dgm:pt modelId="{814D55B2-EFEA-4862-B684-34C88C455606}" type="sibTrans" cxnId="{6F2CD8A3-EEEB-403D-8471-17B823573B70}">
      <dgm:prSet/>
      <dgm:spPr/>
      <dgm:t>
        <a:bodyPr/>
        <a:lstStyle/>
        <a:p>
          <a:endParaRPr lang="en-US"/>
        </a:p>
      </dgm:t>
    </dgm:pt>
    <dgm:pt modelId="{FE582D6E-2390-4DD4-9357-B6343158D31E}">
      <dgm:prSet custT="1"/>
      <dgm:spPr/>
      <dgm:t>
        <a:bodyPr/>
        <a:lstStyle/>
        <a:p>
          <a:r>
            <a:rPr lang="en-US" sz="2600" dirty="0">
              <a:latin typeface="Garamond" panose="02020404030301010803" pitchFamily="18" charset="0"/>
            </a:rPr>
            <a:t>Policy</a:t>
          </a:r>
        </a:p>
      </dgm:t>
    </dgm:pt>
    <dgm:pt modelId="{12AADA6C-9C53-4D8B-9261-11DB14685B5B}" type="parTrans" cxnId="{B8EA43D6-CFD7-4D32-82F8-BEFC27689E77}">
      <dgm:prSet/>
      <dgm:spPr/>
      <dgm:t>
        <a:bodyPr/>
        <a:lstStyle/>
        <a:p>
          <a:endParaRPr lang="en-US"/>
        </a:p>
      </dgm:t>
    </dgm:pt>
    <dgm:pt modelId="{36CAF61B-B623-455A-B6F0-796088AD5394}" type="sibTrans" cxnId="{B8EA43D6-CFD7-4D32-82F8-BEFC27689E77}">
      <dgm:prSet/>
      <dgm:spPr/>
      <dgm:t>
        <a:bodyPr/>
        <a:lstStyle/>
        <a:p>
          <a:endParaRPr lang="en-US"/>
        </a:p>
      </dgm:t>
    </dgm:pt>
    <dgm:pt modelId="{14D7897D-99ED-44E3-A0F4-E8ABDC386556}">
      <dgm:prSet custT="1"/>
      <dgm:spPr/>
      <dgm:t>
        <a:bodyPr/>
        <a:lstStyle/>
        <a:p>
          <a:r>
            <a:rPr lang="en-US" sz="2600" dirty="0">
              <a:latin typeface="Garamond" panose="02020404030301010803" pitchFamily="18" charset="0"/>
            </a:rPr>
            <a:t>Successes</a:t>
          </a:r>
        </a:p>
      </dgm:t>
    </dgm:pt>
    <dgm:pt modelId="{AAE88BD0-8812-4CB7-A894-666515D10A19}" type="parTrans" cxnId="{558A76F5-8FE7-4FA9-9A37-F1A765DE175A}">
      <dgm:prSet/>
      <dgm:spPr/>
      <dgm:t>
        <a:bodyPr/>
        <a:lstStyle/>
        <a:p>
          <a:endParaRPr lang="en-US"/>
        </a:p>
      </dgm:t>
    </dgm:pt>
    <dgm:pt modelId="{76AA479B-E097-4936-B587-DFC1EFCED9A9}" type="sibTrans" cxnId="{558A76F5-8FE7-4FA9-9A37-F1A765DE175A}">
      <dgm:prSet/>
      <dgm:spPr/>
      <dgm:t>
        <a:bodyPr/>
        <a:lstStyle/>
        <a:p>
          <a:endParaRPr lang="en-US"/>
        </a:p>
      </dgm:t>
    </dgm:pt>
    <dgm:pt modelId="{FB79FBFB-78AA-49F7-A956-798EC9E80036}">
      <dgm:prSet custT="1"/>
      <dgm:spPr/>
      <dgm:t>
        <a:bodyPr/>
        <a:lstStyle/>
        <a:p>
          <a:r>
            <a:rPr lang="en-US" sz="2600" dirty="0">
              <a:latin typeface="Garamond" panose="02020404030301010803" pitchFamily="18" charset="0"/>
            </a:rPr>
            <a:t>Challenges</a:t>
          </a:r>
        </a:p>
      </dgm:t>
    </dgm:pt>
    <dgm:pt modelId="{97733544-B700-476E-8CA5-9CDC82E0D0E7}" type="parTrans" cxnId="{A633B85F-1E81-4DDB-9A9C-EBE8567A0EC2}">
      <dgm:prSet/>
      <dgm:spPr/>
      <dgm:t>
        <a:bodyPr/>
        <a:lstStyle/>
        <a:p>
          <a:endParaRPr lang="en-US"/>
        </a:p>
      </dgm:t>
    </dgm:pt>
    <dgm:pt modelId="{C712DB20-8ECE-4B54-B10A-064E90604BCB}" type="sibTrans" cxnId="{A633B85F-1E81-4DDB-9A9C-EBE8567A0EC2}">
      <dgm:prSet/>
      <dgm:spPr/>
      <dgm:t>
        <a:bodyPr/>
        <a:lstStyle/>
        <a:p>
          <a:endParaRPr lang="en-US"/>
        </a:p>
      </dgm:t>
    </dgm:pt>
    <dgm:pt modelId="{93EA821B-900C-47ED-8FCE-6BBE4151EF4B}">
      <dgm:prSet custT="1"/>
      <dgm:spPr/>
      <dgm:t>
        <a:bodyPr/>
        <a:lstStyle/>
        <a:p>
          <a:r>
            <a:rPr lang="en-US" sz="2600" dirty="0">
              <a:latin typeface="Garamond" panose="02020404030301010803" pitchFamily="18" charset="0"/>
            </a:rPr>
            <a:t>Notify Users</a:t>
          </a:r>
        </a:p>
      </dgm:t>
    </dgm:pt>
    <dgm:pt modelId="{86C7D05A-A9A5-4EE6-BA8E-5EA636E1F43A}" type="parTrans" cxnId="{0875BE88-627C-4962-A772-9C74445D68EF}">
      <dgm:prSet/>
      <dgm:spPr/>
      <dgm:t>
        <a:bodyPr/>
        <a:lstStyle/>
        <a:p>
          <a:endParaRPr lang="en-US"/>
        </a:p>
      </dgm:t>
    </dgm:pt>
    <dgm:pt modelId="{A813CC58-EAB1-4142-9316-B4581D56775C}" type="sibTrans" cxnId="{0875BE88-627C-4962-A772-9C74445D68EF}">
      <dgm:prSet/>
      <dgm:spPr/>
      <dgm:t>
        <a:bodyPr/>
        <a:lstStyle/>
        <a:p>
          <a:endParaRPr lang="en-US"/>
        </a:p>
      </dgm:t>
    </dgm:pt>
    <dgm:pt modelId="{F5D4273C-4161-4D9E-B351-8A142D0925CC}">
      <dgm:prSet custT="1"/>
      <dgm:spPr/>
      <dgm:t>
        <a:bodyPr/>
        <a:lstStyle/>
        <a:p>
          <a:r>
            <a:rPr lang="en-US" sz="2600" dirty="0">
              <a:latin typeface="Garamond" panose="02020404030301010803" pitchFamily="18" charset="0"/>
            </a:rPr>
            <a:t>References</a:t>
          </a:r>
        </a:p>
      </dgm:t>
    </dgm:pt>
    <dgm:pt modelId="{11443971-B534-4E3C-8205-E7908E06213A}" type="parTrans" cxnId="{153A2990-C462-41A2-800C-7851DAFF67FA}">
      <dgm:prSet/>
      <dgm:spPr/>
      <dgm:t>
        <a:bodyPr/>
        <a:lstStyle/>
        <a:p>
          <a:endParaRPr lang="en-US"/>
        </a:p>
      </dgm:t>
    </dgm:pt>
    <dgm:pt modelId="{B7D27243-9061-4D04-8EE4-964EFB4DE4EC}" type="sibTrans" cxnId="{153A2990-C462-41A2-800C-7851DAFF67FA}">
      <dgm:prSet/>
      <dgm:spPr/>
      <dgm:t>
        <a:bodyPr/>
        <a:lstStyle/>
        <a:p>
          <a:endParaRPr lang="en-US"/>
        </a:p>
      </dgm:t>
    </dgm:pt>
    <dgm:pt modelId="{3D4A79D9-F327-4B32-9CBC-2458B71B6FF4}">
      <dgm:prSet custT="1"/>
      <dgm:spPr/>
      <dgm:t>
        <a:bodyPr/>
        <a:lstStyle/>
        <a:p>
          <a:r>
            <a:rPr lang="en-US" sz="2600" dirty="0">
              <a:latin typeface="Garamond" panose="02020404030301010803" pitchFamily="18" charset="0"/>
            </a:rPr>
            <a:t>Timeline for updates</a:t>
          </a:r>
        </a:p>
      </dgm:t>
    </dgm:pt>
    <dgm:pt modelId="{762BA468-16D3-4266-8ED1-EC34FD72F08F}" type="parTrans" cxnId="{A5B04152-42F8-4E43-8C79-E9CB770F66B9}">
      <dgm:prSet/>
      <dgm:spPr/>
      <dgm:t>
        <a:bodyPr/>
        <a:lstStyle/>
        <a:p>
          <a:endParaRPr lang="en-US"/>
        </a:p>
      </dgm:t>
    </dgm:pt>
    <dgm:pt modelId="{9D742527-0DC4-4B6E-9650-811F30A7B3D6}" type="sibTrans" cxnId="{A5B04152-42F8-4E43-8C79-E9CB770F66B9}">
      <dgm:prSet/>
      <dgm:spPr/>
      <dgm:t>
        <a:bodyPr/>
        <a:lstStyle/>
        <a:p>
          <a:endParaRPr lang="en-US"/>
        </a:p>
      </dgm:t>
    </dgm:pt>
    <dgm:pt modelId="{A1996B64-475D-4C72-864C-419E1D6950A1}" type="pres">
      <dgm:prSet presAssocID="{D46CDB44-3F74-409D-AD3D-AA24D6505552}" presName="vert0" presStyleCnt="0">
        <dgm:presLayoutVars>
          <dgm:dir/>
          <dgm:animOne val="branch"/>
          <dgm:animLvl val="lvl"/>
        </dgm:presLayoutVars>
      </dgm:prSet>
      <dgm:spPr/>
    </dgm:pt>
    <dgm:pt modelId="{60BCD232-3CEB-44C8-A1B3-6C78E9646055}" type="pres">
      <dgm:prSet presAssocID="{A4C3E5D4-B239-48C8-85F1-6EFDB52F4192}" presName="thickLine" presStyleLbl="alignNode1" presStyleIdx="0" presStyleCnt="8"/>
      <dgm:spPr/>
    </dgm:pt>
    <dgm:pt modelId="{A2784B11-9CED-40FC-8AC0-283C2AC25E17}" type="pres">
      <dgm:prSet presAssocID="{A4C3E5D4-B239-48C8-85F1-6EFDB52F4192}" presName="horz1" presStyleCnt="0"/>
      <dgm:spPr/>
    </dgm:pt>
    <dgm:pt modelId="{8D7BD3B9-2E07-483B-A361-AB82B259FC22}" type="pres">
      <dgm:prSet presAssocID="{A4C3E5D4-B239-48C8-85F1-6EFDB52F4192}" presName="tx1" presStyleLbl="revTx" presStyleIdx="0" presStyleCnt="8"/>
      <dgm:spPr/>
    </dgm:pt>
    <dgm:pt modelId="{C0B2B647-17CC-45A7-B572-8C859DF17FCE}" type="pres">
      <dgm:prSet presAssocID="{A4C3E5D4-B239-48C8-85F1-6EFDB52F4192}" presName="vert1" presStyleCnt="0"/>
      <dgm:spPr/>
    </dgm:pt>
    <dgm:pt modelId="{0B8736ED-A04E-4237-8E24-66724FAF0B2A}" type="pres">
      <dgm:prSet presAssocID="{C95486CA-47DB-43CA-9FC6-B7A6CCC2B6CC}" presName="thickLine" presStyleLbl="alignNode1" presStyleIdx="1" presStyleCnt="8"/>
      <dgm:spPr/>
    </dgm:pt>
    <dgm:pt modelId="{1B56067E-6B26-4539-8240-AE8845D6C66C}" type="pres">
      <dgm:prSet presAssocID="{C95486CA-47DB-43CA-9FC6-B7A6CCC2B6CC}" presName="horz1" presStyleCnt="0"/>
      <dgm:spPr/>
    </dgm:pt>
    <dgm:pt modelId="{0B7991B8-D639-4A7F-B59A-EDF0D6E94647}" type="pres">
      <dgm:prSet presAssocID="{C95486CA-47DB-43CA-9FC6-B7A6CCC2B6CC}" presName="tx1" presStyleLbl="revTx" presStyleIdx="1" presStyleCnt="8"/>
      <dgm:spPr/>
    </dgm:pt>
    <dgm:pt modelId="{EA693303-1556-4F57-A1D1-49D4CFC7CAE3}" type="pres">
      <dgm:prSet presAssocID="{C95486CA-47DB-43CA-9FC6-B7A6CCC2B6CC}" presName="vert1" presStyleCnt="0"/>
      <dgm:spPr/>
    </dgm:pt>
    <dgm:pt modelId="{14C72C4A-FFA9-4CC3-935D-EF82BEB9A1BE}" type="pres">
      <dgm:prSet presAssocID="{FE582D6E-2390-4DD4-9357-B6343158D31E}" presName="thickLine" presStyleLbl="alignNode1" presStyleIdx="2" presStyleCnt="8"/>
      <dgm:spPr/>
    </dgm:pt>
    <dgm:pt modelId="{88F3AE0B-AD60-46DD-A0C1-3E5EF3A644E1}" type="pres">
      <dgm:prSet presAssocID="{FE582D6E-2390-4DD4-9357-B6343158D31E}" presName="horz1" presStyleCnt="0"/>
      <dgm:spPr/>
    </dgm:pt>
    <dgm:pt modelId="{B264E095-7EA3-4D74-9CD4-E83636A99E1F}" type="pres">
      <dgm:prSet presAssocID="{FE582D6E-2390-4DD4-9357-B6343158D31E}" presName="tx1" presStyleLbl="revTx" presStyleIdx="2" presStyleCnt="8"/>
      <dgm:spPr/>
    </dgm:pt>
    <dgm:pt modelId="{05D57559-40B8-4D81-AF27-131D6C60E52A}" type="pres">
      <dgm:prSet presAssocID="{FE582D6E-2390-4DD4-9357-B6343158D31E}" presName="vert1" presStyleCnt="0"/>
      <dgm:spPr/>
    </dgm:pt>
    <dgm:pt modelId="{CDDE0C95-0AE1-4FCC-9817-A36278FC0A33}" type="pres">
      <dgm:prSet presAssocID="{3D4A79D9-F327-4B32-9CBC-2458B71B6FF4}" presName="thickLine" presStyleLbl="alignNode1" presStyleIdx="3" presStyleCnt="8"/>
      <dgm:spPr/>
    </dgm:pt>
    <dgm:pt modelId="{91E7665F-5F5E-4A54-8EE4-6F8F673BB52D}" type="pres">
      <dgm:prSet presAssocID="{3D4A79D9-F327-4B32-9CBC-2458B71B6FF4}" presName="horz1" presStyleCnt="0"/>
      <dgm:spPr/>
    </dgm:pt>
    <dgm:pt modelId="{48ECE988-354E-4563-B945-5C6A40C8A4BC}" type="pres">
      <dgm:prSet presAssocID="{3D4A79D9-F327-4B32-9CBC-2458B71B6FF4}" presName="tx1" presStyleLbl="revTx" presStyleIdx="3" presStyleCnt="8"/>
      <dgm:spPr/>
    </dgm:pt>
    <dgm:pt modelId="{C41366CB-1F93-491F-938C-FE7A6C182580}" type="pres">
      <dgm:prSet presAssocID="{3D4A79D9-F327-4B32-9CBC-2458B71B6FF4}" presName="vert1" presStyleCnt="0"/>
      <dgm:spPr/>
    </dgm:pt>
    <dgm:pt modelId="{759BCD5F-9F74-4D34-838A-B3B5F8B72C23}" type="pres">
      <dgm:prSet presAssocID="{93EA821B-900C-47ED-8FCE-6BBE4151EF4B}" presName="thickLine" presStyleLbl="alignNode1" presStyleIdx="4" presStyleCnt="8"/>
      <dgm:spPr/>
    </dgm:pt>
    <dgm:pt modelId="{322436B5-D4BB-458C-A315-BA1672222A01}" type="pres">
      <dgm:prSet presAssocID="{93EA821B-900C-47ED-8FCE-6BBE4151EF4B}" presName="horz1" presStyleCnt="0"/>
      <dgm:spPr/>
    </dgm:pt>
    <dgm:pt modelId="{D65BA77E-8191-4E39-820F-5E027561B627}" type="pres">
      <dgm:prSet presAssocID="{93EA821B-900C-47ED-8FCE-6BBE4151EF4B}" presName="tx1" presStyleLbl="revTx" presStyleIdx="4" presStyleCnt="8"/>
      <dgm:spPr/>
    </dgm:pt>
    <dgm:pt modelId="{B4DACFBC-F658-4137-BEDE-05CEAE2AE7C7}" type="pres">
      <dgm:prSet presAssocID="{93EA821B-900C-47ED-8FCE-6BBE4151EF4B}" presName="vert1" presStyleCnt="0"/>
      <dgm:spPr/>
    </dgm:pt>
    <dgm:pt modelId="{C29A09EA-9750-4AA2-A2C4-D4E016320724}" type="pres">
      <dgm:prSet presAssocID="{14D7897D-99ED-44E3-A0F4-E8ABDC386556}" presName="thickLine" presStyleLbl="alignNode1" presStyleIdx="5" presStyleCnt="8"/>
      <dgm:spPr/>
    </dgm:pt>
    <dgm:pt modelId="{B5BA0AEA-2CD8-4EC7-A630-4288ACE0C6C2}" type="pres">
      <dgm:prSet presAssocID="{14D7897D-99ED-44E3-A0F4-E8ABDC386556}" presName="horz1" presStyleCnt="0"/>
      <dgm:spPr/>
    </dgm:pt>
    <dgm:pt modelId="{B600AF76-13E2-43BC-A9ED-24D429630DD4}" type="pres">
      <dgm:prSet presAssocID="{14D7897D-99ED-44E3-A0F4-E8ABDC386556}" presName="tx1" presStyleLbl="revTx" presStyleIdx="5" presStyleCnt="8"/>
      <dgm:spPr/>
    </dgm:pt>
    <dgm:pt modelId="{DA6CCB37-31D0-47A3-AF7A-0270C9179588}" type="pres">
      <dgm:prSet presAssocID="{14D7897D-99ED-44E3-A0F4-E8ABDC386556}" presName="vert1" presStyleCnt="0"/>
      <dgm:spPr/>
    </dgm:pt>
    <dgm:pt modelId="{B094A046-93D6-4E0C-BCFA-3FA5CAF2834B}" type="pres">
      <dgm:prSet presAssocID="{FB79FBFB-78AA-49F7-A956-798EC9E80036}" presName="thickLine" presStyleLbl="alignNode1" presStyleIdx="6" presStyleCnt="8"/>
      <dgm:spPr/>
    </dgm:pt>
    <dgm:pt modelId="{B59AB2DE-20CD-476C-9105-28166F641C2D}" type="pres">
      <dgm:prSet presAssocID="{FB79FBFB-78AA-49F7-A956-798EC9E80036}" presName="horz1" presStyleCnt="0"/>
      <dgm:spPr/>
    </dgm:pt>
    <dgm:pt modelId="{0E6B061E-5B52-46A1-8600-DC8F88840200}" type="pres">
      <dgm:prSet presAssocID="{FB79FBFB-78AA-49F7-A956-798EC9E80036}" presName="tx1" presStyleLbl="revTx" presStyleIdx="6" presStyleCnt="8"/>
      <dgm:spPr/>
    </dgm:pt>
    <dgm:pt modelId="{F2ACD093-EF4B-443A-BEBD-49FF5C26CF26}" type="pres">
      <dgm:prSet presAssocID="{FB79FBFB-78AA-49F7-A956-798EC9E80036}" presName="vert1" presStyleCnt="0"/>
      <dgm:spPr/>
    </dgm:pt>
    <dgm:pt modelId="{F182A429-ECBB-4E0D-9A5A-D8170C8EA7AB}" type="pres">
      <dgm:prSet presAssocID="{F5D4273C-4161-4D9E-B351-8A142D0925CC}" presName="thickLine" presStyleLbl="alignNode1" presStyleIdx="7" presStyleCnt="8"/>
      <dgm:spPr/>
    </dgm:pt>
    <dgm:pt modelId="{39C86D4C-E9CC-43CB-91A4-7CDC8154ACD7}" type="pres">
      <dgm:prSet presAssocID="{F5D4273C-4161-4D9E-B351-8A142D0925CC}" presName="horz1" presStyleCnt="0"/>
      <dgm:spPr/>
    </dgm:pt>
    <dgm:pt modelId="{93A56525-CB7C-4FF9-A5E2-9DBE9FC6C951}" type="pres">
      <dgm:prSet presAssocID="{F5D4273C-4161-4D9E-B351-8A142D0925CC}" presName="tx1" presStyleLbl="revTx" presStyleIdx="7" presStyleCnt="8"/>
      <dgm:spPr/>
    </dgm:pt>
    <dgm:pt modelId="{0439860E-824D-412D-824F-F499A19A8B6E}" type="pres">
      <dgm:prSet presAssocID="{F5D4273C-4161-4D9E-B351-8A142D0925CC}" presName="vert1" presStyleCnt="0"/>
      <dgm:spPr/>
    </dgm:pt>
  </dgm:ptLst>
  <dgm:cxnLst>
    <dgm:cxn modelId="{7D239E05-8164-4C16-99B2-2AB495C66CDB}" type="presOf" srcId="{FB79FBFB-78AA-49F7-A956-798EC9E80036}" destId="{0E6B061E-5B52-46A1-8600-DC8F88840200}" srcOrd="0" destOrd="0" presId="urn:microsoft.com/office/officeart/2008/layout/LinedList"/>
    <dgm:cxn modelId="{C4490727-CC6A-40AC-B2E6-DD919C28D23D}" type="presOf" srcId="{F5D4273C-4161-4D9E-B351-8A142D0925CC}" destId="{93A56525-CB7C-4FF9-A5E2-9DBE9FC6C951}" srcOrd="0" destOrd="0" presId="urn:microsoft.com/office/officeart/2008/layout/LinedList"/>
    <dgm:cxn modelId="{A633B85F-1E81-4DDB-9A9C-EBE8567A0EC2}" srcId="{D46CDB44-3F74-409D-AD3D-AA24D6505552}" destId="{FB79FBFB-78AA-49F7-A956-798EC9E80036}" srcOrd="6" destOrd="0" parTransId="{97733544-B700-476E-8CA5-9CDC82E0D0E7}" sibTransId="{C712DB20-8ECE-4B54-B10A-064E90604BCB}"/>
    <dgm:cxn modelId="{3F16E447-F36F-47F3-B936-89D595555FCF}" type="presOf" srcId="{FE582D6E-2390-4DD4-9357-B6343158D31E}" destId="{B264E095-7EA3-4D74-9CD4-E83636A99E1F}" srcOrd="0" destOrd="0" presId="urn:microsoft.com/office/officeart/2008/layout/LinedList"/>
    <dgm:cxn modelId="{B10C246E-C04B-4C8A-9973-FA4CC14D928A}" type="presOf" srcId="{C95486CA-47DB-43CA-9FC6-B7A6CCC2B6CC}" destId="{0B7991B8-D639-4A7F-B59A-EDF0D6E94647}" srcOrd="0" destOrd="0" presId="urn:microsoft.com/office/officeart/2008/layout/LinedList"/>
    <dgm:cxn modelId="{A5B04152-42F8-4E43-8C79-E9CB770F66B9}" srcId="{D46CDB44-3F74-409D-AD3D-AA24D6505552}" destId="{3D4A79D9-F327-4B32-9CBC-2458B71B6FF4}" srcOrd="3" destOrd="0" parTransId="{762BA468-16D3-4266-8ED1-EC34FD72F08F}" sibTransId="{9D742527-0DC4-4B6E-9650-811F30A7B3D6}"/>
    <dgm:cxn modelId="{4E428B72-BF3C-4AB6-8140-7A32163219E6}" type="presOf" srcId="{D46CDB44-3F74-409D-AD3D-AA24D6505552}" destId="{A1996B64-475D-4C72-864C-419E1D6950A1}" srcOrd="0" destOrd="0" presId="urn:microsoft.com/office/officeart/2008/layout/LinedList"/>
    <dgm:cxn modelId="{49741787-D50B-469F-A231-27FEF0E046D8}" type="presOf" srcId="{14D7897D-99ED-44E3-A0F4-E8ABDC386556}" destId="{B600AF76-13E2-43BC-A9ED-24D429630DD4}" srcOrd="0" destOrd="0" presId="urn:microsoft.com/office/officeart/2008/layout/LinedList"/>
    <dgm:cxn modelId="{0875BE88-627C-4962-A772-9C74445D68EF}" srcId="{D46CDB44-3F74-409D-AD3D-AA24D6505552}" destId="{93EA821B-900C-47ED-8FCE-6BBE4151EF4B}" srcOrd="4" destOrd="0" parTransId="{86C7D05A-A9A5-4EE6-BA8E-5EA636E1F43A}" sibTransId="{A813CC58-EAB1-4142-9316-B4581D56775C}"/>
    <dgm:cxn modelId="{153A2990-C462-41A2-800C-7851DAFF67FA}" srcId="{D46CDB44-3F74-409D-AD3D-AA24D6505552}" destId="{F5D4273C-4161-4D9E-B351-8A142D0925CC}" srcOrd="7" destOrd="0" parTransId="{11443971-B534-4E3C-8205-E7908E06213A}" sibTransId="{B7D27243-9061-4D04-8EE4-964EFB4DE4EC}"/>
    <dgm:cxn modelId="{F4A2C693-6108-4400-AFDB-65099FFC1B01}" srcId="{D46CDB44-3F74-409D-AD3D-AA24D6505552}" destId="{A4C3E5D4-B239-48C8-85F1-6EFDB52F4192}" srcOrd="0" destOrd="0" parTransId="{DE15C622-AE15-4551-9915-0ED77A7D2007}" sibTransId="{B524CA90-551E-4277-A322-190B0AD101AC}"/>
    <dgm:cxn modelId="{6F2CD8A3-EEEB-403D-8471-17B823573B70}" srcId="{D46CDB44-3F74-409D-AD3D-AA24D6505552}" destId="{C95486CA-47DB-43CA-9FC6-B7A6CCC2B6CC}" srcOrd="1" destOrd="0" parTransId="{4B2DA5BD-94B5-4A20-BBC1-386668A3749F}" sibTransId="{814D55B2-EFEA-4862-B684-34C88C455606}"/>
    <dgm:cxn modelId="{FED134A6-A316-4CF0-8D4E-BDE093798E97}" type="presOf" srcId="{93EA821B-900C-47ED-8FCE-6BBE4151EF4B}" destId="{D65BA77E-8191-4E39-820F-5E027561B627}" srcOrd="0" destOrd="0" presId="urn:microsoft.com/office/officeart/2008/layout/LinedList"/>
    <dgm:cxn modelId="{D03779A8-9EB2-4B0A-94C7-978B3123AE32}" type="presOf" srcId="{A4C3E5D4-B239-48C8-85F1-6EFDB52F4192}" destId="{8D7BD3B9-2E07-483B-A361-AB82B259FC22}" srcOrd="0" destOrd="0" presId="urn:microsoft.com/office/officeart/2008/layout/LinedList"/>
    <dgm:cxn modelId="{B8EA43D6-CFD7-4D32-82F8-BEFC27689E77}" srcId="{D46CDB44-3F74-409D-AD3D-AA24D6505552}" destId="{FE582D6E-2390-4DD4-9357-B6343158D31E}" srcOrd="2" destOrd="0" parTransId="{12AADA6C-9C53-4D8B-9261-11DB14685B5B}" sibTransId="{36CAF61B-B623-455A-B6F0-796088AD5394}"/>
    <dgm:cxn modelId="{FF782CF3-2B95-4D7D-81E0-FFBF9AEE7D94}" type="presOf" srcId="{3D4A79D9-F327-4B32-9CBC-2458B71B6FF4}" destId="{48ECE988-354E-4563-B945-5C6A40C8A4BC}" srcOrd="0" destOrd="0" presId="urn:microsoft.com/office/officeart/2008/layout/LinedList"/>
    <dgm:cxn modelId="{558A76F5-8FE7-4FA9-9A37-F1A765DE175A}" srcId="{D46CDB44-3F74-409D-AD3D-AA24D6505552}" destId="{14D7897D-99ED-44E3-A0F4-E8ABDC386556}" srcOrd="5" destOrd="0" parTransId="{AAE88BD0-8812-4CB7-A894-666515D10A19}" sibTransId="{76AA479B-E097-4936-B587-DFC1EFCED9A9}"/>
    <dgm:cxn modelId="{DD976486-E679-4F04-85D1-B587D6B87E7C}" type="presParOf" srcId="{A1996B64-475D-4C72-864C-419E1D6950A1}" destId="{60BCD232-3CEB-44C8-A1B3-6C78E9646055}" srcOrd="0" destOrd="0" presId="urn:microsoft.com/office/officeart/2008/layout/LinedList"/>
    <dgm:cxn modelId="{7B97ADF0-27AA-43B5-A106-5062D60B5262}" type="presParOf" srcId="{A1996B64-475D-4C72-864C-419E1D6950A1}" destId="{A2784B11-9CED-40FC-8AC0-283C2AC25E17}" srcOrd="1" destOrd="0" presId="urn:microsoft.com/office/officeart/2008/layout/LinedList"/>
    <dgm:cxn modelId="{BAD2AF5E-5C1B-4725-9D00-70FF34A60A2F}" type="presParOf" srcId="{A2784B11-9CED-40FC-8AC0-283C2AC25E17}" destId="{8D7BD3B9-2E07-483B-A361-AB82B259FC22}" srcOrd="0" destOrd="0" presId="urn:microsoft.com/office/officeart/2008/layout/LinedList"/>
    <dgm:cxn modelId="{13B7EF6B-B27D-4C86-A2F4-3BEC4FE6D2E5}" type="presParOf" srcId="{A2784B11-9CED-40FC-8AC0-283C2AC25E17}" destId="{C0B2B647-17CC-45A7-B572-8C859DF17FCE}" srcOrd="1" destOrd="0" presId="urn:microsoft.com/office/officeart/2008/layout/LinedList"/>
    <dgm:cxn modelId="{6D48A48D-61A6-4E46-8796-21572B893CBE}" type="presParOf" srcId="{A1996B64-475D-4C72-864C-419E1D6950A1}" destId="{0B8736ED-A04E-4237-8E24-66724FAF0B2A}" srcOrd="2" destOrd="0" presId="urn:microsoft.com/office/officeart/2008/layout/LinedList"/>
    <dgm:cxn modelId="{48FCC6F8-5279-4DDF-8CBB-D44E24F8B15C}" type="presParOf" srcId="{A1996B64-475D-4C72-864C-419E1D6950A1}" destId="{1B56067E-6B26-4539-8240-AE8845D6C66C}" srcOrd="3" destOrd="0" presId="urn:microsoft.com/office/officeart/2008/layout/LinedList"/>
    <dgm:cxn modelId="{380094B4-1E4F-44BB-A34A-B03BB3DCC5E0}" type="presParOf" srcId="{1B56067E-6B26-4539-8240-AE8845D6C66C}" destId="{0B7991B8-D639-4A7F-B59A-EDF0D6E94647}" srcOrd="0" destOrd="0" presId="urn:microsoft.com/office/officeart/2008/layout/LinedList"/>
    <dgm:cxn modelId="{73A03839-C594-4DD8-92EA-32D4B6192980}" type="presParOf" srcId="{1B56067E-6B26-4539-8240-AE8845D6C66C}" destId="{EA693303-1556-4F57-A1D1-49D4CFC7CAE3}" srcOrd="1" destOrd="0" presId="urn:microsoft.com/office/officeart/2008/layout/LinedList"/>
    <dgm:cxn modelId="{1E36D56F-EABA-4B01-AEB7-1C0459E294E2}" type="presParOf" srcId="{A1996B64-475D-4C72-864C-419E1D6950A1}" destId="{14C72C4A-FFA9-4CC3-935D-EF82BEB9A1BE}" srcOrd="4" destOrd="0" presId="urn:microsoft.com/office/officeart/2008/layout/LinedList"/>
    <dgm:cxn modelId="{602B34C0-9024-499C-BFB6-B7D8E90EFF02}" type="presParOf" srcId="{A1996B64-475D-4C72-864C-419E1D6950A1}" destId="{88F3AE0B-AD60-46DD-A0C1-3E5EF3A644E1}" srcOrd="5" destOrd="0" presId="urn:microsoft.com/office/officeart/2008/layout/LinedList"/>
    <dgm:cxn modelId="{612648BC-ABBB-4956-897D-D8677EFE3ED5}" type="presParOf" srcId="{88F3AE0B-AD60-46DD-A0C1-3E5EF3A644E1}" destId="{B264E095-7EA3-4D74-9CD4-E83636A99E1F}" srcOrd="0" destOrd="0" presId="urn:microsoft.com/office/officeart/2008/layout/LinedList"/>
    <dgm:cxn modelId="{27E4E4D9-1E20-4664-925E-55039102E5FE}" type="presParOf" srcId="{88F3AE0B-AD60-46DD-A0C1-3E5EF3A644E1}" destId="{05D57559-40B8-4D81-AF27-131D6C60E52A}" srcOrd="1" destOrd="0" presId="urn:microsoft.com/office/officeart/2008/layout/LinedList"/>
    <dgm:cxn modelId="{80E6D5F9-8DE0-4E68-A72D-B4D4FA190BE3}" type="presParOf" srcId="{A1996B64-475D-4C72-864C-419E1D6950A1}" destId="{CDDE0C95-0AE1-4FCC-9817-A36278FC0A33}" srcOrd="6" destOrd="0" presId="urn:microsoft.com/office/officeart/2008/layout/LinedList"/>
    <dgm:cxn modelId="{DEB80783-4E21-4F1A-AC6C-89342E364C30}" type="presParOf" srcId="{A1996B64-475D-4C72-864C-419E1D6950A1}" destId="{91E7665F-5F5E-4A54-8EE4-6F8F673BB52D}" srcOrd="7" destOrd="0" presId="urn:microsoft.com/office/officeart/2008/layout/LinedList"/>
    <dgm:cxn modelId="{34F23FCC-F932-41A9-91DD-FCDC2FC4A974}" type="presParOf" srcId="{91E7665F-5F5E-4A54-8EE4-6F8F673BB52D}" destId="{48ECE988-354E-4563-B945-5C6A40C8A4BC}" srcOrd="0" destOrd="0" presId="urn:microsoft.com/office/officeart/2008/layout/LinedList"/>
    <dgm:cxn modelId="{CDEB7F2F-5ABC-4560-9586-B849ABB7A389}" type="presParOf" srcId="{91E7665F-5F5E-4A54-8EE4-6F8F673BB52D}" destId="{C41366CB-1F93-491F-938C-FE7A6C182580}" srcOrd="1" destOrd="0" presId="urn:microsoft.com/office/officeart/2008/layout/LinedList"/>
    <dgm:cxn modelId="{D9C8D738-1BBD-4151-AECB-8264D86D4811}" type="presParOf" srcId="{A1996B64-475D-4C72-864C-419E1D6950A1}" destId="{759BCD5F-9F74-4D34-838A-B3B5F8B72C23}" srcOrd="8" destOrd="0" presId="urn:microsoft.com/office/officeart/2008/layout/LinedList"/>
    <dgm:cxn modelId="{BFF2D162-3074-4382-9BFF-CFB917EA0D20}" type="presParOf" srcId="{A1996B64-475D-4C72-864C-419E1D6950A1}" destId="{322436B5-D4BB-458C-A315-BA1672222A01}" srcOrd="9" destOrd="0" presId="urn:microsoft.com/office/officeart/2008/layout/LinedList"/>
    <dgm:cxn modelId="{89675653-1D47-4D76-A08A-24B01BFB1979}" type="presParOf" srcId="{322436B5-D4BB-458C-A315-BA1672222A01}" destId="{D65BA77E-8191-4E39-820F-5E027561B627}" srcOrd="0" destOrd="0" presId="urn:microsoft.com/office/officeart/2008/layout/LinedList"/>
    <dgm:cxn modelId="{EC63B62F-E627-438F-8FAA-604C422D91D9}" type="presParOf" srcId="{322436B5-D4BB-458C-A315-BA1672222A01}" destId="{B4DACFBC-F658-4137-BEDE-05CEAE2AE7C7}" srcOrd="1" destOrd="0" presId="urn:microsoft.com/office/officeart/2008/layout/LinedList"/>
    <dgm:cxn modelId="{96F6DC58-7327-4E1E-AA76-5638F75A8465}" type="presParOf" srcId="{A1996B64-475D-4C72-864C-419E1D6950A1}" destId="{C29A09EA-9750-4AA2-A2C4-D4E016320724}" srcOrd="10" destOrd="0" presId="urn:microsoft.com/office/officeart/2008/layout/LinedList"/>
    <dgm:cxn modelId="{D9871EF6-5999-4551-823F-B748105867A4}" type="presParOf" srcId="{A1996B64-475D-4C72-864C-419E1D6950A1}" destId="{B5BA0AEA-2CD8-4EC7-A630-4288ACE0C6C2}" srcOrd="11" destOrd="0" presId="urn:microsoft.com/office/officeart/2008/layout/LinedList"/>
    <dgm:cxn modelId="{B8637C1F-9CF7-4354-95E5-69034B5F91C7}" type="presParOf" srcId="{B5BA0AEA-2CD8-4EC7-A630-4288ACE0C6C2}" destId="{B600AF76-13E2-43BC-A9ED-24D429630DD4}" srcOrd="0" destOrd="0" presId="urn:microsoft.com/office/officeart/2008/layout/LinedList"/>
    <dgm:cxn modelId="{C5B11A9D-8820-40F4-AF78-575C6AAB7DCE}" type="presParOf" srcId="{B5BA0AEA-2CD8-4EC7-A630-4288ACE0C6C2}" destId="{DA6CCB37-31D0-47A3-AF7A-0270C9179588}" srcOrd="1" destOrd="0" presId="urn:microsoft.com/office/officeart/2008/layout/LinedList"/>
    <dgm:cxn modelId="{DDE1F42D-37F1-460C-A5E1-1EFB42F2B3BA}" type="presParOf" srcId="{A1996B64-475D-4C72-864C-419E1D6950A1}" destId="{B094A046-93D6-4E0C-BCFA-3FA5CAF2834B}" srcOrd="12" destOrd="0" presId="urn:microsoft.com/office/officeart/2008/layout/LinedList"/>
    <dgm:cxn modelId="{9FA0BD95-736A-4BEF-AE2C-63AD26651F7B}" type="presParOf" srcId="{A1996B64-475D-4C72-864C-419E1D6950A1}" destId="{B59AB2DE-20CD-476C-9105-28166F641C2D}" srcOrd="13" destOrd="0" presId="urn:microsoft.com/office/officeart/2008/layout/LinedList"/>
    <dgm:cxn modelId="{53F7C2CD-61CC-49F2-941F-A3AAA37A467F}" type="presParOf" srcId="{B59AB2DE-20CD-476C-9105-28166F641C2D}" destId="{0E6B061E-5B52-46A1-8600-DC8F88840200}" srcOrd="0" destOrd="0" presId="urn:microsoft.com/office/officeart/2008/layout/LinedList"/>
    <dgm:cxn modelId="{D6954A12-4EE8-45D0-B074-2A49FB9AB90D}" type="presParOf" srcId="{B59AB2DE-20CD-476C-9105-28166F641C2D}" destId="{F2ACD093-EF4B-443A-BEBD-49FF5C26CF26}" srcOrd="1" destOrd="0" presId="urn:microsoft.com/office/officeart/2008/layout/LinedList"/>
    <dgm:cxn modelId="{24D64B66-8D30-4D4E-BE7A-B32670F0BB70}" type="presParOf" srcId="{A1996B64-475D-4C72-864C-419E1D6950A1}" destId="{F182A429-ECBB-4E0D-9A5A-D8170C8EA7AB}" srcOrd="14" destOrd="0" presId="urn:microsoft.com/office/officeart/2008/layout/LinedList"/>
    <dgm:cxn modelId="{E75C24D6-5736-48A2-A73A-388AF543A56A}" type="presParOf" srcId="{A1996B64-475D-4C72-864C-419E1D6950A1}" destId="{39C86D4C-E9CC-43CB-91A4-7CDC8154ACD7}" srcOrd="15" destOrd="0" presId="urn:microsoft.com/office/officeart/2008/layout/LinedList"/>
    <dgm:cxn modelId="{135661FA-D56D-491F-9490-72FC6098CC83}" type="presParOf" srcId="{39C86D4C-E9CC-43CB-91A4-7CDC8154ACD7}" destId="{93A56525-CB7C-4FF9-A5E2-9DBE9FC6C951}" srcOrd="0" destOrd="0" presId="urn:microsoft.com/office/officeart/2008/layout/LinedList"/>
    <dgm:cxn modelId="{708FB490-F301-4C53-9D92-87E6709FD19A}" type="presParOf" srcId="{39C86D4C-E9CC-43CB-91A4-7CDC8154ACD7}" destId="{0439860E-824D-412D-824F-F499A19A8B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F05CC-10FC-4E92-A257-E1A35DF4B82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5C4C4-5DA0-4CA1-9111-3432299B8E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>
              <a:latin typeface="Garamond" panose="02020404030301010803" pitchFamily="18" charset="0"/>
            </a:rPr>
            <a:t>Determine the steward of the A-Z Database List</a:t>
          </a:r>
        </a:p>
      </dgm:t>
    </dgm:pt>
    <dgm:pt modelId="{EAF86A3B-7049-459C-A77E-152022497B8D}" type="parTrans" cxnId="{40B18650-B685-4AFD-8394-2D3F6083B797}">
      <dgm:prSet/>
      <dgm:spPr/>
      <dgm:t>
        <a:bodyPr/>
        <a:lstStyle/>
        <a:p>
          <a:endParaRPr lang="en-US"/>
        </a:p>
      </dgm:t>
    </dgm:pt>
    <dgm:pt modelId="{D8AFF1AA-E477-474D-96A3-1D873C9C268F}" type="sibTrans" cxnId="{40B18650-B685-4AFD-8394-2D3F6083B797}">
      <dgm:prSet/>
      <dgm:spPr/>
      <dgm:t>
        <a:bodyPr/>
        <a:lstStyle/>
        <a:p>
          <a:endParaRPr lang="en-US"/>
        </a:p>
      </dgm:t>
    </dgm:pt>
    <dgm:pt modelId="{A98AB0CE-DB44-45FC-A121-FB817324E1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>
              <a:latin typeface="Garamond" panose="02020404030301010803" pitchFamily="18" charset="0"/>
            </a:rPr>
            <a:t>Develop a project plan with stakeholders</a:t>
          </a:r>
        </a:p>
      </dgm:t>
    </dgm:pt>
    <dgm:pt modelId="{F198EAAB-BEB1-4EAD-95B7-99D55C4C1536}" type="parTrans" cxnId="{E4BEC235-903E-4988-BDD5-8D2AD5297746}">
      <dgm:prSet/>
      <dgm:spPr/>
      <dgm:t>
        <a:bodyPr/>
        <a:lstStyle/>
        <a:p>
          <a:endParaRPr lang="en-US"/>
        </a:p>
      </dgm:t>
    </dgm:pt>
    <dgm:pt modelId="{62371FC1-31C5-4704-9294-724DB9615FB6}" type="sibTrans" cxnId="{E4BEC235-903E-4988-BDD5-8D2AD5297746}">
      <dgm:prSet/>
      <dgm:spPr/>
      <dgm:t>
        <a:bodyPr/>
        <a:lstStyle/>
        <a:p>
          <a:endParaRPr lang="en-US"/>
        </a:p>
      </dgm:t>
    </dgm:pt>
    <dgm:pt modelId="{EA7DE0E9-7C2A-45EA-B3B4-D96A75FA6A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>
              <a:latin typeface="Garamond" panose="02020404030301010803" pitchFamily="18" charset="0"/>
            </a:rPr>
            <a:t>Create a policy and workflow for notifying users of changes</a:t>
          </a:r>
        </a:p>
      </dgm:t>
    </dgm:pt>
    <dgm:pt modelId="{08E124AE-BAB2-44DD-AA2A-697C40DD5A26}" type="parTrans" cxnId="{9A133A90-120E-438F-8DBE-253E7654712D}">
      <dgm:prSet/>
      <dgm:spPr/>
      <dgm:t>
        <a:bodyPr/>
        <a:lstStyle/>
        <a:p>
          <a:endParaRPr lang="en-US"/>
        </a:p>
      </dgm:t>
    </dgm:pt>
    <dgm:pt modelId="{C5311E52-333A-4CC0-A480-B547885CFDAF}" type="sibTrans" cxnId="{9A133A90-120E-438F-8DBE-253E7654712D}">
      <dgm:prSet/>
      <dgm:spPr/>
      <dgm:t>
        <a:bodyPr/>
        <a:lstStyle/>
        <a:p>
          <a:endParaRPr lang="en-US"/>
        </a:p>
      </dgm:t>
    </dgm:pt>
    <dgm:pt modelId="{703D328D-DA93-4977-8C5E-6AB20BA56A57}" type="pres">
      <dgm:prSet presAssocID="{C28F05CC-10FC-4E92-A257-E1A35DF4B827}" presName="root" presStyleCnt="0">
        <dgm:presLayoutVars>
          <dgm:dir/>
          <dgm:resizeHandles val="exact"/>
        </dgm:presLayoutVars>
      </dgm:prSet>
      <dgm:spPr/>
    </dgm:pt>
    <dgm:pt modelId="{12551E38-AB93-4D9E-8F69-E5A59C14ED41}" type="pres">
      <dgm:prSet presAssocID="{7465C4C4-5DA0-4CA1-9111-3432299B8ED4}" presName="compNode" presStyleCnt="0"/>
      <dgm:spPr/>
    </dgm:pt>
    <dgm:pt modelId="{F5BE313C-37D2-4A83-B56A-A6D43231554A}" type="pres">
      <dgm:prSet presAssocID="{7465C4C4-5DA0-4CA1-9111-3432299B8ED4}" presName="bgRect" presStyleLbl="bgShp" presStyleIdx="0" presStyleCnt="3"/>
      <dgm:spPr/>
    </dgm:pt>
    <dgm:pt modelId="{1B1961AD-2230-40D2-BE57-8171C5D37654}" type="pres">
      <dgm:prSet presAssocID="{7465C4C4-5DA0-4CA1-9111-3432299B8E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 outline"/>
        </a:ext>
      </dgm:extLst>
    </dgm:pt>
    <dgm:pt modelId="{5E1C4012-3722-480F-85F5-E84DBA4C49FF}" type="pres">
      <dgm:prSet presAssocID="{7465C4C4-5DA0-4CA1-9111-3432299B8ED4}" presName="spaceRect" presStyleCnt="0"/>
      <dgm:spPr/>
    </dgm:pt>
    <dgm:pt modelId="{325E28D4-6FE0-44AB-9723-07EA82184599}" type="pres">
      <dgm:prSet presAssocID="{7465C4C4-5DA0-4CA1-9111-3432299B8ED4}" presName="parTx" presStyleLbl="revTx" presStyleIdx="0" presStyleCnt="3">
        <dgm:presLayoutVars>
          <dgm:chMax val="0"/>
          <dgm:chPref val="0"/>
        </dgm:presLayoutVars>
      </dgm:prSet>
      <dgm:spPr/>
    </dgm:pt>
    <dgm:pt modelId="{4689F1AC-97EA-4A8F-BF7E-2AA3E612B521}" type="pres">
      <dgm:prSet presAssocID="{D8AFF1AA-E477-474D-96A3-1D873C9C268F}" presName="sibTrans" presStyleCnt="0"/>
      <dgm:spPr/>
    </dgm:pt>
    <dgm:pt modelId="{32F49183-5210-4733-B520-F9CE7A16A798}" type="pres">
      <dgm:prSet presAssocID="{A98AB0CE-DB44-45FC-A121-FB817324E1D2}" presName="compNode" presStyleCnt="0"/>
      <dgm:spPr/>
    </dgm:pt>
    <dgm:pt modelId="{2F4840E9-5862-4278-94D9-EE423C5B4202}" type="pres">
      <dgm:prSet presAssocID="{A98AB0CE-DB44-45FC-A121-FB817324E1D2}" presName="bgRect" presStyleLbl="bgShp" presStyleIdx="1" presStyleCnt="3"/>
      <dgm:spPr/>
    </dgm:pt>
    <dgm:pt modelId="{02958CDB-B8AD-497E-8765-CC7968697C4D}" type="pres">
      <dgm:prSet presAssocID="{A98AB0CE-DB44-45FC-A121-FB817324E1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 outline"/>
        </a:ext>
      </dgm:extLst>
    </dgm:pt>
    <dgm:pt modelId="{639A492E-612C-4BE4-AF6F-E4A381CCA913}" type="pres">
      <dgm:prSet presAssocID="{A98AB0CE-DB44-45FC-A121-FB817324E1D2}" presName="spaceRect" presStyleCnt="0"/>
      <dgm:spPr/>
    </dgm:pt>
    <dgm:pt modelId="{42CD29FB-DDC4-4EDB-B349-B6555A5A6BD9}" type="pres">
      <dgm:prSet presAssocID="{A98AB0CE-DB44-45FC-A121-FB817324E1D2}" presName="parTx" presStyleLbl="revTx" presStyleIdx="1" presStyleCnt="3">
        <dgm:presLayoutVars>
          <dgm:chMax val="0"/>
          <dgm:chPref val="0"/>
        </dgm:presLayoutVars>
      </dgm:prSet>
      <dgm:spPr/>
    </dgm:pt>
    <dgm:pt modelId="{73BF07B8-AA70-4531-8AE4-77452C916384}" type="pres">
      <dgm:prSet presAssocID="{62371FC1-31C5-4704-9294-724DB9615FB6}" presName="sibTrans" presStyleCnt="0"/>
      <dgm:spPr/>
    </dgm:pt>
    <dgm:pt modelId="{5573EAE4-1F61-4CC1-AE0E-115425C3EC97}" type="pres">
      <dgm:prSet presAssocID="{EA7DE0E9-7C2A-45EA-B3B4-D96A75FA6AAC}" presName="compNode" presStyleCnt="0"/>
      <dgm:spPr/>
    </dgm:pt>
    <dgm:pt modelId="{55A147D6-94E0-4F5C-9800-28A65D774304}" type="pres">
      <dgm:prSet presAssocID="{EA7DE0E9-7C2A-45EA-B3B4-D96A75FA6AAC}" presName="bgRect" presStyleLbl="bgShp" presStyleIdx="2" presStyleCnt="3"/>
      <dgm:spPr/>
    </dgm:pt>
    <dgm:pt modelId="{B911DA2C-C7F8-4876-AC12-9E4B0D92D478}" type="pres">
      <dgm:prSet presAssocID="{EA7DE0E9-7C2A-45EA-B3B4-D96A75FA6AA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B87252A4-977B-41E2-B4D3-C1C54EE63A74}" type="pres">
      <dgm:prSet presAssocID="{EA7DE0E9-7C2A-45EA-B3B4-D96A75FA6AAC}" presName="spaceRect" presStyleCnt="0"/>
      <dgm:spPr/>
    </dgm:pt>
    <dgm:pt modelId="{8CAA2034-5BA7-4BBB-9E9C-11D833227F69}" type="pres">
      <dgm:prSet presAssocID="{EA7DE0E9-7C2A-45EA-B3B4-D96A75FA6AA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5966D0C-B209-460D-BE07-F01D35F74EC3}" type="presOf" srcId="{C28F05CC-10FC-4E92-A257-E1A35DF4B827}" destId="{703D328D-DA93-4977-8C5E-6AB20BA56A57}" srcOrd="0" destOrd="0" presId="urn:microsoft.com/office/officeart/2018/2/layout/IconVerticalSolidList"/>
    <dgm:cxn modelId="{E4BEC235-903E-4988-BDD5-8D2AD5297746}" srcId="{C28F05CC-10FC-4E92-A257-E1A35DF4B827}" destId="{A98AB0CE-DB44-45FC-A121-FB817324E1D2}" srcOrd="1" destOrd="0" parTransId="{F198EAAB-BEB1-4EAD-95B7-99D55C4C1536}" sibTransId="{62371FC1-31C5-4704-9294-724DB9615FB6}"/>
    <dgm:cxn modelId="{689A6437-E30A-4F70-895D-36928227CF9F}" type="presOf" srcId="{A98AB0CE-DB44-45FC-A121-FB817324E1D2}" destId="{42CD29FB-DDC4-4EDB-B349-B6555A5A6BD9}" srcOrd="0" destOrd="0" presId="urn:microsoft.com/office/officeart/2018/2/layout/IconVerticalSolidList"/>
    <dgm:cxn modelId="{40B18650-B685-4AFD-8394-2D3F6083B797}" srcId="{C28F05CC-10FC-4E92-A257-E1A35DF4B827}" destId="{7465C4C4-5DA0-4CA1-9111-3432299B8ED4}" srcOrd="0" destOrd="0" parTransId="{EAF86A3B-7049-459C-A77E-152022497B8D}" sibTransId="{D8AFF1AA-E477-474D-96A3-1D873C9C268F}"/>
    <dgm:cxn modelId="{9A133A90-120E-438F-8DBE-253E7654712D}" srcId="{C28F05CC-10FC-4E92-A257-E1A35DF4B827}" destId="{EA7DE0E9-7C2A-45EA-B3B4-D96A75FA6AAC}" srcOrd="2" destOrd="0" parTransId="{08E124AE-BAB2-44DD-AA2A-697C40DD5A26}" sibTransId="{C5311E52-333A-4CC0-A480-B547885CFDAF}"/>
    <dgm:cxn modelId="{3CAD2698-4C61-478A-A67B-593788A16871}" type="presOf" srcId="{7465C4C4-5DA0-4CA1-9111-3432299B8ED4}" destId="{325E28D4-6FE0-44AB-9723-07EA82184599}" srcOrd="0" destOrd="0" presId="urn:microsoft.com/office/officeart/2018/2/layout/IconVerticalSolidList"/>
    <dgm:cxn modelId="{9C49A2C1-A12A-4154-91E4-FB7CA85FF42F}" type="presOf" srcId="{EA7DE0E9-7C2A-45EA-B3B4-D96A75FA6AAC}" destId="{8CAA2034-5BA7-4BBB-9E9C-11D833227F69}" srcOrd="0" destOrd="0" presId="urn:microsoft.com/office/officeart/2018/2/layout/IconVerticalSolidList"/>
    <dgm:cxn modelId="{F2F54783-0FAE-4D30-9F70-E2EE833968A3}" type="presParOf" srcId="{703D328D-DA93-4977-8C5E-6AB20BA56A57}" destId="{12551E38-AB93-4D9E-8F69-E5A59C14ED41}" srcOrd="0" destOrd="0" presId="urn:microsoft.com/office/officeart/2018/2/layout/IconVerticalSolidList"/>
    <dgm:cxn modelId="{8BB5FFC6-5DEB-431D-993A-D5A146B8307D}" type="presParOf" srcId="{12551E38-AB93-4D9E-8F69-E5A59C14ED41}" destId="{F5BE313C-37D2-4A83-B56A-A6D43231554A}" srcOrd="0" destOrd="0" presId="urn:microsoft.com/office/officeart/2018/2/layout/IconVerticalSolidList"/>
    <dgm:cxn modelId="{95DCB2BF-DE88-4E96-AC1A-53E63274BEAC}" type="presParOf" srcId="{12551E38-AB93-4D9E-8F69-E5A59C14ED41}" destId="{1B1961AD-2230-40D2-BE57-8171C5D37654}" srcOrd="1" destOrd="0" presId="urn:microsoft.com/office/officeart/2018/2/layout/IconVerticalSolidList"/>
    <dgm:cxn modelId="{79AEC41E-D6D4-4BD4-9D2F-DA2280055C3A}" type="presParOf" srcId="{12551E38-AB93-4D9E-8F69-E5A59C14ED41}" destId="{5E1C4012-3722-480F-85F5-E84DBA4C49FF}" srcOrd="2" destOrd="0" presId="urn:microsoft.com/office/officeart/2018/2/layout/IconVerticalSolidList"/>
    <dgm:cxn modelId="{1E48C77F-518C-4D0B-A70E-3EDBDF8C125E}" type="presParOf" srcId="{12551E38-AB93-4D9E-8F69-E5A59C14ED41}" destId="{325E28D4-6FE0-44AB-9723-07EA82184599}" srcOrd="3" destOrd="0" presId="urn:microsoft.com/office/officeart/2018/2/layout/IconVerticalSolidList"/>
    <dgm:cxn modelId="{CBF185F9-B2C6-42C6-BFAA-FD4DA814E7AC}" type="presParOf" srcId="{703D328D-DA93-4977-8C5E-6AB20BA56A57}" destId="{4689F1AC-97EA-4A8F-BF7E-2AA3E612B521}" srcOrd="1" destOrd="0" presId="urn:microsoft.com/office/officeart/2018/2/layout/IconVerticalSolidList"/>
    <dgm:cxn modelId="{528E7288-A660-4A5A-BB81-CA8380E972EE}" type="presParOf" srcId="{703D328D-DA93-4977-8C5E-6AB20BA56A57}" destId="{32F49183-5210-4733-B520-F9CE7A16A798}" srcOrd="2" destOrd="0" presId="urn:microsoft.com/office/officeart/2018/2/layout/IconVerticalSolidList"/>
    <dgm:cxn modelId="{D0204323-78C4-4039-8CC4-D8E157F8E780}" type="presParOf" srcId="{32F49183-5210-4733-B520-F9CE7A16A798}" destId="{2F4840E9-5862-4278-94D9-EE423C5B4202}" srcOrd="0" destOrd="0" presId="urn:microsoft.com/office/officeart/2018/2/layout/IconVerticalSolidList"/>
    <dgm:cxn modelId="{C9866438-A498-4897-A057-6ECF82A32DC6}" type="presParOf" srcId="{32F49183-5210-4733-B520-F9CE7A16A798}" destId="{02958CDB-B8AD-497E-8765-CC7968697C4D}" srcOrd="1" destOrd="0" presId="urn:microsoft.com/office/officeart/2018/2/layout/IconVerticalSolidList"/>
    <dgm:cxn modelId="{9C3F8712-1C5C-456A-A477-5388A2EB623C}" type="presParOf" srcId="{32F49183-5210-4733-B520-F9CE7A16A798}" destId="{639A492E-612C-4BE4-AF6F-E4A381CCA913}" srcOrd="2" destOrd="0" presId="urn:microsoft.com/office/officeart/2018/2/layout/IconVerticalSolidList"/>
    <dgm:cxn modelId="{DADB7C8A-D9B1-4D51-A0A4-E71C11A489C1}" type="presParOf" srcId="{32F49183-5210-4733-B520-F9CE7A16A798}" destId="{42CD29FB-DDC4-4EDB-B349-B6555A5A6BD9}" srcOrd="3" destOrd="0" presId="urn:microsoft.com/office/officeart/2018/2/layout/IconVerticalSolidList"/>
    <dgm:cxn modelId="{9D267627-65A6-464A-9524-F122F4BC08B0}" type="presParOf" srcId="{703D328D-DA93-4977-8C5E-6AB20BA56A57}" destId="{73BF07B8-AA70-4531-8AE4-77452C916384}" srcOrd="3" destOrd="0" presId="urn:microsoft.com/office/officeart/2018/2/layout/IconVerticalSolidList"/>
    <dgm:cxn modelId="{9C97E9B1-485A-45E0-B474-10D26085ED61}" type="presParOf" srcId="{703D328D-DA93-4977-8C5E-6AB20BA56A57}" destId="{5573EAE4-1F61-4CC1-AE0E-115425C3EC97}" srcOrd="4" destOrd="0" presId="urn:microsoft.com/office/officeart/2018/2/layout/IconVerticalSolidList"/>
    <dgm:cxn modelId="{262918EA-2F82-46B4-8E54-A1C03393ED12}" type="presParOf" srcId="{5573EAE4-1F61-4CC1-AE0E-115425C3EC97}" destId="{55A147D6-94E0-4F5C-9800-28A65D774304}" srcOrd="0" destOrd="0" presId="urn:microsoft.com/office/officeart/2018/2/layout/IconVerticalSolidList"/>
    <dgm:cxn modelId="{AE6F304E-8E60-425D-9A6E-5E25AEA010A0}" type="presParOf" srcId="{5573EAE4-1F61-4CC1-AE0E-115425C3EC97}" destId="{B911DA2C-C7F8-4876-AC12-9E4B0D92D478}" srcOrd="1" destOrd="0" presId="urn:microsoft.com/office/officeart/2018/2/layout/IconVerticalSolidList"/>
    <dgm:cxn modelId="{1324A924-AD1A-4747-A2AB-05A18D1D0A5B}" type="presParOf" srcId="{5573EAE4-1F61-4CC1-AE0E-115425C3EC97}" destId="{B87252A4-977B-41E2-B4D3-C1C54EE63A74}" srcOrd="2" destOrd="0" presId="urn:microsoft.com/office/officeart/2018/2/layout/IconVerticalSolidList"/>
    <dgm:cxn modelId="{0ACC3FCA-275E-46FD-BDE3-F12929A94137}" type="presParOf" srcId="{5573EAE4-1F61-4CC1-AE0E-115425C3EC97}" destId="{8CAA2034-5BA7-4BBB-9E9C-11D833227F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A95268-32EB-49A2-942E-217EBD1320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2FDD6-7975-4AF1-8A39-CEAE37596DD9}">
      <dgm:prSet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Who maintains the list and notifies users of changes?</a:t>
          </a:r>
        </a:p>
      </dgm:t>
    </dgm:pt>
    <dgm:pt modelId="{DBC82DE9-CB6A-4CB9-9B16-CB5D5FF7BB65}" type="parTrans" cxnId="{45188621-DFC2-45F3-BB28-293001115157}">
      <dgm:prSet/>
      <dgm:spPr/>
      <dgm:t>
        <a:bodyPr/>
        <a:lstStyle/>
        <a:p>
          <a:endParaRPr lang="en-US"/>
        </a:p>
      </dgm:t>
    </dgm:pt>
    <dgm:pt modelId="{66217F9F-2E34-4D39-BD27-AA9D60F1426E}" type="sibTrans" cxnId="{45188621-DFC2-45F3-BB28-293001115157}">
      <dgm:prSet/>
      <dgm:spPr/>
      <dgm:t>
        <a:bodyPr/>
        <a:lstStyle/>
        <a:p>
          <a:endParaRPr lang="en-US"/>
        </a:p>
      </dgm:t>
    </dgm:pt>
    <dgm:pt modelId="{3E9C8FBC-59F8-49F6-A3B8-9DF31E55DEC1}">
      <dgm:prSet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Who are the key stakeholders of this project?</a:t>
          </a:r>
        </a:p>
      </dgm:t>
    </dgm:pt>
    <dgm:pt modelId="{138A7A35-8A21-44C8-A1A9-37A1FCEEBE28}" type="parTrans" cxnId="{0576527E-1C98-4306-863E-BF53689EDB95}">
      <dgm:prSet/>
      <dgm:spPr/>
      <dgm:t>
        <a:bodyPr/>
        <a:lstStyle/>
        <a:p>
          <a:endParaRPr lang="en-US"/>
        </a:p>
      </dgm:t>
    </dgm:pt>
    <dgm:pt modelId="{017657C8-7206-49CB-837A-80FEBD7C6D7F}" type="sibTrans" cxnId="{0576527E-1C98-4306-863E-BF53689EDB95}">
      <dgm:prSet/>
      <dgm:spPr/>
      <dgm:t>
        <a:bodyPr/>
        <a:lstStyle/>
        <a:p>
          <a:endParaRPr lang="en-US"/>
        </a:p>
      </dgm:t>
    </dgm:pt>
    <dgm:pt modelId="{477063FE-B802-4830-9490-4B0AC97A68C7}">
      <dgm:prSet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How often are changes made</a:t>
          </a:r>
          <a:r>
            <a:rPr lang="en-US" sz="2400" dirty="0">
              <a:latin typeface="Garamond" panose="02020404030301010803" pitchFamily="18" charset="0"/>
            </a:rPr>
            <a:t>?</a:t>
          </a:r>
        </a:p>
      </dgm:t>
    </dgm:pt>
    <dgm:pt modelId="{462F1596-71D8-4253-AE6A-50219197CEC5}" type="parTrans" cxnId="{7424C877-5FEC-4CE0-A191-AE5CEF0D2C47}">
      <dgm:prSet/>
      <dgm:spPr/>
      <dgm:t>
        <a:bodyPr/>
        <a:lstStyle/>
        <a:p>
          <a:endParaRPr lang="en-US"/>
        </a:p>
      </dgm:t>
    </dgm:pt>
    <dgm:pt modelId="{F0D52DB4-1ADE-4367-8DCA-2FD5376EAD61}" type="sibTrans" cxnId="{7424C877-5FEC-4CE0-A191-AE5CEF0D2C47}">
      <dgm:prSet/>
      <dgm:spPr/>
      <dgm:t>
        <a:bodyPr/>
        <a:lstStyle/>
        <a:p>
          <a:endParaRPr lang="en-US"/>
        </a:p>
      </dgm:t>
    </dgm:pt>
    <dgm:pt modelId="{85BE7078-43CA-4E26-99C8-ADA767FD8D4E}">
      <dgm:prSet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What is included in each record?</a:t>
          </a:r>
        </a:p>
      </dgm:t>
    </dgm:pt>
    <dgm:pt modelId="{C1BDB322-10C7-4245-ADBB-FC61782DEC9E}" type="parTrans" cxnId="{0EA0D8AD-E662-4F4E-9912-4C12693ADCDB}">
      <dgm:prSet/>
      <dgm:spPr/>
      <dgm:t>
        <a:bodyPr/>
        <a:lstStyle/>
        <a:p>
          <a:endParaRPr lang="en-US"/>
        </a:p>
      </dgm:t>
    </dgm:pt>
    <dgm:pt modelId="{2E2915C7-0FD1-45A2-A66E-7FCF21761389}" type="sibTrans" cxnId="{0EA0D8AD-E662-4F4E-9912-4C12693ADCDB}">
      <dgm:prSet/>
      <dgm:spPr/>
      <dgm:t>
        <a:bodyPr/>
        <a:lstStyle/>
        <a:p>
          <a:endParaRPr lang="en-US"/>
        </a:p>
      </dgm:t>
    </dgm:pt>
    <dgm:pt modelId="{8F02D7EE-C397-4C49-9BB0-1A5CEE97D557}">
      <dgm:prSet custT="1"/>
      <dgm:spPr/>
      <dgm:t>
        <a:bodyPr/>
        <a:lstStyle/>
        <a:p>
          <a:r>
            <a:rPr lang="en-US" sz="1600" dirty="0">
              <a:latin typeface="Garamond" panose="02020404030301010803" pitchFamily="18" charset="0"/>
            </a:rPr>
            <a:t>Vendor’s official name</a:t>
          </a:r>
        </a:p>
      </dgm:t>
    </dgm:pt>
    <dgm:pt modelId="{BB6F2ED1-7AD1-4F62-A7C1-D57E49D496FF}" type="parTrans" cxnId="{EFCAD571-1B5B-46E7-AAC2-E779A9DE2208}">
      <dgm:prSet/>
      <dgm:spPr/>
      <dgm:t>
        <a:bodyPr/>
        <a:lstStyle/>
        <a:p>
          <a:endParaRPr lang="en-US"/>
        </a:p>
      </dgm:t>
    </dgm:pt>
    <dgm:pt modelId="{DFF7539D-FB53-4402-95FF-34D2E598D8FE}" type="sibTrans" cxnId="{EFCAD571-1B5B-46E7-AAC2-E779A9DE2208}">
      <dgm:prSet/>
      <dgm:spPr/>
      <dgm:t>
        <a:bodyPr/>
        <a:lstStyle/>
        <a:p>
          <a:endParaRPr lang="en-US"/>
        </a:p>
      </dgm:t>
    </dgm:pt>
    <dgm:pt modelId="{0C467BBD-EA70-419D-B78E-A5798F85CFF2}">
      <dgm:prSet custT="1"/>
      <dgm:spPr/>
      <dgm:t>
        <a:bodyPr/>
        <a:lstStyle/>
        <a:p>
          <a:r>
            <a:rPr lang="en-US" sz="1600" dirty="0">
              <a:latin typeface="Garamond" panose="02020404030301010803" pitchFamily="18" charset="0"/>
            </a:rPr>
            <a:t>Previous Name</a:t>
          </a:r>
        </a:p>
      </dgm:t>
    </dgm:pt>
    <dgm:pt modelId="{2DC97797-5609-49AD-B9F9-52252BED21FA}" type="parTrans" cxnId="{4B072863-FA5B-4377-88FB-48AAE1C48746}">
      <dgm:prSet/>
      <dgm:spPr/>
      <dgm:t>
        <a:bodyPr/>
        <a:lstStyle/>
        <a:p>
          <a:endParaRPr lang="en-US"/>
        </a:p>
      </dgm:t>
    </dgm:pt>
    <dgm:pt modelId="{05408384-4845-4054-971F-A9062D90CB34}" type="sibTrans" cxnId="{4B072863-FA5B-4377-88FB-48AAE1C48746}">
      <dgm:prSet/>
      <dgm:spPr/>
      <dgm:t>
        <a:bodyPr/>
        <a:lstStyle/>
        <a:p>
          <a:endParaRPr lang="en-US"/>
        </a:p>
      </dgm:t>
    </dgm:pt>
    <dgm:pt modelId="{CE879678-3A64-4545-B1A6-8B055EB11B24}">
      <dgm:prSet custT="1"/>
      <dgm:spPr/>
      <dgm:t>
        <a:bodyPr/>
        <a:lstStyle/>
        <a:p>
          <a:r>
            <a:rPr lang="en-US" sz="1600" dirty="0">
              <a:latin typeface="Garamond" panose="02020404030301010803" pitchFamily="18" charset="0"/>
            </a:rPr>
            <a:t>Access Provider</a:t>
          </a:r>
        </a:p>
      </dgm:t>
    </dgm:pt>
    <dgm:pt modelId="{996DD359-AFC8-428B-8953-9626DA043288}" type="parTrans" cxnId="{886EAC35-A1A5-47FC-A5AD-6C52FC2B5F05}">
      <dgm:prSet/>
      <dgm:spPr/>
      <dgm:t>
        <a:bodyPr/>
        <a:lstStyle/>
        <a:p>
          <a:endParaRPr lang="en-US"/>
        </a:p>
      </dgm:t>
    </dgm:pt>
    <dgm:pt modelId="{FD7F5E2A-9EDA-4EED-9231-33F29F178E7F}" type="sibTrans" cxnId="{886EAC35-A1A5-47FC-A5AD-6C52FC2B5F05}">
      <dgm:prSet/>
      <dgm:spPr/>
      <dgm:t>
        <a:bodyPr/>
        <a:lstStyle/>
        <a:p>
          <a:endParaRPr lang="en-US"/>
        </a:p>
      </dgm:t>
    </dgm:pt>
    <dgm:pt modelId="{ACAFE88F-0DC6-4AF3-9B3F-16E2998E422F}">
      <dgm:prSet custT="1"/>
      <dgm:spPr/>
      <dgm:t>
        <a:bodyPr/>
        <a:lstStyle/>
        <a:p>
          <a:r>
            <a:rPr lang="en-US" sz="1600" dirty="0">
              <a:latin typeface="Garamond" panose="02020404030301010803" pitchFamily="18" charset="0"/>
            </a:rPr>
            <a:t>Description</a:t>
          </a:r>
        </a:p>
      </dgm:t>
    </dgm:pt>
    <dgm:pt modelId="{C9F50794-93E8-4444-B80F-C6C3E2BA8016}" type="parTrans" cxnId="{3621EC8D-7A5F-4363-974A-8A7C30CAB898}">
      <dgm:prSet/>
      <dgm:spPr/>
      <dgm:t>
        <a:bodyPr/>
        <a:lstStyle/>
        <a:p>
          <a:endParaRPr lang="en-US"/>
        </a:p>
      </dgm:t>
    </dgm:pt>
    <dgm:pt modelId="{F96E899A-F5DA-4291-8C98-50B42200572D}" type="sibTrans" cxnId="{3621EC8D-7A5F-4363-974A-8A7C30CAB898}">
      <dgm:prSet/>
      <dgm:spPr/>
      <dgm:t>
        <a:bodyPr/>
        <a:lstStyle/>
        <a:p>
          <a:endParaRPr lang="en-US"/>
        </a:p>
      </dgm:t>
    </dgm:pt>
    <dgm:pt modelId="{8EA9BC59-CCC6-470D-A482-4682C20EDC18}">
      <dgm:prSet custT="1"/>
      <dgm:spPr/>
      <dgm:t>
        <a:bodyPr/>
        <a:lstStyle/>
        <a:p>
          <a:r>
            <a:rPr lang="en-US" sz="1600" dirty="0">
              <a:latin typeface="Garamond" panose="02020404030301010803" pitchFamily="18" charset="0"/>
            </a:rPr>
            <a:t>Access Note</a:t>
          </a:r>
        </a:p>
      </dgm:t>
    </dgm:pt>
    <dgm:pt modelId="{206ADC77-3E2B-4372-9B86-092D989ACA87}" type="parTrans" cxnId="{7BE9CA99-58F6-44AF-9F8D-A6455AE0D47C}">
      <dgm:prSet/>
      <dgm:spPr/>
      <dgm:t>
        <a:bodyPr/>
        <a:lstStyle/>
        <a:p>
          <a:endParaRPr lang="en-US"/>
        </a:p>
      </dgm:t>
    </dgm:pt>
    <dgm:pt modelId="{9F3403A0-11D9-4026-97E2-5EFA85C298C9}" type="sibTrans" cxnId="{7BE9CA99-58F6-44AF-9F8D-A6455AE0D47C}">
      <dgm:prSet/>
      <dgm:spPr/>
      <dgm:t>
        <a:bodyPr/>
        <a:lstStyle/>
        <a:p>
          <a:endParaRPr lang="en-US"/>
        </a:p>
      </dgm:t>
    </dgm:pt>
    <dgm:pt modelId="{2FD8EDD0-6DEC-4A24-8DF5-15EBA0B8C498}">
      <dgm:prSet custT="1"/>
      <dgm:spPr/>
      <dgm:t>
        <a:bodyPr/>
        <a:lstStyle/>
        <a:p>
          <a:r>
            <a:rPr lang="en-US" sz="1600" dirty="0">
              <a:latin typeface="Garamond" panose="02020404030301010803" pitchFamily="18" charset="0"/>
            </a:rPr>
            <a:t>Link to the Catalog</a:t>
          </a:r>
        </a:p>
      </dgm:t>
    </dgm:pt>
    <dgm:pt modelId="{CE1554EC-CF22-4654-81F1-F6BF56555652}" type="parTrans" cxnId="{D90498D5-1595-49FE-941C-DDC20D292C07}">
      <dgm:prSet/>
      <dgm:spPr/>
      <dgm:t>
        <a:bodyPr/>
        <a:lstStyle/>
        <a:p>
          <a:endParaRPr lang="en-US"/>
        </a:p>
      </dgm:t>
    </dgm:pt>
    <dgm:pt modelId="{3BB65F33-004D-4A76-A7D2-1B4CF7906559}" type="sibTrans" cxnId="{D90498D5-1595-49FE-941C-DDC20D292C07}">
      <dgm:prSet/>
      <dgm:spPr/>
      <dgm:t>
        <a:bodyPr/>
        <a:lstStyle/>
        <a:p>
          <a:endParaRPr lang="en-US"/>
        </a:p>
      </dgm:t>
    </dgm:pt>
    <dgm:pt modelId="{41F94796-D792-4A97-AFE5-2284814A9071}">
      <dgm:prSet custT="1"/>
      <dgm:spPr/>
      <dgm:t>
        <a:bodyPr/>
        <a:lstStyle/>
        <a:p>
          <a:r>
            <a:rPr lang="en-US" sz="1600" dirty="0">
              <a:latin typeface="Garamond" panose="02020404030301010803" pitchFamily="18" charset="0"/>
            </a:rPr>
            <a:t>Format</a:t>
          </a:r>
        </a:p>
      </dgm:t>
    </dgm:pt>
    <dgm:pt modelId="{35DB8066-55A1-4793-8AE7-BDF237E621FD}" type="parTrans" cxnId="{AD0C90A1-B2D4-49A5-BA2B-4CF42591D21F}">
      <dgm:prSet/>
      <dgm:spPr/>
      <dgm:t>
        <a:bodyPr/>
        <a:lstStyle/>
        <a:p>
          <a:endParaRPr lang="en-US"/>
        </a:p>
      </dgm:t>
    </dgm:pt>
    <dgm:pt modelId="{7588E408-E912-442C-9CDD-7A8818861769}" type="sibTrans" cxnId="{AD0C90A1-B2D4-49A5-BA2B-4CF42591D21F}">
      <dgm:prSet/>
      <dgm:spPr/>
      <dgm:t>
        <a:bodyPr/>
        <a:lstStyle/>
        <a:p>
          <a:endParaRPr lang="en-US"/>
        </a:p>
      </dgm:t>
    </dgm:pt>
    <dgm:pt modelId="{5153BAA4-B000-4116-9308-7DA90FD13233}">
      <dgm:prSet custT="1"/>
      <dgm:spPr/>
      <dgm:t>
        <a:bodyPr/>
        <a:lstStyle/>
        <a:p>
          <a:r>
            <a:rPr lang="en-US" sz="1600" dirty="0">
              <a:latin typeface="Garamond" panose="02020404030301010803" pitchFamily="18" charset="0"/>
            </a:rPr>
            <a:t>Subjects (Supplied by Subject Specialists)</a:t>
          </a:r>
        </a:p>
      </dgm:t>
    </dgm:pt>
    <dgm:pt modelId="{5251BE0A-BF7A-4269-9FE0-F5109471B469}" type="parTrans" cxnId="{1186D3DF-B82D-41EA-B657-53A63944C66C}">
      <dgm:prSet/>
      <dgm:spPr/>
      <dgm:t>
        <a:bodyPr/>
        <a:lstStyle/>
        <a:p>
          <a:endParaRPr lang="en-US"/>
        </a:p>
      </dgm:t>
    </dgm:pt>
    <dgm:pt modelId="{F7164363-6F54-41C5-B787-1BE75146ACFD}" type="sibTrans" cxnId="{1186D3DF-B82D-41EA-B657-53A63944C66C}">
      <dgm:prSet/>
      <dgm:spPr/>
      <dgm:t>
        <a:bodyPr/>
        <a:lstStyle/>
        <a:p>
          <a:endParaRPr lang="en-US"/>
        </a:p>
      </dgm:t>
    </dgm:pt>
    <dgm:pt modelId="{102B417F-4D51-4680-B7A1-D64DC753C9FE}">
      <dgm:prSet custT="1"/>
      <dgm:spPr/>
      <dgm:t>
        <a:bodyPr/>
        <a:lstStyle/>
        <a:p>
          <a:r>
            <a:rPr lang="en-US" sz="1600" dirty="0">
              <a:latin typeface="Garamond" panose="02020404030301010803" pitchFamily="18" charset="0"/>
            </a:rPr>
            <a:t>Types</a:t>
          </a:r>
        </a:p>
      </dgm:t>
    </dgm:pt>
    <dgm:pt modelId="{3A1A4AA1-409D-41B5-81B3-29EBE78B53AB}" type="parTrans" cxnId="{8E959ADB-5520-4082-B9DA-E1DB8C4CE69C}">
      <dgm:prSet/>
      <dgm:spPr/>
      <dgm:t>
        <a:bodyPr/>
        <a:lstStyle/>
        <a:p>
          <a:endParaRPr lang="en-US"/>
        </a:p>
      </dgm:t>
    </dgm:pt>
    <dgm:pt modelId="{9F0B96B6-045D-4CD4-A145-6EF5AD1E96DF}" type="sibTrans" cxnId="{8E959ADB-5520-4082-B9DA-E1DB8C4CE69C}">
      <dgm:prSet/>
      <dgm:spPr/>
      <dgm:t>
        <a:bodyPr/>
        <a:lstStyle/>
        <a:p>
          <a:endParaRPr lang="en-US"/>
        </a:p>
      </dgm:t>
    </dgm:pt>
    <dgm:pt modelId="{93015A82-E05D-4D51-9D92-72A307250EAA}" type="pres">
      <dgm:prSet presAssocID="{5AA95268-32EB-49A2-942E-217EBD13201D}" presName="linear" presStyleCnt="0">
        <dgm:presLayoutVars>
          <dgm:dir/>
          <dgm:animLvl val="lvl"/>
          <dgm:resizeHandles val="exact"/>
        </dgm:presLayoutVars>
      </dgm:prSet>
      <dgm:spPr/>
    </dgm:pt>
    <dgm:pt modelId="{7B19B2CF-6658-467F-9F80-08F334C75A2E}" type="pres">
      <dgm:prSet presAssocID="{8AB2FDD6-7975-4AF1-8A39-CEAE37596DD9}" presName="parentLin" presStyleCnt="0"/>
      <dgm:spPr/>
    </dgm:pt>
    <dgm:pt modelId="{80A6B917-51D2-4753-838C-4B49D1B26254}" type="pres">
      <dgm:prSet presAssocID="{8AB2FDD6-7975-4AF1-8A39-CEAE37596DD9}" presName="parentLeftMargin" presStyleLbl="node1" presStyleIdx="0" presStyleCnt="4"/>
      <dgm:spPr/>
    </dgm:pt>
    <dgm:pt modelId="{6689A0EE-EB5B-4758-A861-E1A8EE718E59}" type="pres">
      <dgm:prSet presAssocID="{8AB2FDD6-7975-4AF1-8A39-CEAE37596DD9}" presName="parentText" presStyleLbl="node1" presStyleIdx="0" presStyleCnt="4" custScaleY="163557" custLinFactNeighborY="18827">
        <dgm:presLayoutVars>
          <dgm:chMax val="0"/>
          <dgm:bulletEnabled val="1"/>
        </dgm:presLayoutVars>
      </dgm:prSet>
      <dgm:spPr/>
    </dgm:pt>
    <dgm:pt modelId="{123C34CE-61C3-4CBF-8EB3-07F7A31104DA}" type="pres">
      <dgm:prSet presAssocID="{8AB2FDD6-7975-4AF1-8A39-CEAE37596DD9}" presName="negativeSpace" presStyleCnt="0"/>
      <dgm:spPr/>
    </dgm:pt>
    <dgm:pt modelId="{6233B23B-A50E-4683-A4C6-40317C8A4592}" type="pres">
      <dgm:prSet presAssocID="{8AB2FDD6-7975-4AF1-8A39-CEAE37596DD9}" presName="childText" presStyleLbl="conFgAcc1" presStyleIdx="0" presStyleCnt="4">
        <dgm:presLayoutVars>
          <dgm:bulletEnabled val="1"/>
        </dgm:presLayoutVars>
      </dgm:prSet>
      <dgm:spPr/>
    </dgm:pt>
    <dgm:pt modelId="{95F6B06D-9739-456A-B146-E0D5AD749FDF}" type="pres">
      <dgm:prSet presAssocID="{66217F9F-2E34-4D39-BD27-AA9D60F1426E}" presName="spaceBetweenRectangles" presStyleCnt="0"/>
      <dgm:spPr/>
    </dgm:pt>
    <dgm:pt modelId="{E3C450C0-5B30-495A-8B5F-F0CF047C1D17}" type="pres">
      <dgm:prSet presAssocID="{3E9C8FBC-59F8-49F6-A3B8-9DF31E55DEC1}" presName="parentLin" presStyleCnt="0"/>
      <dgm:spPr/>
    </dgm:pt>
    <dgm:pt modelId="{CC74DDA9-71EB-4356-AE35-3436F3F20958}" type="pres">
      <dgm:prSet presAssocID="{3E9C8FBC-59F8-49F6-A3B8-9DF31E55DEC1}" presName="parentLeftMargin" presStyleLbl="node1" presStyleIdx="0" presStyleCnt="4"/>
      <dgm:spPr/>
    </dgm:pt>
    <dgm:pt modelId="{9CC5206F-B585-40F3-87D1-56533E454691}" type="pres">
      <dgm:prSet presAssocID="{3E9C8FBC-59F8-49F6-A3B8-9DF31E55DEC1}" presName="parentText" presStyleLbl="node1" presStyleIdx="1" presStyleCnt="4" custScaleY="134486">
        <dgm:presLayoutVars>
          <dgm:chMax val="0"/>
          <dgm:bulletEnabled val="1"/>
        </dgm:presLayoutVars>
      </dgm:prSet>
      <dgm:spPr/>
    </dgm:pt>
    <dgm:pt modelId="{FD06A686-0274-4CDB-9715-BD9D1835F183}" type="pres">
      <dgm:prSet presAssocID="{3E9C8FBC-59F8-49F6-A3B8-9DF31E55DEC1}" presName="negativeSpace" presStyleCnt="0"/>
      <dgm:spPr/>
    </dgm:pt>
    <dgm:pt modelId="{A4E600FA-090A-4622-8E06-9D634923759F}" type="pres">
      <dgm:prSet presAssocID="{3E9C8FBC-59F8-49F6-A3B8-9DF31E55DEC1}" presName="childText" presStyleLbl="conFgAcc1" presStyleIdx="1" presStyleCnt="4">
        <dgm:presLayoutVars>
          <dgm:bulletEnabled val="1"/>
        </dgm:presLayoutVars>
      </dgm:prSet>
      <dgm:spPr/>
    </dgm:pt>
    <dgm:pt modelId="{9CC100CA-25EB-4B9C-9C45-0B1DA1792EBD}" type="pres">
      <dgm:prSet presAssocID="{017657C8-7206-49CB-837A-80FEBD7C6D7F}" presName="spaceBetweenRectangles" presStyleCnt="0"/>
      <dgm:spPr/>
    </dgm:pt>
    <dgm:pt modelId="{9C177BB1-A299-4252-983C-445F5A6CE358}" type="pres">
      <dgm:prSet presAssocID="{477063FE-B802-4830-9490-4B0AC97A68C7}" presName="parentLin" presStyleCnt="0"/>
      <dgm:spPr/>
    </dgm:pt>
    <dgm:pt modelId="{10DEE729-A31D-4E09-A5B8-DC114D252519}" type="pres">
      <dgm:prSet presAssocID="{477063FE-B802-4830-9490-4B0AC97A68C7}" presName="parentLeftMargin" presStyleLbl="node1" presStyleIdx="1" presStyleCnt="4"/>
      <dgm:spPr/>
    </dgm:pt>
    <dgm:pt modelId="{D89561AA-AF42-4D1F-A96E-440DDBDDC23A}" type="pres">
      <dgm:prSet presAssocID="{477063FE-B802-4830-9490-4B0AC97A68C7}" presName="parentText" presStyleLbl="node1" presStyleIdx="2" presStyleCnt="4" custScaleY="155128">
        <dgm:presLayoutVars>
          <dgm:chMax val="0"/>
          <dgm:bulletEnabled val="1"/>
        </dgm:presLayoutVars>
      </dgm:prSet>
      <dgm:spPr/>
    </dgm:pt>
    <dgm:pt modelId="{9DDE2D2C-88ED-4366-8654-C0F39AB1BFC4}" type="pres">
      <dgm:prSet presAssocID="{477063FE-B802-4830-9490-4B0AC97A68C7}" presName="negativeSpace" presStyleCnt="0"/>
      <dgm:spPr/>
    </dgm:pt>
    <dgm:pt modelId="{D7209995-EB12-4421-AAE8-35D6B7FF7039}" type="pres">
      <dgm:prSet presAssocID="{477063FE-B802-4830-9490-4B0AC97A68C7}" presName="childText" presStyleLbl="conFgAcc1" presStyleIdx="2" presStyleCnt="4">
        <dgm:presLayoutVars>
          <dgm:bulletEnabled val="1"/>
        </dgm:presLayoutVars>
      </dgm:prSet>
      <dgm:spPr/>
    </dgm:pt>
    <dgm:pt modelId="{49990017-1842-4DC6-BFFC-5087B4CC77A5}" type="pres">
      <dgm:prSet presAssocID="{F0D52DB4-1ADE-4367-8DCA-2FD5376EAD61}" presName="spaceBetweenRectangles" presStyleCnt="0"/>
      <dgm:spPr/>
    </dgm:pt>
    <dgm:pt modelId="{26687D39-2900-487E-BA8D-59F297CD817E}" type="pres">
      <dgm:prSet presAssocID="{85BE7078-43CA-4E26-99C8-ADA767FD8D4E}" presName="parentLin" presStyleCnt="0"/>
      <dgm:spPr/>
    </dgm:pt>
    <dgm:pt modelId="{015B25B0-F658-4DE7-BEA4-0361222B9FD7}" type="pres">
      <dgm:prSet presAssocID="{85BE7078-43CA-4E26-99C8-ADA767FD8D4E}" presName="parentLeftMargin" presStyleLbl="node1" presStyleIdx="2" presStyleCnt="4"/>
      <dgm:spPr/>
    </dgm:pt>
    <dgm:pt modelId="{1B7EA4B6-9884-4DAD-9EFD-C34043A4A171}" type="pres">
      <dgm:prSet presAssocID="{85BE7078-43CA-4E26-99C8-ADA767FD8D4E}" presName="parentText" presStyleLbl="node1" presStyleIdx="3" presStyleCnt="4" custScaleY="161999">
        <dgm:presLayoutVars>
          <dgm:chMax val="0"/>
          <dgm:bulletEnabled val="1"/>
        </dgm:presLayoutVars>
      </dgm:prSet>
      <dgm:spPr/>
    </dgm:pt>
    <dgm:pt modelId="{D97A2ACA-BB79-4D66-B0C5-36A14291D1EC}" type="pres">
      <dgm:prSet presAssocID="{85BE7078-43CA-4E26-99C8-ADA767FD8D4E}" presName="negativeSpace" presStyleCnt="0"/>
      <dgm:spPr/>
    </dgm:pt>
    <dgm:pt modelId="{BA74711C-965A-443E-9244-87C9267D3B2D}" type="pres">
      <dgm:prSet presAssocID="{85BE7078-43CA-4E26-99C8-ADA767FD8D4E}" presName="childText" presStyleLbl="conFgAcc1" presStyleIdx="3" presStyleCnt="4" custLinFactNeighborX="0">
        <dgm:presLayoutVars>
          <dgm:bulletEnabled val="1"/>
        </dgm:presLayoutVars>
      </dgm:prSet>
      <dgm:spPr/>
    </dgm:pt>
  </dgm:ptLst>
  <dgm:cxnLst>
    <dgm:cxn modelId="{3DD1CB0A-AC1D-4520-9D46-47E2CEF9FCE3}" type="presOf" srcId="{8EA9BC59-CCC6-470D-A482-4682C20EDC18}" destId="{BA74711C-965A-443E-9244-87C9267D3B2D}" srcOrd="0" destOrd="4" presId="urn:microsoft.com/office/officeart/2005/8/layout/list1"/>
    <dgm:cxn modelId="{58D5AF1F-0E5D-4E5E-B7E1-C27221068EFC}" type="presOf" srcId="{ACAFE88F-0DC6-4AF3-9B3F-16E2998E422F}" destId="{BA74711C-965A-443E-9244-87C9267D3B2D}" srcOrd="0" destOrd="3" presId="urn:microsoft.com/office/officeart/2005/8/layout/list1"/>
    <dgm:cxn modelId="{45188621-DFC2-45F3-BB28-293001115157}" srcId="{5AA95268-32EB-49A2-942E-217EBD13201D}" destId="{8AB2FDD6-7975-4AF1-8A39-CEAE37596DD9}" srcOrd="0" destOrd="0" parTransId="{DBC82DE9-CB6A-4CB9-9B16-CB5D5FF7BB65}" sibTransId="{66217F9F-2E34-4D39-BD27-AA9D60F1426E}"/>
    <dgm:cxn modelId="{5EB9DD24-DFF0-444F-B9A9-51C107EF494A}" type="presOf" srcId="{41F94796-D792-4A97-AFE5-2284814A9071}" destId="{BA74711C-965A-443E-9244-87C9267D3B2D}" srcOrd="0" destOrd="6" presId="urn:microsoft.com/office/officeart/2005/8/layout/list1"/>
    <dgm:cxn modelId="{1695A726-3681-4004-9689-95E40138C1B0}" type="presOf" srcId="{85BE7078-43CA-4E26-99C8-ADA767FD8D4E}" destId="{015B25B0-F658-4DE7-BEA4-0361222B9FD7}" srcOrd="0" destOrd="0" presId="urn:microsoft.com/office/officeart/2005/8/layout/list1"/>
    <dgm:cxn modelId="{886EAC35-A1A5-47FC-A5AD-6C52FC2B5F05}" srcId="{85BE7078-43CA-4E26-99C8-ADA767FD8D4E}" destId="{CE879678-3A64-4545-B1A6-8B055EB11B24}" srcOrd="2" destOrd="0" parTransId="{996DD359-AFC8-428B-8953-9626DA043288}" sibTransId="{FD7F5E2A-9EDA-4EED-9231-33F29F178E7F}"/>
    <dgm:cxn modelId="{B1A25D37-C885-4181-82A7-F601355E9EAC}" type="presOf" srcId="{CE879678-3A64-4545-B1A6-8B055EB11B24}" destId="{BA74711C-965A-443E-9244-87C9267D3B2D}" srcOrd="0" destOrd="2" presId="urn:microsoft.com/office/officeart/2005/8/layout/list1"/>
    <dgm:cxn modelId="{E41F8E3D-B6D4-4B49-BC13-B2D2F9653901}" type="presOf" srcId="{85BE7078-43CA-4E26-99C8-ADA767FD8D4E}" destId="{1B7EA4B6-9884-4DAD-9EFD-C34043A4A171}" srcOrd="1" destOrd="0" presId="urn:microsoft.com/office/officeart/2005/8/layout/list1"/>
    <dgm:cxn modelId="{4B072863-FA5B-4377-88FB-48AAE1C48746}" srcId="{85BE7078-43CA-4E26-99C8-ADA767FD8D4E}" destId="{0C467BBD-EA70-419D-B78E-A5798F85CFF2}" srcOrd="1" destOrd="0" parTransId="{2DC97797-5609-49AD-B9F9-52252BED21FA}" sibTransId="{05408384-4845-4054-971F-A9062D90CB34}"/>
    <dgm:cxn modelId="{49F15A44-491A-4408-9A82-1D196C21C70B}" type="presOf" srcId="{5AA95268-32EB-49A2-942E-217EBD13201D}" destId="{93015A82-E05D-4D51-9D92-72A307250EAA}" srcOrd="0" destOrd="0" presId="urn:microsoft.com/office/officeart/2005/8/layout/list1"/>
    <dgm:cxn modelId="{895D4169-1186-4BF5-AF5C-F4A7F68C20A4}" type="presOf" srcId="{5153BAA4-B000-4116-9308-7DA90FD13233}" destId="{BA74711C-965A-443E-9244-87C9267D3B2D}" srcOrd="0" destOrd="7" presId="urn:microsoft.com/office/officeart/2005/8/layout/list1"/>
    <dgm:cxn modelId="{6D2D994A-283F-4059-AB80-C450960F001F}" type="presOf" srcId="{8AB2FDD6-7975-4AF1-8A39-CEAE37596DD9}" destId="{6689A0EE-EB5B-4758-A861-E1A8EE718E59}" srcOrd="1" destOrd="0" presId="urn:microsoft.com/office/officeart/2005/8/layout/list1"/>
    <dgm:cxn modelId="{EC578551-0CDF-4A7F-B1B0-80A16E9CBED5}" type="presOf" srcId="{2FD8EDD0-6DEC-4A24-8DF5-15EBA0B8C498}" destId="{BA74711C-965A-443E-9244-87C9267D3B2D}" srcOrd="0" destOrd="5" presId="urn:microsoft.com/office/officeart/2005/8/layout/list1"/>
    <dgm:cxn modelId="{EFCAD571-1B5B-46E7-AAC2-E779A9DE2208}" srcId="{85BE7078-43CA-4E26-99C8-ADA767FD8D4E}" destId="{8F02D7EE-C397-4C49-9BB0-1A5CEE97D557}" srcOrd="0" destOrd="0" parTransId="{BB6F2ED1-7AD1-4F62-A7C1-D57E49D496FF}" sibTransId="{DFF7539D-FB53-4402-95FF-34D2E598D8FE}"/>
    <dgm:cxn modelId="{7424C877-5FEC-4CE0-A191-AE5CEF0D2C47}" srcId="{5AA95268-32EB-49A2-942E-217EBD13201D}" destId="{477063FE-B802-4830-9490-4B0AC97A68C7}" srcOrd="2" destOrd="0" parTransId="{462F1596-71D8-4253-AE6A-50219197CEC5}" sibTransId="{F0D52DB4-1ADE-4367-8DCA-2FD5376EAD61}"/>
    <dgm:cxn modelId="{0576527E-1C98-4306-863E-BF53689EDB95}" srcId="{5AA95268-32EB-49A2-942E-217EBD13201D}" destId="{3E9C8FBC-59F8-49F6-A3B8-9DF31E55DEC1}" srcOrd="1" destOrd="0" parTransId="{138A7A35-8A21-44C8-A1A9-37A1FCEEBE28}" sibTransId="{017657C8-7206-49CB-837A-80FEBD7C6D7F}"/>
    <dgm:cxn modelId="{37377C83-FF39-4197-8267-664A431495B2}" type="presOf" srcId="{8AB2FDD6-7975-4AF1-8A39-CEAE37596DD9}" destId="{80A6B917-51D2-4753-838C-4B49D1B26254}" srcOrd="0" destOrd="0" presId="urn:microsoft.com/office/officeart/2005/8/layout/list1"/>
    <dgm:cxn modelId="{251AD183-9282-41FF-B757-7B404B214AD6}" type="presOf" srcId="{3E9C8FBC-59F8-49F6-A3B8-9DF31E55DEC1}" destId="{CC74DDA9-71EB-4356-AE35-3436F3F20958}" srcOrd="0" destOrd="0" presId="urn:microsoft.com/office/officeart/2005/8/layout/list1"/>
    <dgm:cxn modelId="{3621EC8D-7A5F-4363-974A-8A7C30CAB898}" srcId="{85BE7078-43CA-4E26-99C8-ADA767FD8D4E}" destId="{ACAFE88F-0DC6-4AF3-9B3F-16E2998E422F}" srcOrd="3" destOrd="0" parTransId="{C9F50794-93E8-4444-B80F-C6C3E2BA8016}" sibTransId="{F96E899A-F5DA-4291-8C98-50B42200572D}"/>
    <dgm:cxn modelId="{525DF490-5931-4EC2-BB66-D30A048967BF}" type="presOf" srcId="{0C467BBD-EA70-419D-B78E-A5798F85CFF2}" destId="{BA74711C-965A-443E-9244-87C9267D3B2D}" srcOrd="0" destOrd="1" presId="urn:microsoft.com/office/officeart/2005/8/layout/list1"/>
    <dgm:cxn modelId="{7BE9CA99-58F6-44AF-9F8D-A6455AE0D47C}" srcId="{85BE7078-43CA-4E26-99C8-ADA767FD8D4E}" destId="{8EA9BC59-CCC6-470D-A482-4682C20EDC18}" srcOrd="4" destOrd="0" parTransId="{206ADC77-3E2B-4372-9B86-092D989ACA87}" sibTransId="{9F3403A0-11D9-4026-97E2-5EFA85C298C9}"/>
    <dgm:cxn modelId="{DC446CA1-B6CD-4CEF-8688-923420BB70E6}" type="presOf" srcId="{477063FE-B802-4830-9490-4B0AC97A68C7}" destId="{10DEE729-A31D-4E09-A5B8-DC114D252519}" srcOrd="0" destOrd="0" presId="urn:microsoft.com/office/officeart/2005/8/layout/list1"/>
    <dgm:cxn modelId="{AD0C90A1-B2D4-49A5-BA2B-4CF42591D21F}" srcId="{85BE7078-43CA-4E26-99C8-ADA767FD8D4E}" destId="{41F94796-D792-4A97-AFE5-2284814A9071}" srcOrd="6" destOrd="0" parTransId="{35DB8066-55A1-4793-8AE7-BDF237E621FD}" sibTransId="{7588E408-E912-442C-9CDD-7A8818861769}"/>
    <dgm:cxn modelId="{0EA0D8AD-E662-4F4E-9912-4C12693ADCDB}" srcId="{5AA95268-32EB-49A2-942E-217EBD13201D}" destId="{85BE7078-43CA-4E26-99C8-ADA767FD8D4E}" srcOrd="3" destOrd="0" parTransId="{C1BDB322-10C7-4245-ADBB-FC61782DEC9E}" sibTransId="{2E2915C7-0FD1-45A2-A66E-7FCF21761389}"/>
    <dgm:cxn modelId="{49A634B5-090E-47C0-8E62-0AA5BBF4430A}" type="presOf" srcId="{8F02D7EE-C397-4C49-9BB0-1A5CEE97D557}" destId="{BA74711C-965A-443E-9244-87C9267D3B2D}" srcOrd="0" destOrd="0" presId="urn:microsoft.com/office/officeart/2005/8/layout/list1"/>
    <dgm:cxn modelId="{3F264EC0-E096-4FB6-8039-9D9FB4CD260D}" type="presOf" srcId="{3E9C8FBC-59F8-49F6-A3B8-9DF31E55DEC1}" destId="{9CC5206F-B585-40F3-87D1-56533E454691}" srcOrd="1" destOrd="0" presId="urn:microsoft.com/office/officeart/2005/8/layout/list1"/>
    <dgm:cxn modelId="{4F850DCC-E242-4068-94EE-28B756134707}" type="presOf" srcId="{102B417F-4D51-4680-B7A1-D64DC753C9FE}" destId="{BA74711C-965A-443E-9244-87C9267D3B2D}" srcOrd="0" destOrd="8" presId="urn:microsoft.com/office/officeart/2005/8/layout/list1"/>
    <dgm:cxn modelId="{D90498D5-1595-49FE-941C-DDC20D292C07}" srcId="{85BE7078-43CA-4E26-99C8-ADA767FD8D4E}" destId="{2FD8EDD0-6DEC-4A24-8DF5-15EBA0B8C498}" srcOrd="5" destOrd="0" parTransId="{CE1554EC-CF22-4654-81F1-F6BF56555652}" sibTransId="{3BB65F33-004D-4A76-A7D2-1B4CF7906559}"/>
    <dgm:cxn modelId="{8E959ADB-5520-4082-B9DA-E1DB8C4CE69C}" srcId="{85BE7078-43CA-4E26-99C8-ADA767FD8D4E}" destId="{102B417F-4D51-4680-B7A1-D64DC753C9FE}" srcOrd="8" destOrd="0" parTransId="{3A1A4AA1-409D-41B5-81B3-29EBE78B53AB}" sibTransId="{9F0B96B6-045D-4CD4-A145-6EF5AD1E96DF}"/>
    <dgm:cxn modelId="{1186D3DF-B82D-41EA-B657-53A63944C66C}" srcId="{85BE7078-43CA-4E26-99C8-ADA767FD8D4E}" destId="{5153BAA4-B000-4116-9308-7DA90FD13233}" srcOrd="7" destOrd="0" parTransId="{5251BE0A-BF7A-4269-9FE0-F5109471B469}" sibTransId="{F7164363-6F54-41C5-B787-1BE75146ACFD}"/>
    <dgm:cxn modelId="{E3A6C3EF-224A-49C9-908B-FB34A177B64E}" type="presOf" srcId="{477063FE-B802-4830-9490-4B0AC97A68C7}" destId="{D89561AA-AF42-4D1F-A96E-440DDBDDC23A}" srcOrd="1" destOrd="0" presId="urn:microsoft.com/office/officeart/2005/8/layout/list1"/>
    <dgm:cxn modelId="{21A5447A-B9A0-4568-9FDD-81D4CF8786DE}" type="presParOf" srcId="{93015A82-E05D-4D51-9D92-72A307250EAA}" destId="{7B19B2CF-6658-467F-9F80-08F334C75A2E}" srcOrd="0" destOrd="0" presId="urn:microsoft.com/office/officeart/2005/8/layout/list1"/>
    <dgm:cxn modelId="{F44C26FA-2217-4DE0-9CF8-4AA0AAC7DD37}" type="presParOf" srcId="{7B19B2CF-6658-467F-9F80-08F334C75A2E}" destId="{80A6B917-51D2-4753-838C-4B49D1B26254}" srcOrd="0" destOrd="0" presId="urn:microsoft.com/office/officeart/2005/8/layout/list1"/>
    <dgm:cxn modelId="{B5BECD35-BAB7-4FB5-881B-6D59F6F088B1}" type="presParOf" srcId="{7B19B2CF-6658-467F-9F80-08F334C75A2E}" destId="{6689A0EE-EB5B-4758-A861-E1A8EE718E59}" srcOrd="1" destOrd="0" presId="urn:microsoft.com/office/officeart/2005/8/layout/list1"/>
    <dgm:cxn modelId="{DA87116C-6C59-4447-A022-E2E0AB13D1EE}" type="presParOf" srcId="{93015A82-E05D-4D51-9D92-72A307250EAA}" destId="{123C34CE-61C3-4CBF-8EB3-07F7A31104DA}" srcOrd="1" destOrd="0" presId="urn:microsoft.com/office/officeart/2005/8/layout/list1"/>
    <dgm:cxn modelId="{5867CCC0-CFD2-4C68-BB44-240B1365A4A4}" type="presParOf" srcId="{93015A82-E05D-4D51-9D92-72A307250EAA}" destId="{6233B23B-A50E-4683-A4C6-40317C8A4592}" srcOrd="2" destOrd="0" presId="urn:microsoft.com/office/officeart/2005/8/layout/list1"/>
    <dgm:cxn modelId="{9CA6306A-8D27-4C53-A7D2-A9C85F6F6182}" type="presParOf" srcId="{93015A82-E05D-4D51-9D92-72A307250EAA}" destId="{95F6B06D-9739-456A-B146-E0D5AD749FDF}" srcOrd="3" destOrd="0" presId="urn:microsoft.com/office/officeart/2005/8/layout/list1"/>
    <dgm:cxn modelId="{CE40577C-777A-4640-AD7C-A73E16FD993D}" type="presParOf" srcId="{93015A82-E05D-4D51-9D92-72A307250EAA}" destId="{E3C450C0-5B30-495A-8B5F-F0CF047C1D17}" srcOrd="4" destOrd="0" presId="urn:microsoft.com/office/officeart/2005/8/layout/list1"/>
    <dgm:cxn modelId="{DB8AB58C-6876-4B77-8E9E-DF6E4C1AB607}" type="presParOf" srcId="{E3C450C0-5B30-495A-8B5F-F0CF047C1D17}" destId="{CC74DDA9-71EB-4356-AE35-3436F3F20958}" srcOrd="0" destOrd="0" presId="urn:microsoft.com/office/officeart/2005/8/layout/list1"/>
    <dgm:cxn modelId="{B40925F7-FE09-4B48-A7A1-3C818FFEF760}" type="presParOf" srcId="{E3C450C0-5B30-495A-8B5F-F0CF047C1D17}" destId="{9CC5206F-B585-40F3-87D1-56533E454691}" srcOrd="1" destOrd="0" presId="urn:microsoft.com/office/officeart/2005/8/layout/list1"/>
    <dgm:cxn modelId="{2F091325-F24F-4F28-BBD0-E44BC31225A5}" type="presParOf" srcId="{93015A82-E05D-4D51-9D92-72A307250EAA}" destId="{FD06A686-0274-4CDB-9715-BD9D1835F183}" srcOrd="5" destOrd="0" presId="urn:microsoft.com/office/officeart/2005/8/layout/list1"/>
    <dgm:cxn modelId="{5240C246-F3F1-46BB-B252-677F7A9EED07}" type="presParOf" srcId="{93015A82-E05D-4D51-9D92-72A307250EAA}" destId="{A4E600FA-090A-4622-8E06-9D634923759F}" srcOrd="6" destOrd="0" presId="urn:microsoft.com/office/officeart/2005/8/layout/list1"/>
    <dgm:cxn modelId="{B30FDC0D-7D63-465E-B75E-5589F2228133}" type="presParOf" srcId="{93015A82-E05D-4D51-9D92-72A307250EAA}" destId="{9CC100CA-25EB-4B9C-9C45-0B1DA1792EBD}" srcOrd="7" destOrd="0" presId="urn:microsoft.com/office/officeart/2005/8/layout/list1"/>
    <dgm:cxn modelId="{D692B00E-3667-4F2E-BF13-84AB3B0174B8}" type="presParOf" srcId="{93015A82-E05D-4D51-9D92-72A307250EAA}" destId="{9C177BB1-A299-4252-983C-445F5A6CE358}" srcOrd="8" destOrd="0" presId="urn:microsoft.com/office/officeart/2005/8/layout/list1"/>
    <dgm:cxn modelId="{5C4B3FF0-042C-486B-A741-DFC26B1ADBF8}" type="presParOf" srcId="{9C177BB1-A299-4252-983C-445F5A6CE358}" destId="{10DEE729-A31D-4E09-A5B8-DC114D252519}" srcOrd="0" destOrd="0" presId="urn:microsoft.com/office/officeart/2005/8/layout/list1"/>
    <dgm:cxn modelId="{E73C7AF9-4441-4C50-89C9-09522B2EA132}" type="presParOf" srcId="{9C177BB1-A299-4252-983C-445F5A6CE358}" destId="{D89561AA-AF42-4D1F-A96E-440DDBDDC23A}" srcOrd="1" destOrd="0" presId="urn:microsoft.com/office/officeart/2005/8/layout/list1"/>
    <dgm:cxn modelId="{736F4FA1-2E8A-4592-8439-795CFF8D25E4}" type="presParOf" srcId="{93015A82-E05D-4D51-9D92-72A307250EAA}" destId="{9DDE2D2C-88ED-4366-8654-C0F39AB1BFC4}" srcOrd="9" destOrd="0" presId="urn:microsoft.com/office/officeart/2005/8/layout/list1"/>
    <dgm:cxn modelId="{AF046A6A-A72A-421B-A56A-B4AA42A0244F}" type="presParOf" srcId="{93015A82-E05D-4D51-9D92-72A307250EAA}" destId="{D7209995-EB12-4421-AAE8-35D6B7FF7039}" srcOrd="10" destOrd="0" presId="urn:microsoft.com/office/officeart/2005/8/layout/list1"/>
    <dgm:cxn modelId="{B2B7E4EF-2136-4BC5-929E-841B01115916}" type="presParOf" srcId="{93015A82-E05D-4D51-9D92-72A307250EAA}" destId="{49990017-1842-4DC6-BFFC-5087B4CC77A5}" srcOrd="11" destOrd="0" presId="urn:microsoft.com/office/officeart/2005/8/layout/list1"/>
    <dgm:cxn modelId="{2986A1E5-BCFB-4856-9A4D-438341CB1C4A}" type="presParOf" srcId="{93015A82-E05D-4D51-9D92-72A307250EAA}" destId="{26687D39-2900-487E-BA8D-59F297CD817E}" srcOrd="12" destOrd="0" presId="urn:microsoft.com/office/officeart/2005/8/layout/list1"/>
    <dgm:cxn modelId="{384E67E4-6D35-4A89-B4EE-36D626C6E7E9}" type="presParOf" srcId="{26687D39-2900-487E-BA8D-59F297CD817E}" destId="{015B25B0-F658-4DE7-BEA4-0361222B9FD7}" srcOrd="0" destOrd="0" presId="urn:microsoft.com/office/officeart/2005/8/layout/list1"/>
    <dgm:cxn modelId="{95A92A3A-07B6-41F7-B29C-BF54E1AD3E5B}" type="presParOf" srcId="{26687D39-2900-487E-BA8D-59F297CD817E}" destId="{1B7EA4B6-9884-4DAD-9EFD-C34043A4A171}" srcOrd="1" destOrd="0" presId="urn:microsoft.com/office/officeart/2005/8/layout/list1"/>
    <dgm:cxn modelId="{75969A4D-78A7-41B3-8AC6-83904F802231}" type="presParOf" srcId="{93015A82-E05D-4D51-9D92-72A307250EAA}" destId="{D97A2ACA-BB79-4D66-B0C5-36A14291D1EC}" srcOrd="13" destOrd="0" presId="urn:microsoft.com/office/officeart/2005/8/layout/list1"/>
    <dgm:cxn modelId="{8ABF456E-1F9D-4274-AB5B-683380A454DB}" type="presParOf" srcId="{93015A82-E05D-4D51-9D92-72A307250EAA}" destId="{BA74711C-965A-443E-9244-87C9267D3B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E81DDB-E63D-4910-BD4E-CBA62A6B4F0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CCC40-1645-45BE-8B39-4C0F1CB6484C}">
      <dgm:prSet custT="1"/>
      <dgm:spPr/>
      <dgm:t>
        <a:bodyPr/>
        <a:lstStyle/>
        <a:p>
          <a:r>
            <a:rPr lang="en-US" sz="2600" dirty="0">
              <a:latin typeface="Garamond" panose="02020404030301010803" pitchFamily="18" charset="0"/>
            </a:rPr>
            <a:t>Immediately</a:t>
          </a:r>
        </a:p>
      </dgm:t>
    </dgm:pt>
    <dgm:pt modelId="{9416A217-A95E-4E19-8A73-CE96901CD805}" type="parTrans" cxnId="{5B8C0DF0-8BA9-4D62-BD30-9BAD45BD49B3}">
      <dgm:prSet/>
      <dgm:spPr/>
      <dgm:t>
        <a:bodyPr/>
        <a:lstStyle/>
        <a:p>
          <a:endParaRPr lang="en-US"/>
        </a:p>
      </dgm:t>
    </dgm:pt>
    <dgm:pt modelId="{33E1C54C-DEFB-4629-AF64-0F2C4AAD2A67}" type="sibTrans" cxnId="{5B8C0DF0-8BA9-4D62-BD30-9BAD45BD49B3}">
      <dgm:prSet/>
      <dgm:spPr/>
      <dgm:t>
        <a:bodyPr/>
        <a:lstStyle/>
        <a:p>
          <a:endParaRPr lang="en-US"/>
        </a:p>
      </dgm:t>
    </dgm:pt>
    <dgm:pt modelId="{1932BAF9-F3FD-4A89-AB8C-9DAAF5BEC50A}">
      <dgm:prSet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Vendor changes that are beyond the library’s control</a:t>
          </a:r>
        </a:p>
      </dgm:t>
    </dgm:pt>
    <dgm:pt modelId="{8557B164-456F-4321-B229-0A58764BBA7D}" type="parTrans" cxnId="{CF520DDD-901C-4095-B4CD-82891CB212C5}">
      <dgm:prSet/>
      <dgm:spPr/>
      <dgm:t>
        <a:bodyPr/>
        <a:lstStyle/>
        <a:p>
          <a:endParaRPr lang="en-US"/>
        </a:p>
      </dgm:t>
    </dgm:pt>
    <dgm:pt modelId="{236DBD8C-792D-4DB3-990D-BBA4E72336C3}" type="sibTrans" cxnId="{CF520DDD-901C-4095-B4CD-82891CB212C5}">
      <dgm:prSet/>
      <dgm:spPr/>
      <dgm:t>
        <a:bodyPr/>
        <a:lstStyle/>
        <a:p>
          <a:endParaRPr lang="en-US"/>
        </a:p>
      </dgm:t>
    </dgm:pt>
    <dgm:pt modelId="{CD69A2EB-C803-4765-BA56-5FAD8D972B01}">
      <dgm:prSet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URLs</a:t>
          </a:r>
        </a:p>
      </dgm:t>
    </dgm:pt>
    <dgm:pt modelId="{DA501BEB-1424-498E-8B0C-E882B017EB37}" type="parTrans" cxnId="{23A66F29-F0CB-4E82-B2FC-DACB959FF31F}">
      <dgm:prSet/>
      <dgm:spPr/>
      <dgm:t>
        <a:bodyPr/>
        <a:lstStyle/>
        <a:p>
          <a:endParaRPr lang="en-US"/>
        </a:p>
      </dgm:t>
    </dgm:pt>
    <dgm:pt modelId="{21ADB4C0-0962-479A-8BCB-5BFE2D9A233E}" type="sibTrans" cxnId="{23A66F29-F0CB-4E82-B2FC-DACB959FF31F}">
      <dgm:prSet/>
      <dgm:spPr/>
      <dgm:t>
        <a:bodyPr/>
        <a:lstStyle/>
        <a:p>
          <a:endParaRPr lang="en-US"/>
        </a:p>
      </dgm:t>
    </dgm:pt>
    <dgm:pt modelId="{AA6C0235-F8B8-4046-A2F5-03D18279E156}">
      <dgm:prSet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Proxy</a:t>
          </a:r>
        </a:p>
      </dgm:t>
    </dgm:pt>
    <dgm:pt modelId="{9E7BBB79-AA69-45E9-BA7D-D2A0DBF33BB9}" type="parTrans" cxnId="{2C79404E-2091-4610-B60D-DFCB8312D4FB}">
      <dgm:prSet/>
      <dgm:spPr/>
      <dgm:t>
        <a:bodyPr/>
        <a:lstStyle/>
        <a:p>
          <a:endParaRPr lang="en-US"/>
        </a:p>
      </dgm:t>
    </dgm:pt>
    <dgm:pt modelId="{47420114-4F99-4D4B-B8D3-4D4BFDA2EC4C}" type="sibTrans" cxnId="{2C79404E-2091-4610-B60D-DFCB8312D4FB}">
      <dgm:prSet/>
      <dgm:spPr/>
      <dgm:t>
        <a:bodyPr/>
        <a:lstStyle/>
        <a:p>
          <a:endParaRPr lang="en-US"/>
        </a:p>
      </dgm:t>
    </dgm:pt>
    <dgm:pt modelId="{7E3B8A5F-33A4-4578-9DF9-B14E9EFC4A39}">
      <dgm:prSet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Platform changes/updates</a:t>
          </a:r>
        </a:p>
      </dgm:t>
    </dgm:pt>
    <dgm:pt modelId="{0FEEDFD6-A0E3-4337-93C5-6DAC8C925526}" type="parTrans" cxnId="{E0E2E8A7-FE4E-4E13-AD30-33AEE836AEBF}">
      <dgm:prSet/>
      <dgm:spPr/>
      <dgm:t>
        <a:bodyPr/>
        <a:lstStyle/>
        <a:p>
          <a:endParaRPr lang="en-US"/>
        </a:p>
      </dgm:t>
    </dgm:pt>
    <dgm:pt modelId="{D4FC3198-390E-4CA9-BF78-1C0B383F17EB}" type="sibTrans" cxnId="{E0E2E8A7-FE4E-4E13-AD30-33AEE836AEBF}">
      <dgm:prSet/>
      <dgm:spPr/>
      <dgm:t>
        <a:bodyPr/>
        <a:lstStyle/>
        <a:p>
          <a:endParaRPr lang="en-US"/>
        </a:p>
      </dgm:t>
    </dgm:pt>
    <dgm:pt modelId="{8D81149C-D2E5-4AED-823F-352437CA1F8D}">
      <dgm:prSet custT="1"/>
      <dgm:spPr/>
      <dgm:t>
        <a:bodyPr/>
        <a:lstStyle/>
        <a:p>
          <a:r>
            <a:rPr lang="en-US" sz="2600" dirty="0">
              <a:latin typeface="Garamond" panose="02020404030301010803" pitchFamily="18" charset="0"/>
            </a:rPr>
            <a:t>End of Semester</a:t>
          </a:r>
        </a:p>
      </dgm:t>
    </dgm:pt>
    <dgm:pt modelId="{ED35E465-47C3-479B-9BB3-6164B6301497}" type="parTrans" cxnId="{A724F056-5C08-48F2-849B-A5367605384B}">
      <dgm:prSet/>
      <dgm:spPr/>
      <dgm:t>
        <a:bodyPr/>
        <a:lstStyle/>
        <a:p>
          <a:endParaRPr lang="en-US"/>
        </a:p>
      </dgm:t>
    </dgm:pt>
    <dgm:pt modelId="{5706258B-BD8D-4949-A42E-38237A4018FA}" type="sibTrans" cxnId="{A724F056-5C08-48F2-849B-A5367605384B}">
      <dgm:prSet/>
      <dgm:spPr/>
      <dgm:t>
        <a:bodyPr/>
        <a:lstStyle/>
        <a:p>
          <a:endParaRPr lang="en-US"/>
        </a:p>
      </dgm:t>
    </dgm:pt>
    <dgm:pt modelId="{6E70A041-E81A-42D5-9D00-1C7AB50BDCA5}">
      <dgm:prSet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Name updates</a:t>
          </a:r>
        </a:p>
      </dgm:t>
    </dgm:pt>
    <dgm:pt modelId="{BAE3904B-8051-4625-976D-9A2BC76326C9}" type="parTrans" cxnId="{35F86350-3640-449D-9BE9-6EE5B835FD85}">
      <dgm:prSet/>
      <dgm:spPr/>
      <dgm:t>
        <a:bodyPr/>
        <a:lstStyle/>
        <a:p>
          <a:endParaRPr lang="en-US"/>
        </a:p>
      </dgm:t>
    </dgm:pt>
    <dgm:pt modelId="{5118BE5D-F509-4559-86E3-31EBC8385D46}" type="sibTrans" cxnId="{35F86350-3640-449D-9BE9-6EE5B835FD85}">
      <dgm:prSet/>
      <dgm:spPr/>
      <dgm:t>
        <a:bodyPr/>
        <a:lstStyle/>
        <a:p>
          <a:endParaRPr lang="en-US"/>
        </a:p>
      </dgm:t>
    </dgm:pt>
    <dgm:pt modelId="{F65A6922-E7E7-4C13-BA03-863EBA03DB98}">
      <dgm:prSet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URLs/Platform (soft rollout features)</a:t>
          </a:r>
        </a:p>
      </dgm:t>
    </dgm:pt>
    <dgm:pt modelId="{BE42F2DF-DFED-4BD7-9905-3D5FA44768D6}" type="parTrans" cxnId="{C85BF1D0-C162-4D86-9463-2E673BD20133}">
      <dgm:prSet/>
      <dgm:spPr/>
      <dgm:t>
        <a:bodyPr/>
        <a:lstStyle/>
        <a:p>
          <a:endParaRPr lang="en-US"/>
        </a:p>
      </dgm:t>
    </dgm:pt>
    <dgm:pt modelId="{E3D0A04F-DD32-451E-B78C-65D0678C4E8F}" type="sibTrans" cxnId="{C85BF1D0-C162-4D86-9463-2E673BD20133}">
      <dgm:prSet/>
      <dgm:spPr/>
      <dgm:t>
        <a:bodyPr/>
        <a:lstStyle/>
        <a:p>
          <a:endParaRPr lang="en-US"/>
        </a:p>
      </dgm:t>
    </dgm:pt>
    <dgm:pt modelId="{7211C6CA-F747-4873-B026-96A0E9D65695}">
      <dgm:prSet custT="1"/>
      <dgm:spPr/>
      <dgm:t>
        <a:bodyPr/>
        <a:lstStyle/>
        <a:p>
          <a:r>
            <a:rPr lang="en-US" sz="2600" dirty="0">
              <a:latin typeface="Garamond" panose="02020404030301010803" pitchFamily="18" charset="0"/>
            </a:rPr>
            <a:t>Annual Summer Review</a:t>
          </a:r>
        </a:p>
      </dgm:t>
    </dgm:pt>
    <dgm:pt modelId="{AEEC9C44-F2EF-42BE-B5ED-6B09AE9B9FFD}" type="parTrans" cxnId="{9C46D9DD-C0BD-441A-AD01-69BD182A94F3}">
      <dgm:prSet/>
      <dgm:spPr/>
      <dgm:t>
        <a:bodyPr/>
        <a:lstStyle/>
        <a:p>
          <a:endParaRPr lang="en-US"/>
        </a:p>
      </dgm:t>
    </dgm:pt>
    <dgm:pt modelId="{301DF7FD-34D9-45B9-9AEE-5A8CE442E21D}" type="sibTrans" cxnId="{9C46D9DD-C0BD-441A-AD01-69BD182A94F3}">
      <dgm:prSet/>
      <dgm:spPr/>
      <dgm:t>
        <a:bodyPr/>
        <a:lstStyle/>
        <a:p>
          <a:endParaRPr lang="en-US"/>
        </a:p>
      </dgm:t>
    </dgm:pt>
    <dgm:pt modelId="{1AF75216-8B3D-4D16-9687-A64115B4ACC6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Subjects</a:t>
          </a:r>
        </a:p>
      </dgm:t>
    </dgm:pt>
    <dgm:pt modelId="{39345C1D-1101-478B-B0ED-D1AF14D2FF85}" type="parTrans" cxnId="{93AF7F68-4166-4966-8797-A7B6FFE383A8}">
      <dgm:prSet/>
      <dgm:spPr/>
      <dgm:t>
        <a:bodyPr/>
        <a:lstStyle/>
        <a:p>
          <a:endParaRPr lang="en-US"/>
        </a:p>
      </dgm:t>
    </dgm:pt>
    <dgm:pt modelId="{25D6A8EB-3572-4BF4-8137-CAC7059B1BBD}" type="sibTrans" cxnId="{93AF7F68-4166-4966-8797-A7B6FFE383A8}">
      <dgm:prSet/>
      <dgm:spPr/>
      <dgm:t>
        <a:bodyPr/>
        <a:lstStyle/>
        <a:p>
          <a:endParaRPr lang="en-US"/>
        </a:p>
      </dgm:t>
    </dgm:pt>
    <dgm:pt modelId="{E5705151-17EB-4A81-9906-09C4608352F7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Types</a:t>
          </a:r>
        </a:p>
      </dgm:t>
    </dgm:pt>
    <dgm:pt modelId="{AB980D04-8065-429B-8134-4A50B7EDE443}" type="parTrans" cxnId="{D9966AD4-442E-4D53-95F8-C8951B90CDE6}">
      <dgm:prSet/>
      <dgm:spPr/>
      <dgm:t>
        <a:bodyPr/>
        <a:lstStyle/>
        <a:p>
          <a:endParaRPr lang="en-US"/>
        </a:p>
      </dgm:t>
    </dgm:pt>
    <dgm:pt modelId="{7F43BBE5-14AC-4E35-80F1-56CB9EEF8725}" type="sibTrans" cxnId="{D9966AD4-442E-4D53-95F8-C8951B90CDE6}">
      <dgm:prSet/>
      <dgm:spPr/>
      <dgm:t>
        <a:bodyPr/>
        <a:lstStyle/>
        <a:p>
          <a:endParaRPr lang="en-US"/>
        </a:p>
      </dgm:t>
    </dgm:pt>
    <dgm:pt modelId="{8A24430C-B37E-4BEE-A968-7BB1EB41E92C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Descriptions</a:t>
          </a:r>
        </a:p>
      </dgm:t>
    </dgm:pt>
    <dgm:pt modelId="{0C920A78-F619-4E9A-BB89-3253AB4506A9}" type="parTrans" cxnId="{2D814D75-473C-45F2-B42A-87421630CA54}">
      <dgm:prSet/>
      <dgm:spPr/>
      <dgm:t>
        <a:bodyPr/>
        <a:lstStyle/>
        <a:p>
          <a:endParaRPr lang="en-US"/>
        </a:p>
      </dgm:t>
    </dgm:pt>
    <dgm:pt modelId="{B4586467-0274-4027-8EB9-41CECEA03F64}" type="sibTrans" cxnId="{2D814D75-473C-45F2-B42A-87421630CA54}">
      <dgm:prSet/>
      <dgm:spPr/>
      <dgm:t>
        <a:bodyPr/>
        <a:lstStyle/>
        <a:p>
          <a:endParaRPr lang="en-US"/>
        </a:p>
      </dgm:t>
    </dgm:pt>
    <dgm:pt modelId="{856264F9-5B6D-461C-8450-5ABCA0316753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Best Bets</a:t>
          </a:r>
        </a:p>
      </dgm:t>
    </dgm:pt>
    <dgm:pt modelId="{25B6E397-0361-4CAF-8146-6F086799A329}" type="parTrans" cxnId="{87F793CA-2170-4AAD-8D5A-1A9660C53BC8}">
      <dgm:prSet/>
      <dgm:spPr/>
      <dgm:t>
        <a:bodyPr/>
        <a:lstStyle/>
        <a:p>
          <a:endParaRPr lang="en-US"/>
        </a:p>
      </dgm:t>
    </dgm:pt>
    <dgm:pt modelId="{64DDC453-E2F5-4AE8-A5AF-61297D351720}" type="sibTrans" cxnId="{87F793CA-2170-4AAD-8D5A-1A9660C53BC8}">
      <dgm:prSet/>
      <dgm:spPr/>
      <dgm:t>
        <a:bodyPr/>
        <a:lstStyle/>
        <a:p>
          <a:endParaRPr lang="en-US"/>
        </a:p>
      </dgm:t>
    </dgm:pt>
    <dgm:pt modelId="{09145A3B-6B89-4917-B05A-0FBBA1E23C30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General Layout</a:t>
          </a:r>
        </a:p>
      </dgm:t>
    </dgm:pt>
    <dgm:pt modelId="{3F96A8C7-119F-491F-A1CC-8818B53B3353}" type="parTrans" cxnId="{14F7F8B2-D42C-4CF7-90F6-2FB4AB07FCAA}">
      <dgm:prSet/>
      <dgm:spPr/>
      <dgm:t>
        <a:bodyPr/>
        <a:lstStyle/>
        <a:p>
          <a:endParaRPr lang="en-US"/>
        </a:p>
      </dgm:t>
    </dgm:pt>
    <dgm:pt modelId="{8393B9EB-CC06-43A3-B612-3B7061AA2F1A}" type="sibTrans" cxnId="{14F7F8B2-D42C-4CF7-90F6-2FB4AB07FCAA}">
      <dgm:prSet/>
      <dgm:spPr/>
      <dgm:t>
        <a:bodyPr/>
        <a:lstStyle/>
        <a:p>
          <a:endParaRPr lang="en-US"/>
        </a:p>
      </dgm:t>
    </dgm:pt>
    <dgm:pt modelId="{73CE614E-E13A-4A20-8D25-E7AA9E242DCD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Policy and Workflow</a:t>
          </a:r>
        </a:p>
      </dgm:t>
    </dgm:pt>
    <dgm:pt modelId="{CBE5921F-7B84-4F9D-8B5F-1CD58B33D2AF}" type="parTrans" cxnId="{BB60EBCF-6C73-49C9-BA01-DB6608583034}">
      <dgm:prSet/>
      <dgm:spPr/>
      <dgm:t>
        <a:bodyPr/>
        <a:lstStyle/>
        <a:p>
          <a:endParaRPr lang="en-US"/>
        </a:p>
      </dgm:t>
    </dgm:pt>
    <dgm:pt modelId="{9C0D0CF2-F931-47F0-99B5-E9061CD1C3F7}" type="sibTrans" cxnId="{BB60EBCF-6C73-49C9-BA01-DB6608583034}">
      <dgm:prSet/>
      <dgm:spPr/>
      <dgm:t>
        <a:bodyPr/>
        <a:lstStyle/>
        <a:p>
          <a:endParaRPr lang="en-US"/>
        </a:p>
      </dgm:t>
    </dgm:pt>
    <dgm:pt modelId="{57CC871E-5643-441B-ADF1-6E31D3AD4A7D}" type="pres">
      <dgm:prSet presAssocID="{EDE81DDB-E63D-4910-BD4E-CBA62A6B4F05}" presName="Name0" presStyleCnt="0">
        <dgm:presLayoutVars>
          <dgm:dir/>
          <dgm:animLvl val="lvl"/>
          <dgm:resizeHandles val="exact"/>
        </dgm:presLayoutVars>
      </dgm:prSet>
      <dgm:spPr/>
    </dgm:pt>
    <dgm:pt modelId="{2212ABD7-DD5E-4B03-8AD3-898F3BDBDBDA}" type="pres">
      <dgm:prSet presAssocID="{3E8CCC40-1645-45BE-8B39-4C0F1CB6484C}" presName="linNode" presStyleCnt="0"/>
      <dgm:spPr/>
    </dgm:pt>
    <dgm:pt modelId="{A0756362-79D3-40F6-B254-75AED753F2C0}" type="pres">
      <dgm:prSet presAssocID="{3E8CCC40-1645-45BE-8B39-4C0F1CB6484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86E4388-3C13-429D-8706-74FF97607574}" type="pres">
      <dgm:prSet presAssocID="{3E8CCC40-1645-45BE-8B39-4C0F1CB6484C}" presName="descendantText" presStyleLbl="alignAccFollowNode1" presStyleIdx="0" presStyleCnt="3" custScaleY="125093">
        <dgm:presLayoutVars>
          <dgm:bulletEnabled val="1"/>
        </dgm:presLayoutVars>
      </dgm:prSet>
      <dgm:spPr/>
    </dgm:pt>
    <dgm:pt modelId="{74302B0E-E465-452A-9EF6-2C03C6B8A1DC}" type="pres">
      <dgm:prSet presAssocID="{33E1C54C-DEFB-4629-AF64-0F2C4AAD2A67}" presName="sp" presStyleCnt="0"/>
      <dgm:spPr/>
    </dgm:pt>
    <dgm:pt modelId="{CBBD15A7-7791-4A9C-816B-8E6963888203}" type="pres">
      <dgm:prSet presAssocID="{8D81149C-D2E5-4AED-823F-352437CA1F8D}" presName="linNode" presStyleCnt="0"/>
      <dgm:spPr/>
    </dgm:pt>
    <dgm:pt modelId="{1287D905-B7D2-4E78-8334-BBD345EE5A3D}" type="pres">
      <dgm:prSet presAssocID="{8D81149C-D2E5-4AED-823F-352437CA1F8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764A564-7165-4FC7-BD48-31F2B3A93190}" type="pres">
      <dgm:prSet presAssocID="{8D81149C-D2E5-4AED-823F-352437CA1F8D}" presName="descendantText" presStyleLbl="alignAccFollowNode1" presStyleIdx="1" presStyleCnt="3">
        <dgm:presLayoutVars>
          <dgm:bulletEnabled val="1"/>
        </dgm:presLayoutVars>
      </dgm:prSet>
      <dgm:spPr/>
    </dgm:pt>
    <dgm:pt modelId="{9AE9EB6C-92BC-4A38-B76D-F76E5E2632E8}" type="pres">
      <dgm:prSet presAssocID="{5706258B-BD8D-4949-A42E-38237A4018FA}" presName="sp" presStyleCnt="0"/>
      <dgm:spPr/>
    </dgm:pt>
    <dgm:pt modelId="{F6059B89-3457-4ADC-89D7-E8F993759BB1}" type="pres">
      <dgm:prSet presAssocID="{7211C6CA-F747-4873-B026-96A0E9D65695}" presName="linNode" presStyleCnt="0"/>
      <dgm:spPr/>
    </dgm:pt>
    <dgm:pt modelId="{4B361C3A-0A29-485C-9A71-64EA9F5D1361}" type="pres">
      <dgm:prSet presAssocID="{7211C6CA-F747-4873-B026-96A0E9D6569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D83A37E-B7B3-492F-9F94-F85A72DC6ADA}" type="pres">
      <dgm:prSet presAssocID="{7211C6CA-F747-4873-B026-96A0E9D65695}" presName="descendantText" presStyleLbl="alignAccFollowNode1" presStyleIdx="2" presStyleCnt="3" custScaleY="147266" custLinFactNeighborX="272">
        <dgm:presLayoutVars>
          <dgm:bulletEnabled val="1"/>
        </dgm:presLayoutVars>
      </dgm:prSet>
      <dgm:spPr/>
    </dgm:pt>
  </dgm:ptLst>
  <dgm:cxnLst>
    <dgm:cxn modelId="{C2A22013-4ACA-4B5B-9215-1DCF97FC89CC}" type="presOf" srcId="{09145A3B-6B89-4917-B05A-0FBBA1E23C30}" destId="{FD83A37E-B7B3-492F-9F94-F85A72DC6ADA}" srcOrd="0" destOrd="4" presId="urn:microsoft.com/office/officeart/2005/8/layout/vList5"/>
    <dgm:cxn modelId="{B0907B20-A531-46AD-A5A5-1F703A274C00}" type="presOf" srcId="{6E70A041-E81A-42D5-9D00-1C7AB50BDCA5}" destId="{D764A564-7165-4FC7-BD48-31F2B3A93190}" srcOrd="0" destOrd="0" presId="urn:microsoft.com/office/officeart/2005/8/layout/vList5"/>
    <dgm:cxn modelId="{5BB02123-19E1-4E91-972B-3C209C45ABCA}" type="presOf" srcId="{8A24430C-B37E-4BEE-A968-7BB1EB41E92C}" destId="{FD83A37E-B7B3-492F-9F94-F85A72DC6ADA}" srcOrd="0" destOrd="2" presId="urn:microsoft.com/office/officeart/2005/8/layout/vList5"/>
    <dgm:cxn modelId="{8B272B29-3C79-4B18-9DDF-9D3E6A382852}" type="presOf" srcId="{8D81149C-D2E5-4AED-823F-352437CA1F8D}" destId="{1287D905-B7D2-4E78-8334-BBD345EE5A3D}" srcOrd="0" destOrd="0" presId="urn:microsoft.com/office/officeart/2005/8/layout/vList5"/>
    <dgm:cxn modelId="{23A66F29-F0CB-4E82-B2FC-DACB959FF31F}" srcId="{1932BAF9-F3FD-4A89-AB8C-9DAAF5BEC50A}" destId="{CD69A2EB-C803-4765-BA56-5FAD8D972B01}" srcOrd="0" destOrd="0" parTransId="{DA501BEB-1424-498E-8B0C-E882B017EB37}" sibTransId="{21ADB4C0-0962-479A-8BCB-5BFE2D9A233E}"/>
    <dgm:cxn modelId="{B696F329-01D5-48BC-BA6D-0E183B5DBF6B}" type="presOf" srcId="{856264F9-5B6D-461C-8450-5ABCA0316753}" destId="{FD83A37E-B7B3-492F-9F94-F85A72DC6ADA}" srcOrd="0" destOrd="3" presId="urn:microsoft.com/office/officeart/2005/8/layout/vList5"/>
    <dgm:cxn modelId="{8CAA8B39-764C-4B12-B577-C796F5852D3E}" type="presOf" srcId="{7211C6CA-F747-4873-B026-96A0E9D65695}" destId="{4B361C3A-0A29-485C-9A71-64EA9F5D1361}" srcOrd="0" destOrd="0" presId="urn:microsoft.com/office/officeart/2005/8/layout/vList5"/>
    <dgm:cxn modelId="{93AF7F68-4166-4966-8797-A7B6FFE383A8}" srcId="{7211C6CA-F747-4873-B026-96A0E9D65695}" destId="{1AF75216-8B3D-4D16-9687-A64115B4ACC6}" srcOrd="0" destOrd="0" parTransId="{39345C1D-1101-478B-B0ED-D1AF14D2FF85}" sibTransId="{25D6A8EB-3572-4BF4-8137-CAC7059B1BBD}"/>
    <dgm:cxn modelId="{7FECE56D-D6C8-4417-AB9F-61F737946D97}" type="presOf" srcId="{3E8CCC40-1645-45BE-8B39-4C0F1CB6484C}" destId="{A0756362-79D3-40F6-B254-75AED753F2C0}" srcOrd="0" destOrd="0" presId="urn:microsoft.com/office/officeart/2005/8/layout/vList5"/>
    <dgm:cxn modelId="{2C79404E-2091-4610-B60D-DFCB8312D4FB}" srcId="{1932BAF9-F3FD-4A89-AB8C-9DAAF5BEC50A}" destId="{AA6C0235-F8B8-4046-A2F5-03D18279E156}" srcOrd="1" destOrd="0" parTransId="{9E7BBB79-AA69-45E9-BA7D-D2A0DBF33BB9}" sibTransId="{47420114-4F99-4D4B-B8D3-4D4BFDA2EC4C}"/>
    <dgm:cxn modelId="{35F86350-3640-449D-9BE9-6EE5B835FD85}" srcId="{8D81149C-D2E5-4AED-823F-352437CA1F8D}" destId="{6E70A041-E81A-42D5-9D00-1C7AB50BDCA5}" srcOrd="0" destOrd="0" parTransId="{BAE3904B-8051-4625-976D-9A2BC76326C9}" sibTransId="{5118BE5D-F509-4559-86E3-31EBC8385D46}"/>
    <dgm:cxn modelId="{2D814D75-473C-45F2-B42A-87421630CA54}" srcId="{7211C6CA-F747-4873-B026-96A0E9D65695}" destId="{8A24430C-B37E-4BEE-A968-7BB1EB41E92C}" srcOrd="2" destOrd="0" parTransId="{0C920A78-F619-4E9A-BB89-3253AB4506A9}" sibTransId="{B4586467-0274-4027-8EB9-41CECEA03F64}"/>
    <dgm:cxn modelId="{A724F056-5C08-48F2-849B-A5367605384B}" srcId="{EDE81DDB-E63D-4910-BD4E-CBA62A6B4F05}" destId="{8D81149C-D2E5-4AED-823F-352437CA1F8D}" srcOrd="1" destOrd="0" parTransId="{ED35E465-47C3-479B-9BB3-6164B6301497}" sibTransId="{5706258B-BD8D-4949-A42E-38237A4018FA}"/>
    <dgm:cxn modelId="{979F0277-3C8F-419F-BE08-4FB7E7D1FABF}" type="presOf" srcId="{E5705151-17EB-4A81-9906-09C4608352F7}" destId="{FD83A37E-B7B3-492F-9F94-F85A72DC6ADA}" srcOrd="0" destOrd="1" presId="urn:microsoft.com/office/officeart/2005/8/layout/vList5"/>
    <dgm:cxn modelId="{9115C77B-6A41-40C8-8C08-E4CD450DC9D5}" type="presOf" srcId="{1AF75216-8B3D-4D16-9687-A64115B4ACC6}" destId="{FD83A37E-B7B3-492F-9F94-F85A72DC6ADA}" srcOrd="0" destOrd="0" presId="urn:microsoft.com/office/officeart/2005/8/layout/vList5"/>
    <dgm:cxn modelId="{E0E2E8A7-FE4E-4E13-AD30-33AEE836AEBF}" srcId="{1932BAF9-F3FD-4A89-AB8C-9DAAF5BEC50A}" destId="{7E3B8A5F-33A4-4578-9DF9-B14E9EFC4A39}" srcOrd="2" destOrd="0" parTransId="{0FEEDFD6-A0E3-4337-93C5-6DAC8C925526}" sibTransId="{D4FC3198-390E-4CA9-BF78-1C0B383F17EB}"/>
    <dgm:cxn modelId="{001E04A8-D945-4730-9BBB-B66980D225C4}" type="presOf" srcId="{CD69A2EB-C803-4765-BA56-5FAD8D972B01}" destId="{686E4388-3C13-429D-8706-74FF97607574}" srcOrd="0" destOrd="1" presId="urn:microsoft.com/office/officeart/2005/8/layout/vList5"/>
    <dgm:cxn modelId="{FEFF2BAE-7FA3-4842-8CF6-07CC45CA239A}" type="presOf" srcId="{F65A6922-E7E7-4C13-BA03-863EBA03DB98}" destId="{D764A564-7165-4FC7-BD48-31F2B3A93190}" srcOrd="0" destOrd="1" presId="urn:microsoft.com/office/officeart/2005/8/layout/vList5"/>
    <dgm:cxn modelId="{14F7F8B2-D42C-4CF7-90F6-2FB4AB07FCAA}" srcId="{7211C6CA-F747-4873-B026-96A0E9D65695}" destId="{09145A3B-6B89-4917-B05A-0FBBA1E23C30}" srcOrd="4" destOrd="0" parTransId="{3F96A8C7-119F-491F-A1CC-8818B53B3353}" sibTransId="{8393B9EB-CC06-43A3-B612-3B7061AA2F1A}"/>
    <dgm:cxn modelId="{87F793CA-2170-4AAD-8D5A-1A9660C53BC8}" srcId="{7211C6CA-F747-4873-B026-96A0E9D65695}" destId="{856264F9-5B6D-461C-8450-5ABCA0316753}" srcOrd="3" destOrd="0" parTransId="{25B6E397-0361-4CAF-8146-6F086799A329}" sibTransId="{64DDC453-E2F5-4AE8-A5AF-61297D351720}"/>
    <dgm:cxn modelId="{D306F0CC-6E9E-400F-9684-74F4376DC0CA}" type="presOf" srcId="{EDE81DDB-E63D-4910-BD4E-CBA62A6B4F05}" destId="{57CC871E-5643-441B-ADF1-6E31D3AD4A7D}" srcOrd="0" destOrd="0" presId="urn:microsoft.com/office/officeart/2005/8/layout/vList5"/>
    <dgm:cxn modelId="{328B0ECF-E0C0-488F-A491-FC8061CA3054}" type="presOf" srcId="{1932BAF9-F3FD-4A89-AB8C-9DAAF5BEC50A}" destId="{686E4388-3C13-429D-8706-74FF97607574}" srcOrd="0" destOrd="0" presId="urn:microsoft.com/office/officeart/2005/8/layout/vList5"/>
    <dgm:cxn modelId="{BB60EBCF-6C73-49C9-BA01-DB6608583034}" srcId="{7211C6CA-F747-4873-B026-96A0E9D65695}" destId="{73CE614E-E13A-4A20-8D25-E7AA9E242DCD}" srcOrd="5" destOrd="0" parTransId="{CBE5921F-7B84-4F9D-8B5F-1CD58B33D2AF}" sibTransId="{9C0D0CF2-F931-47F0-99B5-E9061CD1C3F7}"/>
    <dgm:cxn modelId="{C85BF1D0-C162-4D86-9463-2E673BD20133}" srcId="{8D81149C-D2E5-4AED-823F-352437CA1F8D}" destId="{F65A6922-E7E7-4C13-BA03-863EBA03DB98}" srcOrd="1" destOrd="0" parTransId="{BE42F2DF-DFED-4BD7-9905-3D5FA44768D6}" sibTransId="{E3D0A04F-DD32-451E-B78C-65D0678C4E8F}"/>
    <dgm:cxn modelId="{D9966AD4-442E-4D53-95F8-C8951B90CDE6}" srcId="{7211C6CA-F747-4873-B026-96A0E9D65695}" destId="{E5705151-17EB-4A81-9906-09C4608352F7}" srcOrd="1" destOrd="0" parTransId="{AB980D04-8065-429B-8134-4A50B7EDE443}" sibTransId="{7F43BBE5-14AC-4E35-80F1-56CB9EEF8725}"/>
    <dgm:cxn modelId="{CF520DDD-901C-4095-B4CD-82891CB212C5}" srcId="{3E8CCC40-1645-45BE-8B39-4C0F1CB6484C}" destId="{1932BAF9-F3FD-4A89-AB8C-9DAAF5BEC50A}" srcOrd="0" destOrd="0" parTransId="{8557B164-456F-4321-B229-0A58764BBA7D}" sibTransId="{236DBD8C-792D-4DB3-990D-BBA4E72336C3}"/>
    <dgm:cxn modelId="{9C46D9DD-C0BD-441A-AD01-69BD182A94F3}" srcId="{EDE81DDB-E63D-4910-BD4E-CBA62A6B4F05}" destId="{7211C6CA-F747-4873-B026-96A0E9D65695}" srcOrd="2" destOrd="0" parTransId="{AEEC9C44-F2EF-42BE-B5ED-6B09AE9B9FFD}" sibTransId="{301DF7FD-34D9-45B9-9AEE-5A8CE442E21D}"/>
    <dgm:cxn modelId="{8D0EC3E3-3010-4301-A4CA-E55CBB155548}" type="presOf" srcId="{7E3B8A5F-33A4-4578-9DF9-B14E9EFC4A39}" destId="{686E4388-3C13-429D-8706-74FF97607574}" srcOrd="0" destOrd="3" presId="urn:microsoft.com/office/officeart/2005/8/layout/vList5"/>
    <dgm:cxn modelId="{87D7A6EF-2A7F-4EA4-B850-839F7F59E88A}" type="presOf" srcId="{AA6C0235-F8B8-4046-A2F5-03D18279E156}" destId="{686E4388-3C13-429D-8706-74FF97607574}" srcOrd="0" destOrd="2" presId="urn:microsoft.com/office/officeart/2005/8/layout/vList5"/>
    <dgm:cxn modelId="{5B8C0DF0-8BA9-4D62-BD30-9BAD45BD49B3}" srcId="{EDE81DDB-E63D-4910-BD4E-CBA62A6B4F05}" destId="{3E8CCC40-1645-45BE-8B39-4C0F1CB6484C}" srcOrd="0" destOrd="0" parTransId="{9416A217-A95E-4E19-8A73-CE96901CD805}" sibTransId="{33E1C54C-DEFB-4629-AF64-0F2C4AAD2A67}"/>
    <dgm:cxn modelId="{04D4E1FD-56F0-4644-A89B-8508E843A464}" type="presOf" srcId="{73CE614E-E13A-4A20-8D25-E7AA9E242DCD}" destId="{FD83A37E-B7B3-492F-9F94-F85A72DC6ADA}" srcOrd="0" destOrd="5" presId="urn:microsoft.com/office/officeart/2005/8/layout/vList5"/>
    <dgm:cxn modelId="{08F88965-AFFB-4084-8B67-CC4322A5357A}" type="presParOf" srcId="{57CC871E-5643-441B-ADF1-6E31D3AD4A7D}" destId="{2212ABD7-DD5E-4B03-8AD3-898F3BDBDBDA}" srcOrd="0" destOrd="0" presId="urn:microsoft.com/office/officeart/2005/8/layout/vList5"/>
    <dgm:cxn modelId="{327B9B80-0EEB-4ACA-B697-E8B371357D56}" type="presParOf" srcId="{2212ABD7-DD5E-4B03-8AD3-898F3BDBDBDA}" destId="{A0756362-79D3-40F6-B254-75AED753F2C0}" srcOrd="0" destOrd="0" presId="urn:microsoft.com/office/officeart/2005/8/layout/vList5"/>
    <dgm:cxn modelId="{03C7159A-5D70-45D4-8CFB-9FF18E37CA2D}" type="presParOf" srcId="{2212ABD7-DD5E-4B03-8AD3-898F3BDBDBDA}" destId="{686E4388-3C13-429D-8706-74FF97607574}" srcOrd="1" destOrd="0" presId="urn:microsoft.com/office/officeart/2005/8/layout/vList5"/>
    <dgm:cxn modelId="{9EB067E8-66DA-4010-B010-293CE7942139}" type="presParOf" srcId="{57CC871E-5643-441B-ADF1-6E31D3AD4A7D}" destId="{74302B0E-E465-452A-9EF6-2C03C6B8A1DC}" srcOrd="1" destOrd="0" presId="urn:microsoft.com/office/officeart/2005/8/layout/vList5"/>
    <dgm:cxn modelId="{2A1DA6F1-A27F-4DE3-8CEB-4E47AE9BC185}" type="presParOf" srcId="{57CC871E-5643-441B-ADF1-6E31D3AD4A7D}" destId="{CBBD15A7-7791-4A9C-816B-8E6963888203}" srcOrd="2" destOrd="0" presId="urn:microsoft.com/office/officeart/2005/8/layout/vList5"/>
    <dgm:cxn modelId="{07493C2E-8CF1-4AD3-B3A1-2F248E037245}" type="presParOf" srcId="{CBBD15A7-7791-4A9C-816B-8E6963888203}" destId="{1287D905-B7D2-4E78-8334-BBD345EE5A3D}" srcOrd="0" destOrd="0" presId="urn:microsoft.com/office/officeart/2005/8/layout/vList5"/>
    <dgm:cxn modelId="{3C983202-010B-4CCC-B7AE-B8166DF12A08}" type="presParOf" srcId="{CBBD15A7-7791-4A9C-816B-8E6963888203}" destId="{D764A564-7165-4FC7-BD48-31F2B3A93190}" srcOrd="1" destOrd="0" presId="urn:microsoft.com/office/officeart/2005/8/layout/vList5"/>
    <dgm:cxn modelId="{3843A46E-9D10-4A00-912B-7B4E599B6D24}" type="presParOf" srcId="{57CC871E-5643-441B-ADF1-6E31D3AD4A7D}" destId="{9AE9EB6C-92BC-4A38-B76D-F76E5E2632E8}" srcOrd="3" destOrd="0" presId="urn:microsoft.com/office/officeart/2005/8/layout/vList5"/>
    <dgm:cxn modelId="{14CB0CDB-7486-4775-ACDA-6F40130003E5}" type="presParOf" srcId="{57CC871E-5643-441B-ADF1-6E31D3AD4A7D}" destId="{F6059B89-3457-4ADC-89D7-E8F993759BB1}" srcOrd="4" destOrd="0" presId="urn:microsoft.com/office/officeart/2005/8/layout/vList5"/>
    <dgm:cxn modelId="{91FD2A81-9763-4980-ADB0-3D12438B5BAA}" type="presParOf" srcId="{F6059B89-3457-4ADC-89D7-E8F993759BB1}" destId="{4B361C3A-0A29-485C-9A71-64EA9F5D1361}" srcOrd="0" destOrd="0" presId="urn:microsoft.com/office/officeart/2005/8/layout/vList5"/>
    <dgm:cxn modelId="{0A03210E-7AD1-4373-A394-69C235DEA792}" type="presParOf" srcId="{F6059B89-3457-4ADC-89D7-E8F993759BB1}" destId="{FD83A37E-B7B3-492F-9F94-F85A72DC6A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4A30EA-E7A7-46EB-B3A8-E3C2CE8ADD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F0D9A1-0E9F-4613-AB92-3163578E6AD5}">
      <dgm:prSet custT="1"/>
      <dgm:spPr/>
      <dgm:t>
        <a:bodyPr/>
        <a:lstStyle/>
        <a:p>
          <a:r>
            <a:rPr lang="en-US" sz="2200" dirty="0">
              <a:latin typeface="Garamond" panose="02020404030301010803" pitchFamily="18" charset="0"/>
            </a:rPr>
            <a:t>Communication</a:t>
          </a:r>
          <a:r>
            <a:rPr lang="en-US" sz="1700" dirty="0">
              <a:latin typeface="Garamond" panose="02020404030301010803" pitchFamily="18" charset="0"/>
            </a:rPr>
            <a:t> </a:t>
          </a:r>
        </a:p>
      </dgm:t>
    </dgm:pt>
    <dgm:pt modelId="{CA01CDC8-9968-45DA-9973-A72AAD9FFA2A}" type="parTrans" cxnId="{9155AB6A-8DFF-4739-84D6-79CC5D3045B1}">
      <dgm:prSet/>
      <dgm:spPr/>
      <dgm:t>
        <a:bodyPr/>
        <a:lstStyle/>
        <a:p>
          <a:endParaRPr lang="en-US"/>
        </a:p>
      </dgm:t>
    </dgm:pt>
    <dgm:pt modelId="{8E6AB888-C1FC-4667-8C85-74B7874A7602}" type="sibTrans" cxnId="{9155AB6A-8DFF-4739-84D6-79CC5D3045B1}">
      <dgm:prSet/>
      <dgm:spPr/>
      <dgm:t>
        <a:bodyPr/>
        <a:lstStyle/>
        <a:p>
          <a:endParaRPr lang="en-US"/>
        </a:p>
      </dgm:t>
    </dgm:pt>
    <dgm:pt modelId="{D4A50F90-04CE-4B59-95BA-34D96355A746}">
      <dgm:prSet custT="1"/>
      <dgm:spPr/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User Impact</a:t>
          </a:r>
        </a:p>
      </dgm:t>
    </dgm:pt>
    <dgm:pt modelId="{BC45F45F-5E58-4563-98A8-F4519C351543}" type="parTrans" cxnId="{16AC057B-0668-4A04-8E90-6EBC1375FC5C}">
      <dgm:prSet/>
      <dgm:spPr/>
      <dgm:t>
        <a:bodyPr/>
        <a:lstStyle/>
        <a:p>
          <a:endParaRPr lang="en-US"/>
        </a:p>
      </dgm:t>
    </dgm:pt>
    <dgm:pt modelId="{92D9FF4E-9C86-4174-8EC3-972D91092750}" type="sibTrans" cxnId="{16AC057B-0668-4A04-8E90-6EBC1375FC5C}">
      <dgm:prSet/>
      <dgm:spPr/>
      <dgm:t>
        <a:bodyPr/>
        <a:lstStyle/>
        <a:p>
          <a:endParaRPr lang="en-US"/>
        </a:p>
      </dgm:t>
    </dgm:pt>
    <dgm:pt modelId="{4EF18E5F-A608-4B4D-AC09-AD49C3191F81}">
      <dgm:prSet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Usability Testing</a:t>
          </a:r>
        </a:p>
      </dgm:t>
    </dgm:pt>
    <dgm:pt modelId="{53A27291-8224-4065-8578-6397F2A774C8}" type="parTrans" cxnId="{B24E4433-7DF5-48BB-8BFB-C853BBA0BEC0}">
      <dgm:prSet/>
      <dgm:spPr/>
      <dgm:t>
        <a:bodyPr/>
        <a:lstStyle/>
        <a:p>
          <a:endParaRPr lang="en-US"/>
        </a:p>
      </dgm:t>
    </dgm:pt>
    <dgm:pt modelId="{4F7BC2DC-5017-4897-9BA9-6D0677463C3F}" type="sibTrans" cxnId="{B24E4433-7DF5-48BB-8BFB-C853BBA0BEC0}">
      <dgm:prSet/>
      <dgm:spPr/>
      <dgm:t>
        <a:bodyPr/>
        <a:lstStyle/>
        <a:p>
          <a:endParaRPr lang="en-US"/>
        </a:p>
      </dgm:t>
    </dgm:pt>
    <dgm:pt modelId="{83C6A4AF-D7FB-4D5C-925E-FB4A3FAA70E9}">
      <dgm:prSet custT="1"/>
      <dgm:spPr/>
      <dgm:t>
        <a:bodyPr/>
        <a:lstStyle/>
        <a:p>
          <a:r>
            <a:rPr lang="en-US" sz="2200" dirty="0">
              <a:latin typeface="Garamond" panose="02020404030301010803" pitchFamily="18" charset="0"/>
            </a:rPr>
            <a:t>Getting everyone on board</a:t>
          </a:r>
        </a:p>
      </dgm:t>
    </dgm:pt>
    <dgm:pt modelId="{B9F57A24-056E-4039-8435-9668BA9C7D03}" type="parTrans" cxnId="{CD835C70-F068-4BB7-B7DC-359D822FB05E}">
      <dgm:prSet/>
      <dgm:spPr/>
      <dgm:t>
        <a:bodyPr/>
        <a:lstStyle/>
        <a:p>
          <a:endParaRPr lang="en-US"/>
        </a:p>
      </dgm:t>
    </dgm:pt>
    <dgm:pt modelId="{A7BA3E15-9279-41DC-A7B6-704979A247F0}" type="sibTrans" cxnId="{CD835C70-F068-4BB7-B7DC-359D822FB05E}">
      <dgm:prSet/>
      <dgm:spPr/>
      <dgm:t>
        <a:bodyPr/>
        <a:lstStyle/>
        <a:p>
          <a:endParaRPr lang="en-US"/>
        </a:p>
      </dgm:t>
    </dgm:pt>
    <dgm:pt modelId="{00C7CA80-7468-4676-8578-90F98193990F}" type="pres">
      <dgm:prSet presAssocID="{1F4A30EA-E7A7-46EB-B3A8-E3C2CE8ADD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E54E79-9BC2-430C-A25C-3CB0394D628D}" type="pres">
      <dgm:prSet presAssocID="{83C6A4AF-D7FB-4D5C-925E-FB4A3FAA70E9}" presName="hierRoot1" presStyleCnt="0"/>
      <dgm:spPr/>
    </dgm:pt>
    <dgm:pt modelId="{3AF136E1-25E2-4C16-99F1-32DE73F08806}" type="pres">
      <dgm:prSet presAssocID="{83C6A4AF-D7FB-4D5C-925E-FB4A3FAA70E9}" presName="composite" presStyleCnt="0"/>
      <dgm:spPr/>
    </dgm:pt>
    <dgm:pt modelId="{31F1D2A8-D64D-44C3-AABC-3911960AAAD7}" type="pres">
      <dgm:prSet presAssocID="{83C6A4AF-D7FB-4D5C-925E-FB4A3FAA70E9}" presName="background" presStyleLbl="node0" presStyleIdx="0" presStyleCnt="3"/>
      <dgm:spPr/>
    </dgm:pt>
    <dgm:pt modelId="{2BA9955A-BA3C-424C-973B-21CDEC05F375}" type="pres">
      <dgm:prSet presAssocID="{83C6A4AF-D7FB-4D5C-925E-FB4A3FAA70E9}" presName="text" presStyleLbl="fgAcc0" presStyleIdx="0" presStyleCnt="3" custScaleX="140997">
        <dgm:presLayoutVars>
          <dgm:chPref val="3"/>
        </dgm:presLayoutVars>
      </dgm:prSet>
      <dgm:spPr/>
    </dgm:pt>
    <dgm:pt modelId="{829078C1-A2EE-40FB-882E-49E7017D0683}" type="pres">
      <dgm:prSet presAssocID="{83C6A4AF-D7FB-4D5C-925E-FB4A3FAA70E9}" presName="hierChild2" presStyleCnt="0"/>
      <dgm:spPr/>
    </dgm:pt>
    <dgm:pt modelId="{6800DBA0-F3AA-4B3B-BEE5-1D69C7614F1F}" type="pres">
      <dgm:prSet presAssocID="{48F0D9A1-0E9F-4613-AB92-3163578E6AD5}" presName="hierRoot1" presStyleCnt="0"/>
      <dgm:spPr/>
    </dgm:pt>
    <dgm:pt modelId="{4951E1B7-1627-4A50-953F-0E1E3D6C4412}" type="pres">
      <dgm:prSet presAssocID="{48F0D9A1-0E9F-4613-AB92-3163578E6AD5}" presName="composite" presStyleCnt="0"/>
      <dgm:spPr/>
    </dgm:pt>
    <dgm:pt modelId="{CD633AC6-6564-4F2E-BB56-CB8B954E1B17}" type="pres">
      <dgm:prSet presAssocID="{48F0D9A1-0E9F-4613-AB92-3163578E6AD5}" presName="background" presStyleLbl="node0" presStyleIdx="1" presStyleCnt="3"/>
      <dgm:spPr/>
    </dgm:pt>
    <dgm:pt modelId="{A0949079-1EEE-4F6A-8804-812ADB4121E5}" type="pres">
      <dgm:prSet presAssocID="{48F0D9A1-0E9F-4613-AB92-3163578E6AD5}" presName="text" presStyleLbl="fgAcc0" presStyleIdx="1" presStyleCnt="3" custScaleX="152591">
        <dgm:presLayoutVars>
          <dgm:chPref val="3"/>
        </dgm:presLayoutVars>
      </dgm:prSet>
      <dgm:spPr/>
    </dgm:pt>
    <dgm:pt modelId="{BBD6F315-0466-4B7F-8161-2E99039198AC}" type="pres">
      <dgm:prSet presAssocID="{48F0D9A1-0E9F-4613-AB92-3163578E6AD5}" presName="hierChild2" presStyleCnt="0"/>
      <dgm:spPr/>
    </dgm:pt>
    <dgm:pt modelId="{D15D0C07-5933-45D3-9969-F35FA641A898}" type="pres">
      <dgm:prSet presAssocID="{D4A50F90-04CE-4B59-95BA-34D96355A746}" presName="hierRoot1" presStyleCnt="0"/>
      <dgm:spPr/>
    </dgm:pt>
    <dgm:pt modelId="{D365D5E6-57F9-4D11-A23A-F0422566ED64}" type="pres">
      <dgm:prSet presAssocID="{D4A50F90-04CE-4B59-95BA-34D96355A746}" presName="composite" presStyleCnt="0"/>
      <dgm:spPr/>
    </dgm:pt>
    <dgm:pt modelId="{877E0B3D-4AC1-44E0-84E4-0333AF14E68D}" type="pres">
      <dgm:prSet presAssocID="{D4A50F90-04CE-4B59-95BA-34D96355A746}" presName="background" presStyleLbl="node0" presStyleIdx="2" presStyleCnt="3"/>
      <dgm:spPr/>
    </dgm:pt>
    <dgm:pt modelId="{B3A33D0F-1F90-48C9-8ACD-228D2C5BB9F6}" type="pres">
      <dgm:prSet presAssocID="{D4A50F90-04CE-4B59-95BA-34D96355A746}" presName="text" presStyleLbl="fgAcc0" presStyleIdx="2" presStyleCnt="3">
        <dgm:presLayoutVars>
          <dgm:chPref val="3"/>
        </dgm:presLayoutVars>
      </dgm:prSet>
      <dgm:spPr/>
    </dgm:pt>
    <dgm:pt modelId="{9C77DBE7-F124-4B36-8CE6-551AB45A2475}" type="pres">
      <dgm:prSet presAssocID="{D4A50F90-04CE-4B59-95BA-34D96355A746}" presName="hierChild2" presStyleCnt="0"/>
      <dgm:spPr/>
    </dgm:pt>
    <dgm:pt modelId="{FFCA507E-300D-40EA-9AB7-033E107D9157}" type="pres">
      <dgm:prSet presAssocID="{53A27291-8224-4065-8578-6397F2A774C8}" presName="Name10" presStyleLbl="parChTrans1D2" presStyleIdx="0" presStyleCnt="1"/>
      <dgm:spPr/>
    </dgm:pt>
    <dgm:pt modelId="{A3F29347-91AA-43E0-8AC5-45F34C28649A}" type="pres">
      <dgm:prSet presAssocID="{4EF18E5F-A608-4B4D-AC09-AD49C3191F81}" presName="hierRoot2" presStyleCnt="0"/>
      <dgm:spPr/>
    </dgm:pt>
    <dgm:pt modelId="{904728C0-69CF-4DA0-8D4E-649429430A56}" type="pres">
      <dgm:prSet presAssocID="{4EF18E5F-A608-4B4D-AC09-AD49C3191F81}" presName="composite2" presStyleCnt="0"/>
      <dgm:spPr/>
    </dgm:pt>
    <dgm:pt modelId="{1EFAC9BD-8EF2-48B2-BA42-692F807023F7}" type="pres">
      <dgm:prSet presAssocID="{4EF18E5F-A608-4B4D-AC09-AD49C3191F81}" presName="background2" presStyleLbl="node2" presStyleIdx="0" presStyleCnt="1"/>
      <dgm:spPr/>
    </dgm:pt>
    <dgm:pt modelId="{D8839052-3F56-46D7-AF45-4B112476E480}" type="pres">
      <dgm:prSet presAssocID="{4EF18E5F-A608-4B4D-AC09-AD49C3191F81}" presName="text2" presStyleLbl="fgAcc2" presStyleIdx="0" presStyleCnt="1">
        <dgm:presLayoutVars>
          <dgm:chPref val="3"/>
        </dgm:presLayoutVars>
      </dgm:prSet>
      <dgm:spPr/>
    </dgm:pt>
    <dgm:pt modelId="{213361E1-BD9C-4018-8523-4781EC94E80A}" type="pres">
      <dgm:prSet presAssocID="{4EF18E5F-A608-4B4D-AC09-AD49C3191F81}" presName="hierChild3" presStyleCnt="0"/>
      <dgm:spPr/>
    </dgm:pt>
  </dgm:ptLst>
  <dgm:cxnLst>
    <dgm:cxn modelId="{C0B39B1E-7D95-4847-9C4A-36EAE33576A0}" type="presOf" srcId="{48F0D9A1-0E9F-4613-AB92-3163578E6AD5}" destId="{A0949079-1EEE-4F6A-8804-812ADB4121E5}" srcOrd="0" destOrd="0" presId="urn:microsoft.com/office/officeart/2005/8/layout/hierarchy1"/>
    <dgm:cxn modelId="{7F751028-14C0-497E-B3DB-9719546B0EB6}" type="presOf" srcId="{D4A50F90-04CE-4B59-95BA-34D96355A746}" destId="{B3A33D0F-1F90-48C9-8ACD-228D2C5BB9F6}" srcOrd="0" destOrd="0" presId="urn:microsoft.com/office/officeart/2005/8/layout/hierarchy1"/>
    <dgm:cxn modelId="{AA07BE2E-172D-4FA0-BBCE-A3CF6E3011E0}" type="presOf" srcId="{1F4A30EA-E7A7-46EB-B3A8-E3C2CE8ADD5D}" destId="{00C7CA80-7468-4676-8578-90F98193990F}" srcOrd="0" destOrd="0" presId="urn:microsoft.com/office/officeart/2005/8/layout/hierarchy1"/>
    <dgm:cxn modelId="{B24E4433-7DF5-48BB-8BFB-C853BBA0BEC0}" srcId="{D4A50F90-04CE-4B59-95BA-34D96355A746}" destId="{4EF18E5F-A608-4B4D-AC09-AD49C3191F81}" srcOrd="0" destOrd="0" parTransId="{53A27291-8224-4065-8578-6397F2A774C8}" sibTransId="{4F7BC2DC-5017-4897-9BA9-6D0677463C3F}"/>
    <dgm:cxn modelId="{70F42566-A355-45C3-ACF1-CE9E417FECFB}" type="presOf" srcId="{83C6A4AF-D7FB-4D5C-925E-FB4A3FAA70E9}" destId="{2BA9955A-BA3C-424C-973B-21CDEC05F375}" srcOrd="0" destOrd="0" presId="urn:microsoft.com/office/officeart/2005/8/layout/hierarchy1"/>
    <dgm:cxn modelId="{9155AB6A-8DFF-4739-84D6-79CC5D3045B1}" srcId="{1F4A30EA-E7A7-46EB-B3A8-E3C2CE8ADD5D}" destId="{48F0D9A1-0E9F-4613-AB92-3163578E6AD5}" srcOrd="1" destOrd="0" parTransId="{CA01CDC8-9968-45DA-9973-A72AAD9FFA2A}" sibTransId="{8E6AB888-C1FC-4667-8C85-74B7874A7602}"/>
    <dgm:cxn modelId="{CD835C70-F068-4BB7-B7DC-359D822FB05E}" srcId="{1F4A30EA-E7A7-46EB-B3A8-E3C2CE8ADD5D}" destId="{83C6A4AF-D7FB-4D5C-925E-FB4A3FAA70E9}" srcOrd="0" destOrd="0" parTransId="{B9F57A24-056E-4039-8435-9668BA9C7D03}" sibTransId="{A7BA3E15-9279-41DC-A7B6-704979A247F0}"/>
    <dgm:cxn modelId="{16AC057B-0668-4A04-8E90-6EBC1375FC5C}" srcId="{1F4A30EA-E7A7-46EB-B3A8-E3C2CE8ADD5D}" destId="{D4A50F90-04CE-4B59-95BA-34D96355A746}" srcOrd="2" destOrd="0" parTransId="{BC45F45F-5E58-4563-98A8-F4519C351543}" sibTransId="{92D9FF4E-9C86-4174-8EC3-972D91092750}"/>
    <dgm:cxn modelId="{BCBCD0A6-2497-4566-A991-79E9A6032C6A}" type="presOf" srcId="{4EF18E5F-A608-4B4D-AC09-AD49C3191F81}" destId="{D8839052-3F56-46D7-AF45-4B112476E480}" srcOrd="0" destOrd="0" presId="urn:microsoft.com/office/officeart/2005/8/layout/hierarchy1"/>
    <dgm:cxn modelId="{822EE4E4-5EA4-430D-AC3C-807CC204924F}" type="presOf" srcId="{53A27291-8224-4065-8578-6397F2A774C8}" destId="{FFCA507E-300D-40EA-9AB7-033E107D9157}" srcOrd="0" destOrd="0" presId="urn:microsoft.com/office/officeart/2005/8/layout/hierarchy1"/>
    <dgm:cxn modelId="{EAABA346-A377-4146-B215-62A13CDF6E8D}" type="presParOf" srcId="{00C7CA80-7468-4676-8578-90F98193990F}" destId="{90E54E79-9BC2-430C-A25C-3CB0394D628D}" srcOrd="0" destOrd="0" presId="urn:microsoft.com/office/officeart/2005/8/layout/hierarchy1"/>
    <dgm:cxn modelId="{60DD7245-9B2A-4261-803B-6C7D6BB01A5A}" type="presParOf" srcId="{90E54E79-9BC2-430C-A25C-3CB0394D628D}" destId="{3AF136E1-25E2-4C16-99F1-32DE73F08806}" srcOrd="0" destOrd="0" presId="urn:microsoft.com/office/officeart/2005/8/layout/hierarchy1"/>
    <dgm:cxn modelId="{6402ABCF-593D-4535-B4FF-39542B98EA88}" type="presParOf" srcId="{3AF136E1-25E2-4C16-99F1-32DE73F08806}" destId="{31F1D2A8-D64D-44C3-AABC-3911960AAAD7}" srcOrd="0" destOrd="0" presId="urn:microsoft.com/office/officeart/2005/8/layout/hierarchy1"/>
    <dgm:cxn modelId="{38F520DC-95ED-46B8-A527-787897DBAABE}" type="presParOf" srcId="{3AF136E1-25E2-4C16-99F1-32DE73F08806}" destId="{2BA9955A-BA3C-424C-973B-21CDEC05F375}" srcOrd="1" destOrd="0" presId="urn:microsoft.com/office/officeart/2005/8/layout/hierarchy1"/>
    <dgm:cxn modelId="{720F3D2A-0974-4A48-8092-2DC3B42EC71D}" type="presParOf" srcId="{90E54E79-9BC2-430C-A25C-3CB0394D628D}" destId="{829078C1-A2EE-40FB-882E-49E7017D0683}" srcOrd="1" destOrd="0" presId="urn:microsoft.com/office/officeart/2005/8/layout/hierarchy1"/>
    <dgm:cxn modelId="{369239E6-E8ED-402C-9C55-5ABBDF43E961}" type="presParOf" srcId="{00C7CA80-7468-4676-8578-90F98193990F}" destId="{6800DBA0-F3AA-4B3B-BEE5-1D69C7614F1F}" srcOrd="1" destOrd="0" presId="urn:microsoft.com/office/officeart/2005/8/layout/hierarchy1"/>
    <dgm:cxn modelId="{5DF2620D-FF23-4DCE-A7B4-4B23A021A465}" type="presParOf" srcId="{6800DBA0-F3AA-4B3B-BEE5-1D69C7614F1F}" destId="{4951E1B7-1627-4A50-953F-0E1E3D6C4412}" srcOrd="0" destOrd="0" presId="urn:microsoft.com/office/officeart/2005/8/layout/hierarchy1"/>
    <dgm:cxn modelId="{360D63A2-7C79-413A-A2CC-DBEAD8966A43}" type="presParOf" srcId="{4951E1B7-1627-4A50-953F-0E1E3D6C4412}" destId="{CD633AC6-6564-4F2E-BB56-CB8B954E1B17}" srcOrd="0" destOrd="0" presId="urn:microsoft.com/office/officeart/2005/8/layout/hierarchy1"/>
    <dgm:cxn modelId="{8F64FB8A-F48A-4594-BD54-C4E83889DA3A}" type="presParOf" srcId="{4951E1B7-1627-4A50-953F-0E1E3D6C4412}" destId="{A0949079-1EEE-4F6A-8804-812ADB4121E5}" srcOrd="1" destOrd="0" presId="urn:microsoft.com/office/officeart/2005/8/layout/hierarchy1"/>
    <dgm:cxn modelId="{68633BC3-9414-43E3-ACBE-46D291A85C54}" type="presParOf" srcId="{6800DBA0-F3AA-4B3B-BEE5-1D69C7614F1F}" destId="{BBD6F315-0466-4B7F-8161-2E99039198AC}" srcOrd="1" destOrd="0" presId="urn:microsoft.com/office/officeart/2005/8/layout/hierarchy1"/>
    <dgm:cxn modelId="{1C26F8FB-6DEE-49A7-8FA3-D98BC8D6D6B3}" type="presParOf" srcId="{00C7CA80-7468-4676-8578-90F98193990F}" destId="{D15D0C07-5933-45D3-9969-F35FA641A898}" srcOrd="2" destOrd="0" presId="urn:microsoft.com/office/officeart/2005/8/layout/hierarchy1"/>
    <dgm:cxn modelId="{F354D978-E4D8-432F-A96C-7D467C7EA6FB}" type="presParOf" srcId="{D15D0C07-5933-45D3-9969-F35FA641A898}" destId="{D365D5E6-57F9-4D11-A23A-F0422566ED64}" srcOrd="0" destOrd="0" presId="urn:microsoft.com/office/officeart/2005/8/layout/hierarchy1"/>
    <dgm:cxn modelId="{7CB37B22-9A48-4E30-8E81-9752085B62D3}" type="presParOf" srcId="{D365D5E6-57F9-4D11-A23A-F0422566ED64}" destId="{877E0B3D-4AC1-44E0-84E4-0333AF14E68D}" srcOrd="0" destOrd="0" presId="urn:microsoft.com/office/officeart/2005/8/layout/hierarchy1"/>
    <dgm:cxn modelId="{7CF2B1E6-E1E7-4B3E-9AEE-E0B9C89CC09A}" type="presParOf" srcId="{D365D5E6-57F9-4D11-A23A-F0422566ED64}" destId="{B3A33D0F-1F90-48C9-8ACD-228D2C5BB9F6}" srcOrd="1" destOrd="0" presId="urn:microsoft.com/office/officeart/2005/8/layout/hierarchy1"/>
    <dgm:cxn modelId="{79609954-733F-4419-853A-1AB5F0E26147}" type="presParOf" srcId="{D15D0C07-5933-45D3-9969-F35FA641A898}" destId="{9C77DBE7-F124-4B36-8CE6-551AB45A2475}" srcOrd="1" destOrd="0" presId="urn:microsoft.com/office/officeart/2005/8/layout/hierarchy1"/>
    <dgm:cxn modelId="{9453C520-3917-4AC7-86CF-71321BE1A3C0}" type="presParOf" srcId="{9C77DBE7-F124-4B36-8CE6-551AB45A2475}" destId="{FFCA507E-300D-40EA-9AB7-033E107D9157}" srcOrd="0" destOrd="0" presId="urn:microsoft.com/office/officeart/2005/8/layout/hierarchy1"/>
    <dgm:cxn modelId="{EE3D65D0-C22E-4367-867E-42832DD3B7F8}" type="presParOf" srcId="{9C77DBE7-F124-4B36-8CE6-551AB45A2475}" destId="{A3F29347-91AA-43E0-8AC5-45F34C28649A}" srcOrd="1" destOrd="0" presId="urn:microsoft.com/office/officeart/2005/8/layout/hierarchy1"/>
    <dgm:cxn modelId="{2BA9F291-1E25-49EB-B5F5-FC403BA3B05F}" type="presParOf" srcId="{A3F29347-91AA-43E0-8AC5-45F34C28649A}" destId="{904728C0-69CF-4DA0-8D4E-649429430A56}" srcOrd="0" destOrd="0" presId="urn:microsoft.com/office/officeart/2005/8/layout/hierarchy1"/>
    <dgm:cxn modelId="{86E2E4AB-81A7-47EA-A4D8-17549598D0AF}" type="presParOf" srcId="{904728C0-69CF-4DA0-8D4E-649429430A56}" destId="{1EFAC9BD-8EF2-48B2-BA42-692F807023F7}" srcOrd="0" destOrd="0" presId="urn:microsoft.com/office/officeart/2005/8/layout/hierarchy1"/>
    <dgm:cxn modelId="{D5BDFB3A-96FB-4E13-8345-FB97D4745C8B}" type="presParOf" srcId="{904728C0-69CF-4DA0-8D4E-649429430A56}" destId="{D8839052-3F56-46D7-AF45-4B112476E480}" srcOrd="1" destOrd="0" presId="urn:microsoft.com/office/officeart/2005/8/layout/hierarchy1"/>
    <dgm:cxn modelId="{DBE11D50-B057-49AA-91A2-3A9180B0CCD0}" type="presParOf" srcId="{A3F29347-91AA-43E0-8AC5-45F34C28649A}" destId="{213361E1-BD9C-4018-8523-4781EC94E8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CD232-3CEB-44C8-A1B3-6C78E964605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BD3B9-2E07-483B-A361-AB82B259FC22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ramond" panose="02020404030301010803" pitchFamily="18" charset="0"/>
            </a:rPr>
            <a:t>Introduction</a:t>
          </a:r>
        </a:p>
      </dsp:txBody>
      <dsp:txXfrm>
        <a:off x="0" y="0"/>
        <a:ext cx="6900512" cy="692017"/>
      </dsp:txXfrm>
    </dsp:sp>
    <dsp:sp modelId="{0B8736ED-A04E-4237-8E24-66724FAF0B2A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991B8-D639-4A7F-B59A-EDF0D6E94647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ramond" panose="02020404030301010803" pitchFamily="18" charset="0"/>
            </a:rPr>
            <a:t>Primary goals</a:t>
          </a:r>
        </a:p>
      </dsp:txBody>
      <dsp:txXfrm>
        <a:off x="0" y="692017"/>
        <a:ext cx="6900512" cy="692017"/>
      </dsp:txXfrm>
    </dsp:sp>
    <dsp:sp modelId="{14C72C4A-FFA9-4CC3-935D-EF82BEB9A1B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4E095-7EA3-4D74-9CD4-E83636A99E1F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ramond" panose="02020404030301010803" pitchFamily="18" charset="0"/>
            </a:rPr>
            <a:t>Policy</a:t>
          </a:r>
        </a:p>
      </dsp:txBody>
      <dsp:txXfrm>
        <a:off x="0" y="1384035"/>
        <a:ext cx="6900512" cy="692017"/>
      </dsp:txXfrm>
    </dsp:sp>
    <dsp:sp modelId="{CDDE0C95-0AE1-4FCC-9817-A36278FC0A33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CE988-354E-4563-B945-5C6A40C8A4BC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ramond" panose="02020404030301010803" pitchFamily="18" charset="0"/>
            </a:rPr>
            <a:t>Timeline for updates</a:t>
          </a:r>
        </a:p>
      </dsp:txBody>
      <dsp:txXfrm>
        <a:off x="0" y="2076052"/>
        <a:ext cx="6900512" cy="692017"/>
      </dsp:txXfrm>
    </dsp:sp>
    <dsp:sp modelId="{759BCD5F-9F74-4D34-838A-B3B5F8B72C2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BA77E-8191-4E39-820F-5E027561B627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ramond" panose="02020404030301010803" pitchFamily="18" charset="0"/>
            </a:rPr>
            <a:t>Notify Users</a:t>
          </a:r>
        </a:p>
      </dsp:txBody>
      <dsp:txXfrm>
        <a:off x="0" y="2768070"/>
        <a:ext cx="6900512" cy="692017"/>
      </dsp:txXfrm>
    </dsp:sp>
    <dsp:sp modelId="{C29A09EA-9750-4AA2-A2C4-D4E016320724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0AF76-13E2-43BC-A9ED-24D429630DD4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ramond" panose="02020404030301010803" pitchFamily="18" charset="0"/>
            </a:rPr>
            <a:t>Successes</a:t>
          </a:r>
        </a:p>
      </dsp:txBody>
      <dsp:txXfrm>
        <a:off x="0" y="3460088"/>
        <a:ext cx="6900512" cy="692017"/>
      </dsp:txXfrm>
    </dsp:sp>
    <dsp:sp modelId="{B094A046-93D6-4E0C-BCFA-3FA5CAF2834B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B061E-5B52-46A1-8600-DC8F88840200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ramond" panose="02020404030301010803" pitchFamily="18" charset="0"/>
            </a:rPr>
            <a:t>Challenges</a:t>
          </a:r>
        </a:p>
      </dsp:txBody>
      <dsp:txXfrm>
        <a:off x="0" y="4152105"/>
        <a:ext cx="6900512" cy="692017"/>
      </dsp:txXfrm>
    </dsp:sp>
    <dsp:sp modelId="{F182A429-ECBB-4E0D-9A5A-D8170C8EA7AB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56525-CB7C-4FF9-A5E2-9DBE9FC6C951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ramond" panose="02020404030301010803" pitchFamily="18" charset="0"/>
            </a:rPr>
            <a:t>References</a:t>
          </a:r>
        </a:p>
      </dsp:txBody>
      <dsp:txXfrm>
        <a:off x="0" y="4844123"/>
        <a:ext cx="6900512" cy="692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E313C-37D2-4A83-B56A-A6D43231554A}">
      <dsp:nvSpPr>
        <dsp:cNvPr id="0" name=""/>
        <dsp:cNvSpPr/>
      </dsp:nvSpPr>
      <dsp:spPr>
        <a:xfrm>
          <a:off x="0" y="3202"/>
          <a:ext cx="4484583" cy="10968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961AD-2230-40D2-BE57-8171C5D37654}">
      <dsp:nvSpPr>
        <dsp:cNvPr id="0" name=""/>
        <dsp:cNvSpPr/>
      </dsp:nvSpPr>
      <dsp:spPr>
        <a:xfrm>
          <a:off x="331807" y="250000"/>
          <a:ext cx="603875" cy="603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E28D4-6FE0-44AB-9723-07EA82184599}">
      <dsp:nvSpPr>
        <dsp:cNvPr id="0" name=""/>
        <dsp:cNvSpPr/>
      </dsp:nvSpPr>
      <dsp:spPr>
        <a:xfrm>
          <a:off x="1267490" y="3202"/>
          <a:ext cx="3150510" cy="109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00" tIns="116200" rIns="116200" bIns="11620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aramond" panose="02020404030301010803" pitchFamily="18" charset="0"/>
            </a:rPr>
            <a:t>Determine the steward of the A-Z Database List</a:t>
          </a:r>
        </a:p>
      </dsp:txBody>
      <dsp:txXfrm>
        <a:off x="1267490" y="3202"/>
        <a:ext cx="3150510" cy="1097955"/>
      </dsp:txXfrm>
    </dsp:sp>
    <dsp:sp modelId="{2F4840E9-5862-4278-94D9-EE423C5B4202}">
      <dsp:nvSpPr>
        <dsp:cNvPr id="0" name=""/>
        <dsp:cNvSpPr/>
      </dsp:nvSpPr>
      <dsp:spPr>
        <a:xfrm>
          <a:off x="0" y="1359500"/>
          <a:ext cx="4484583" cy="10968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58CDB-B8AD-497E-8765-CC7968697C4D}">
      <dsp:nvSpPr>
        <dsp:cNvPr id="0" name=""/>
        <dsp:cNvSpPr/>
      </dsp:nvSpPr>
      <dsp:spPr>
        <a:xfrm>
          <a:off x="331807" y="1606298"/>
          <a:ext cx="603875" cy="603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D29FB-DDC4-4EDB-B349-B6555A5A6BD9}">
      <dsp:nvSpPr>
        <dsp:cNvPr id="0" name=""/>
        <dsp:cNvSpPr/>
      </dsp:nvSpPr>
      <dsp:spPr>
        <a:xfrm>
          <a:off x="1267490" y="1359500"/>
          <a:ext cx="3150510" cy="109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00" tIns="116200" rIns="116200" bIns="11620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aramond" panose="02020404030301010803" pitchFamily="18" charset="0"/>
            </a:rPr>
            <a:t>Develop a project plan with stakeholders</a:t>
          </a:r>
        </a:p>
      </dsp:txBody>
      <dsp:txXfrm>
        <a:off x="1267490" y="1359500"/>
        <a:ext cx="3150510" cy="1097955"/>
      </dsp:txXfrm>
    </dsp:sp>
    <dsp:sp modelId="{55A147D6-94E0-4F5C-9800-28A65D774304}">
      <dsp:nvSpPr>
        <dsp:cNvPr id="0" name=""/>
        <dsp:cNvSpPr/>
      </dsp:nvSpPr>
      <dsp:spPr>
        <a:xfrm>
          <a:off x="0" y="2715798"/>
          <a:ext cx="4484583" cy="10968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1DA2C-C7F8-4876-AC12-9E4B0D92D478}">
      <dsp:nvSpPr>
        <dsp:cNvPr id="0" name=""/>
        <dsp:cNvSpPr/>
      </dsp:nvSpPr>
      <dsp:spPr>
        <a:xfrm>
          <a:off x="332131" y="2962597"/>
          <a:ext cx="603875" cy="603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A2034-5BA7-4BBB-9E9C-11D833227F69}">
      <dsp:nvSpPr>
        <dsp:cNvPr id="0" name=""/>
        <dsp:cNvSpPr/>
      </dsp:nvSpPr>
      <dsp:spPr>
        <a:xfrm>
          <a:off x="1268138" y="2715798"/>
          <a:ext cx="3150510" cy="109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200" tIns="116200" rIns="116200" bIns="11620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Garamond" panose="02020404030301010803" pitchFamily="18" charset="0"/>
            </a:rPr>
            <a:t>Create a policy and workflow for notifying users of changes</a:t>
          </a:r>
        </a:p>
      </dsp:txBody>
      <dsp:txXfrm>
        <a:off x="1268138" y="2715798"/>
        <a:ext cx="3150510" cy="1097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3B23B-A50E-4683-A4C6-40317C8A4592}">
      <dsp:nvSpPr>
        <dsp:cNvPr id="0" name=""/>
        <dsp:cNvSpPr/>
      </dsp:nvSpPr>
      <dsp:spPr>
        <a:xfrm>
          <a:off x="0" y="351888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9A0EE-EB5B-4758-A861-E1A8EE718E59}">
      <dsp:nvSpPr>
        <dsp:cNvPr id="0" name=""/>
        <dsp:cNvSpPr/>
      </dsp:nvSpPr>
      <dsp:spPr>
        <a:xfrm>
          <a:off x="525780" y="128174"/>
          <a:ext cx="7360920" cy="386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aramond" panose="02020404030301010803" pitchFamily="18" charset="0"/>
            </a:rPr>
            <a:t>Who maintains the list and notifies users of changes?</a:t>
          </a:r>
        </a:p>
      </dsp:txBody>
      <dsp:txXfrm>
        <a:off x="544635" y="147029"/>
        <a:ext cx="7323210" cy="348546"/>
      </dsp:txXfrm>
    </dsp:sp>
    <dsp:sp modelId="{A4E600FA-090A-4622-8E06-9D634923759F}">
      <dsp:nvSpPr>
        <dsp:cNvPr id="0" name=""/>
        <dsp:cNvSpPr/>
      </dsp:nvSpPr>
      <dsp:spPr>
        <a:xfrm>
          <a:off x="0" y="796211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5206F-B585-40F3-87D1-56533E454691}">
      <dsp:nvSpPr>
        <dsp:cNvPr id="0" name=""/>
        <dsp:cNvSpPr/>
      </dsp:nvSpPr>
      <dsp:spPr>
        <a:xfrm>
          <a:off x="525780" y="596688"/>
          <a:ext cx="7360920" cy="317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aramond" panose="02020404030301010803" pitchFamily="18" charset="0"/>
            </a:rPr>
            <a:t>Who are the key stakeholders of this project?</a:t>
          </a:r>
        </a:p>
      </dsp:txBody>
      <dsp:txXfrm>
        <a:off x="541284" y="612192"/>
        <a:ext cx="7329912" cy="286594"/>
      </dsp:txXfrm>
    </dsp:sp>
    <dsp:sp modelId="{D7209995-EB12-4421-AAE8-35D6B7FF7039}">
      <dsp:nvSpPr>
        <dsp:cNvPr id="0" name=""/>
        <dsp:cNvSpPr/>
      </dsp:nvSpPr>
      <dsp:spPr>
        <a:xfrm>
          <a:off x="0" y="1289281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561AA-AF42-4D1F-A96E-440DDBDDC23A}">
      <dsp:nvSpPr>
        <dsp:cNvPr id="0" name=""/>
        <dsp:cNvSpPr/>
      </dsp:nvSpPr>
      <dsp:spPr>
        <a:xfrm>
          <a:off x="525780" y="1041011"/>
          <a:ext cx="7360920" cy="366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aramond" panose="02020404030301010803" pitchFamily="18" charset="0"/>
            </a:rPr>
            <a:t>How often are changes made</a:t>
          </a:r>
          <a:r>
            <a:rPr lang="en-US" sz="2400" kern="1200" dirty="0">
              <a:latin typeface="Garamond" panose="02020404030301010803" pitchFamily="18" charset="0"/>
            </a:rPr>
            <a:t>?</a:t>
          </a:r>
        </a:p>
      </dsp:txBody>
      <dsp:txXfrm>
        <a:off x="543664" y="1058895"/>
        <a:ext cx="7325152" cy="330582"/>
      </dsp:txXfrm>
    </dsp:sp>
    <dsp:sp modelId="{BA74711C-965A-443E-9244-87C9267D3B2D}">
      <dsp:nvSpPr>
        <dsp:cNvPr id="0" name=""/>
        <dsp:cNvSpPr/>
      </dsp:nvSpPr>
      <dsp:spPr>
        <a:xfrm>
          <a:off x="0" y="1798578"/>
          <a:ext cx="10515600" cy="241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166624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aramond" panose="02020404030301010803" pitchFamily="18" charset="0"/>
            </a:rPr>
            <a:t>Vendor’s official name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aramond" panose="02020404030301010803" pitchFamily="18" charset="0"/>
            </a:rPr>
            <a:t>Previous Name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aramond" panose="02020404030301010803" pitchFamily="18" charset="0"/>
            </a:rPr>
            <a:t>Access Provider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aramond" panose="02020404030301010803" pitchFamily="18" charset="0"/>
            </a:rPr>
            <a:t>Description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aramond" panose="02020404030301010803" pitchFamily="18" charset="0"/>
            </a:rPr>
            <a:t>Access Note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aramond" panose="02020404030301010803" pitchFamily="18" charset="0"/>
            </a:rPr>
            <a:t>Link to the Catalog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aramond" panose="02020404030301010803" pitchFamily="18" charset="0"/>
            </a:rPr>
            <a:t>Format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aramond" panose="02020404030301010803" pitchFamily="18" charset="0"/>
            </a:rPr>
            <a:t>Subjects (Supplied by Subject Specialists)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aramond" panose="02020404030301010803" pitchFamily="18" charset="0"/>
            </a:rPr>
            <a:t>Types</a:t>
          </a:r>
        </a:p>
      </dsp:txBody>
      <dsp:txXfrm>
        <a:off x="0" y="1798578"/>
        <a:ext cx="10515600" cy="2419200"/>
      </dsp:txXfrm>
    </dsp:sp>
    <dsp:sp modelId="{1B7EA4B6-9884-4DAD-9EFD-C34043A4A171}">
      <dsp:nvSpPr>
        <dsp:cNvPr id="0" name=""/>
        <dsp:cNvSpPr/>
      </dsp:nvSpPr>
      <dsp:spPr>
        <a:xfrm>
          <a:off x="525780" y="1534081"/>
          <a:ext cx="7360920" cy="382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aramond" panose="02020404030301010803" pitchFamily="18" charset="0"/>
            </a:rPr>
            <a:t>What is included in each record?</a:t>
          </a:r>
        </a:p>
      </dsp:txBody>
      <dsp:txXfrm>
        <a:off x="544456" y="1552757"/>
        <a:ext cx="7323568" cy="345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E4388-3C13-429D-8706-74FF97607574}">
      <dsp:nvSpPr>
        <dsp:cNvPr id="0" name=""/>
        <dsp:cNvSpPr/>
      </dsp:nvSpPr>
      <dsp:spPr>
        <a:xfrm rot="5400000">
          <a:off x="6454380" y="-2670271"/>
          <a:ext cx="1378489" cy="6723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aramond" panose="02020404030301010803" pitchFamily="18" charset="0"/>
            </a:rPr>
            <a:t>Vendor changes that are beyond the library’s control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aramond" panose="02020404030301010803" pitchFamily="18" charset="0"/>
            </a:rPr>
            <a:t>URLs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aramond" panose="02020404030301010803" pitchFamily="18" charset="0"/>
            </a:rPr>
            <a:t>Proxy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aramond" panose="02020404030301010803" pitchFamily="18" charset="0"/>
            </a:rPr>
            <a:t>Platform changes/updates</a:t>
          </a:r>
        </a:p>
      </dsp:txBody>
      <dsp:txXfrm rot="-5400000">
        <a:off x="3781919" y="69482"/>
        <a:ext cx="6656119" cy="1243905"/>
      </dsp:txXfrm>
    </dsp:sp>
    <dsp:sp modelId="{A0756362-79D3-40F6-B254-75AED753F2C0}">
      <dsp:nvSpPr>
        <dsp:cNvPr id="0" name=""/>
        <dsp:cNvSpPr/>
      </dsp:nvSpPr>
      <dsp:spPr>
        <a:xfrm>
          <a:off x="0" y="2702"/>
          <a:ext cx="3781919" cy="137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ramond" panose="02020404030301010803" pitchFamily="18" charset="0"/>
            </a:rPr>
            <a:t>Immediately</a:t>
          </a:r>
        </a:p>
      </dsp:txBody>
      <dsp:txXfrm>
        <a:off x="67242" y="69944"/>
        <a:ext cx="3647435" cy="1242980"/>
      </dsp:txXfrm>
    </dsp:sp>
    <dsp:sp modelId="{D764A564-7165-4FC7-BD48-31F2B3A93190}">
      <dsp:nvSpPr>
        <dsp:cNvPr id="0" name=""/>
        <dsp:cNvSpPr/>
      </dsp:nvSpPr>
      <dsp:spPr>
        <a:xfrm rot="5400000">
          <a:off x="6599622" y="-1226707"/>
          <a:ext cx="110197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aramond" panose="02020404030301010803" pitchFamily="18" charset="0"/>
            </a:rPr>
            <a:t>Name updates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aramond" panose="02020404030301010803" pitchFamily="18" charset="0"/>
            </a:rPr>
            <a:t>URLs/Platform (soft rollout features)</a:t>
          </a:r>
        </a:p>
      </dsp:txBody>
      <dsp:txXfrm rot="-5400000">
        <a:off x="3785616" y="1641093"/>
        <a:ext cx="6676190" cy="994383"/>
      </dsp:txXfrm>
    </dsp:sp>
    <dsp:sp modelId="{1287D905-B7D2-4E78-8334-BBD345EE5A3D}">
      <dsp:nvSpPr>
        <dsp:cNvPr id="0" name=""/>
        <dsp:cNvSpPr/>
      </dsp:nvSpPr>
      <dsp:spPr>
        <a:xfrm>
          <a:off x="0" y="1449552"/>
          <a:ext cx="3785616" cy="137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ramond" panose="02020404030301010803" pitchFamily="18" charset="0"/>
            </a:rPr>
            <a:t>End of Semester</a:t>
          </a:r>
        </a:p>
      </dsp:txBody>
      <dsp:txXfrm>
        <a:off x="67242" y="1516794"/>
        <a:ext cx="3651132" cy="1242980"/>
      </dsp:txXfrm>
    </dsp:sp>
    <dsp:sp modelId="{FD83A37E-B7B3-492F-9F94-F85A72DC6ADA}">
      <dsp:nvSpPr>
        <dsp:cNvPr id="0" name=""/>
        <dsp:cNvSpPr/>
      </dsp:nvSpPr>
      <dsp:spPr>
        <a:xfrm rot="5400000">
          <a:off x="6342479" y="345598"/>
          <a:ext cx="1622829" cy="6723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aramond" panose="02020404030301010803" pitchFamily="18" charset="0"/>
            </a:rPr>
            <a:t>Subjects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aramond" panose="02020404030301010803" pitchFamily="18" charset="0"/>
            </a:rPr>
            <a:t>Types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aramond" panose="02020404030301010803" pitchFamily="18" charset="0"/>
            </a:rPr>
            <a:t>Descriptions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aramond" panose="02020404030301010803" pitchFamily="18" charset="0"/>
            </a:rPr>
            <a:t>Best Bets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aramond" panose="02020404030301010803" pitchFamily="18" charset="0"/>
            </a:rPr>
            <a:t>General Layout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Garamond" panose="02020404030301010803" pitchFamily="18" charset="0"/>
            </a:rPr>
            <a:t>Policy and Workflow</a:t>
          </a:r>
        </a:p>
      </dsp:txBody>
      <dsp:txXfrm rot="-5400000">
        <a:off x="3792188" y="2975109"/>
        <a:ext cx="6644191" cy="1464389"/>
      </dsp:txXfrm>
    </dsp:sp>
    <dsp:sp modelId="{4B361C3A-0A29-485C-9A71-64EA9F5D1361}">
      <dsp:nvSpPr>
        <dsp:cNvPr id="0" name=""/>
        <dsp:cNvSpPr/>
      </dsp:nvSpPr>
      <dsp:spPr>
        <a:xfrm>
          <a:off x="0" y="3018572"/>
          <a:ext cx="3781919" cy="137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ramond" panose="02020404030301010803" pitchFamily="18" charset="0"/>
            </a:rPr>
            <a:t>Annual Summer Review</a:t>
          </a:r>
        </a:p>
      </dsp:txBody>
      <dsp:txXfrm>
        <a:off x="67242" y="3085814"/>
        <a:ext cx="3647435" cy="1242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A507E-300D-40EA-9AB7-033E107D9157}">
      <dsp:nvSpPr>
        <dsp:cNvPr id="0" name=""/>
        <dsp:cNvSpPr/>
      </dsp:nvSpPr>
      <dsp:spPr>
        <a:xfrm>
          <a:off x="5831093" y="2452224"/>
          <a:ext cx="91440" cy="440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1D2A8-D64D-44C3-AABC-3911960AAAD7}">
      <dsp:nvSpPr>
        <dsp:cNvPr id="0" name=""/>
        <dsp:cNvSpPr/>
      </dsp:nvSpPr>
      <dsp:spPr>
        <a:xfrm>
          <a:off x="961" y="1490664"/>
          <a:ext cx="2135072" cy="961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9955A-BA3C-424C-973B-21CDEC05F375}">
      <dsp:nvSpPr>
        <dsp:cNvPr id="0" name=""/>
        <dsp:cNvSpPr/>
      </dsp:nvSpPr>
      <dsp:spPr>
        <a:xfrm>
          <a:off x="169213" y="1650503"/>
          <a:ext cx="2135072" cy="961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Garamond" panose="02020404030301010803" pitchFamily="18" charset="0"/>
            </a:rPr>
            <a:t>Getting everyone on board</a:t>
          </a:r>
        </a:p>
      </dsp:txBody>
      <dsp:txXfrm>
        <a:off x="197376" y="1678666"/>
        <a:ext cx="2078746" cy="905234"/>
      </dsp:txXfrm>
    </dsp:sp>
    <dsp:sp modelId="{CD633AC6-6564-4F2E-BB56-CB8B954E1B17}">
      <dsp:nvSpPr>
        <dsp:cNvPr id="0" name=""/>
        <dsp:cNvSpPr/>
      </dsp:nvSpPr>
      <dsp:spPr>
        <a:xfrm>
          <a:off x="2472538" y="1490664"/>
          <a:ext cx="2310636" cy="961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49079-1EEE-4F6A-8804-812ADB4121E5}">
      <dsp:nvSpPr>
        <dsp:cNvPr id="0" name=""/>
        <dsp:cNvSpPr/>
      </dsp:nvSpPr>
      <dsp:spPr>
        <a:xfrm>
          <a:off x="2640790" y="1650503"/>
          <a:ext cx="2310636" cy="961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Garamond" panose="02020404030301010803" pitchFamily="18" charset="0"/>
            </a:rPr>
            <a:t>Communication</a:t>
          </a:r>
          <a:r>
            <a:rPr lang="en-US" sz="1700" kern="1200" dirty="0">
              <a:latin typeface="Garamond" panose="02020404030301010803" pitchFamily="18" charset="0"/>
            </a:rPr>
            <a:t> </a:t>
          </a:r>
        </a:p>
      </dsp:txBody>
      <dsp:txXfrm>
        <a:off x="2668953" y="1678666"/>
        <a:ext cx="2254310" cy="905234"/>
      </dsp:txXfrm>
    </dsp:sp>
    <dsp:sp modelId="{877E0B3D-4AC1-44E0-84E4-0333AF14E68D}">
      <dsp:nvSpPr>
        <dsp:cNvPr id="0" name=""/>
        <dsp:cNvSpPr/>
      </dsp:nvSpPr>
      <dsp:spPr>
        <a:xfrm>
          <a:off x="5119679" y="1490664"/>
          <a:ext cx="1514268" cy="961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33D0F-1F90-48C9-8ACD-228D2C5BB9F6}">
      <dsp:nvSpPr>
        <dsp:cNvPr id="0" name=""/>
        <dsp:cNvSpPr/>
      </dsp:nvSpPr>
      <dsp:spPr>
        <a:xfrm>
          <a:off x="5287931" y="1650503"/>
          <a:ext cx="1514268" cy="961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User Impact</a:t>
          </a:r>
        </a:p>
      </dsp:txBody>
      <dsp:txXfrm>
        <a:off x="5316094" y="1678666"/>
        <a:ext cx="1457942" cy="905234"/>
      </dsp:txXfrm>
    </dsp:sp>
    <dsp:sp modelId="{1EFAC9BD-8EF2-48B2-BA42-692F807023F7}">
      <dsp:nvSpPr>
        <dsp:cNvPr id="0" name=""/>
        <dsp:cNvSpPr/>
      </dsp:nvSpPr>
      <dsp:spPr>
        <a:xfrm>
          <a:off x="5119679" y="2892624"/>
          <a:ext cx="1514268" cy="961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39052-3F56-46D7-AF45-4B112476E480}">
      <dsp:nvSpPr>
        <dsp:cNvPr id="0" name=""/>
        <dsp:cNvSpPr/>
      </dsp:nvSpPr>
      <dsp:spPr>
        <a:xfrm>
          <a:off x="5287931" y="3052463"/>
          <a:ext cx="1514268" cy="961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aramond" panose="02020404030301010803" pitchFamily="18" charset="0"/>
            </a:rPr>
            <a:t>Usability Testing</a:t>
          </a:r>
        </a:p>
      </dsp:txBody>
      <dsp:txXfrm>
        <a:off x="5316094" y="3080626"/>
        <a:ext cx="1457942" cy="905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2/17/2023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78CD-21D8-D17E-0395-98B671B1C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DD330-28DB-0CA8-F15B-0B534F3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B569A-BFB4-7C88-9014-7344B1C9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B66B-7698-4E75-B29C-A13E84446E9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6775C-D7B2-DA20-7302-CCAA3A14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EBDDA-830A-3D4E-B1B2-08F2A8D9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CE52-2D1D-439F-B039-2977CF295D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E27C41-D0E7-28A8-9806-101CB5751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0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0C5BC-0B2E-97E3-4789-A938CA80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5CE25-0D46-E8FE-6F52-8A65F6F04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F2815-94BD-87CE-9B49-25188BF0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500CD-6A21-6272-4660-FCF28BA2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31E06-6797-FFC9-B917-2D66962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3908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A96880-6F14-9DE0-C97F-1AA87417E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78E30-4F7E-1D23-93A1-66C6986D0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F8ACE-0CD5-EC38-3C0E-47FDF4E1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77F86-3837-C32D-0A84-E9BE192C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C4175-E568-798D-33E9-18D68F4C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475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829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5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AA92-CCCE-574A-F18C-7413620C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63DB-A403-070F-E858-D171A5FF8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1F41-9789-9D15-FA53-DF720F17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7A132-59CB-6BCB-E100-DEC540AA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A933-5664-7DA4-88CB-367E85CA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1636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55EA-693D-234E-C7D1-185343EA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AA989-6AD3-10CC-EF5C-B01ADFD14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C59DC-2CB1-542F-6AC8-298A945C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8E8C3-EED7-34B2-2096-A23BDF04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70D90-F9F0-66A0-6A34-5DD7918B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1850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71F3-BA49-DCB3-A627-CB370676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2FD18-3461-7E91-E5AF-DC9E11F8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9CF10-3FF3-FFB0-1795-C604DB1B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2D9ED-23C7-06C2-4FAA-2EC50AAC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E1B93-C208-9760-71E4-F1791504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9250B-8FA3-138E-2EA1-9E975CB2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096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0876-7136-7E92-7492-53E80BD6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7F81-2846-5851-D4C8-7FD872C3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16332-E9E9-D034-FED4-901EC4977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91DA5F-F95E-D730-33F5-8582D0EEE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B7195-957B-D916-7ED8-52796B30F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2F440-77BE-FCBA-C923-4870969F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87B902-3AE6-C7DC-22EC-1CA1743E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EDCE7-7848-22A4-38BF-7CCA6F79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1714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BCA0-6C5B-9EFC-8045-2073B08C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9D90E-A758-A93E-5EAF-FEB12612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BFE66-0D19-C222-CBC6-74DAFBCF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FFB13-366A-1C90-7360-EF786082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8582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E0F2D-9ECB-3E79-C882-8FD6E380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FA520-3AAF-51B2-D8BE-128FD2BF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C5D08-98DB-B31D-3F5B-D6ED2698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1437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C340-01A4-A1F6-75EB-00E8BBAA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6A2A1-5BFF-D11B-A3F0-81CAFC9D5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9C311-FDFA-0F86-AA92-80510B568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46609-8658-EC8E-3570-F450A4C1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E43DC-F289-3F35-77D7-CC32EBBE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7A6F0-3EA8-7CA5-5927-45267D4B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4631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A4C8-1A23-7A16-E3CC-EB654AB4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7BEC7-368B-6566-AC32-D1B1CAC22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AFA67-4461-7225-FA27-9D174084C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8A785-BB1E-C1E0-39AE-283F9F10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9A6C6-0434-3706-FB18-CDB85384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1F754-D0DB-DDB2-0751-59BF4D16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6463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81C521-5CDC-BFC9-ABD8-2012C84E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5BC59-C4FE-8C4D-689B-F32E418E8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4B3F2-7E76-88C9-9222-D48CC27F5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0C172-FC78-9087-A204-611FA5D69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BDDD4-A06A-BE43-EBD3-678B5B34C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qc-cuny.libguides.com/az.php?a=r&amp;p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c-cuny.libanswers.com/system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8">
            <a:extLst>
              <a:ext uri="{FF2B5EF4-FFF2-40B4-BE49-F238E27FC236}">
                <a16:creationId xmlns:a16="http://schemas.microsoft.com/office/drawing/2014/main" id="{D60E71B4-DE6B-4668-8007-AAE6137E4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">
            <a:extLst>
              <a:ext uri="{FF2B5EF4-FFF2-40B4-BE49-F238E27FC236}">
                <a16:creationId xmlns:a16="http://schemas.microsoft.com/office/drawing/2014/main" id="{1ABEB398-5BFE-547B-88B2-EF4B0BC0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9" y="2549971"/>
            <a:ext cx="3506256" cy="1148298"/>
          </a:xfrm>
          <a:prstGeom prst="rect">
            <a:avLst/>
          </a:prstGeom>
        </p:spPr>
      </p:pic>
      <p:grpSp>
        <p:nvGrpSpPr>
          <p:cNvPr id="40" name="Group 30">
            <a:extLst>
              <a:ext uri="{FF2B5EF4-FFF2-40B4-BE49-F238E27FC236}">
                <a16:creationId xmlns:a16="http://schemas.microsoft.com/office/drawing/2014/main" id="{F6E4C944-4BB6-469F-81D8-BD81B4A1B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652632" y="1135060"/>
            <a:ext cx="1080325" cy="5357935"/>
            <a:chOff x="4484269" y="1135060"/>
            <a:chExt cx="1080325" cy="5357935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049C18AF-F7F1-4882-AD18-7B2F41ECE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84269" y="1756600"/>
              <a:ext cx="1080325" cy="4736395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30A22449-086C-4824-B1B9-BF39EA11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6839" y="1357766"/>
              <a:ext cx="687754" cy="430312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3D4E73C1-53C3-46BA-B103-34DE7B513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8850" y="1135060"/>
              <a:ext cx="409371" cy="416921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Rectangle 8">
            <a:extLst>
              <a:ext uri="{FF2B5EF4-FFF2-40B4-BE49-F238E27FC236}">
                <a16:creationId xmlns:a16="http://schemas.microsoft.com/office/drawing/2014/main" id="{0595ECE5-BD7E-4F71-820D-40971970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5957" y="1124043"/>
            <a:ext cx="6477540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730" y="1445775"/>
            <a:ext cx="5877340" cy="33424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Garamond" panose="02020404030301010803" pitchFamily="18" charset="0"/>
              </a:rPr>
              <a:t>A-Z Database List Management: Getting Started with a Policy and Workflow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190" y="5304275"/>
            <a:ext cx="5029879" cy="10011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kern="1200" dirty="0">
                <a:solidFill>
                  <a:schemeClr val="tx1"/>
                </a:solidFill>
                <a:latin typeface="Garamond" panose="02020404030301010803" pitchFamily="18" charset="0"/>
              </a:rPr>
              <a:t>Sonali Sugrim</a:t>
            </a:r>
          </a:p>
          <a:p>
            <a:r>
              <a:rPr lang="en-US" sz="1400" kern="1200" dirty="0">
                <a:solidFill>
                  <a:schemeClr val="tx1"/>
                </a:solidFill>
                <a:latin typeface="Garamond" panose="02020404030301010803" pitchFamily="18" charset="0"/>
              </a:rPr>
              <a:t>Electronic Resources Librarian</a:t>
            </a:r>
          </a:p>
          <a:p>
            <a:r>
              <a:rPr lang="en-US" sz="1400" kern="1200" dirty="0">
                <a:solidFill>
                  <a:schemeClr val="tx1"/>
                </a:solidFill>
                <a:latin typeface="Garamond" panose="02020404030301010803" pitchFamily="18" charset="0"/>
              </a:rPr>
              <a:t>Queens College, CUNY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E93B055-1FD1-6369-39D3-80078A67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kern="1200" dirty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rPr>
              <a:t>A-Z Database List Management: Getting Started with a Policy and Workflow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D37FC7-0F72-92F1-DFE3-88B3DB39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382512"/>
            <a:ext cx="2825496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 dirty="0">
                <a:latin typeface="Garamond" panose="02020404030301010803" pitchFamily="18" charset="0"/>
              </a:rPr>
              <a:t>2023-03-10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B4C68EA-6A18-916F-B395-E463EAD8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z="1000" smtClean="0">
                <a:latin typeface="Garamond" panose="02020404030301010803" pitchFamily="18" charset="0"/>
              </a:rPr>
              <a:pPr>
                <a:spcAft>
                  <a:spcPts val="600"/>
                </a:spcAft>
              </a:pPr>
              <a:t>1</a:t>
            </a:fld>
            <a:endParaRPr lang="en-US" sz="1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C54AA-3BD6-9350-87BE-F41AC604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875687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Successes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35A0BF2-4BF3-4652-95D3-232355405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8016505" cy="4266746"/>
          </a:xfrm>
        </p:spPr>
        <p:txBody>
          <a:bodyPr anchor="t">
            <a:no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Consistent and Uniform Layout of the A-Z Database List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Standardized Naming convention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Fields for each record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Easier to link information in ILS/Catalogue to A-Z Database List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Clear understanding of stakeholders and respective responsibilities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Documentation of process</a:t>
            </a:r>
          </a:p>
          <a:p>
            <a:pPr lvl="1"/>
            <a:r>
              <a:rPr lang="en-US" sz="2000" dirty="0">
                <a:latin typeface="Garamond" panose="02020404030301010803" pitchFamily="18" charset="0"/>
              </a:rPr>
              <a:t>Policy and Workflow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Timeline to review all aspects of the A-Z Database List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Persistent method to notify internal and external users of changes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Less time spent by the ER Librarian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39DFA378-8754-9876-F737-83B5629B0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5" r="20628" b="-2"/>
          <a:stretch/>
        </p:blipFill>
        <p:spPr>
          <a:xfrm>
            <a:off x="8825218" y="2071316"/>
            <a:ext cx="3127514" cy="303198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5AE50-FDCF-0E0B-5E30-6759B660B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Garamond" panose="02020404030301010803" pitchFamily="18" charset="0"/>
              </a:rPr>
              <a:t>2023-03-10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44EEB-A1DD-95AC-53BF-50870CB4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Garamond" panose="02020404030301010803" pitchFamily="18" charset="0"/>
              </a:rPr>
              <a:t>A-Z Database List Management: Getting Started with a Policy and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E76B4-2061-8099-0788-3FFCE166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4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AD5E5-BF01-FDA1-1297-2707B185A40D}"/>
              </a:ext>
            </a:extLst>
          </p:cNvPr>
          <p:cNvSpPr txBox="1"/>
          <p:nvPr/>
        </p:nvSpPr>
        <p:spPr>
          <a:xfrm>
            <a:off x="9036543" y="2023110"/>
            <a:ext cx="2700990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rPr>
              <a:t>Queens College Library’s </a:t>
            </a:r>
            <a:r>
              <a:rPr lang="en-US" sz="2000" b="1" kern="1200" dirty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  <a:hlinkClick r:id="rId2"/>
              </a:rPr>
              <a:t>A-Z Database List</a:t>
            </a:r>
            <a:endParaRPr lang="en-US" sz="2000" b="1" kern="1200" dirty="0">
              <a:solidFill>
                <a:schemeClr val="tx1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C1E53E-3E8C-93E8-C734-7286EFF04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238" y="1305622"/>
            <a:ext cx="7608304" cy="4317711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7D1B0-F6E0-571D-309D-DFCBE8A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5238" y="6492240"/>
            <a:ext cx="30361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Garamond" panose="02020404030301010803" pitchFamily="18" charset="0"/>
              </a:rPr>
              <a:t>2023-03-10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4029F-0A5B-9096-CC76-E1EB2D37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kern="1200" dirty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rPr>
              <a:t>A-Z Database List Management: Getting Started with a Policy and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3A538-B551-60DE-835A-60CA68D3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92240"/>
            <a:ext cx="3126933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49DFD55-3C28-40EF-9E31-A92D2E4017FF}" type="slidenum">
              <a:rPr lang="en-US" sz="1000">
                <a:latin typeface="Garamond" panose="02020404030301010803" pitchFamily="18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6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C7CCC60B-4D42-4FE4-BCB2-A713F52D0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1E52E-A41D-FF1B-B8D6-D7E43DA2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747" y="557188"/>
            <a:ext cx="3009051" cy="556929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Challenges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56786-2905-A6E7-8025-C385D50D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Garamond" panose="02020404030301010803" pitchFamily="18" charset="0"/>
              </a:rPr>
              <a:t>2023-03-10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66A4-8784-7C06-DD2F-D957AFB7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kern="1200" dirty="0">
                <a:latin typeface="Garamond" panose="02020404030301010803" pitchFamily="18" charset="0"/>
              </a:rPr>
              <a:t>A-Z Database List Management: Getting started with a Policy and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73F76-BC59-712B-D9A3-FD31FD98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z="1000">
                <a:latin typeface="Garamond" panose="02020404030301010803" pitchFamily="18" charset="0"/>
              </a:rPr>
              <a:pPr>
                <a:spcAft>
                  <a:spcPts val="600"/>
                </a:spcAft>
              </a:pPr>
              <a:t>12</a:t>
            </a:fld>
            <a:endParaRPr lang="en-US" sz="1000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4153322-4D65-FEED-18C5-FFAC06807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396724"/>
              </p:ext>
            </p:extLst>
          </p:nvPr>
        </p:nvGraphicFramePr>
        <p:xfrm>
          <a:off x="478171" y="621792"/>
          <a:ext cx="6803161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3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E3156-3FF4-45B8-3707-ED61931B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9" y="1917510"/>
            <a:ext cx="3831998" cy="302298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References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37ACD7-8629-4014-83AF-339EDD87E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4" y="643467"/>
            <a:ext cx="6272104" cy="5576358"/>
          </a:xfrm>
          <a:custGeom>
            <a:avLst/>
            <a:gdLst>
              <a:gd name="connsiteX0" fmla="*/ 6160697 w 6160697"/>
              <a:gd name="connsiteY0" fmla="*/ 0 h 5636676"/>
              <a:gd name="connsiteX1" fmla="*/ 6160697 w 6160697"/>
              <a:gd name="connsiteY1" fmla="*/ 5241536 h 5636676"/>
              <a:gd name="connsiteX2" fmla="*/ 6156554 w 6160697"/>
              <a:gd name="connsiteY2" fmla="*/ 5242381 h 5636676"/>
              <a:gd name="connsiteX3" fmla="*/ 6152471 w 6160697"/>
              <a:gd name="connsiteY3" fmla="*/ 5238376 h 5636676"/>
              <a:gd name="connsiteX4" fmla="*/ 6139063 w 6160697"/>
              <a:gd name="connsiteY4" fmla="*/ 5237646 h 5636676"/>
              <a:gd name="connsiteX5" fmla="*/ 6124768 w 6160697"/>
              <a:gd name="connsiteY5" fmla="*/ 5241915 h 5636676"/>
              <a:gd name="connsiteX6" fmla="*/ 6058950 w 6160697"/>
              <a:gd name="connsiteY6" fmla="*/ 5267176 h 5636676"/>
              <a:gd name="connsiteX7" fmla="*/ 6018366 w 6160697"/>
              <a:gd name="connsiteY7" fmla="*/ 5279454 h 5636676"/>
              <a:gd name="connsiteX8" fmla="*/ 6001056 w 6160697"/>
              <a:gd name="connsiteY8" fmla="*/ 5279669 h 5636676"/>
              <a:gd name="connsiteX9" fmla="*/ 5978158 w 6160697"/>
              <a:gd name="connsiteY9" fmla="*/ 5282958 h 5636676"/>
              <a:gd name="connsiteX10" fmla="*/ 5851521 w 6160697"/>
              <a:gd name="connsiteY10" fmla="*/ 5320165 h 5636676"/>
              <a:gd name="connsiteX11" fmla="*/ 5846811 w 6160697"/>
              <a:gd name="connsiteY11" fmla="*/ 5317803 h 5636676"/>
              <a:gd name="connsiteX12" fmla="*/ 5821445 w 6160697"/>
              <a:gd name="connsiteY12" fmla="*/ 5326257 h 5636676"/>
              <a:gd name="connsiteX13" fmla="*/ 5742484 w 6160697"/>
              <a:gd name="connsiteY13" fmla="*/ 5378748 h 5636676"/>
              <a:gd name="connsiteX14" fmla="*/ 5692638 w 6160697"/>
              <a:gd name="connsiteY14" fmla="*/ 5394640 h 5636676"/>
              <a:gd name="connsiteX15" fmla="*/ 5673352 w 6160697"/>
              <a:gd name="connsiteY15" fmla="*/ 5396590 h 5636676"/>
              <a:gd name="connsiteX16" fmla="*/ 5641138 w 6160697"/>
              <a:gd name="connsiteY16" fmla="*/ 5400089 h 5636676"/>
              <a:gd name="connsiteX17" fmla="*/ 5613130 w 6160697"/>
              <a:gd name="connsiteY17" fmla="*/ 5393622 h 5636676"/>
              <a:gd name="connsiteX18" fmla="*/ 5587752 w 6160697"/>
              <a:gd name="connsiteY18" fmla="*/ 5400147 h 5636676"/>
              <a:gd name="connsiteX19" fmla="*/ 5586939 w 6160697"/>
              <a:gd name="connsiteY19" fmla="*/ 5413409 h 5636676"/>
              <a:gd name="connsiteX20" fmla="*/ 5558140 w 6160697"/>
              <a:gd name="connsiteY20" fmla="*/ 5416576 h 5636676"/>
              <a:gd name="connsiteX21" fmla="*/ 5513898 w 6160697"/>
              <a:gd name="connsiteY21" fmla="*/ 5420092 h 5636676"/>
              <a:gd name="connsiteX22" fmla="*/ 5507892 w 6160697"/>
              <a:gd name="connsiteY22" fmla="*/ 5423953 h 5636676"/>
              <a:gd name="connsiteX23" fmla="*/ 5499230 w 6160697"/>
              <a:gd name="connsiteY23" fmla="*/ 5414956 h 5636676"/>
              <a:gd name="connsiteX24" fmla="*/ 5482057 w 6160697"/>
              <a:gd name="connsiteY24" fmla="*/ 5411363 h 5636676"/>
              <a:gd name="connsiteX25" fmla="*/ 5408816 w 6160697"/>
              <a:gd name="connsiteY25" fmla="*/ 5415847 h 5636676"/>
              <a:gd name="connsiteX26" fmla="*/ 5395738 w 6160697"/>
              <a:gd name="connsiteY26" fmla="*/ 5413749 h 5636676"/>
              <a:gd name="connsiteX27" fmla="*/ 5380156 w 6160697"/>
              <a:gd name="connsiteY27" fmla="*/ 5419870 h 5636676"/>
              <a:gd name="connsiteX28" fmla="*/ 5347114 w 6160697"/>
              <a:gd name="connsiteY28" fmla="*/ 5429171 h 5636676"/>
              <a:gd name="connsiteX29" fmla="*/ 5326101 w 6160697"/>
              <a:gd name="connsiteY29" fmla="*/ 5440792 h 5636676"/>
              <a:gd name="connsiteX30" fmla="*/ 5320104 w 6160697"/>
              <a:gd name="connsiteY30" fmla="*/ 5435870 h 5636676"/>
              <a:gd name="connsiteX31" fmla="*/ 5306571 w 6160697"/>
              <a:gd name="connsiteY31" fmla="*/ 5434305 h 5636676"/>
              <a:gd name="connsiteX32" fmla="*/ 5250731 w 6160697"/>
              <a:gd name="connsiteY32" fmla="*/ 5442441 h 5636676"/>
              <a:gd name="connsiteX33" fmla="*/ 5240489 w 6160697"/>
              <a:gd name="connsiteY33" fmla="*/ 5441726 h 5636676"/>
              <a:gd name="connsiteX34" fmla="*/ 5229095 w 6160697"/>
              <a:gd name="connsiteY34" fmla="*/ 5447321 h 5636676"/>
              <a:gd name="connsiteX35" fmla="*/ 5162669 w 6160697"/>
              <a:gd name="connsiteY35" fmla="*/ 5481008 h 5636676"/>
              <a:gd name="connsiteX36" fmla="*/ 5161945 w 6160697"/>
              <a:gd name="connsiteY36" fmla="*/ 5484428 h 5636676"/>
              <a:gd name="connsiteX37" fmla="*/ 5141192 w 6160697"/>
              <a:gd name="connsiteY37" fmla="*/ 5487094 h 5636676"/>
              <a:gd name="connsiteX38" fmla="*/ 5135796 w 6160697"/>
              <a:gd name="connsiteY38" fmla="*/ 5493398 h 5636676"/>
              <a:gd name="connsiteX39" fmla="*/ 5125146 w 6160697"/>
              <a:gd name="connsiteY39" fmla="*/ 5495481 h 5636676"/>
              <a:gd name="connsiteX40" fmla="*/ 5048259 w 6160697"/>
              <a:gd name="connsiteY40" fmla="*/ 5518646 h 5636676"/>
              <a:gd name="connsiteX41" fmla="*/ 5034800 w 6160697"/>
              <a:gd name="connsiteY41" fmla="*/ 5519818 h 5636676"/>
              <a:gd name="connsiteX42" fmla="*/ 5021494 w 6160697"/>
              <a:gd name="connsiteY42" fmla="*/ 5533940 h 5636676"/>
              <a:gd name="connsiteX43" fmla="*/ 4969420 w 6160697"/>
              <a:gd name="connsiteY43" fmla="*/ 5539580 h 5636676"/>
              <a:gd name="connsiteX44" fmla="*/ 4951997 w 6160697"/>
              <a:gd name="connsiteY44" fmla="*/ 5540998 h 5636676"/>
              <a:gd name="connsiteX45" fmla="*/ 4944222 w 6160697"/>
              <a:gd name="connsiteY45" fmla="*/ 5542061 h 5636676"/>
              <a:gd name="connsiteX46" fmla="*/ 4945476 w 6160697"/>
              <a:gd name="connsiteY46" fmla="*/ 5548837 h 5636676"/>
              <a:gd name="connsiteX47" fmla="*/ 4924708 w 6160697"/>
              <a:gd name="connsiteY47" fmla="*/ 5553963 h 5636676"/>
              <a:gd name="connsiteX48" fmla="*/ 4900123 w 6160697"/>
              <a:gd name="connsiteY48" fmla="*/ 5574141 h 5636676"/>
              <a:gd name="connsiteX49" fmla="*/ 4878805 w 6160697"/>
              <a:gd name="connsiteY49" fmla="*/ 5589711 h 5636676"/>
              <a:gd name="connsiteX50" fmla="*/ 4862889 w 6160697"/>
              <a:gd name="connsiteY50" fmla="*/ 5590274 h 5636676"/>
              <a:gd name="connsiteX51" fmla="*/ 4787099 w 6160697"/>
              <a:gd name="connsiteY51" fmla="*/ 5601127 h 5636676"/>
              <a:gd name="connsiteX52" fmla="*/ 4767539 w 6160697"/>
              <a:gd name="connsiteY52" fmla="*/ 5604712 h 5636676"/>
              <a:gd name="connsiteX53" fmla="*/ 4715397 w 6160697"/>
              <a:gd name="connsiteY53" fmla="*/ 5606905 h 5636676"/>
              <a:gd name="connsiteX54" fmla="*/ 4594975 w 6160697"/>
              <a:gd name="connsiteY54" fmla="*/ 5611694 h 5636676"/>
              <a:gd name="connsiteX55" fmla="*/ 4592519 w 6160697"/>
              <a:gd name="connsiteY55" fmla="*/ 5614677 h 5636676"/>
              <a:gd name="connsiteX56" fmla="*/ 4582609 w 6160697"/>
              <a:gd name="connsiteY56" fmla="*/ 5615529 h 5636676"/>
              <a:gd name="connsiteX57" fmla="*/ 4580200 w 6160697"/>
              <a:gd name="connsiteY57" fmla="*/ 5616290 h 5636676"/>
              <a:gd name="connsiteX58" fmla="*/ 4566161 w 6160697"/>
              <a:gd name="connsiteY58" fmla="*/ 5620121 h 5636676"/>
              <a:gd name="connsiteX59" fmla="*/ 4530539 w 6160697"/>
              <a:gd name="connsiteY59" fmla="*/ 5615013 h 5636676"/>
              <a:gd name="connsiteX60" fmla="*/ 4491359 w 6160697"/>
              <a:gd name="connsiteY60" fmla="*/ 5619658 h 5636676"/>
              <a:gd name="connsiteX61" fmla="*/ 4372063 w 6160697"/>
              <a:gd name="connsiteY61" fmla="*/ 5620213 h 5636676"/>
              <a:gd name="connsiteX62" fmla="*/ 4261863 w 6160697"/>
              <a:gd name="connsiteY62" fmla="*/ 5623713 h 5636676"/>
              <a:gd name="connsiteX63" fmla="*/ 4213285 w 6160697"/>
              <a:gd name="connsiteY63" fmla="*/ 5622917 h 5636676"/>
              <a:gd name="connsiteX64" fmla="*/ 4173936 w 6160697"/>
              <a:gd name="connsiteY64" fmla="*/ 5622049 h 5636676"/>
              <a:gd name="connsiteX65" fmla="*/ 4175584 w 6160697"/>
              <a:gd name="connsiteY65" fmla="*/ 5630149 h 5636676"/>
              <a:gd name="connsiteX66" fmla="*/ 4152035 w 6160697"/>
              <a:gd name="connsiteY66" fmla="*/ 5636676 h 5636676"/>
              <a:gd name="connsiteX67" fmla="*/ 4121051 w 6160697"/>
              <a:gd name="connsiteY67" fmla="*/ 5621835 h 5636676"/>
              <a:gd name="connsiteX68" fmla="*/ 4103457 w 6160697"/>
              <a:gd name="connsiteY68" fmla="*/ 5621974 h 5636676"/>
              <a:gd name="connsiteX69" fmla="*/ 4072592 w 6160697"/>
              <a:gd name="connsiteY69" fmla="*/ 5627101 h 5636676"/>
              <a:gd name="connsiteX70" fmla="*/ 4062311 w 6160697"/>
              <a:gd name="connsiteY70" fmla="*/ 5629472 h 5636676"/>
              <a:gd name="connsiteX71" fmla="*/ 3985093 w 6160697"/>
              <a:gd name="connsiteY71" fmla="*/ 5613011 h 5636676"/>
              <a:gd name="connsiteX72" fmla="*/ 3977564 w 6160697"/>
              <a:gd name="connsiteY72" fmla="*/ 5606406 h 5636676"/>
              <a:gd name="connsiteX73" fmla="*/ 3938843 w 6160697"/>
              <a:gd name="connsiteY73" fmla="*/ 5603534 h 5636676"/>
              <a:gd name="connsiteX74" fmla="*/ 3934439 w 6160697"/>
              <a:gd name="connsiteY74" fmla="*/ 5605287 h 5636676"/>
              <a:gd name="connsiteX75" fmla="*/ 3902350 w 6160697"/>
              <a:gd name="connsiteY75" fmla="*/ 5595175 h 5636676"/>
              <a:gd name="connsiteX76" fmla="*/ 3773677 w 6160697"/>
              <a:gd name="connsiteY76" fmla="*/ 5577344 h 5636676"/>
              <a:gd name="connsiteX77" fmla="*/ 3526259 w 6160697"/>
              <a:gd name="connsiteY77" fmla="*/ 5567985 h 5636676"/>
              <a:gd name="connsiteX78" fmla="*/ 3268592 w 6160697"/>
              <a:gd name="connsiteY78" fmla="*/ 5541271 h 5636676"/>
              <a:gd name="connsiteX79" fmla="*/ 3024274 w 6160697"/>
              <a:gd name="connsiteY79" fmla="*/ 5551613 h 5636676"/>
              <a:gd name="connsiteX80" fmla="*/ 2580376 w 6160697"/>
              <a:gd name="connsiteY80" fmla="*/ 5523020 h 5636676"/>
              <a:gd name="connsiteX81" fmla="*/ 2428086 w 6160697"/>
              <a:gd name="connsiteY81" fmla="*/ 5520461 h 5636676"/>
              <a:gd name="connsiteX82" fmla="*/ 2326052 w 6160697"/>
              <a:gd name="connsiteY82" fmla="*/ 5519493 h 5636676"/>
              <a:gd name="connsiteX83" fmla="*/ 2318979 w 6160697"/>
              <a:gd name="connsiteY83" fmla="*/ 5522207 h 5636676"/>
              <a:gd name="connsiteX84" fmla="*/ 2290482 w 6160697"/>
              <a:gd name="connsiteY84" fmla="*/ 5523810 h 5636676"/>
              <a:gd name="connsiteX85" fmla="*/ 2282680 w 6160697"/>
              <a:gd name="connsiteY85" fmla="*/ 5535840 h 5636676"/>
              <a:gd name="connsiteX86" fmla="*/ 2187437 w 6160697"/>
              <a:gd name="connsiteY86" fmla="*/ 5546268 h 5636676"/>
              <a:gd name="connsiteX87" fmla="*/ 1958211 w 6160697"/>
              <a:gd name="connsiteY87" fmla="*/ 5550992 h 5636676"/>
              <a:gd name="connsiteX88" fmla="*/ 1788574 w 6160697"/>
              <a:gd name="connsiteY88" fmla="*/ 5530833 h 5636676"/>
              <a:gd name="connsiteX89" fmla="*/ 1770257 w 6160697"/>
              <a:gd name="connsiteY89" fmla="*/ 5530964 h 5636676"/>
              <a:gd name="connsiteX90" fmla="*/ 1747724 w 6160697"/>
              <a:gd name="connsiteY90" fmla="*/ 5529296 h 5636676"/>
              <a:gd name="connsiteX91" fmla="*/ 1712794 w 6160697"/>
              <a:gd name="connsiteY91" fmla="*/ 5535788 h 5636676"/>
              <a:gd name="connsiteX92" fmla="*/ 1693854 w 6160697"/>
              <a:gd name="connsiteY92" fmla="*/ 5545452 h 5636676"/>
              <a:gd name="connsiteX93" fmla="*/ 1687546 w 6160697"/>
              <a:gd name="connsiteY93" fmla="*/ 5544521 h 5636676"/>
              <a:gd name="connsiteX94" fmla="*/ 1687194 w 6160697"/>
              <a:gd name="connsiteY94" fmla="*/ 5541192 h 5636676"/>
              <a:gd name="connsiteX95" fmla="*/ 1629583 w 6160697"/>
              <a:gd name="connsiteY95" fmla="*/ 5530061 h 5636676"/>
              <a:gd name="connsiteX96" fmla="*/ 1553336 w 6160697"/>
              <a:gd name="connsiteY96" fmla="*/ 5487310 h 5636676"/>
              <a:gd name="connsiteX97" fmla="*/ 1465077 w 6160697"/>
              <a:gd name="connsiteY97" fmla="*/ 5478284 h 5636676"/>
              <a:gd name="connsiteX98" fmla="*/ 1429630 w 6160697"/>
              <a:gd name="connsiteY98" fmla="*/ 5463320 h 5636676"/>
              <a:gd name="connsiteX99" fmla="*/ 1391291 w 6160697"/>
              <a:gd name="connsiteY99" fmla="*/ 5464846 h 5636676"/>
              <a:gd name="connsiteX100" fmla="*/ 1380007 w 6160697"/>
              <a:gd name="connsiteY100" fmla="*/ 5455970 h 5636676"/>
              <a:gd name="connsiteX101" fmla="*/ 1378141 w 6160697"/>
              <a:gd name="connsiteY101" fmla="*/ 5454279 h 5636676"/>
              <a:gd name="connsiteX102" fmla="*/ 1368962 w 6160697"/>
              <a:gd name="connsiteY102" fmla="*/ 5451018 h 5636676"/>
              <a:gd name="connsiteX103" fmla="*/ 1368505 w 6160697"/>
              <a:gd name="connsiteY103" fmla="*/ 5445712 h 5636676"/>
              <a:gd name="connsiteX104" fmla="*/ 1356218 w 6160697"/>
              <a:gd name="connsiteY104" fmla="*/ 5437660 h 5636676"/>
              <a:gd name="connsiteX105" fmla="*/ 1338733 w 6160697"/>
              <a:gd name="connsiteY105" fmla="*/ 5432883 h 5636676"/>
              <a:gd name="connsiteX106" fmla="*/ 1253342 w 6160697"/>
              <a:gd name="connsiteY106" fmla="*/ 5415104 h 5636676"/>
              <a:gd name="connsiteX107" fmla="*/ 1203557 w 6160697"/>
              <a:gd name="connsiteY107" fmla="*/ 5401656 h 5636676"/>
              <a:gd name="connsiteX108" fmla="*/ 1186689 w 6160697"/>
              <a:gd name="connsiteY108" fmla="*/ 5392134 h 5636676"/>
              <a:gd name="connsiteX109" fmla="*/ 1161759 w 6160697"/>
              <a:gd name="connsiteY109" fmla="*/ 5381804 h 5636676"/>
              <a:gd name="connsiteX110" fmla="*/ 1119345 w 6160697"/>
              <a:gd name="connsiteY110" fmla="*/ 5360154 h 5636676"/>
              <a:gd name="connsiteX111" fmla="*/ 1095256 w 6160697"/>
              <a:gd name="connsiteY111" fmla="*/ 5353950 h 5636676"/>
              <a:gd name="connsiteX112" fmla="*/ 1058773 w 6160697"/>
              <a:gd name="connsiteY112" fmla="*/ 5341289 h 5636676"/>
              <a:gd name="connsiteX113" fmla="*/ 1048153 w 6160697"/>
              <a:gd name="connsiteY113" fmla="*/ 5339154 h 5636676"/>
              <a:gd name="connsiteX114" fmla="*/ 1043881 w 6160697"/>
              <a:gd name="connsiteY114" fmla="*/ 5338518 h 5636676"/>
              <a:gd name="connsiteX115" fmla="*/ 1007373 w 6160697"/>
              <a:gd name="connsiteY115" fmla="*/ 5339007 h 5636676"/>
              <a:gd name="connsiteX116" fmla="*/ 1004885 w 6160697"/>
              <a:gd name="connsiteY116" fmla="*/ 5334591 h 5636676"/>
              <a:gd name="connsiteX117" fmla="*/ 994709 w 6160697"/>
              <a:gd name="connsiteY117" fmla="*/ 5328566 h 5636676"/>
              <a:gd name="connsiteX118" fmla="*/ 984399 w 6160697"/>
              <a:gd name="connsiteY118" fmla="*/ 5331183 h 5636676"/>
              <a:gd name="connsiteX119" fmla="*/ 964158 w 6160697"/>
              <a:gd name="connsiteY119" fmla="*/ 5330044 h 5636676"/>
              <a:gd name="connsiteX120" fmla="*/ 958888 w 6160697"/>
              <a:gd name="connsiteY120" fmla="*/ 5328278 h 5636676"/>
              <a:gd name="connsiteX121" fmla="*/ 940162 w 6160697"/>
              <a:gd name="connsiteY121" fmla="*/ 5341965 h 5636676"/>
              <a:gd name="connsiteX122" fmla="*/ 907763 w 6160697"/>
              <a:gd name="connsiteY122" fmla="*/ 5329404 h 5636676"/>
              <a:gd name="connsiteX123" fmla="*/ 872950 w 6160697"/>
              <a:gd name="connsiteY123" fmla="*/ 5324938 h 5636676"/>
              <a:gd name="connsiteX124" fmla="*/ 862283 w 6160697"/>
              <a:gd name="connsiteY124" fmla="*/ 5327617 h 5636676"/>
              <a:gd name="connsiteX125" fmla="*/ 798257 w 6160697"/>
              <a:gd name="connsiteY125" fmla="*/ 5334973 h 5636676"/>
              <a:gd name="connsiteX126" fmla="*/ 778474 w 6160697"/>
              <a:gd name="connsiteY126" fmla="*/ 5326083 h 5636676"/>
              <a:gd name="connsiteX127" fmla="*/ 763422 w 6160697"/>
              <a:gd name="connsiteY127" fmla="*/ 5321440 h 5636676"/>
              <a:gd name="connsiteX128" fmla="*/ 760604 w 6160697"/>
              <a:gd name="connsiteY128" fmla="*/ 5316482 h 5636676"/>
              <a:gd name="connsiteX129" fmla="*/ 750603 w 6160697"/>
              <a:gd name="connsiteY129" fmla="*/ 5315646 h 5636676"/>
              <a:gd name="connsiteX130" fmla="*/ 748101 w 6160697"/>
              <a:gd name="connsiteY130" fmla="*/ 5314492 h 5636676"/>
              <a:gd name="connsiteX131" fmla="*/ 733610 w 6160697"/>
              <a:gd name="connsiteY131" fmla="*/ 5308812 h 5636676"/>
              <a:gd name="connsiteX132" fmla="*/ 698671 w 6160697"/>
              <a:gd name="connsiteY132" fmla="*/ 5319789 h 5636676"/>
              <a:gd name="connsiteX133" fmla="*/ 658974 w 6160697"/>
              <a:gd name="connsiteY133" fmla="*/ 5314289 h 5636676"/>
              <a:gd name="connsiteX134" fmla="*/ 547411 w 6160697"/>
              <a:gd name="connsiteY134" fmla="*/ 5323081 h 5636676"/>
              <a:gd name="connsiteX135" fmla="*/ 420170 w 6160697"/>
              <a:gd name="connsiteY135" fmla="*/ 5302565 h 5636676"/>
              <a:gd name="connsiteX136" fmla="*/ 320690 w 6160697"/>
              <a:gd name="connsiteY136" fmla="*/ 5332193 h 5636676"/>
              <a:gd name="connsiteX137" fmla="*/ 257958 w 6160697"/>
              <a:gd name="connsiteY137" fmla="*/ 5340954 h 5636676"/>
              <a:gd name="connsiteX138" fmla="*/ 184890 w 6160697"/>
              <a:gd name="connsiteY138" fmla="*/ 5339091 h 5636676"/>
              <a:gd name="connsiteX139" fmla="*/ 183331 w 6160697"/>
              <a:gd name="connsiteY139" fmla="*/ 5338348 h 5636676"/>
              <a:gd name="connsiteX140" fmla="*/ 169782 w 6160697"/>
              <a:gd name="connsiteY140" fmla="*/ 5339269 h 5636676"/>
              <a:gd name="connsiteX141" fmla="*/ 167187 w 6160697"/>
              <a:gd name="connsiteY141" fmla="*/ 5341914 h 5636676"/>
              <a:gd name="connsiteX142" fmla="*/ 140235 w 6160697"/>
              <a:gd name="connsiteY142" fmla="*/ 5348128 h 5636676"/>
              <a:gd name="connsiteX143" fmla="*/ 109349 w 6160697"/>
              <a:gd name="connsiteY143" fmla="*/ 5351347 h 5636676"/>
              <a:gd name="connsiteX144" fmla="*/ 108834 w 6160697"/>
              <a:gd name="connsiteY144" fmla="*/ 5350486 h 5636676"/>
              <a:gd name="connsiteX145" fmla="*/ 84990 w 6160697"/>
              <a:gd name="connsiteY145" fmla="*/ 5344389 h 5636676"/>
              <a:gd name="connsiteX146" fmla="*/ 47411 w 6160697"/>
              <a:gd name="connsiteY146" fmla="*/ 5325453 h 5636676"/>
              <a:gd name="connsiteX147" fmla="*/ 18970 w 6160697"/>
              <a:gd name="connsiteY147" fmla="*/ 5329785 h 5636676"/>
              <a:gd name="connsiteX148" fmla="*/ 13158 w 6160697"/>
              <a:gd name="connsiteY148" fmla="*/ 5330156 h 5636676"/>
              <a:gd name="connsiteX149" fmla="*/ 13003 w 6160697"/>
              <a:gd name="connsiteY149" fmla="*/ 5329958 h 5636676"/>
              <a:gd name="connsiteX150" fmla="*/ 6798 w 6160697"/>
              <a:gd name="connsiteY150" fmla="*/ 5329941 h 5636676"/>
              <a:gd name="connsiteX151" fmla="*/ 2557 w 6160697"/>
              <a:gd name="connsiteY151" fmla="*/ 5330836 h 5636676"/>
              <a:gd name="connsiteX152" fmla="*/ 0 w 6160697"/>
              <a:gd name="connsiteY152" fmla="*/ 5330999 h 5636676"/>
              <a:gd name="connsiteX153" fmla="*/ 0 w 6160697"/>
              <a:gd name="connsiteY153" fmla="*/ 6095 h 56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160697" h="5636676">
                <a:moveTo>
                  <a:pt x="6160697" y="0"/>
                </a:moveTo>
                <a:lnTo>
                  <a:pt x="6160697" y="5241536"/>
                </a:lnTo>
                <a:lnTo>
                  <a:pt x="6156554" y="5242381"/>
                </a:lnTo>
                <a:lnTo>
                  <a:pt x="6152471" y="5238376"/>
                </a:lnTo>
                <a:lnTo>
                  <a:pt x="6139063" y="5237646"/>
                </a:lnTo>
                <a:cubicBezTo>
                  <a:pt x="6134322" y="5238062"/>
                  <a:pt x="6129550" y="5239318"/>
                  <a:pt x="6124768" y="5241915"/>
                </a:cubicBezTo>
                <a:cubicBezTo>
                  <a:pt x="6112241" y="5258189"/>
                  <a:pt x="6073916" y="5246037"/>
                  <a:pt x="6058950" y="5267176"/>
                </a:cubicBezTo>
                <a:cubicBezTo>
                  <a:pt x="6052501" y="5273412"/>
                  <a:pt x="6026754" y="5283311"/>
                  <a:pt x="6018366" y="5279454"/>
                </a:cubicBezTo>
                <a:cubicBezTo>
                  <a:pt x="6012273" y="5280338"/>
                  <a:pt x="6007326" y="5284888"/>
                  <a:pt x="6001056" y="5279669"/>
                </a:cubicBezTo>
                <a:cubicBezTo>
                  <a:pt x="5992407" y="5273826"/>
                  <a:pt x="5980924" y="5292840"/>
                  <a:pt x="5978158" y="5282958"/>
                </a:cubicBezTo>
                <a:cubicBezTo>
                  <a:pt x="5953235" y="5289707"/>
                  <a:pt x="5873412" y="5314356"/>
                  <a:pt x="5851521" y="5320165"/>
                </a:cubicBezTo>
                <a:cubicBezTo>
                  <a:pt x="5850093" y="5319197"/>
                  <a:pt x="5848504" y="5318401"/>
                  <a:pt x="5846811" y="5317803"/>
                </a:cubicBezTo>
                <a:cubicBezTo>
                  <a:pt x="5836955" y="5314327"/>
                  <a:pt x="5825596" y="5318112"/>
                  <a:pt x="5821445" y="5326257"/>
                </a:cubicBezTo>
                <a:cubicBezTo>
                  <a:pt x="5797750" y="5355654"/>
                  <a:pt x="5768199" y="5365302"/>
                  <a:pt x="5742484" y="5378748"/>
                </a:cubicBezTo>
                <a:cubicBezTo>
                  <a:pt x="5712463" y="5391933"/>
                  <a:pt x="5723511" y="5363738"/>
                  <a:pt x="5692638" y="5394640"/>
                </a:cubicBezTo>
                <a:cubicBezTo>
                  <a:pt x="5685162" y="5388839"/>
                  <a:pt x="5680078" y="5390215"/>
                  <a:pt x="5673352" y="5396590"/>
                </a:cubicBezTo>
                <a:cubicBezTo>
                  <a:pt x="5658519" y="5402454"/>
                  <a:pt x="5651424" y="5383775"/>
                  <a:pt x="5641138" y="5400089"/>
                </a:cubicBezTo>
                <a:cubicBezTo>
                  <a:pt x="5639436" y="5389318"/>
                  <a:pt x="5610760" y="5406260"/>
                  <a:pt x="5613130" y="5393622"/>
                </a:cubicBezTo>
                <a:cubicBezTo>
                  <a:pt x="5599247" y="5388102"/>
                  <a:pt x="5601035" y="5404523"/>
                  <a:pt x="5587752" y="5400147"/>
                </a:cubicBezTo>
                <a:cubicBezTo>
                  <a:pt x="5575908" y="5402167"/>
                  <a:pt x="5598814" y="5408442"/>
                  <a:pt x="5586939" y="5413409"/>
                </a:cubicBezTo>
                <a:cubicBezTo>
                  <a:pt x="5571739" y="5417659"/>
                  <a:pt x="5579895" y="5435655"/>
                  <a:pt x="5558140" y="5416576"/>
                </a:cubicBezTo>
                <a:cubicBezTo>
                  <a:pt x="5545125" y="5427439"/>
                  <a:pt x="5537467" y="5418132"/>
                  <a:pt x="5513898" y="5420092"/>
                </a:cubicBezTo>
                <a:lnTo>
                  <a:pt x="5507892" y="5423953"/>
                </a:lnTo>
                <a:lnTo>
                  <a:pt x="5499230" y="5414956"/>
                </a:lnTo>
                <a:cubicBezTo>
                  <a:pt x="5494522" y="5411441"/>
                  <a:pt x="5489041" y="5409502"/>
                  <a:pt x="5482057" y="5411363"/>
                </a:cubicBezTo>
                <a:cubicBezTo>
                  <a:pt x="5441582" y="5440334"/>
                  <a:pt x="5478175" y="5394237"/>
                  <a:pt x="5408816" y="5415847"/>
                </a:cubicBezTo>
                <a:cubicBezTo>
                  <a:pt x="5405733" y="5419916"/>
                  <a:pt x="5396114" y="5418376"/>
                  <a:pt x="5395738" y="5413749"/>
                </a:cubicBezTo>
                <a:cubicBezTo>
                  <a:pt x="5391612" y="5416050"/>
                  <a:pt x="5383259" y="5426773"/>
                  <a:pt x="5380156" y="5419870"/>
                </a:cubicBezTo>
                <a:cubicBezTo>
                  <a:pt x="5368670" y="5421761"/>
                  <a:pt x="5357569" y="5424896"/>
                  <a:pt x="5347114" y="5429171"/>
                </a:cubicBezTo>
                <a:lnTo>
                  <a:pt x="5326101" y="5440792"/>
                </a:lnTo>
                <a:lnTo>
                  <a:pt x="5320104" y="5435870"/>
                </a:lnTo>
                <a:cubicBezTo>
                  <a:pt x="5316154" y="5433548"/>
                  <a:pt x="5311762" y="5432457"/>
                  <a:pt x="5306571" y="5434305"/>
                </a:cubicBezTo>
                <a:cubicBezTo>
                  <a:pt x="5278222" y="5458611"/>
                  <a:pt x="5301967" y="5421751"/>
                  <a:pt x="5250731" y="5442441"/>
                </a:cubicBezTo>
                <a:cubicBezTo>
                  <a:pt x="5248752" y="5445684"/>
                  <a:pt x="5241215" y="5445162"/>
                  <a:pt x="5240489" y="5441726"/>
                </a:cubicBezTo>
                <a:cubicBezTo>
                  <a:pt x="5237534" y="5443716"/>
                  <a:pt x="5232136" y="5452280"/>
                  <a:pt x="5229095" y="5447321"/>
                </a:cubicBezTo>
                <a:cubicBezTo>
                  <a:pt x="5216125" y="5453868"/>
                  <a:pt x="5173861" y="5474823"/>
                  <a:pt x="5162669" y="5481008"/>
                </a:cubicBezTo>
                <a:lnTo>
                  <a:pt x="5161945" y="5484428"/>
                </a:lnTo>
                <a:cubicBezTo>
                  <a:pt x="5158366" y="5485443"/>
                  <a:pt x="5145550" y="5485600"/>
                  <a:pt x="5141192" y="5487094"/>
                </a:cubicBezTo>
                <a:lnTo>
                  <a:pt x="5135796" y="5493398"/>
                </a:lnTo>
                <a:lnTo>
                  <a:pt x="5125146" y="5495481"/>
                </a:lnTo>
                <a:lnTo>
                  <a:pt x="5048259" y="5518646"/>
                </a:lnTo>
                <a:lnTo>
                  <a:pt x="5034800" y="5519818"/>
                </a:lnTo>
                <a:cubicBezTo>
                  <a:pt x="5028813" y="5522097"/>
                  <a:pt x="5024166" y="5526423"/>
                  <a:pt x="5021494" y="5533940"/>
                </a:cubicBezTo>
                <a:cubicBezTo>
                  <a:pt x="5010597" y="5537234"/>
                  <a:pt x="4980226" y="5537766"/>
                  <a:pt x="4969420" y="5539580"/>
                </a:cubicBezTo>
                <a:lnTo>
                  <a:pt x="4951997" y="5540998"/>
                </a:lnTo>
                <a:lnTo>
                  <a:pt x="4944222" y="5542061"/>
                </a:lnTo>
                <a:lnTo>
                  <a:pt x="4945476" y="5548837"/>
                </a:lnTo>
                <a:lnTo>
                  <a:pt x="4924708" y="5553963"/>
                </a:lnTo>
                <a:cubicBezTo>
                  <a:pt x="4918349" y="5557956"/>
                  <a:pt x="4909767" y="5565846"/>
                  <a:pt x="4900123" y="5574141"/>
                </a:cubicBezTo>
                <a:lnTo>
                  <a:pt x="4878805" y="5589711"/>
                </a:lnTo>
                <a:lnTo>
                  <a:pt x="4862889" y="5590274"/>
                </a:lnTo>
                <a:cubicBezTo>
                  <a:pt x="4839384" y="5593189"/>
                  <a:pt x="4802990" y="5598721"/>
                  <a:pt x="4787099" y="5601127"/>
                </a:cubicBezTo>
                <a:cubicBezTo>
                  <a:pt x="4782839" y="5605219"/>
                  <a:pt x="4774855" y="5603876"/>
                  <a:pt x="4767539" y="5604712"/>
                </a:cubicBezTo>
                <a:cubicBezTo>
                  <a:pt x="4760169" y="5608536"/>
                  <a:pt x="4725967" y="5608816"/>
                  <a:pt x="4715397" y="5606905"/>
                </a:cubicBezTo>
                <a:lnTo>
                  <a:pt x="4594975" y="5611694"/>
                </a:lnTo>
                <a:lnTo>
                  <a:pt x="4592519" y="5614677"/>
                </a:lnTo>
                <a:lnTo>
                  <a:pt x="4582609" y="5615529"/>
                </a:lnTo>
                <a:lnTo>
                  <a:pt x="4580200" y="5616290"/>
                </a:lnTo>
                <a:cubicBezTo>
                  <a:pt x="4575607" y="5617756"/>
                  <a:pt x="4571009" y="5619123"/>
                  <a:pt x="4566161" y="5620121"/>
                </a:cubicBezTo>
                <a:cubicBezTo>
                  <a:pt x="4563091" y="5607487"/>
                  <a:pt x="4524419" y="5626532"/>
                  <a:pt x="4530539" y="5615013"/>
                </a:cubicBezTo>
                <a:cubicBezTo>
                  <a:pt x="4503368" y="5618303"/>
                  <a:pt x="4516321" y="5606477"/>
                  <a:pt x="4491359" y="5619658"/>
                </a:cubicBezTo>
                <a:cubicBezTo>
                  <a:pt x="4442184" y="5616385"/>
                  <a:pt x="4416402" y="5629757"/>
                  <a:pt x="4372063" y="5620213"/>
                </a:cubicBezTo>
                <a:cubicBezTo>
                  <a:pt x="4380670" y="5625116"/>
                  <a:pt x="4276183" y="5624626"/>
                  <a:pt x="4261863" y="5623713"/>
                </a:cubicBezTo>
                <a:lnTo>
                  <a:pt x="4213285" y="5622917"/>
                </a:lnTo>
                <a:lnTo>
                  <a:pt x="4173936" y="5622049"/>
                </a:lnTo>
                <a:lnTo>
                  <a:pt x="4175584" y="5630149"/>
                </a:lnTo>
                <a:cubicBezTo>
                  <a:pt x="4164064" y="5629512"/>
                  <a:pt x="4157026" y="5632266"/>
                  <a:pt x="4152035" y="5636676"/>
                </a:cubicBezTo>
                <a:lnTo>
                  <a:pt x="4121051" y="5621835"/>
                </a:lnTo>
                <a:lnTo>
                  <a:pt x="4103457" y="5621974"/>
                </a:lnTo>
                <a:lnTo>
                  <a:pt x="4072592" y="5627101"/>
                </a:lnTo>
                <a:lnTo>
                  <a:pt x="4062311" y="5629472"/>
                </a:lnTo>
                <a:lnTo>
                  <a:pt x="3985093" y="5613011"/>
                </a:lnTo>
                <a:lnTo>
                  <a:pt x="3977564" y="5606406"/>
                </a:lnTo>
                <a:cubicBezTo>
                  <a:pt x="3969488" y="5602339"/>
                  <a:pt x="3957995" y="5600457"/>
                  <a:pt x="3938843" y="5603534"/>
                </a:cubicBezTo>
                <a:lnTo>
                  <a:pt x="3934439" y="5605287"/>
                </a:lnTo>
                <a:lnTo>
                  <a:pt x="3902350" y="5595175"/>
                </a:lnTo>
                <a:cubicBezTo>
                  <a:pt x="3891994" y="5590573"/>
                  <a:pt x="3781184" y="5584781"/>
                  <a:pt x="3773677" y="5577344"/>
                </a:cubicBezTo>
                <a:cubicBezTo>
                  <a:pt x="3652339" y="5595755"/>
                  <a:pt x="3643985" y="5563083"/>
                  <a:pt x="3526259" y="5567985"/>
                </a:cubicBezTo>
                <a:cubicBezTo>
                  <a:pt x="3424299" y="5518200"/>
                  <a:pt x="3359989" y="5548523"/>
                  <a:pt x="3268592" y="5541271"/>
                </a:cubicBezTo>
                <a:cubicBezTo>
                  <a:pt x="3181540" y="5536169"/>
                  <a:pt x="3141233" y="5552279"/>
                  <a:pt x="3024274" y="5551613"/>
                </a:cubicBezTo>
                <a:cubicBezTo>
                  <a:pt x="2900352" y="5540755"/>
                  <a:pt x="2719771" y="5546525"/>
                  <a:pt x="2580376" y="5523020"/>
                </a:cubicBezTo>
                <a:cubicBezTo>
                  <a:pt x="2470852" y="5515454"/>
                  <a:pt x="2470473" y="5521048"/>
                  <a:pt x="2428086" y="5520461"/>
                </a:cubicBezTo>
                <a:cubicBezTo>
                  <a:pt x="2413989" y="5523686"/>
                  <a:pt x="2339546" y="5514256"/>
                  <a:pt x="2326052" y="5519493"/>
                </a:cubicBezTo>
                <a:lnTo>
                  <a:pt x="2318979" y="5522207"/>
                </a:lnTo>
                <a:lnTo>
                  <a:pt x="2290482" y="5523810"/>
                </a:lnTo>
                <a:lnTo>
                  <a:pt x="2282680" y="5535840"/>
                </a:lnTo>
                <a:lnTo>
                  <a:pt x="2187437" y="5546268"/>
                </a:lnTo>
                <a:cubicBezTo>
                  <a:pt x="2124119" y="5516983"/>
                  <a:pt x="2070057" y="5551920"/>
                  <a:pt x="1958211" y="5550992"/>
                </a:cubicBezTo>
                <a:cubicBezTo>
                  <a:pt x="1928571" y="5540876"/>
                  <a:pt x="1810615" y="5516253"/>
                  <a:pt x="1788574" y="5530833"/>
                </a:cubicBezTo>
                <a:lnTo>
                  <a:pt x="1770257" y="5530964"/>
                </a:lnTo>
                <a:lnTo>
                  <a:pt x="1747724" y="5529296"/>
                </a:lnTo>
                <a:cubicBezTo>
                  <a:pt x="1735827" y="5530131"/>
                  <a:pt x="1723469" y="5532445"/>
                  <a:pt x="1712794" y="5535788"/>
                </a:cubicBezTo>
                <a:lnTo>
                  <a:pt x="1693854" y="5545452"/>
                </a:lnTo>
                <a:lnTo>
                  <a:pt x="1687546" y="5544521"/>
                </a:lnTo>
                <a:lnTo>
                  <a:pt x="1687194" y="5541192"/>
                </a:lnTo>
                <a:cubicBezTo>
                  <a:pt x="1674076" y="5529668"/>
                  <a:pt x="1590812" y="5552390"/>
                  <a:pt x="1629583" y="5530061"/>
                </a:cubicBezTo>
                <a:cubicBezTo>
                  <a:pt x="1614917" y="5528827"/>
                  <a:pt x="1590209" y="5483761"/>
                  <a:pt x="1553336" y="5487310"/>
                </a:cubicBezTo>
                <a:cubicBezTo>
                  <a:pt x="1503529" y="5494380"/>
                  <a:pt x="1515531" y="5482303"/>
                  <a:pt x="1465077" y="5478284"/>
                </a:cubicBezTo>
                <a:cubicBezTo>
                  <a:pt x="1449190" y="5452169"/>
                  <a:pt x="1454169" y="5473808"/>
                  <a:pt x="1429630" y="5463320"/>
                </a:cubicBezTo>
                <a:cubicBezTo>
                  <a:pt x="1428096" y="5483162"/>
                  <a:pt x="1402583" y="5444937"/>
                  <a:pt x="1391291" y="5464846"/>
                </a:cubicBezTo>
                <a:cubicBezTo>
                  <a:pt x="1387184" y="5462307"/>
                  <a:pt x="1383559" y="5459219"/>
                  <a:pt x="1380007" y="5455970"/>
                </a:cubicBezTo>
                <a:lnTo>
                  <a:pt x="1378141" y="5454279"/>
                </a:lnTo>
                <a:lnTo>
                  <a:pt x="1368962" y="5451018"/>
                </a:lnTo>
                <a:lnTo>
                  <a:pt x="1368505" y="5445712"/>
                </a:lnTo>
                <a:lnTo>
                  <a:pt x="1356218" y="5437660"/>
                </a:lnTo>
                <a:cubicBezTo>
                  <a:pt x="1351287" y="5435322"/>
                  <a:pt x="1345597" y="5433601"/>
                  <a:pt x="1338733" y="5432883"/>
                </a:cubicBezTo>
                <a:cubicBezTo>
                  <a:pt x="1312513" y="5438143"/>
                  <a:pt x="1286135" y="5407540"/>
                  <a:pt x="1253342" y="5415104"/>
                </a:cubicBezTo>
                <a:cubicBezTo>
                  <a:pt x="1241709" y="5416198"/>
                  <a:pt x="1208290" y="5409258"/>
                  <a:pt x="1203557" y="5401656"/>
                </a:cubicBezTo>
                <a:cubicBezTo>
                  <a:pt x="1196916" y="5398913"/>
                  <a:pt x="1188195" y="5399578"/>
                  <a:pt x="1186689" y="5392134"/>
                </a:cubicBezTo>
                <a:cubicBezTo>
                  <a:pt x="1183431" y="5382893"/>
                  <a:pt x="1155837" y="5390802"/>
                  <a:pt x="1161759" y="5381804"/>
                </a:cubicBezTo>
                <a:cubicBezTo>
                  <a:pt x="1142246" y="5387102"/>
                  <a:pt x="1132828" y="5367240"/>
                  <a:pt x="1119345" y="5360154"/>
                </a:cubicBezTo>
                <a:cubicBezTo>
                  <a:pt x="1111438" y="5363130"/>
                  <a:pt x="1104310" y="5359434"/>
                  <a:pt x="1095256" y="5353950"/>
                </a:cubicBezTo>
                <a:lnTo>
                  <a:pt x="1058773" y="5341289"/>
                </a:lnTo>
                <a:lnTo>
                  <a:pt x="1048153" y="5339154"/>
                </a:lnTo>
                <a:lnTo>
                  <a:pt x="1043881" y="5338518"/>
                </a:lnTo>
                <a:lnTo>
                  <a:pt x="1007373" y="5339007"/>
                </a:lnTo>
                <a:cubicBezTo>
                  <a:pt x="1006839" y="5337479"/>
                  <a:pt x="1006000" y="5335990"/>
                  <a:pt x="1004885" y="5334591"/>
                </a:cubicBezTo>
                <a:lnTo>
                  <a:pt x="994709" y="5328566"/>
                </a:lnTo>
                <a:lnTo>
                  <a:pt x="984399" y="5331183"/>
                </a:lnTo>
                <a:cubicBezTo>
                  <a:pt x="985481" y="5323632"/>
                  <a:pt x="973336" y="5329847"/>
                  <a:pt x="964158" y="5330044"/>
                </a:cubicBezTo>
                <a:lnTo>
                  <a:pt x="958888" y="5328278"/>
                </a:lnTo>
                <a:lnTo>
                  <a:pt x="940162" y="5341965"/>
                </a:lnTo>
                <a:cubicBezTo>
                  <a:pt x="929334" y="5342282"/>
                  <a:pt x="917673" y="5330271"/>
                  <a:pt x="907763" y="5329404"/>
                </a:cubicBezTo>
                <a:lnTo>
                  <a:pt x="872950" y="5324938"/>
                </a:lnTo>
                <a:lnTo>
                  <a:pt x="862283" y="5327617"/>
                </a:lnTo>
                <a:cubicBezTo>
                  <a:pt x="839056" y="5328258"/>
                  <a:pt x="814750" y="5326323"/>
                  <a:pt x="798257" y="5334973"/>
                </a:cubicBezTo>
                <a:cubicBezTo>
                  <a:pt x="791554" y="5335992"/>
                  <a:pt x="784112" y="5327092"/>
                  <a:pt x="778474" y="5326083"/>
                </a:cubicBezTo>
                <a:lnTo>
                  <a:pt x="763422" y="5321440"/>
                </a:lnTo>
                <a:lnTo>
                  <a:pt x="760604" y="5316482"/>
                </a:lnTo>
                <a:lnTo>
                  <a:pt x="750603" y="5315646"/>
                </a:lnTo>
                <a:lnTo>
                  <a:pt x="748101" y="5314492"/>
                </a:lnTo>
                <a:cubicBezTo>
                  <a:pt x="743336" y="5312270"/>
                  <a:pt x="738573" y="5310219"/>
                  <a:pt x="733610" y="5308812"/>
                </a:cubicBezTo>
                <a:cubicBezTo>
                  <a:pt x="732103" y="5330640"/>
                  <a:pt x="691138" y="5300448"/>
                  <a:pt x="698671" y="5319789"/>
                </a:cubicBezTo>
                <a:cubicBezTo>
                  <a:pt x="671131" y="5315859"/>
                  <a:pt x="685526" y="5335298"/>
                  <a:pt x="658974" y="5314289"/>
                </a:cubicBezTo>
                <a:cubicBezTo>
                  <a:pt x="610275" y="5322973"/>
                  <a:pt x="590509" y="5330275"/>
                  <a:pt x="547411" y="5323081"/>
                </a:cubicBezTo>
                <a:cubicBezTo>
                  <a:pt x="507611" y="5321127"/>
                  <a:pt x="457956" y="5301046"/>
                  <a:pt x="420170" y="5302565"/>
                </a:cubicBezTo>
                <a:cubicBezTo>
                  <a:pt x="362940" y="5303601"/>
                  <a:pt x="338545" y="5357010"/>
                  <a:pt x="320690" y="5332193"/>
                </a:cubicBezTo>
                <a:cubicBezTo>
                  <a:pt x="293655" y="5338591"/>
                  <a:pt x="280592" y="5339804"/>
                  <a:pt x="257958" y="5340954"/>
                </a:cubicBezTo>
                <a:lnTo>
                  <a:pt x="184890" y="5339091"/>
                </a:lnTo>
                <a:lnTo>
                  <a:pt x="183331" y="5338348"/>
                </a:lnTo>
                <a:cubicBezTo>
                  <a:pt x="176597" y="5336970"/>
                  <a:pt x="172582" y="5337663"/>
                  <a:pt x="169782" y="5339269"/>
                </a:cubicBezTo>
                <a:lnTo>
                  <a:pt x="167187" y="5341914"/>
                </a:lnTo>
                <a:lnTo>
                  <a:pt x="140235" y="5348128"/>
                </a:lnTo>
                <a:lnTo>
                  <a:pt x="109349" y="5351347"/>
                </a:lnTo>
                <a:lnTo>
                  <a:pt x="108834" y="5350486"/>
                </a:lnTo>
                <a:cubicBezTo>
                  <a:pt x="104774" y="5349326"/>
                  <a:pt x="95228" y="5348561"/>
                  <a:pt x="84990" y="5344389"/>
                </a:cubicBezTo>
                <a:cubicBezTo>
                  <a:pt x="88665" y="5323440"/>
                  <a:pt x="55092" y="5336567"/>
                  <a:pt x="47411" y="5325453"/>
                </a:cubicBezTo>
                <a:cubicBezTo>
                  <a:pt x="38324" y="5327218"/>
                  <a:pt x="28779" y="5328702"/>
                  <a:pt x="18970" y="5329785"/>
                </a:cubicBezTo>
                <a:lnTo>
                  <a:pt x="13158" y="5330156"/>
                </a:lnTo>
                <a:lnTo>
                  <a:pt x="13003" y="5329958"/>
                </a:lnTo>
                <a:cubicBezTo>
                  <a:pt x="11660" y="5329599"/>
                  <a:pt x="9719" y="5329556"/>
                  <a:pt x="6798" y="5329941"/>
                </a:cubicBezTo>
                <a:lnTo>
                  <a:pt x="2557" y="5330836"/>
                </a:lnTo>
                <a:lnTo>
                  <a:pt x="0" y="5330999"/>
                </a:lnTo>
                <a:lnTo>
                  <a:pt x="0" y="609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0AC3A952-2574-44E9-9C98-DBC27EE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6287" y="379247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F42FF-3E70-6C02-74A7-8D9BBB9A8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603" y="1248355"/>
            <a:ext cx="5226426" cy="4293704"/>
          </a:xfrm>
        </p:spPr>
        <p:txBody>
          <a:bodyPr anchor="ctr">
            <a:normAutofit/>
          </a:bodyPr>
          <a:lstStyle/>
          <a:p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Brisbin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, Kailey, Melanie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Parlette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-Stewart, and Randy Oldham. "AZ List Migration: Employing Collaborative Project Management at the University of Guelph McLaughlin Library." (2018).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Sugrim, Sonali. "AZ Database List review: Getting started and keeping the momentum." 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College &amp; Research Libraries News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83.4 (2022): 171.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Sugrim, Sonali. "Communicating Changes Throughout the Electronic Resources Lifecycle to Library Staff and Users." 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Journal of Electronic Resources Librarianship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34.2 (2022): 138-148.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E35EA-8DB5-41E9-BF22-5370D274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Garamond" panose="02020404030301010803" pitchFamily="18" charset="0"/>
              </a:rPr>
              <a:t>2023-03-10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CC0C6-9A0B-61A8-7076-BB14AAF4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>
                <a:latin typeface="Garamond" panose="02020404030301010803" pitchFamily="18" charset="0"/>
              </a:rPr>
              <a:t>A-Z Database List Management: Getting started with a Policy and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DC405-8CC9-E412-F39A-96BDD4C6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z="1000" smtClean="0">
                <a:latin typeface="Garamond" panose="02020404030301010803" pitchFamily="18" charset="0"/>
              </a:rPr>
              <a:pPr>
                <a:spcAft>
                  <a:spcPts val="600"/>
                </a:spcAft>
              </a:pPr>
              <a:t>13</a:t>
            </a:fld>
            <a:endParaRPr lang="en-US" sz="1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3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E8DF196-A85D-4199-94BF-288E33CC1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Handshake">
            <a:extLst>
              <a:ext uri="{FF2B5EF4-FFF2-40B4-BE49-F238E27FC236}">
                <a16:creationId xmlns:a16="http://schemas.microsoft.com/office/drawing/2014/main" id="{4788DB1A-C940-29B8-E01A-ABDD0E7BA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280" y="1003613"/>
            <a:ext cx="2665472" cy="2665472"/>
          </a:xfrm>
          <a:prstGeom prst="rect">
            <a:avLst/>
          </a:prstGeom>
        </p:spPr>
      </p:pic>
      <p:pic>
        <p:nvPicPr>
          <p:cNvPr id="9" name="Picture 8" descr="Graphical user interface">
            <a:extLst>
              <a:ext uri="{FF2B5EF4-FFF2-40B4-BE49-F238E27FC236}">
                <a16:creationId xmlns:a16="http://schemas.microsoft.com/office/drawing/2014/main" id="{2258C0C0-CA90-7E0B-82FE-02760451E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703" y="1593909"/>
            <a:ext cx="4098566" cy="117939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DF1E298-354F-46CA-BDE4-0A35C5E91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416873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42714F74-C3E8-4824-9D50-B4B92F6A7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E90D0C27-9F90-48F3-967D-5C5770FE2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4D4D3D59-1217-4A9A-B66A-2167D27AE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F44A2F0A-8108-4436-A26B-E7168E79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BA7AB6-B91D-4EE3-9321-5C78FD89A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429282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THANK</a:t>
            </a:r>
            <a:r>
              <a:rPr lang="en-US" sz="3600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YOU!</a:t>
            </a:r>
            <a:endParaRPr lang="en-US" sz="3600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7221" y="717391"/>
            <a:ext cx="2665471" cy="32379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400" dirty="0">
                <a:latin typeface="Garamond" panose="02020404030301010803" pitchFamily="18" charset="0"/>
              </a:rPr>
              <a:t>Sonali Sugrim</a:t>
            </a:r>
          </a:p>
          <a:p>
            <a:pPr algn="l"/>
            <a:r>
              <a:rPr lang="en-US" sz="1400" dirty="0">
                <a:latin typeface="Garamond" panose="02020404030301010803" pitchFamily="18" charset="0"/>
              </a:rPr>
              <a:t>Sonali.Sugrim@qc.cuny.edu</a:t>
            </a:r>
          </a:p>
          <a:p>
            <a:pPr algn="l"/>
            <a:r>
              <a:rPr lang="en-US" sz="1400" dirty="0">
                <a:latin typeface="Garamond" panose="02020404030301010803" pitchFamily="18" charset="0"/>
              </a:rPr>
              <a:t>Electronic Resources Librarian</a:t>
            </a:r>
          </a:p>
          <a:p>
            <a:pPr algn="l"/>
            <a:r>
              <a:rPr lang="en-US" sz="1400" dirty="0">
                <a:latin typeface="Garamond" panose="02020404030301010803" pitchFamily="18" charset="0"/>
              </a:rPr>
              <a:t>Queens College, CUNY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3914" y="6382512"/>
            <a:ext cx="626903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kern="1200" dirty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rPr>
              <a:t>A-Z Database List Management: Getting Started with a Policy and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C7382-18E7-4821-8C61-461D6BBE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382512"/>
            <a:ext cx="2825496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 dirty="0">
                <a:latin typeface="Garamond" panose="02020404030301010803" pitchFamily="18" charset="0"/>
              </a:rPr>
              <a:t>2023-03-10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49DFD55-3C28-40EF-9E31-A92D2E4017FF}" type="slidenum">
              <a:rPr lang="en-US" sz="1000">
                <a:latin typeface="Garamond" panose="02020404030301010803" pitchFamily="18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AGENDA</a:t>
            </a:r>
          </a:p>
        </p:txBody>
      </p:sp>
      <p:sp>
        <p:nvSpPr>
          <p:cNvPr id="6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BAF8-EA80-4AD4-8D83-5960C29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Garamond" panose="02020404030301010803" pitchFamily="18" charset="0"/>
              </a:rPr>
              <a:t>2023-03-10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19884-873C-4D13-BE6D-318CF07B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kern="1200" dirty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rPr>
              <a:t>A-Z Database List Management:: Getting Started with a Policy and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z="1000">
                <a:latin typeface="Garamond" panose="02020404030301010803" pitchFamily="18" charset="0"/>
              </a:rPr>
              <a:pPr>
                <a:spcAft>
                  <a:spcPts val="600"/>
                </a:spcAft>
              </a:pPr>
              <a:t>2</a:t>
            </a:fld>
            <a:endParaRPr lang="en-US" sz="1000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9C420E2-D475-75DF-3944-1A5DA12D1A0E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23115008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1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1CEA24-8518-4C08-A11E-B7E64FB3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075335" y="792479"/>
            <a:ext cx="5935961" cy="8117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INTRODUCTION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4773" y="1630867"/>
            <a:ext cx="7026528" cy="432679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Multiple Managers of the A-Z Database List</a:t>
            </a:r>
            <a:endParaRPr lang="en-US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Multiple layouts (color, fields)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Inconsistent display of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The University Consortium had just migrated to </a:t>
            </a:r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ExL’s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Alma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A standardized naming convention was applied to all collections shared by the consortium in Alma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</a:rPr>
              <a:t>Collections were listed by the vendors’ official names</a:t>
            </a:r>
          </a:p>
          <a:p>
            <a:pPr lvl="2"/>
            <a:endParaRPr lang="en-US" sz="1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/>
            <a:endParaRPr lang="en-US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/>
            <a:endParaRPr lang="en-US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4091" y="0"/>
            <a:ext cx="826383" cy="68001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A49DFD55-3C28-40EF-9E31-A92D2E4017FF}" type="slidenum">
              <a:rPr lang="en-US" sz="1000" smtClean="0">
                <a:latin typeface="Garamond" panose="02020404030301010803" pitchFamily="18" charset="0"/>
              </a:rPr>
              <a:pPr algn="ctr">
                <a:spcAft>
                  <a:spcPts val="600"/>
                </a:spcAft>
              </a:pPr>
              <a:t>3</a:t>
            </a:fld>
            <a:endParaRPr lang="en-US" sz="1000" dirty="0">
              <a:latin typeface="Garamond" panose="02020404030301010803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425172"/>
            <a:ext cx="1469410" cy="469534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Graphic 9" descr="Robot outline">
            <a:extLst>
              <a:ext uri="{FF2B5EF4-FFF2-40B4-BE49-F238E27FC236}">
                <a16:creationId xmlns:a16="http://schemas.microsoft.com/office/drawing/2014/main" id="{8431BFF9-ADCB-ECD4-5661-0D57EF58A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2899" y="2355650"/>
            <a:ext cx="3756276" cy="37562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898" y="6144656"/>
            <a:ext cx="2743200" cy="713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latin typeface="Garamond" panose="02020404030301010803" pitchFamily="18" charset="0"/>
              </a:rPr>
              <a:t>2023-03-10</a:t>
            </a:r>
            <a:endParaRPr lang="en-US" sz="1000" dirty="0">
              <a:latin typeface="Garamond" panose="02020404030301010803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5444" y="6144656"/>
            <a:ext cx="4114800" cy="713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rPr>
              <a:t>A-Z Database List Management: Getting Started with a Policy and Workflow</a:t>
            </a:r>
            <a:endParaRPr lang="en-US" sz="1000" kern="1200" dirty="0">
              <a:solidFill>
                <a:schemeClr val="tx1">
                  <a:tint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5CEF2-D2E0-C6A3-A6DE-53E1062D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10611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Primary Goals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E23D2-5D3A-C14C-EDDB-618516B4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2984" y="384048"/>
            <a:ext cx="3877056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spcAft>
                <a:spcPts val="600"/>
              </a:spcAft>
            </a:pPr>
            <a:r>
              <a:rPr lang="en-US" sz="1000" kern="1200" dirty="0">
                <a:solidFill>
                  <a:schemeClr val="tx1">
                    <a:alpha val="80000"/>
                  </a:schemeClr>
                </a:solidFill>
                <a:latin typeface="Garamond" panose="02020404030301010803" pitchFamily="18" charset="0"/>
              </a:rPr>
              <a:t>A-Z Database List Management: Getting started with a Policy and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F6A55-27EB-99FD-03D2-FB845717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3768" y="5522976"/>
            <a:ext cx="21854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 dirty="0">
                <a:solidFill>
                  <a:schemeClr val="tx1">
                    <a:alpha val="80000"/>
                  </a:schemeClr>
                </a:solidFill>
                <a:latin typeface="Garamond" panose="02020404030301010803" pitchFamily="18" charset="0"/>
              </a:rPr>
              <a:t>2023-03-10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Aspiration outline">
            <a:extLst>
              <a:ext uri="{FF2B5EF4-FFF2-40B4-BE49-F238E27FC236}">
                <a16:creationId xmlns:a16="http://schemas.microsoft.com/office/drawing/2014/main" id="{A1654118-8AE8-9B0E-169F-945DA8EF1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D9016-A14D-4EAE-E23B-3696C805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A49DFD55-3C28-40EF-9E31-A92D2E4017FF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2" name="Text Placeholder 2">
            <a:extLst>
              <a:ext uri="{FF2B5EF4-FFF2-40B4-BE49-F238E27FC236}">
                <a16:creationId xmlns:a16="http://schemas.microsoft.com/office/drawing/2014/main" id="{B447AD29-D81D-C14B-69E0-1C8D566C1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491468"/>
              </p:ext>
            </p:extLst>
          </p:nvPr>
        </p:nvGraphicFramePr>
        <p:xfrm>
          <a:off x="1094096" y="2189528"/>
          <a:ext cx="4484583" cy="381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210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Garamond" panose="02020404030301010803" pitchFamily="18" charset="0"/>
              </a:rPr>
              <a:t>What does an A-Z Database List Policy look like?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D834-F1E2-4848-8093-D412A7B0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Garamond" panose="02020404030301010803" pitchFamily="18" charset="0"/>
              </a:rPr>
              <a:t>2023-03-10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5A49C-96F4-440D-B89E-A0AE94F7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kern="1200" dirty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rPr>
              <a:t>A-Z Database List Management: Getting started with a Policy and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z="1000">
                <a:latin typeface="Garamond" panose="02020404030301010803" pitchFamily="18" charset="0"/>
              </a:rPr>
              <a:pPr>
                <a:spcAft>
                  <a:spcPts val="600"/>
                </a:spcAft>
              </a:pPr>
              <a:t>5</a:t>
            </a:fld>
            <a:endParaRPr lang="en-US" sz="1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5A7A-8E11-308F-73C3-C3A4202B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132" y="629920"/>
            <a:ext cx="9349317" cy="8213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A-Z Database List Policy: Key Ingredients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A3CAD-1912-912D-6FC3-4E153A5E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dirty="0">
                <a:latin typeface="Garamond" panose="02020404030301010803" pitchFamily="18" charset="0"/>
              </a:rPr>
              <a:t>2023-03-10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51153-0E18-F191-E324-C047E742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>
                <a:latin typeface="Garamond" panose="02020404030301010803" pitchFamily="18" charset="0"/>
              </a:rPr>
              <a:t>A-Z Database List Management: Getting Started with a Policy and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849AC-1DA1-EFFD-C979-B60CFBA9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z="1000" smtClean="0">
                <a:latin typeface="Garamond" panose="02020404030301010803" pitchFamily="18" charset="0"/>
              </a:rPr>
              <a:t>6</a:t>
            </a:fld>
            <a:endParaRPr lang="en-US" sz="1000" dirty="0">
              <a:latin typeface="Garamond" panose="02020404030301010803" pitchFamily="18" charset="0"/>
            </a:endParaRPr>
          </a:p>
        </p:txBody>
      </p:sp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62B75F1E-E8AE-D490-6399-6B6FFF74D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178160"/>
              </p:ext>
            </p:extLst>
          </p:nvPr>
        </p:nvGraphicFramePr>
        <p:xfrm>
          <a:off x="831850" y="1788160"/>
          <a:ext cx="10515600" cy="430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81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114F-7EC6-DCAA-923D-2653EB31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478" y="606323"/>
            <a:ext cx="7290655" cy="52619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A-Z Database List Timeline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7FEC3-C3C2-F18E-818C-F9BD3888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000" dirty="0">
                <a:latin typeface="Garamond" panose="02020404030301010803" pitchFamily="18" charset="0"/>
              </a:rPr>
              <a:t>2023-03-10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8A4E2-B58F-BE7D-CC68-FD5E16A5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>
                <a:latin typeface="Garamond" panose="02020404030301010803" pitchFamily="18" charset="0"/>
              </a:rPr>
              <a:t>A-Z Database List Management: Getting started with a Policy and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2F7B1-05AD-A204-C9BE-F863A961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z="1000" smtClean="0">
                <a:latin typeface="Garamond" panose="02020404030301010803" pitchFamily="18" charset="0"/>
              </a:rPr>
              <a:t>7</a:t>
            </a:fld>
            <a:endParaRPr lang="en-US" sz="1000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A0C21680-446B-4B2F-2F9E-D4A01CB38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656690"/>
              </p:ext>
            </p:extLst>
          </p:nvPr>
        </p:nvGraphicFramePr>
        <p:xfrm>
          <a:off x="838200" y="1568741"/>
          <a:ext cx="10515600" cy="4520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82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8186-A226-94ED-25C8-FBA8DDE6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391" y="640082"/>
            <a:ext cx="7222921" cy="96221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How do you notify users of changes?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24E95-164D-ADD5-F308-C8006683A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9759" y="2122415"/>
            <a:ext cx="6602159" cy="409550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Garamond" panose="02020404030301010803" pitchFamily="18" charset="0"/>
              </a:rPr>
              <a:t>Update the Public Electronic Resources Status Dashboard of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Garamond" panose="02020404030301010803" pitchFamily="18" charset="0"/>
              </a:rPr>
              <a:t>Post to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Garamond" panose="02020404030301010803" pitchFamily="18" charset="0"/>
              </a:rPr>
              <a:t>Send email update to internal users (library staff/faculty)</a:t>
            </a:r>
          </a:p>
          <a:p>
            <a:endParaRPr lang="en-US" sz="1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chemeClr val="tx1"/>
                </a:solidFill>
                <a:latin typeface="Garamond" panose="02020404030301010803" pitchFamily="18" charset="0"/>
              </a:rPr>
              <a:t>Communication is done by the Electronic Resources Librarian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117" descr="Marketing">
            <a:extLst>
              <a:ext uri="{FF2B5EF4-FFF2-40B4-BE49-F238E27FC236}">
                <a16:creationId xmlns:a16="http://schemas.microsoft.com/office/drawing/2014/main" id="{1D4542A5-E738-346B-7DA0-3BF8A6661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243" y="1920240"/>
            <a:ext cx="3017520" cy="3017520"/>
          </a:xfrm>
          <a:prstGeom prst="rect">
            <a:avLst/>
          </a:prstGeom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13D41-B398-D607-E191-55DE48F1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595959"/>
                </a:solidFill>
                <a:latin typeface="Garamond" panose="02020404030301010803" pitchFamily="18" charset="0"/>
              </a:rPr>
              <a:t>2023-03-10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2F41E-8F45-380C-F1B9-72B3B79B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9759" y="6356350"/>
            <a:ext cx="505690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kern="1200" dirty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t>A-Z Database List Manage</a:t>
            </a:r>
            <a:r>
              <a:rPr lang="en-US" sz="1000" dirty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t>ment: Getting started with a Policy and Workflow</a:t>
            </a:r>
            <a:endParaRPr lang="en-US" sz="1000" kern="1200" dirty="0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D14A6-D894-8E16-CDF0-F5368BAB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4092" y="6356350"/>
            <a:ext cx="1199707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z="100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>
                <a:spcAft>
                  <a:spcPts val="600"/>
                </a:spcAft>
              </a:pPr>
              <a:t>8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3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Content Placeholder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F07B2D9-7A5C-DFC7-427D-79F013AF5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17"/>
          <a:stretch/>
        </p:blipFill>
        <p:spPr>
          <a:xfrm>
            <a:off x="1655244" y="228600"/>
            <a:ext cx="8805312" cy="465379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6B00-CA0B-C6C5-3FD3-12A1A762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FFFFFF"/>
                </a:solidFill>
                <a:latin typeface="Garamond" panose="02020404030301010803" pitchFamily="18" charset="0"/>
              </a:rPr>
              <a:t>2023-03-10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450D1-C4BD-5E7D-2142-4C9B6E04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kern="1200" dirty="0">
                <a:solidFill>
                  <a:srgbClr val="FFFFFF"/>
                </a:solidFill>
                <a:latin typeface="Garamond" panose="02020404030301010803" pitchFamily="18" charset="0"/>
              </a:rPr>
              <a:t>A-Z Database List Management: Getting started with a Policy and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B546B-34B9-22E8-432B-54A4431B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49DFD55-3C28-40EF-9E31-A92D2E4017FF}" type="slidenum">
              <a:rPr lang="en-US" sz="1000">
                <a:solidFill>
                  <a:srgbClr val="FFFFFF"/>
                </a:solidFill>
                <a:latin typeface="Garamond" panose="02020404030301010803" pitchFamily="18" charset="0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000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DE5E6B-6A55-2624-630E-8D388634CDAC}"/>
              </a:ext>
            </a:extLst>
          </p:cNvPr>
          <p:cNvSpPr txBox="1"/>
          <p:nvPr/>
        </p:nvSpPr>
        <p:spPr>
          <a:xfrm flipH="1">
            <a:off x="2609907" y="5236035"/>
            <a:ext cx="804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Queens College Library’s </a:t>
            </a:r>
            <a:r>
              <a:rPr lang="en-US" sz="2000" b="1" dirty="0">
                <a:latin typeface="Garamond" panose="02020404030301010803" pitchFamily="18" charset="0"/>
                <a:hlinkClick r:id="rId3"/>
              </a:rPr>
              <a:t>Electronic Resources Status Dashboard</a:t>
            </a:r>
            <a:endParaRPr lang="en-US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0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667</Words>
  <Application>Microsoft Office PowerPoint</Application>
  <PresentationFormat>Widescreen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Helvetica Neue Medium</vt:lpstr>
      <vt:lpstr>Office Theme</vt:lpstr>
      <vt:lpstr>A-Z Database List Management: Getting Started with a Policy and Workflow</vt:lpstr>
      <vt:lpstr>AGENDA</vt:lpstr>
      <vt:lpstr>INTRODUCTION </vt:lpstr>
      <vt:lpstr>Primary Goals</vt:lpstr>
      <vt:lpstr>What does an A-Z Database List Policy look like?</vt:lpstr>
      <vt:lpstr>A-Z Database List Policy: Key Ingredients</vt:lpstr>
      <vt:lpstr>A-Z Database List Timeline</vt:lpstr>
      <vt:lpstr>How do you notify users of changes?</vt:lpstr>
      <vt:lpstr>PowerPoint Presentation</vt:lpstr>
      <vt:lpstr>Successes</vt:lpstr>
      <vt:lpstr>PowerPoint Presentation</vt:lpstr>
      <vt:lpstr>Challenges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Sonali Sugrim</dc:creator>
  <cp:lastModifiedBy>Sonali Sugrim</cp:lastModifiedBy>
  <cp:revision>6</cp:revision>
  <dcterms:created xsi:type="dcterms:W3CDTF">2023-02-16T22:03:19Z</dcterms:created>
  <dcterms:modified xsi:type="dcterms:W3CDTF">2023-02-18T03:29:37Z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a9a71bc-1593-4152-8b5f-882c445dba58_Enabled">
    <vt:lpwstr>true</vt:lpwstr>
  </property>
  <property fmtid="{D5CDD505-2E9C-101B-9397-08002B2CF9AE}" pid="4" name="MSIP_Label_da9a71bc-1593-4152-8b5f-882c445dba58_SetDate">
    <vt:lpwstr>2023-02-18T02:19:41Z</vt:lpwstr>
  </property>
  <property fmtid="{D5CDD505-2E9C-101B-9397-08002B2CF9AE}" pid="5" name="MSIP_Label_da9a71bc-1593-4152-8b5f-882c445dba58_Method">
    <vt:lpwstr>Privileged</vt:lpwstr>
  </property>
  <property fmtid="{D5CDD505-2E9C-101B-9397-08002B2CF9AE}" pid="6" name="MSIP_Label_da9a71bc-1593-4152-8b5f-882c445dba58_Name">
    <vt:lpwstr>defa4170-0d19-0005-0000-bc88714345d2</vt:lpwstr>
  </property>
  <property fmtid="{D5CDD505-2E9C-101B-9397-08002B2CF9AE}" pid="7" name="MSIP_Label_da9a71bc-1593-4152-8b5f-882c445dba58_SiteId">
    <vt:lpwstr>6f60f0b3-5f06-4e09-9715-989dba8cc7d8</vt:lpwstr>
  </property>
  <property fmtid="{D5CDD505-2E9C-101B-9397-08002B2CF9AE}" pid="8" name="MSIP_Label_da9a71bc-1593-4152-8b5f-882c445dba58_ActionId">
    <vt:lpwstr>ce4ec38b-f4f1-4b4c-a582-8beee4deb9e3</vt:lpwstr>
  </property>
  <property fmtid="{D5CDD505-2E9C-101B-9397-08002B2CF9AE}" pid="9" name="MSIP_Label_da9a71bc-1593-4152-8b5f-882c445dba58_ContentBits">
    <vt:lpwstr>0</vt:lpwstr>
  </property>
</Properties>
</file>