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8"/>
  </p:normalViewPr>
  <p:slideViewPr>
    <p:cSldViewPr snapToGrid="0">
      <p:cViewPr varScale="1">
        <p:scale>
          <a:sx n="69" d="100"/>
          <a:sy n="69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0193-9A1F-E6BA-20C9-C94182A3E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7101E9-E935-EFDB-71A6-44997532C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955EB-7A03-9B68-3526-D0EA0047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BBC2B-4EE3-ECA4-4A9C-B4F9F39C1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DBD8-024D-65D4-35C7-55DAD9BC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F5B4-5F65-79E4-C8C7-9515826F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97720-8FD6-6315-58D1-D8B577B2B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4F8F-EA37-D79A-5B11-78D0B0B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E5D1-61B1-8725-81F1-620B5291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10EFB-8168-A274-8702-98D92BCF9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849CF-D082-4DCF-E0F0-A622D0BF3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A34D7-A31E-8C0D-C1F5-D7FB275E7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296FD-2DD0-FC8F-0B51-F5E38E56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EB30B-9F19-B975-2D10-55428D97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9E40-8249-D3C6-78EB-1CD32DBD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6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11D1-30FE-FD44-3261-7FD8FB8E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99EB4-1F36-A17E-72EC-ECE4B1CC5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A2DB2-ED7A-DA6F-80C1-1FC5EF4F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C0D5B-539F-9381-C2C6-517A046C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6CBA-1904-5778-01C8-878AEADE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3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A143-411B-30FA-6BD6-77FA547A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9C564-0851-FD3A-1208-B2B5751F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6F6A7-E1CC-89F1-9C9A-1CCC128FF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F2F1-DA78-61B4-40BB-0C26BCF3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81519-5DA1-4225-4854-C7DC7B73A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1A9BE-0595-DAC8-BFA8-4C157B469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D0BDE-A6FB-E4D7-0EBD-E807AF948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04F47-22C7-C497-485C-8F331C63B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1B46B-1C29-A902-CC18-D7FFF5D07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A61B2-76C0-F424-B834-FCCCAE94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CC5AAF-BD01-275F-8EDA-3086BB137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BD99-5326-09FF-0B21-4EDAFD839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42E5B-9337-DB90-2FE8-CCE01DC7B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D4C8-981B-7FA1-2A24-62CB18BEC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50FE7-BF7C-B594-1E0B-C9C1616BD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63A97-A5EF-8FF6-7F15-AF8CC458C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82BE3A-0982-38BF-2D36-DD7DCD96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C8090-830D-D9AE-6CEA-6B12E59B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D26B12-91E5-A56B-C4BB-F2F14B46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2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8AC9-DDBB-45A5-10B2-205197BE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70DA7-3708-7156-FAC2-2EF35FDF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1F730-2913-08B8-92B9-B49D9485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1EF3B-6E3A-CE08-BA5F-1CD7D3B6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768CD9-FF19-5514-8E47-782B1207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75CD7-BAD9-392A-F65E-3E2D86F8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A4556-3040-A91B-CC0E-1D37F319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8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DF5A-786B-7878-B519-C8C103AB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9F04C-D682-8E55-30C6-47AF3A683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5F147-BCC8-8082-8624-BEA9388A5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7BDC0-8296-F3E6-381A-02BFE38B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B8B51-9157-CA2D-16F9-6790E446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282A3-9007-046A-6413-C7B0509B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7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9172-CEED-FFAE-C91F-E9CC4DC9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4B02F2-5102-8DFC-0E0B-1178CBD9E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B536E-7D0A-BADD-1A14-F68F91538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05C1A-0BBD-FF41-2330-F3707ED1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9924A-1652-D151-CDA6-CB6D3CA3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D3366-5AE3-5BD5-C169-D9B0DD16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488881-268E-9E4C-04BD-4F0AE13FC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81862-2943-8D7A-DC6A-9DD77590A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947D-7F69-4D74-D574-3A46976D3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8FBD8-570A-6346-ADEB-7AD9194801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8808-627A-3FBA-C4B6-692E282CD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67A4E-A2C1-AC2F-87AE-6C8B4DEB4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EB8AF-2EA2-B443-8012-D5F93B9F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9F2665-F91F-74AE-0DA2-BC352CC4BB2A}"/>
              </a:ext>
            </a:extLst>
          </p:cNvPr>
          <p:cNvSpPr txBox="1"/>
          <p:nvPr/>
        </p:nvSpPr>
        <p:spPr>
          <a:xfrm>
            <a:off x="6982429" y="3703241"/>
            <a:ext cx="62214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  <a:cs typeface="Aparajita" panose="020B0604020202020204" pitchFamily="34" charset="0"/>
              </a:rPr>
              <a:t>Presented by Jackie Coleburn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latin typeface="Garamond" panose="02020404030301010803" pitchFamily="18" charset="0"/>
                <a:cs typeface="Aparajita" panose="020B0604020202020204" pitchFamily="34" charset="0"/>
              </a:rPr>
              <a:t>Rare book cataloger</a:t>
            </a:r>
            <a:endParaRPr lang="en-US" sz="2400" b="1" dirty="0">
              <a:solidFill>
                <a:schemeClr val="tx1"/>
              </a:solidFill>
              <a:latin typeface="Garamond" panose="02020404030301010803" pitchFamily="18" charset="0"/>
              <a:cs typeface="Aparajita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Garamond" panose="02020404030301010803" pitchFamily="18" charset="0"/>
                <a:cs typeface="Aparajita" panose="020B0604020202020204" pitchFamily="34" charset="0"/>
              </a:rPr>
              <a:t>Library of Congress</a:t>
            </a:r>
          </a:p>
          <a:p>
            <a:pPr algn="l">
              <a:spcBef>
                <a:spcPts val="0"/>
              </a:spcBef>
            </a:pPr>
            <a:r>
              <a:rPr lang="en-US" sz="2400" b="1" dirty="0" err="1">
                <a:latin typeface="Garamond" panose="02020404030301010803" pitchFamily="18" charset="0"/>
                <a:cs typeface="Aparajita" panose="020B0604020202020204" pitchFamily="34" charset="0"/>
              </a:rPr>
              <a:t>jacol@loc.gov</a:t>
            </a:r>
            <a:endParaRPr lang="en-US" sz="2400" b="1" dirty="0">
              <a:solidFill>
                <a:schemeClr val="tx1"/>
              </a:solidFill>
              <a:latin typeface="Garamond" panose="02020404030301010803" pitchFamily="18" charset="0"/>
              <a:cs typeface="Aparajit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D9736-53FC-1945-EE57-7C925536BE7D}"/>
              </a:ext>
            </a:extLst>
          </p:cNvPr>
          <p:cNvSpPr txBox="1"/>
          <p:nvPr/>
        </p:nvSpPr>
        <p:spPr>
          <a:xfrm>
            <a:off x="2082800" y="1308100"/>
            <a:ext cx="11696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Garamond" panose="02020404030301010803" pitchFamily="18" charset="0"/>
                <a:cs typeface="Geeza Pro" panose="02000400000000000000" pitchFamily="2" charset="-78"/>
              </a:rPr>
              <a:t>Indestructible Books</a:t>
            </a:r>
          </a:p>
        </p:txBody>
      </p:sp>
      <p:pic>
        <p:nvPicPr>
          <p:cNvPr id="11" name="Picture 10" descr="A close-up of a book&#10;&#10;Description automatically generated">
            <a:extLst>
              <a:ext uri="{FF2B5EF4-FFF2-40B4-BE49-F238E27FC236}">
                <a16:creationId xmlns:a16="http://schemas.microsoft.com/office/drawing/2014/main" id="{FEF3331B-C81A-1D43-924B-B2D612385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53" y="410136"/>
            <a:ext cx="4408997" cy="60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93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989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ge of a book with text&#10;&#10;Description automatically generated">
            <a:extLst>
              <a:ext uri="{FF2B5EF4-FFF2-40B4-BE49-F238E27FC236}">
                <a16:creationId xmlns:a16="http://schemas.microsoft.com/office/drawing/2014/main" id="{63B0A2C7-984A-CAFD-391E-F131968B1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104" y="1643063"/>
            <a:ext cx="3684215" cy="4817820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7840BB30-1914-0263-D812-B4CE5BCF8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23" y="506981"/>
            <a:ext cx="3684215" cy="4896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8267C-543D-9C97-7F7C-D382687E8CF6}"/>
              </a:ext>
            </a:extLst>
          </p:cNvPr>
          <p:cNvSpPr txBox="1"/>
          <p:nvPr/>
        </p:nvSpPr>
        <p:spPr>
          <a:xfrm>
            <a:off x="8629651" y="1357313"/>
            <a:ext cx="317462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Garamond" panose="02020404030301010803" pitchFamily="18" charset="0"/>
              </a:rPr>
              <a:t>New -England Primer, Improved.</a:t>
            </a:r>
          </a:p>
          <a:p>
            <a:endParaRPr lang="en-US" sz="3200" dirty="0">
              <a:latin typeface="Garamond" panose="02020404030301010803" pitchFamily="18" charset="0"/>
            </a:endParaRPr>
          </a:p>
          <a:p>
            <a:r>
              <a:rPr lang="en-US" sz="3200" dirty="0">
                <a:latin typeface="Garamond" panose="02020404030301010803" pitchFamily="18" charset="0"/>
              </a:rPr>
              <a:t>Hartford, Connecticut, 1788 </a:t>
            </a:r>
          </a:p>
        </p:txBody>
      </p:sp>
    </p:spTree>
    <p:extLst>
      <p:ext uri="{BB962C8B-B14F-4D97-AF65-F5344CB8AC3E}">
        <p14:creationId xmlns:p14="http://schemas.microsoft.com/office/powerpoint/2010/main" val="105970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book with a string&#10;&#10;Description automatically generated">
            <a:extLst>
              <a:ext uri="{FF2B5EF4-FFF2-40B4-BE49-F238E27FC236}">
                <a16:creationId xmlns:a16="http://schemas.microsoft.com/office/drawing/2014/main" id="{ED13DBD1-1EBF-C292-D5A7-5D25A475C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87" y="557212"/>
            <a:ext cx="5225363" cy="3795705"/>
          </a:xfrm>
          <a:prstGeom prst="rect">
            <a:avLst/>
          </a:prstGeom>
        </p:spPr>
      </p:pic>
      <p:pic>
        <p:nvPicPr>
          <p:cNvPr id="5" name="Picture 4" descr="A piece of paper next to a letter&#10;&#10;Description automatically generated">
            <a:extLst>
              <a:ext uri="{FF2B5EF4-FFF2-40B4-BE49-F238E27FC236}">
                <a16:creationId xmlns:a16="http://schemas.microsoft.com/office/drawing/2014/main" id="{499341B7-BFE1-5881-0BB4-9F69AB3F67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842" y="1843088"/>
            <a:ext cx="3547532" cy="4731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25C667-0C3D-0D2D-5D37-CC7D62CB03F2}"/>
              </a:ext>
            </a:extLst>
          </p:cNvPr>
          <p:cNvSpPr txBox="1"/>
          <p:nvPr/>
        </p:nvSpPr>
        <p:spPr>
          <a:xfrm>
            <a:off x="699187" y="5243513"/>
            <a:ext cx="5225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Paper cover stitched onto the 1788 New England Primer by a former owner.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88941-8C53-B9AD-5540-67565B015D5B}"/>
              </a:ext>
            </a:extLst>
          </p:cNvPr>
          <p:cNvSpPr txBox="1"/>
          <p:nvPr/>
        </p:nvSpPr>
        <p:spPr>
          <a:xfrm>
            <a:off x="7453842" y="414338"/>
            <a:ext cx="3547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The primer, in its paper cover, preserved in the rare book stacks today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2289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pictures of a person and a child&#10;&#10;Description automatically generated">
            <a:extLst>
              <a:ext uri="{FF2B5EF4-FFF2-40B4-BE49-F238E27FC236}">
                <a16:creationId xmlns:a16="http://schemas.microsoft.com/office/drawing/2014/main" id="{38894DF9-6AEA-8397-C53D-EC489DCFA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811" y="1943102"/>
            <a:ext cx="5731152" cy="4443670"/>
          </a:xfrm>
          <a:prstGeom prst="rect">
            <a:avLst/>
          </a:prstGeom>
        </p:spPr>
      </p:pic>
      <p:pic>
        <p:nvPicPr>
          <p:cNvPr id="5" name="Picture 4" descr="A book cover with a person cleaning the bed&#10;&#10;Description automatically generated">
            <a:extLst>
              <a:ext uri="{FF2B5EF4-FFF2-40B4-BE49-F238E27FC236}">
                <a16:creationId xmlns:a16="http://schemas.microsoft.com/office/drawing/2014/main" id="{AE494377-0850-51DC-2AF4-62FDEB805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37" y="213793"/>
            <a:ext cx="3392765" cy="490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FD284-AD66-5EAE-2150-2A2732270F4E}"/>
              </a:ext>
            </a:extLst>
          </p:cNvPr>
          <p:cNvSpPr txBox="1"/>
          <p:nvPr/>
        </p:nvSpPr>
        <p:spPr>
          <a:xfrm>
            <a:off x="5000625" y="471228"/>
            <a:ext cx="612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Garamond" panose="02020404030301010803" pitchFamily="18" charset="0"/>
              </a:rPr>
              <a:t>History of Little Dame Crump and her Little White Pig</a:t>
            </a:r>
            <a:r>
              <a:rPr lang="en-US" sz="2400" b="1" dirty="0">
                <a:latin typeface="Garamond" panose="02020404030301010803" pitchFamily="18" charset="0"/>
              </a:rPr>
              <a:t>, 1822.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747BD-D031-A1CB-9CCB-6AA8A8EFAE04}"/>
              </a:ext>
            </a:extLst>
          </p:cNvPr>
          <p:cNvSpPr txBox="1"/>
          <p:nvPr/>
        </p:nvSpPr>
        <p:spPr>
          <a:xfrm>
            <a:off x="892036" y="5243514"/>
            <a:ext cx="3651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A closer look at the cloth cover stitched onto the toy book. </a:t>
            </a:r>
          </a:p>
        </p:txBody>
      </p:sp>
    </p:spTree>
    <p:extLst>
      <p:ext uri="{BB962C8B-B14F-4D97-AF65-F5344CB8AC3E}">
        <p14:creationId xmlns:p14="http://schemas.microsoft.com/office/powerpoint/2010/main" val="89214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pictures on it&#10;&#10;Description automatically generated">
            <a:extLst>
              <a:ext uri="{FF2B5EF4-FFF2-40B4-BE49-F238E27FC236}">
                <a16:creationId xmlns:a16="http://schemas.microsoft.com/office/drawing/2014/main" id="{E45DB122-A653-E874-E98C-5DA26139A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54" y="371884"/>
            <a:ext cx="5416698" cy="4481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23DE3-0BF6-B7EE-9D4F-1A3FE32E86AF}"/>
              </a:ext>
            </a:extLst>
          </p:cNvPr>
          <p:cNvSpPr txBox="1"/>
          <p:nvPr/>
        </p:nvSpPr>
        <p:spPr>
          <a:xfrm>
            <a:off x="728663" y="5672138"/>
            <a:ext cx="1085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Little Dame Crump heads home with her little white pig.  The toy book, in its hand-made cloth cover, is shelved safely in an acid-free pamphlet binder.</a:t>
            </a:r>
          </a:p>
        </p:txBody>
      </p:sp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A7888938-AAE3-5A89-AC8A-D3193CD24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534" y="371884"/>
            <a:ext cx="4020991" cy="52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BAA78AD8-EBA3-3C36-D1D1-BF97EFC3F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187" y="128588"/>
            <a:ext cx="5322692" cy="5357813"/>
          </a:xfrm>
          <a:prstGeom prst="rect">
            <a:avLst/>
          </a:prstGeom>
        </p:spPr>
      </p:pic>
      <p:pic>
        <p:nvPicPr>
          <p:cNvPr id="5" name="Picture 4" descr="A black and white illustration of a person and a child&#10;&#10;Description automatically generated">
            <a:extLst>
              <a:ext uri="{FF2B5EF4-FFF2-40B4-BE49-F238E27FC236}">
                <a16:creationId xmlns:a16="http://schemas.microsoft.com/office/drawing/2014/main" id="{06A07799-AB68-2C6C-5643-280B06518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62" y="1628776"/>
            <a:ext cx="3129813" cy="4880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87ACE3-F3AB-F7E3-2A60-EA6281C1F91E}"/>
              </a:ext>
            </a:extLst>
          </p:cNvPr>
          <p:cNvSpPr txBox="1"/>
          <p:nvPr/>
        </p:nvSpPr>
        <p:spPr>
          <a:xfrm>
            <a:off x="8758238" y="705446"/>
            <a:ext cx="2543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Garamond" panose="02020404030301010803" pitchFamily="18" charset="0"/>
              </a:rPr>
              <a:t>The Orphan Boy.</a:t>
            </a:r>
          </a:p>
          <a:p>
            <a:r>
              <a:rPr lang="en-US" sz="2400" b="1" dirty="0">
                <a:latin typeface="Garamond" panose="02020404030301010803" pitchFamily="18" charset="0"/>
              </a:rPr>
              <a:t>Philadelphia, 1823.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AB3E7-D62A-D3A4-D673-6CB69C99D64E}"/>
              </a:ext>
            </a:extLst>
          </p:cNvPr>
          <p:cNvSpPr txBox="1"/>
          <p:nvPr/>
        </p:nvSpPr>
        <p:spPr>
          <a:xfrm>
            <a:off x="8758238" y="2328863"/>
            <a:ext cx="2543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A Sunday school publication stitched together with needle and thread.  Now, shelved in a protective  envelope in the stacks. </a:t>
            </a:r>
          </a:p>
        </p:txBody>
      </p:sp>
    </p:spTree>
    <p:extLst>
      <p:ext uri="{BB962C8B-B14F-4D97-AF65-F5344CB8AC3E}">
        <p14:creationId xmlns:p14="http://schemas.microsoft.com/office/powerpoint/2010/main" val="240069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pictures on it&#10;&#10;Description automatically generated">
            <a:extLst>
              <a:ext uri="{FF2B5EF4-FFF2-40B4-BE49-F238E27FC236}">
                <a16:creationId xmlns:a16="http://schemas.microsoft.com/office/drawing/2014/main" id="{0AB5FB58-F57B-1417-09FC-B433ADCBA4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21" y="536424"/>
            <a:ext cx="7772400" cy="5785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DFA61-AF58-F272-7DC1-90C83DE191AB}"/>
              </a:ext>
            </a:extLst>
          </p:cNvPr>
          <p:cNvSpPr txBox="1"/>
          <p:nvPr/>
        </p:nvSpPr>
        <p:spPr>
          <a:xfrm>
            <a:off x="8901112" y="1300162"/>
            <a:ext cx="3030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Garamond" panose="02020404030301010803" pitchFamily="18" charset="0"/>
              </a:rPr>
              <a:t>Little Harry’s Indestructible Picture Book.</a:t>
            </a:r>
          </a:p>
          <a:p>
            <a:r>
              <a:rPr lang="en-US" sz="2400" b="1" dirty="0">
                <a:latin typeface="Garamond" panose="02020404030301010803" pitchFamily="18" charset="0"/>
              </a:rPr>
              <a:t>Philadelphia, 1856</a:t>
            </a:r>
            <a:r>
              <a:rPr lang="en-US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0202B-C882-16AE-88EB-F4AE3A06CC13}"/>
              </a:ext>
            </a:extLst>
          </p:cNvPr>
          <p:cNvSpPr txBox="1"/>
          <p:nvPr/>
        </p:nvSpPr>
        <p:spPr>
          <a:xfrm>
            <a:off x="8901112" y="3657600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Printed on “indestructible” linen.</a:t>
            </a:r>
          </a:p>
        </p:txBody>
      </p:sp>
    </p:spTree>
    <p:extLst>
      <p:ext uri="{BB962C8B-B14F-4D97-AF65-F5344CB8AC3E}">
        <p14:creationId xmlns:p14="http://schemas.microsoft.com/office/powerpoint/2010/main" val="3305424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picture of a child and a basket&#10;&#10;Description automatically generated">
            <a:extLst>
              <a:ext uri="{FF2B5EF4-FFF2-40B4-BE49-F238E27FC236}">
                <a16:creationId xmlns:a16="http://schemas.microsoft.com/office/drawing/2014/main" id="{3282C6C8-5D46-6EB1-D4D5-1F3C3143F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1" y="271461"/>
            <a:ext cx="4044958" cy="5075227"/>
          </a:xfrm>
          <a:prstGeom prst="rect">
            <a:avLst/>
          </a:prstGeom>
        </p:spPr>
      </p:pic>
      <p:pic>
        <p:nvPicPr>
          <p:cNvPr id="5" name="Picture 4" descr="An open book with pictures of people and text&#10;&#10;Description automatically generated">
            <a:extLst>
              <a:ext uri="{FF2B5EF4-FFF2-40B4-BE49-F238E27FC236}">
                <a16:creationId xmlns:a16="http://schemas.microsoft.com/office/drawing/2014/main" id="{ABB21799-C12F-9B5B-0957-AD38C9716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2228850"/>
            <a:ext cx="7015915" cy="4443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ECDB9-E09A-AD6D-476E-84F6B651E15E}"/>
              </a:ext>
            </a:extLst>
          </p:cNvPr>
          <p:cNvSpPr txBox="1"/>
          <p:nvPr/>
        </p:nvSpPr>
        <p:spPr>
          <a:xfrm>
            <a:off x="514350" y="500063"/>
            <a:ext cx="3890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Garamond" panose="02020404030301010803" pitchFamily="18" charset="0"/>
              </a:rPr>
              <a:t>Alphabet of Country Scenes.</a:t>
            </a:r>
          </a:p>
          <a:p>
            <a:r>
              <a:rPr lang="en-US" sz="2400" b="1" dirty="0">
                <a:latin typeface="Garamond" panose="02020404030301010803" pitchFamily="18" charset="0"/>
              </a:rPr>
              <a:t>New York, 1873.</a:t>
            </a:r>
          </a:p>
          <a:p>
            <a:r>
              <a:rPr lang="en-US" sz="2400" b="1" dirty="0">
                <a:latin typeface="Garamond" panose="02020404030301010803" pitchFamily="18" charset="0"/>
              </a:rPr>
              <a:t>Paper pages mounted on linen.</a:t>
            </a:r>
          </a:p>
        </p:txBody>
      </p:sp>
    </p:spTree>
    <p:extLst>
      <p:ext uri="{BB962C8B-B14F-4D97-AF65-F5344CB8AC3E}">
        <p14:creationId xmlns:p14="http://schemas.microsoft.com/office/powerpoint/2010/main" val="51544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9BE505D0-9C04-86EB-BD1F-700CA3554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1375">
            <a:off x="439114" y="685800"/>
            <a:ext cx="2839277" cy="3809149"/>
          </a:xfrm>
          <a:prstGeom prst="rect">
            <a:avLst/>
          </a:prstGeom>
        </p:spPr>
      </p:pic>
      <p:pic>
        <p:nvPicPr>
          <p:cNvPr id="5" name="Picture 4" descr="A book with a drawing of a person and a child&#10;&#10;Description automatically generated">
            <a:extLst>
              <a:ext uri="{FF2B5EF4-FFF2-40B4-BE49-F238E27FC236}">
                <a16:creationId xmlns:a16="http://schemas.microsoft.com/office/drawing/2014/main" id="{6363DB81-EF87-7287-A97F-3BF3686CD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2513">
            <a:off x="8607733" y="777240"/>
            <a:ext cx="2380307" cy="3589892"/>
          </a:xfrm>
          <a:prstGeom prst="rect">
            <a:avLst/>
          </a:prstGeom>
        </p:spPr>
      </p:pic>
      <p:pic>
        <p:nvPicPr>
          <p:cNvPr id="7" name="Picture 6" descr="A page of a book with pictures of a child fishing&#10;&#10;Description automatically generated">
            <a:extLst>
              <a:ext uri="{FF2B5EF4-FFF2-40B4-BE49-F238E27FC236}">
                <a16:creationId xmlns:a16="http://schemas.microsoft.com/office/drawing/2014/main" id="{CD84F846-4DA4-31C3-925C-8089FCE7F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1950">
            <a:off x="5719298" y="796823"/>
            <a:ext cx="2839277" cy="3477362"/>
          </a:xfrm>
          <a:prstGeom prst="rect">
            <a:avLst/>
          </a:prstGeom>
        </p:spPr>
      </p:pic>
      <p:pic>
        <p:nvPicPr>
          <p:cNvPr id="9" name="Picture 8" descr="A book cover with a person cleaning the bed&#10;&#10;Description automatically generated">
            <a:extLst>
              <a:ext uri="{FF2B5EF4-FFF2-40B4-BE49-F238E27FC236}">
                <a16:creationId xmlns:a16="http://schemas.microsoft.com/office/drawing/2014/main" id="{EF134087-5F83-4089-F125-C8D29704A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0257">
            <a:off x="3084797" y="463043"/>
            <a:ext cx="3011203" cy="43511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D176BE-5CFD-7219-E559-3880809F595B}"/>
              </a:ext>
            </a:extLst>
          </p:cNvPr>
          <p:cNvSpPr txBox="1"/>
          <p:nvPr/>
        </p:nvSpPr>
        <p:spPr>
          <a:xfrm>
            <a:off x="914400" y="5164043"/>
            <a:ext cx="10027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aramond" panose="02020404030301010803" pitchFamily="18" charset="0"/>
              </a:rPr>
              <a:t>“A parent or a teacher has only his lifetime; a good book can teach forever” – Louis </a:t>
            </a:r>
            <a:r>
              <a:rPr lang="en-US" sz="2400" b="1" dirty="0" err="1">
                <a:latin typeface="Garamond" panose="02020404030301010803" pitchFamily="18" charset="0"/>
              </a:rPr>
              <a:t>L’Amour</a:t>
            </a:r>
            <a:r>
              <a:rPr lang="en-US" sz="2400" b="1" dirty="0">
                <a:latin typeface="Garamond" panose="02020404030301010803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24704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</TotalTime>
  <Words>200</Words>
  <Application>Microsoft Office PowerPoint</Application>
  <PresentationFormat>Widescreen</PresentationFormat>
  <Paragraphs>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Coleburn</dc:creator>
  <cp:lastModifiedBy>Beyer, Carrie</cp:lastModifiedBy>
  <cp:revision>12</cp:revision>
  <dcterms:created xsi:type="dcterms:W3CDTF">2023-08-20T21:50:55Z</dcterms:created>
  <dcterms:modified xsi:type="dcterms:W3CDTF">2023-09-20T18:55:03Z</dcterms:modified>
</cp:coreProperties>
</file>