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29" autoAdjust="0"/>
    <p:restoredTop sz="93027" autoAdjust="0"/>
  </p:normalViewPr>
  <p:slideViewPr>
    <p:cSldViewPr>
      <p:cViewPr varScale="1">
        <p:scale>
          <a:sx n="62" d="100"/>
          <a:sy n="62" d="100"/>
        </p:scale>
        <p:origin x="17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582B9C-5917-4F1E-B5B5-9F43C10BD0B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6B8822-2067-4C6D-B821-48A94E9501A4}">
      <dgm:prSet phldrT="[Text]"/>
      <dgm:spPr>
        <a:solidFill>
          <a:schemeClr val="accent1"/>
        </a:solidFill>
        <a:ln>
          <a:solidFill>
            <a:schemeClr val="accent1"/>
          </a:solidFill>
          <a:prstDash val="solid"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Mary Hirsh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Interim Exec Director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I)</a:t>
          </a:r>
        </a:p>
      </dgm:t>
    </dgm:pt>
    <dgm:pt modelId="{9AE534FB-FD02-4B76-BC3C-420653FC2D00}" type="parTrans" cxnId="{B8F9AC52-2C13-4A86-80F1-0D6383EB2AFC}">
      <dgm:prSet/>
      <dgm:spPr/>
      <dgm:t>
        <a:bodyPr/>
        <a:lstStyle/>
        <a:p>
          <a:endParaRPr lang="en-US"/>
        </a:p>
      </dgm:t>
    </dgm:pt>
    <dgm:pt modelId="{03DC2605-EA2F-44F3-A3F9-E21E0401C854}" type="sibTrans" cxnId="{B8F9AC52-2C13-4A86-80F1-0D6383EB2AFC}">
      <dgm:prSet/>
      <dgm:spPr/>
      <dgm:t>
        <a:bodyPr/>
        <a:lstStyle/>
        <a:p>
          <a:endParaRPr lang="en-US"/>
        </a:p>
      </dgm:t>
    </dgm:pt>
    <dgm:pt modelId="{B0C19E2F-F056-434B-843F-E75B9AAE17F7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Steven Hofmann, Manager, Web Communications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F)</a:t>
          </a:r>
        </a:p>
      </dgm:t>
    </dgm:pt>
    <dgm:pt modelId="{07A1CACA-EE43-4A5F-A6C7-173AA102C3AA}" type="parTrans" cxnId="{504B4DCD-77D7-4025-AB31-5733ED5996E7}">
      <dgm:prSet/>
      <dgm:spPr/>
      <dgm:t>
        <a:bodyPr/>
        <a:lstStyle/>
        <a:p>
          <a:endParaRPr lang="en-US"/>
        </a:p>
      </dgm:t>
    </dgm:pt>
    <dgm:pt modelId="{96CB0EFC-DF43-4CE2-90B5-230C47D29E53}" type="sibTrans" cxnId="{504B4DCD-77D7-4025-AB31-5733ED5996E7}">
      <dgm:prSet/>
      <dgm:spPr/>
      <dgm:t>
        <a:bodyPr/>
        <a:lstStyle/>
        <a:p>
          <a:endParaRPr lang="en-US"/>
        </a:p>
      </dgm:t>
    </dgm:pt>
    <dgm:pt modelId="{68A36CA2-A1E8-4CBA-93E4-BDB880520D5A}">
      <dgm:prSet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Kathleen M. Hughes, Manager, Publications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F)</a:t>
          </a:r>
        </a:p>
      </dgm:t>
    </dgm:pt>
    <dgm:pt modelId="{D8910602-B057-4FE4-AA0A-70C054723C1E}" type="parTrans" cxnId="{0DED3679-4CFC-4D9A-87D0-34DC8FDB85CF}">
      <dgm:prSet/>
      <dgm:spPr/>
      <dgm:t>
        <a:bodyPr/>
        <a:lstStyle/>
        <a:p>
          <a:endParaRPr lang="en-US"/>
        </a:p>
      </dgm:t>
    </dgm:pt>
    <dgm:pt modelId="{C337EC18-9907-439F-B197-BDDD66C68DA4}" type="sibTrans" cxnId="{0DED3679-4CFC-4D9A-87D0-34DC8FDB85CF}">
      <dgm:prSet/>
      <dgm:spPr/>
      <dgm:t>
        <a:bodyPr/>
        <a:lstStyle/>
        <a:p>
          <a:endParaRPr lang="en-US"/>
        </a:p>
      </dgm:t>
    </dgm:pt>
    <dgm:pt modelId="{00AD24B6-5A61-489A-AE2A-64AE4DD96DFF}" type="asst">
      <dgm:prSet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Samantha Lopez, Manager, Marketing and Membership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 (Grade F)</a:t>
          </a:r>
        </a:p>
      </dgm:t>
    </dgm:pt>
    <dgm:pt modelId="{D745EA4A-6603-45DE-9C1A-B84C7A825604}" type="parTrans" cxnId="{36C3CFBB-2CAD-4741-88C0-73A3369D309D}">
      <dgm:prSet/>
      <dgm:spPr/>
      <dgm:t>
        <a:bodyPr/>
        <a:lstStyle/>
        <a:p>
          <a:endParaRPr lang="en-US"/>
        </a:p>
      </dgm:t>
    </dgm:pt>
    <dgm:pt modelId="{774B6C45-7DC7-49B1-9FA1-634B8F23E96D}" type="sibTrans" cxnId="{36C3CFBB-2CAD-4741-88C0-73A3369D309D}">
      <dgm:prSet/>
      <dgm:spPr/>
      <dgm:t>
        <a:bodyPr/>
        <a:lstStyle/>
        <a:p>
          <a:endParaRPr lang="en-US"/>
        </a:p>
      </dgm:t>
    </dgm:pt>
    <dgm:pt modelId="{CF57550C-32B3-46A1-AD9B-BBC153B10CD2}" type="asst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>
              <a:solidFill>
                <a:srgbClr val="FF0000"/>
              </a:solidFill>
            </a:rPr>
            <a:t>Vacant</a:t>
          </a:r>
          <a:r>
            <a:rPr lang="en-US" dirty="0"/>
            <a:t>, Manager, Communications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F)</a:t>
          </a:r>
        </a:p>
      </dgm:t>
    </dgm:pt>
    <dgm:pt modelId="{32EF8632-F9DB-4F49-A352-D5B7310C44BC}" type="parTrans" cxnId="{553098A2-D547-4DA6-8649-2145874D289F}">
      <dgm:prSet/>
      <dgm:spPr/>
      <dgm:t>
        <a:bodyPr/>
        <a:lstStyle/>
        <a:p>
          <a:endParaRPr lang="en-US"/>
        </a:p>
      </dgm:t>
    </dgm:pt>
    <dgm:pt modelId="{50BA72DF-EA59-462A-A7D6-186C05DF4A93}" type="sibTrans" cxnId="{553098A2-D547-4DA6-8649-2145874D289F}">
      <dgm:prSet/>
      <dgm:spPr/>
      <dgm:t>
        <a:bodyPr/>
        <a:lstStyle/>
        <a:p>
          <a:endParaRPr lang="en-US"/>
        </a:p>
      </dgm:t>
    </dgm:pt>
    <dgm:pt modelId="{DF7BD951-4573-478F-90A3-D3030CF416C6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>
              <a:solidFill>
                <a:srgbClr val="FF0000"/>
              </a:solidFill>
            </a:rPr>
            <a:t>Vacant,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 Program Manager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F)</a:t>
          </a:r>
        </a:p>
      </dgm:t>
    </dgm:pt>
    <dgm:pt modelId="{DD457546-272C-4679-B45D-E4A581F16977}" type="parTrans" cxnId="{8A401B48-91FE-4990-B717-8209005247AD}">
      <dgm:prSet/>
      <dgm:spPr/>
      <dgm:t>
        <a:bodyPr/>
        <a:lstStyle/>
        <a:p>
          <a:endParaRPr lang="en-US"/>
        </a:p>
      </dgm:t>
    </dgm:pt>
    <dgm:pt modelId="{DF35B7A5-62E9-4231-A751-BCC2F3A5D55D}" type="sibTrans" cxnId="{8A401B48-91FE-4990-B717-8209005247AD}">
      <dgm:prSet/>
      <dgm:spPr/>
      <dgm:t>
        <a:bodyPr/>
        <a:lstStyle/>
        <a:p>
          <a:endParaRPr lang="en-US"/>
        </a:p>
      </dgm:t>
    </dgm:pt>
    <dgm:pt modelId="{FE1A5093-CC83-4708-9365-FD211BACB81B}">
      <dgm:prSet/>
      <dgm:spPr/>
      <dgm:t>
        <a:bodyPr/>
        <a:lstStyle/>
        <a:p>
          <a:r>
            <a:rPr lang="en-US" dirty="0"/>
            <a:t>Angela Maycock, Manager, Continuing Education (Grade F)</a:t>
          </a:r>
        </a:p>
      </dgm:t>
    </dgm:pt>
    <dgm:pt modelId="{43998DE3-DF36-4A0D-8C15-7C50B50D4E36}" type="parTrans" cxnId="{E2325E3C-8690-4E21-9AC1-E0BE0FADBA2C}">
      <dgm:prSet/>
      <dgm:spPr/>
      <dgm:t>
        <a:bodyPr/>
        <a:lstStyle/>
        <a:p>
          <a:endParaRPr lang="en-US"/>
        </a:p>
      </dgm:t>
    </dgm:pt>
    <dgm:pt modelId="{FBD44DA8-AFB8-4AC1-899B-B4DA2F41BC1C}" type="sibTrans" cxnId="{E2325E3C-8690-4E21-9AC1-E0BE0FADBA2C}">
      <dgm:prSet/>
      <dgm:spPr/>
      <dgm:t>
        <a:bodyPr/>
        <a:lstStyle/>
        <a:p>
          <a:endParaRPr lang="en-US"/>
        </a:p>
      </dgm:t>
    </dgm:pt>
    <dgm:pt modelId="{40831C94-A786-44A8-9413-24D126BC7229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Lian Drago, Meetings Manager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E, .5 FTE)</a:t>
          </a:r>
        </a:p>
      </dgm:t>
    </dgm:pt>
    <dgm:pt modelId="{07B0717C-74C3-40AA-9FE6-837A2F7D296A}" type="parTrans" cxnId="{1305F0F5-979D-4820-8A61-149B04CF46CF}">
      <dgm:prSet/>
      <dgm:spPr/>
      <dgm:t>
        <a:bodyPr/>
        <a:lstStyle/>
        <a:p>
          <a:endParaRPr lang="en-US"/>
        </a:p>
      </dgm:t>
    </dgm:pt>
    <dgm:pt modelId="{D7AA4375-3EA4-4664-AE61-1FA02A396824}" type="sibTrans" cxnId="{1305F0F5-979D-4820-8A61-149B04CF46CF}">
      <dgm:prSet/>
      <dgm:spPr/>
      <dgm:t>
        <a:bodyPr/>
        <a:lstStyle/>
        <a:p>
          <a:endParaRPr lang="en-US"/>
        </a:p>
      </dgm:t>
    </dgm:pt>
    <dgm:pt modelId="{AE3AC37B-7A80-46B6-9DF6-3B4CD3F3FE37}">
      <dgm:prSet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</a:ln>
      </dgm:spPr>
      <dgm:t>
        <a:bodyPr/>
        <a:lstStyle/>
        <a:p>
          <a:r>
            <a:rPr lang="en-US" dirty="0"/>
            <a:t>Symone Villasenor, Project Manager, Strategic Initiatives (Grade G)</a:t>
          </a:r>
        </a:p>
      </dgm:t>
    </dgm:pt>
    <dgm:pt modelId="{D0C236EB-E131-4681-831A-EB56A9C51F9F}" type="parTrans" cxnId="{1770F259-43B6-4697-8F68-52540FEE543A}">
      <dgm:prSet/>
      <dgm:spPr/>
      <dgm:t>
        <a:bodyPr/>
        <a:lstStyle/>
        <a:p>
          <a:endParaRPr lang="en-US"/>
        </a:p>
      </dgm:t>
    </dgm:pt>
    <dgm:pt modelId="{7232BC5A-196B-4468-8AC6-63DBEF15D2B1}" type="sibTrans" cxnId="{1770F259-43B6-4697-8F68-52540FEE543A}">
      <dgm:prSet/>
      <dgm:spPr/>
      <dgm:t>
        <a:bodyPr/>
        <a:lstStyle/>
        <a:p>
          <a:endParaRPr lang="en-US"/>
        </a:p>
      </dgm:t>
    </dgm:pt>
    <dgm:pt modelId="{B5F2014D-4A04-42A9-849E-2887EF83F83F}" type="asst">
      <dgm:prSet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Larra Clark, Deputy Director, Advocacy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</a:t>
          </a:r>
          <a:r>
            <a:rPr lang="en-US"/>
            <a:t>Grade G, .</a:t>
          </a:r>
          <a:r>
            <a:rPr lang="en-US" dirty="0"/>
            <a:t>5 FTE PLA) </a:t>
          </a:r>
        </a:p>
      </dgm:t>
    </dgm:pt>
    <dgm:pt modelId="{429AC4D2-055D-45F0-A2C6-ADD4AF2AEC3F}" type="parTrans" cxnId="{591E90CB-CF58-4EAF-8048-6BD00F02E55D}">
      <dgm:prSet/>
      <dgm:spPr/>
      <dgm:t>
        <a:bodyPr/>
        <a:lstStyle/>
        <a:p>
          <a:endParaRPr lang="en-US"/>
        </a:p>
      </dgm:t>
    </dgm:pt>
    <dgm:pt modelId="{98F97B02-4D29-42EA-8E23-616BDC6E0071}" type="sibTrans" cxnId="{591E90CB-CF58-4EAF-8048-6BD00F02E55D}">
      <dgm:prSet/>
      <dgm:spPr/>
      <dgm:t>
        <a:bodyPr/>
        <a:lstStyle/>
        <a:p>
          <a:endParaRPr lang="en-US"/>
        </a:p>
      </dgm:t>
    </dgm:pt>
    <dgm:pt modelId="{C94C1FBF-9CDB-4E67-B945-3987553D8DE2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Nellie Barrett,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Program Officer,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Continuing Education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E)</a:t>
          </a:r>
        </a:p>
      </dgm:t>
    </dgm:pt>
    <dgm:pt modelId="{6757B156-664E-489F-94F9-4DF824AC4084}" type="parTrans" cxnId="{79253957-72AC-4E51-A5F6-0E437E31F971}">
      <dgm:prSet/>
      <dgm:spPr/>
      <dgm:t>
        <a:bodyPr/>
        <a:lstStyle/>
        <a:p>
          <a:endParaRPr lang="en-US"/>
        </a:p>
      </dgm:t>
    </dgm:pt>
    <dgm:pt modelId="{C915F0B8-DBD3-40A2-97E7-2F715F6637F0}" type="sibTrans" cxnId="{79253957-72AC-4E51-A5F6-0E437E31F971}">
      <dgm:prSet/>
      <dgm:spPr/>
      <dgm:t>
        <a:bodyPr/>
        <a:lstStyle/>
        <a:p>
          <a:endParaRPr lang="en-US"/>
        </a:p>
      </dgm:t>
    </dgm:pt>
    <dgm:pt modelId="{1B999DE0-406D-4EB9-8036-1E391FB98772}" type="asst">
      <dgm:prSet/>
      <dgm:spPr>
        <a:solidFill>
          <a:schemeClr val="accent1">
            <a:lumMod val="40000"/>
            <a:lumOff val="60000"/>
          </a:schemeClr>
        </a:solidFill>
        <a:ln w="28575">
          <a:solidFill>
            <a:schemeClr val="accent1"/>
          </a:solidFill>
          <a:prstDash val="solid"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>
              <a:solidFill>
                <a:srgbClr val="FF0000"/>
              </a:solidFill>
            </a:rPr>
            <a:t>Vacant</a:t>
          </a:r>
          <a:r>
            <a:rPr lang="en-US" dirty="0"/>
            <a:t>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Deputy Director, Programs (Grade G)</a:t>
          </a:r>
        </a:p>
      </dgm:t>
    </dgm:pt>
    <dgm:pt modelId="{8D81B4D8-C63D-41F3-B29A-307A9D958ED2}" type="parTrans" cxnId="{ED3CF730-16B8-42F8-9232-67DFC07C59F6}">
      <dgm:prSet/>
      <dgm:spPr/>
      <dgm:t>
        <a:bodyPr/>
        <a:lstStyle/>
        <a:p>
          <a:endParaRPr lang="en-US"/>
        </a:p>
      </dgm:t>
    </dgm:pt>
    <dgm:pt modelId="{99A024C4-87F1-4DB9-BF99-146E1B1AD167}" type="sibTrans" cxnId="{ED3CF730-16B8-42F8-9232-67DFC07C59F6}">
      <dgm:prSet/>
      <dgm:spPr/>
      <dgm:t>
        <a:bodyPr/>
        <a:lstStyle/>
        <a:p>
          <a:endParaRPr lang="en-US"/>
        </a:p>
      </dgm:t>
    </dgm:pt>
    <dgm:pt modelId="{B971E021-57F4-4BA2-BB2E-A46B7DBF4FC5}">
      <dgm:prSet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en-US" dirty="0"/>
            <a:t>Sara Goek, Program Manager (Grade TBD)</a:t>
          </a:r>
        </a:p>
      </dgm:t>
    </dgm:pt>
    <dgm:pt modelId="{747DC24D-763C-4D74-96B3-CD4CB9D5B2F1}" type="parTrans" cxnId="{715CDC50-3C6E-4341-ADA2-8C38B22BBC99}">
      <dgm:prSet/>
      <dgm:spPr/>
      <dgm:t>
        <a:bodyPr/>
        <a:lstStyle/>
        <a:p>
          <a:endParaRPr lang="en-US"/>
        </a:p>
      </dgm:t>
    </dgm:pt>
    <dgm:pt modelId="{9881F69E-1FB0-4F13-9C69-D1EC90CD1F67}" type="sibTrans" cxnId="{715CDC50-3C6E-4341-ADA2-8C38B22BBC99}">
      <dgm:prSet/>
      <dgm:spPr/>
      <dgm:t>
        <a:bodyPr/>
        <a:lstStyle/>
        <a:p>
          <a:endParaRPr lang="en-US"/>
        </a:p>
      </dgm:t>
    </dgm:pt>
    <dgm:pt modelId="{D7B7B019-DF04-4D19-94DE-4B6D9D3E7876}">
      <dgm:prSet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en-US" dirty="0">
              <a:solidFill>
                <a:srgbClr val="FF0000"/>
              </a:solidFill>
            </a:rPr>
            <a:t>Vacant</a:t>
          </a:r>
          <a:r>
            <a:rPr lang="en-US" dirty="0"/>
            <a:t>, Manager, Impact and Advocacy (Grade G) </a:t>
          </a:r>
        </a:p>
      </dgm:t>
    </dgm:pt>
    <dgm:pt modelId="{95676DED-EF76-4EC5-AA9C-83A4DB0C68ED}" type="parTrans" cxnId="{1C37EE1A-2B82-420E-B2B7-211253FABC12}">
      <dgm:prSet/>
      <dgm:spPr/>
      <dgm:t>
        <a:bodyPr/>
        <a:lstStyle/>
        <a:p>
          <a:endParaRPr lang="en-US"/>
        </a:p>
      </dgm:t>
    </dgm:pt>
    <dgm:pt modelId="{EBB5310F-9E14-4555-8476-DD3E8DE35A7E}" type="sibTrans" cxnId="{1C37EE1A-2B82-420E-B2B7-211253FABC12}">
      <dgm:prSet/>
      <dgm:spPr/>
      <dgm:t>
        <a:bodyPr/>
        <a:lstStyle/>
        <a:p>
          <a:endParaRPr lang="en-US"/>
        </a:p>
      </dgm:t>
    </dgm:pt>
    <dgm:pt modelId="{0D926A03-01A3-46CA-9E98-FC376969D670}">
      <dgm:prSet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en-US" dirty="0">
              <a:solidFill>
                <a:srgbClr val="FF0000"/>
              </a:solidFill>
            </a:rPr>
            <a:t>Vacant</a:t>
          </a:r>
          <a:r>
            <a:rPr lang="en-US" dirty="0"/>
            <a:t>, Program Coordinator (Grade D)</a:t>
          </a:r>
        </a:p>
      </dgm:t>
    </dgm:pt>
    <dgm:pt modelId="{6F3C85C6-0E9F-4712-8A76-A645037A953C}" type="parTrans" cxnId="{11B31B49-FFB2-4129-8922-BDEEB0517358}">
      <dgm:prSet/>
      <dgm:spPr/>
      <dgm:t>
        <a:bodyPr/>
        <a:lstStyle/>
        <a:p>
          <a:endParaRPr lang="en-US"/>
        </a:p>
      </dgm:t>
    </dgm:pt>
    <dgm:pt modelId="{42AACD37-7DDD-4244-A52F-E51084077F0F}" type="sibTrans" cxnId="{11B31B49-FFB2-4129-8922-BDEEB0517358}">
      <dgm:prSet/>
      <dgm:spPr/>
      <dgm:t>
        <a:bodyPr/>
        <a:lstStyle/>
        <a:p>
          <a:endParaRPr lang="en-US"/>
        </a:p>
      </dgm:t>
    </dgm:pt>
    <dgm:pt modelId="{A0B21C85-2C73-4DA6-AF77-7BD23023DFD7}">
      <dgm:prSet/>
      <dgm:spPr>
        <a:ln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Megan Stewart,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Program Coordinator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D)</a:t>
          </a:r>
        </a:p>
      </dgm:t>
    </dgm:pt>
    <dgm:pt modelId="{879FE97C-3943-4116-AC4D-9F8B3B9456BD}" type="sibTrans" cxnId="{2BC46F90-834F-40A5-A798-AB75F019F0BE}">
      <dgm:prSet/>
      <dgm:spPr/>
      <dgm:t>
        <a:bodyPr/>
        <a:lstStyle/>
        <a:p>
          <a:endParaRPr lang="en-US"/>
        </a:p>
      </dgm:t>
    </dgm:pt>
    <dgm:pt modelId="{6695D8DA-4CFF-4C81-81FE-4B372CC03627}" type="parTrans" cxnId="{2BC46F90-834F-40A5-A798-AB75F019F0BE}">
      <dgm:prSet/>
      <dgm:spPr/>
      <dgm:t>
        <a:bodyPr/>
        <a:lstStyle/>
        <a:p>
          <a:endParaRPr lang="en-US"/>
        </a:p>
      </dgm:t>
    </dgm:pt>
    <dgm:pt modelId="{7E87F309-77DE-42E5-9088-A99B0BBBAD0C}">
      <dgm:prSet/>
      <dgm:spPr>
        <a:solidFill>
          <a:schemeClr val="accent1">
            <a:lumMod val="40000"/>
            <a:lumOff val="60000"/>
          </a:schemeClr>
        </a:solidFill>
        <a:ln>
          <a:solidFill>
            <a:schemeClr val="accent1"/>
          </a:solidFill>
          <a:prstDash val="solid"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Leighann Wood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Program Manager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F)</a:t>
          </a:r>
        </a:p>
      </dgm:t>
    </dgm:pt>
    <dgm:pt modelId="{F107D048-BD6E-43D5-A9B4-16CAF8D111D0}" type="sibTrans" cxnId="{0DDD2D17-F79F-4332-8839-A1ED8CD59931}">
      <dgm:prSet/>
      <dgm:spPr/>
      <dgm:t>
        <a:bodyPr/>
        <a:lstStyle/>
        <a:p>
          <a:endParaRPr lang="en-US"/>
        </a:p>
      </dgm:t>
    </dgm:pt>
    <dgm:pt modelId="{3CD3E003-2705-410D-84CB-B8F3FE8CD57F}" type="parTrans" cxnId="{0DDD2D17-F79F-4332-8839-A1ED8CD59931}">
      <dgm:prSet/>
      <dgm:spPr/>
      <dgm:t>
        <a:bodyPr/>
        <a:lstStyle/>
        <a:p>
          <a:endParaRPr lang="en-US"/>
        </a:p>
      </dgm:t>
    </dgm:pt>
    <dgm:pt modelId="{3A025079-1F40-4DB8-B101-F796E6744AF2}" type="asst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rgbClr val="0070C0"/>
          </a:solidFill>
          <a:prstDash val="solid"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Scott Allen, Deputy Director, Operations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(Grade G)</a:t>
          </a:r>
        </a:p>
      </dgm:t>
    </dgm:pt>
    <dgm:pt modelId="{6FB127E6-9AB0-487B-9D8B-2ADDD1C47500}" type="sibTrans" cxnId="{D3726B44-CE3F-4CE3-9073-7B84324A8574}">
      <dgm:prSet/>
      <dgm:spPr/>
      <dgm:t>
        <a:bodyPr/>
        <a:lstStyle/>
        <a:p>
          <a:endParaRPr lang="en-US"/>
        </a:p>
      </dgm:t>
    </dgm:pt>
    <dgm:pt modelId="{17615BD4-D40F-4B68-9611-33338E575852}" type="parTrans" cxnId="{D3726B44-CE3F-4CE3-9073-7B84324A8574}">
      <dgm:prSet/>
      <dgm:spPr/>
      <dgm:t>
        <a:bodyPr/>
        <a:lstStyle/>
        <a:p>
          <a:endParaRPr lang="en-US"/>
        </a:p>
      </dgm:t>
    </dgm:pt>
    <dgm:pt modelId="{7B7680F8-E638-4916-8FDA-41127C03FA26}" type="pres">
      <dgm:prSet presAssocID="{FF582B9C-5917-4F1E-B5B5-9F43C10BD0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7D7A5B8-C385-4A62-9767-F01F6673C002}" type="pres">
      <dgm:prSet presAssocID="{1A6B8822-2067-4C6D-B821-48A94E9501A4}" presName="hierRoot1" presStyleCnt="0">
        <dgm:presLayoutVars>
          <dgm:hierBranch val="init"/>
        </dgm:presLayoutVars>
      </dgm:prSet>
      <dgm:spPr/>
    </dgm:pt>
    <dgm:pt modelId="{3F04FE35-6975-4B09-9CEE-5CCA1122E6FD}" type="pres">
      <dgm:prSet presAssocID="{1A6B8822-2067-4C6D-B821-48A94E9501A4}" presName="rootComposite1" presStyleCnt="0"/>
      <dgm:spPr/>
    </dgm:pt>
    <dgm:pt modelId="{89A654A8-59A2-4852-B2FB-A752B9ED9709}" type="pres">
      <dgm:prSet presAssocID="{1A6B8822-2067-4C6D-B821-48A94E9501A4}" presName="rootText1" presStyleLbl="node0" presStyleIdx="0" presStyleCnt="2" custLinFactNeighborX="35946" custLinFactNeighborY="32855">
        <dgm:presLayoutVars>
          <dgm:chPref val="3"/>
        </dgm:presLayoutVars>
      </dgm:prSet>
      <dgm:spPr/>
    </dgm:pt>
    <dgm:pt modelId="{6FA3BCB0-CEFB-4745-9FDA-44EB42AEBB2A}" type="pres">
      <dgm:prSet presAssocID="{1A6B8822-2067-4C6D-B821-48A94E9501A4}" presName="rootConnector1" presStyleLbl="node1" presStyleIdx="0" presStyleCnt="0"/>
      <dgm:spPr/>
    </dgm:pt>
    <dgm:pt modelId="{7BEAC03C-E497-4926-A5E8-B50B1791F9EE}" type="pres">
      <dgm:prSet presAssocID="{1A6B8822-2067-4C6D-B821-48A94E9501A4}" presName="hierChild2" presStyleCnt="0"/>
      <dgm:spPr/>
    </dgm:pt>
    <dgm:pt modelId="{81EF7059-F226-49CF-B73A-4FE14F76D505}" type="pres">
      <dgm:prSet presAssocID="{07A1CACA-EE43-4A5F-A6C7-173AA102C3AA}" presName="Name37" presStyleLbl="parChTrans1D2" presStyleIdx="0" presStyleCnt="7"/>
      <dgm:spPr/>
    </dgm:pt>
    <dgm:pt modelId="{A2DEB5C7-B910-4861-A9C1-AD92353E8214}" type="pres">
      <dgm:prSet presAssocID="{B0C19E2F-F056-434B-843F-E75B9AAE17F7}" presName="hierRoot2" presStyleCnt="0">
        <dgm:presLayoutVars>
          <dgm:hierBranch val="init"/>
        </dgm:presLayoutVars>
      </dgm:prSet>
      <dgm:spPr/>
    </dgm:pt>
    <dgm:pt modelId="{A1546669-7651-4226-BD6F-C5D3B0B3AC65}" type="pres">
      <dgm:prSet presAssocID="{B0C19E2F-F056-434B-843F-E75B9AAE17F7}" presName="rootComposite" presStyleCnt="0"/>
      <dgm:spPr/>
    </dgm:pt>
    <dgm:pt modelId="{0E313BDD-24DB-4723-96AA-BF35CE053BA8}" type="pres">
      <dgm:prSet presAssocID="{B0C19E2F-F056-434B-843F-E75B9AAE17F7}" presName="rootText" presStyleLbl="node2" presStyleIdx="0" presStyleCnt="5" custLinFactY="-69314" custLinFactNeighborX="-37455" custLinFactNeighborY="-100000">
        <dgm:presLayoutVars>
          <dgm:chPref val="3"/>
        </dgm:presLayoutVars>
      </dgm:prSet>
      <dgm:spPr/>
    </dgm:pt>
    <dgm:pt modelId="{84DE4C02-C6E8-40AC-A71B-989B6D2876D6}" type="pres">
      <dgm:prSet presAssocID="{B0C19E2F-F056-434B-843F-E75B9AAE17F7}" presName="rootConnector" presStyleLbl="node2" presStyleIdx="0" presStyleCnt="5"/>
      <dgm:spPr/>
    </dgm:pt>
    <dgm:pt modelId="{9C596791-101D-4A6E-9862-1D794AA742A2}" type="pres">
      <dgm:prSet presAssocID="{B0C19E2F-F056-434B-843F-E75B9AAE17F7}" presName="hierChild4" presStyleCnt="0"/>
      <dgm:spPr/>
    </dgm:pt>
    <dgm:pt modelId="{BB8DA1F8-ADA1-4A3F-B64C-6B42D0F3944E}" type="pres">
      <dgm:prSet presAssocID="{B0C19E2F-F056-434B-843F-E75B9AAE17F7}" presName="hierChild5" presStyleCnt="0"/>
      <dgm:spPr/>
    </dgm:pt>
    <dgm:pt modelId="{A9A243E4-CDD0-4675-8307-EEB179CEBFD7}" type="pres">
      <dgm:prSet presAssocID="{D8910602-B057-4FE4-AA0A-70C054723C1E}" presName="Name37" presStyleLbl="parChTrans1D2" presStyleIdx="1" presStyleCnt="7"/>
      <dgm:spPr/>
    </dgm:pt>
    <dgm:pt modelId="{4473FB66-563D-4B67-BF24-C7D6B455C019}" type="pres">
      <dgm:prSet presAssocID="{68A36CA2-A1E8-4CBA-93E4-BDB880520D5A}" presName="hierRoot2" presStyleCnt="0">
        <dgm:presLayoutVars>
          <dgm:hierBranch val="init"/>
        </dgm:presLayoutVars>
      </dgm:prSet>
      <dgm:spPr/>
    </dgm:pt>
    <dgm:pt modelId="{DEB9ED99-724E-497B-BA60-B0F401F1D3DF}" type="pres">
      <dgm:prSet presAssocID="{68A36CA2-A1E8-4CBA-93E4-BDB880520D5A}" presName="rootComposite" presStyleCnt="0"/>
      <dgm:spPr/>
    </dgm:pt>
    <dgm:pt modelId="{2263EA6A-64D2-4F7C-AE7C-589969CC907A}" type="pres">
      <dgm:prSet presAssocID="{68A36CA2-A1E8-4CBA-93E4-BDB880520D5A}" presName="rootText" presStyleLbl="node2" presStyleIdx="1" presStyleCnt="5" custLinFactY="-72119" custLinFactNeighborX="-40595" custLinFactNeighborY="-100000">
        <dgm:presLayoutVars>
          <dgm:chPref val="3"/>
        </dgm:presLayoutVars>
      </dgm:prSet>
      <dgm:spPr/>
    </dgm:pt>
    <dgm:pt modelId="{D25DAEE9-432C-48B9-A5CF-70C3F0060A6B}" type="pres">
      <dgm:prSet presAssocID="{68A36CA2-A1E8-4CBA-93E4-BDB880520D5A}" presName="rootConnector" presStyleLbl="node2" presStyleIdx="1" presStyleCnt="5"/>
      <dgm:spPr/>
    </dgm:pt>
    <dgm:pt modelId="{7C9EB00B-CB8A-48DA-8E24-34727E7EEF7B}" type="pres">
      <dgm:prSet presAssocID="{68A36CA2-A1E8-4CBA-93E4-BDB880520D5A}" presName="hierChild4" presStyleCnt="0"/>
      <dgm:spPr/>
    </dgm:pt>
    <dgm:pt modelId="{4E5C62BA-ACD3-481C-B496-97482647267C}" type="pres">
      <dgm:prSet presAssocID="{68A36CA2-A1E8-4CBA-93E4-BDB880520D5A}" presName="hierChild5" presStyleCnt="0"/>
      <dgm:spPr/>
    </dgm:pt>
    <dgm:pt modelId="{A4063A47-EE3E-4EC3-992F-F190D25BA71B}" type="pres">
      <dgm:prSet presAssocID="{43998DE3-DF36-4A0D-8C15-7C50B50D4E36}" presName="Name37" presStyleLbl="parChTrans1D2" presStyleIdx="2" presStyleCnt="7"/>
      <dgm:spPr/>
    </dgm:pt>
    <dgm:pt modelId="{12CFC36D-C40E-47F3-9F1D-7164A364AB96}" type="pres">
      <dgm:prSet presAssocID="{FE1A5093-CC83-4708-9365-FD211BACB81B}" presName="hierRoot2" presStyleCnt="0">
        <dgm:presLayoutVars>
          <dgm:hierBranch val="init"/>
        </dgm:presLayoutVars>
      </dgm:prSet>
      <dgm:spPr/>
    </dgm:pt>
    <dgm:pt modelId="{DCF192A0-8668-4D6C-8023-F9215402BA4E}" type="pres">
      <dgm:prSet presAssocID="{FE1A5093-CC83-4708-9365-FD211BACB81B}" presName="rootComposite" presStyleCnt="0"/>
      <dgm:spPr/>
    </dgm:pt>
    <dgm:pt modelId="{5105CDDB-9DC6-4F15-B8F5-08674539C29E}" type="pres">
      <dgm:prSet presAssocID="{FE1A5093-CC83-4708-9365-FD211BACB81B}" presName="rootText" presStyleLbl="node2" presStyleIdx="2" presStyleCnt="5" custScaleX="94941" custScaleY="110466" custLinFactY="-72542" custLinFactNeighborX="-52737" custLinFactNeighborY="-100000">
        <dgm:presLayoutVars>
          <dgm:chPref val="3"/>
        </dgm:presLayoutVars>
      </dgm:prSet>
      <dgm:spPr/>
    </dgm:pt>
    <dgm:pt modelId="{A800D3F1-69F5-4304-BB71-4A132483D40D}" type="pres">
      <dgm:prSet presAssocID="{FE1A5093-CC83-4708-9365-FD211BACB81B}" presName="rootConnector" presStyleLbl="node2" presStyleIdx="2" presStyleCnt="5"/>
      <dgm:spPr/>
    </dgm:pt>
    <dgm:pt modelId="{E49CE064-FF63-4B46-8EF6-8BAA43C948BB}" type="pres">
      <dgm:prSet presAssocID="{FE1A5093-CC83-4708-9365-FD211BACB81B}" presName="hierChild4" presStyleCnt="0"/>
      <dgm:spPr/>
    </dgm:pt>
    <dgm:pt modelId="{3AB0DDD6-CE81-4227-8A68-9E32EE471FA5}" type="pres">
      <dgm:prSet presAssocID="{6757B156-664E-489F-94F9-4DF824AC4084}" presName="Name37" presStyleLbl="parChTrans1D3" presStyleIdx="0" presStyleCnt="8"/>
      <dgm:spPr/>
    </dgm:pt>
    <dgm:pt modelId="{8BBB178A-9774-4B4D-AD22-82F00B49BF92}" type="pres">
      <dgm:prSet presAssocID="{C94C1FBF-9CDB-4E67-B945-3987553D8DE2}" presName="hierRoot2" presStyleCnt="0">
        <dgm:presLayoutVars>
          <dgm:hierBranch val="init"/>
        </dgm:presLayoutVars>
      </dgm:prSet>
      <dgm:spPr/>
    </dgm:pt>
    <dgm:pt modelId="{9D684CE6-059F-460C-A7D5-25A10A1E85CC}" type="pres">
      <dgm:prSet presAssocID="{C94C1FBF-9CDB-4E67-B945-3987553D8DE2}" presName="rootComposite" presStyleCnt="0"/>
      <dgm:spPr/>
    </dgm:pt>
    <dgm:pt modelId="{3242037C-DC9D-40C5-8F0F-F3D046EF2EF6}" type="pres">
      <dgm:prSet presAssocID="{C94C1FBF-9CDB-4E67-B945-3987553D8DE2}" presName="rootText" presStyleLbl="node3" presStyleIdx="0" presStyleCnt="6" custLinFactY="-86726" custLinFactNeighborX="-60731" custLinFactNeighborY="-100000">
        <dgm:presLayoutVars>
          <dgm:chPref val="3"/>
        </dgm:presLayoutVars>
      </dgm:prSet>
      <dgm:spPr/>
    </dgm:pt>
    <dgm:pt modelId="{7941978F-F0C0-4F2D-B622-9D5ADF6A33D7}" type="pres">
      <dgm:prSet presAssocID="{C94C1FBF-9CDB-4E67-B945-3987553D8DE2}" presName="rootConnector" presStyleLbl="node3" presStyleIdx="0" presStyleCnt="6"/>
      <dgm:spPr/>
    </dgm:pt>
    <dgm:pt modelId="{CAA1310C-687A-4C65-8219-ECA146A409EE}" type="pres">
      <dgm:prSet presAssocID="{C94C1FBF-9CDB-4E67-B945-3987553D8DE2}" presName="hierChild4" presStyleCnt="0"/>
      <dgm:spPr/>
    </dgm:pt>
    <dgm:pt modelId="{A900A2BC-027B-44AA-A554-ABBD83165B94}" type="pres">
      <dgm:prSet presAssocID="{C94C1FBF-9CDB-4E67-B945-3987553D8DE2}" presName="hierChild5" presStyleCnt="0"/>
      <dgm:spPr/>
    </dgm:pt>
    <dgm:pt modelId="{83F1B10C-57D8-4A6B-BDCF-A3940FA5BB35}" type="pres">
      <dgm:prSet presAssocID="{FE1A5093-CC83-4708-9365-FD211BACB81B}" presName="hierChild5" presStyleCnt="0"/>
      <dgm:spPr/>
    </dgm:pt>
    <dgm:pt modelId="{9A143757-1CBA-476C-8965-5DEDF4C5E3D7}" type="pres">
      <dgm:prSet presAssocID="{07B0717C-74C3-40AA-9FE6-837A2F7D296A}" presName="Name37" presStyleLbl="parChTrans1D2" presStyleIdx="3" presStyleCnt="7"/>
      <dgm:spPr/>
    </dgm:pt>
    <dgm:pt modelId="{B0E8C7A6-37B0-49A1-9672-F0977F16728C}" type="pres">
      <dgm:prSet presAssocID="{40831C94-A786-44A8-9413-24D126BC7229}" presName="hierRoot2" presStyleCnt="0">
        <dgm:presLayoutVars>
          <dgm:hierBranch val="init"/>
        </dgm:presLayoutVars>
      </dgm:prSet>
      <dgm:spPr/>
    </dgm:pt>
    <dgm:pt modelId="{9CE8FA83-75E3-42B7-9D81-78F5615CCBAA}" type="pres">
      <dgm:prSet presAssocID="{40831C94-A786-44A8-9413-24D126BC7229}" presName="rootComposite" presStyleCnt="0"/>
      <dgm:spPr/>
    </dgm:pt>
    <dgm:pt modelId="{7B11AC0E-D776-4D54-B87F-698AFD7F0889}" type="pres">
      <dgm:prSet presAssocID="{40831C94-A786-44A8-9413-24D126BC7229}" presName="rootText" presStyleLbl="node2" presStyleIdx="3" presStyleCnt="5" custLinFactY="-72694" custLinFactNeighborX="44180" custLinFactNeighborY="-100000">
        <dgm:presLayoutVars>
          <dgm:chPref val="3"/>
        </dgm:presLayoutVars>
      </dgm:prSet>
      <dgm:spPr/>
    </dgm:pt>
    <dgm:pt modelId="{9FC092F7-B3B4-456D-9CB5-1D93E9941C27}" type="pres">
      <dgm:prSet presAssocID="{40831C94-A786-44A8-9413-24D126BC7229}" presName="rootConnector" presStyleLbl="node2" presStyleIdx="3" presStyleCnt="5"/>
      <dgm:spPr/>
    </dgm:pt>
    <dgm:pt modelId="{D34CDD65-6F00-4E45-9EDA-914631BBEF75}" type="pres">
      <dgm:prSet presAssocID="{40831C94-A786-44A8-9413-24D126BC7229}" presName="hierChild4" presStyleCnt="0"/>
      <dgm:spPr/>
    </dgm:pt>
    <dgm:pt modelId="{0FD0D962-366B-4AA6-8F7D-3B3940181353}" type="pres">
      <dgm:prSet presAssocID="{40831C94-A786-44A8-9413-24D126BC7229}" presName="hierChild5" presStyleCnt="0"/>
      <dgm:spPr/>
    </dgm:pt>
    <dgm:pt modelId="{8563E016-7180-4C51-AED3-F7916CC140FD}" type="pres">
      <dgm:prSet presAssocID="{D0C236EB-E131-4681-831A-EB56A9C51F9F}" presName="Name37" presStyleLbl="parChTrans1D2" presStyleIdx="4" presStyleCnt="7"/>
      <dgm:spPr/>
    </dgm:pt>
    <dgm:pt modelId="{59A6DB08-514A-4BB6-BEA4-29BAD27D4DF0}" type="pres">
      <dgm:prSet presAssocID="{AE3AC37B-7A80-46B6-9DF6-3B4CD3F3FE37}" presName="hierRoot2" presStyleCnt="0">
        <dgm:presLayoutVars>
          <dgm:hierBranch val="init"/>
        </dgm:presLayoutVars>
      </dgm:prSet>
      <dgm:spPr/>
    </dgm:pt>
    <dgm:pt modelId="{0AA0A126-CE8A-461A-B0D1-3520F600F3B3}" type="pres">
      <dgm:prSet presAssocID="{AE3AC37B-7A80-46B6-9DF6-3B4CD3F3FE37}" presName="rootComposite" presStyleCnt="0"/>
      <dgm:spPr/>
    </dgm:pt>
    <dgm:pt modelId="{5473AD9C-3A10-4896-B9A9-F7B873F3B096}" type="pres">
      <dgm:prSet presAssocID="{AE3AC37B-7A80-46B6-9DF6-3B4CD3F3FE37}" presName="rootText" presStyleLbl="node2" presStyleIdx="4" presStyleCnt="5" custLinFactX="-83433" custLinFactY="-73963" custLinFactNeighborX="-100000" custLinFactNeighborY="-100000">
        <dgm:presLayoutVars>
          <dgm:chPref val="3"/>
        </dgm:presLayoutVars>
      </dgm:prSet>
      <dgm:spPr/>
    </dgm:pt>
    <dgm:pt modelId="{BA1EB2C1-1DE8-4820-8CE7-1987554EA708}" type="pres">
      <dgm:prSet presAssocID="{AE3AC37B-7A80-46B6-9DF6-3B4CD3F3FE37}" presName="rootConnector" presStyleLbl="node2" presStyleIdx="4" presStyleCnt="5"/>
      <dgm:spPr/>
    </dgm:pt>
    <dgm:pt modelId="{6537082A-027D-4ADC-A37B-CB545E1D0327}" type="pres">
      <dgm:prSet presAssocID="{AE3AC37B-7A80-46B6-9DF6-3B4CD3F3FE37}" presName="hierChild4" presStyleCnt="0"/>
      <dgm:spPr/>
    </dgm:pt>
    <dgm:pt modelId="{0DBA2D14-F415-4338-A6F6-69BB45076074}" type="pres">
      <dgm:prSet presAssocID="{AE3AC37B-7A80-46B6-9DF6-3B4CD3F3FE37}" presName="hierChild5" presStyleCnt="0"/>
      <dgm:spPr/>
    </dgm:pt>
    <dgm:pt modelId="{6948EEAA-3858-4D8F-B00F-29948B30E016}" type="pres">
      <dgm:prSet presAssocID="{1A6B8822-2067-4C6D-B821-48A94E9501A4}" presName="hierChild3" presStyleCnt="0"/>
      <dgm:spPr/>
    </dgm:pt>
    <dgm:pt modelId="{6656F0EA-390C-41E1-8833-A12F7F41B802}" type="pres">
      <dgm:prSet presAssocID="{17615BD4-D40F-4B68-9611-33338E575852}" presName="Name111" presStyleLbl="parChTrans1D2" presStyleIdx="5" presStyleCnt="7"/>
      <dgm:spPr/>
    </dgm:pt>
    <dgm:pt modelId="{4374DC91-DE49-4431-ACBF-ADFE20ADEBD1}" type="pres">
      <dgm:prSet presAssocID="{3A025079-1F40-4DB8-B101-F796E6744AF2}" presName="hierRoot3" presStyleCnt="0">
        <dgm:presLayoutVars>
          <dgm:hierBranch val="init"/>
        </dgm:presLayoutVars>
      </dgm:prSet>
      <dgm:spPr/>
    </dgm:pt>
    <dgm:pt modelId="{E87C2CFE-20D4-468C-AB40-E1255A0B9617}" type="pres">
      <dgm:prSet presAssocID="{3A025079-1F40-4DB8-B101-F796E6744AF2}" presName="rootComposite3" presStyleCnt="0"/>
      <dgm:spPr/>
    </dgm:pt>
    <dgm:pt modelId="{36FA0BCC-644E-4191-937A-3D937E3A98BA}" type="pres">
      <dgm:prSet presAssocID="{3A025079-1F40-4DB8-B101-F796E6744AF2}" presName="rootText3" presStyleLbl="asst1" presStyleIdx="0" presStyleCnt="4" custLinFactNeighborX="-1573" custLinFactNeighborY="-6226">
        <dgm:presLayoutVars>
          <dgm:chPref val="3"/>
        </dgm:presLayoutVars>
      </dgm:prSet>
      <dgm:spPr/>
    </dgm:pt>
    <dgm:pt modelId="{F4418710-255D-4980-A200-5147D1E3A04C}" type="pres">
      <dgm:prSet presAssocID="{3A025079-1F40-4DB8-B101-F796E6744AF2}" presName="rootConnector3" presStyleLbl="asst1" presStyleIdx="0" presStyleCnt="4"/>
      <dgm:spPr/>
    </dgm:pt>
    <dgm:pt modelId="{CC33022B-ECAA-48A6-BA2E-806BE1D95853}" type="pres">
      <dgm:prSet presAssocID="{3A025079-1F40-4DB8-B101-F796E6744AF2}" presName="hierChild6" presStyleCnt="0"/>
      <dgm:spPr/>
    </dgm:pt>
    <dgm:pt modelId="{895215C2-8457-4D6A-A1BD-8863A404A642}" type="pres">
      <dgm:prSet presAssocID="{3CD3E003-2705-410D-84CB-B8F3FE8CD57F}" presName="Name37" presStyleLbl="parChTrans1D3" presStyleIdx="1" presStyleCnt="8"/>
      <dgm:spPr/>
    </dgm:pt>
    <dgm:pt modelId="{44DFBDB3-6EF7-4038-836E-4899489FDCC1}" type="pres">
      <dgm:prSet presAssocID="{7E87F309-77DE-42E5-9088-A99B0BBBAD0C}" presName="hierRoot2" presStyleCnt="0">
        <dgm:presLayoutVars>
          <dgm:hierBranch val="init"/>
        </dgm:presLayoutVars>
      </dgm:prSet>
      <dgm:spPr/>
    </dgm:pt>
    <dgm:pt modelId="{655A94CE-FE6A-4797-903F-E8B2966610C4}" type="pres">
      <dgm:prSet presAssocID="{7E87F309-77DE-42E5-9088-A99B0BBBAD0C}" presName="rootComposite" presStyleCnt="0"/>
      <dgm:spPr/>
    </dgm:pt>
    <dgm:pt modelId="{B167D37E-7902-4558-A37C-5F945DA418B6}" type="pres">
      <dgm:prSet presAssocID="{7E87F309-77DE-42E5-9088-A99B0BBBAD0C}" presName="rootText" presStyleLbl="node3" presStyleIdx="1" presStyleCnt="6" custLinFactNeighborX="-2300" custLinFactNeighborY="-15977">
        <dgm:presLayoutVars>
          <dgm:chPref val="3"/>
        </dgm:presLayoutVars>
      </dgm:prSet>
      <dgm:spPr/>
    </dgm:pt>
    <dgm:pt modelId="{D427ECF9-D4F4-426D-8202-D6976AEEC78F}" type="pres">
      <dgm:prSet presAssocID="{7E87F309-77DE-42E5-9088-A99B0BBBAD0C}" presName="rootConnector" presStyleLbl="node3" presStyleIdx="1" presStyleCnt="6"/>
      <dgm:spPr/>
    </dgm:pt>
    <dgm:pt modelId="{056AA440-1966-4546-95A4-95631EC8BFCB}" type="pres">
      <dgm:prSet presAssocID="{7E87F309-77DE-42E5-9088-A99B0BBBAD0C}" presName="hierChild4" presStyleCnt="0"/>
      <dgm:spPr/>
    </dgm:pt>
    <dgm:pt modelId="{C87F2727-7BE3-4589-BD67-333A4039AF0E}" type="pres">
      <dgm:prSet presAssocID="{7E87F309-77DE-42E5-9088-A99B0BBBAD0C}" presName="hierChild5" presStyleCnt="0"/>
      <dgm:spPr/>
    </dgm:pt>
    <dgm:pt modelId="{A3D23921-F18A-47B7-8B04-F4B5463BA5FA}" type="pres">
      <dgm:prSet presAssocID="{6695D8DA-4CFF-4C81-81FE-4B372CC03627}" presName="Name37" presStyleLbl="parChTrans1D3" presStyleIdx="2" presStyleCnt="8"/>
      <dgm:spPr/>
    </dgm:pt>
    <dgm:pt modelId="{A04E8F44-E15D-4FA2-A836-42892D2888F2}" type="pres">
      <dgm:prSet presAssocID="{A0B21C85-2C73-4DA6-AF77-7BD23023DFD7}" presName="hierRoot2" presStyleCnt="0">
        <dgm:presLayoutVars>
          <dgm:hierBranch val="init"/>
        </dgm:presLayoutVars>
      </dgm:prSet>
      <dgm:spPr/>
    </dgm:pt>
    <dgm:pt modelId="{5DE382EB-937D-4676-8D9B-D307360766B6}" type="pres">
      <dgm:prSet presAssocID="{A0B21C85-2C73-4DA6-AF77-7BD23023DFD7}" presName="rootComposite" presStyleCnt="0"/>
      <dgm:spPr/>
    </dgm:pt>
    <dgm:pt modelId="{E49417A4-D165-4DA6-BA43-45AF1E90166D}" type="pres">
      <dgm:prSet presAssocID="{A0B21C85-2C73-4DA6-AF77-7BD23023DFD7}" presName="rootText" presStyleLbl="node3" presStyleIdx="2" presStyleCnt="6" custLinFactX="-27587" custLinFactNeighborX="-100000" custLinFactNeighborY="-31923">
        <dgm:presLayoutVars>
          <dgm:chPref val="3"/>
        </dgm:presLayoutVars>
      </dgm:prSet>
      <dgm:spPr/>
    </dgm:pt>
    <dgm:pt modelId="{CA6F8554-9247-455A-8B6D-8D1BC35B7C39}" type="pres">
      <dgm:prSet presAssocID="{A0B21C85-2C73-4DA6-AF77-7BD23023DFD7}" presName="rootConnector" presStyleLbl="node3" presStyleIdx="2" presStyleCnt="6"/>
      <dgm:spPr/>
    </dgm:pt>
    <dgm:pt modelId="{DF25BA50-C858-4BC9-8CF2-367CF8DF5766}" type="pres">
      <dgm:prSet presAssocID="{A0B21C85-2C73-4DA6-AF77-7BD23023DFD7}" presName="hierChild4" presStyleCnt="0"/>
      <dgm:spPr/>
    </dgm:pt>
    <dgm:pt modelId="{3798CF27-2C3C-498A-93FB-911FC24E6450}" type="pres">
      <dgm:prSet presAssocID="{A0B21C85-2C73-4DA6-AF77-7BD23023DFD7}" presName="hierChild5" presStyleCnt="0"/>
      <dgm:spPr/>
    </dgm:pt>
    <dgm:pt modelId="{A30D354B-18D5-44E6-A2D1-CD4419BBADA9}" type="pres">
      <dgm:prSet presAssocID="{DD457546-272C-4679-B45D-E4A581F16977}" presName="Name37" presStyleLbl="parChTrans1D3" presStyleIdx="3" presStyleCnt="8"/>
      <dgm:spPr/>
    </dgm:pt>
    <dgm:pt modelId="{DA33287F-7221-4790-807E-33D5461573FB}" type="pres">
      <dgm:prSet presAssocID="{DF7BD951-4573-478F-90A3-D3030CF416C6}" presName="hierRoot2" presStyleCnt="0">
        <dgm:presLayoutVars>
          <dgm:hierBranch val="init"/>
        </dgm:presLayoutVars>
      </dgm:prSet>
      <dgm:spPr/>
    </dgm:pt>
    <dgm:pt modelId="{6C21467E-79B6-43C9-AC7D-3143784C85E9}" type="pres">
      <dgm:prSet presAssocID="{DF7BD951-4573-478F-90A3-D3030CF416C6}" presName="rootComposite" presStyleCnt="0"/>
      <dgm:spPr/>
    </dgm:pt>
    <dgm:pt modelId="{C7A4670F-7B2D-40C2-A8EB-92FDA7FD7FE6}" type="pres">
      <dgm:prSet presAssocID="{DF7BD951-4573-478F-90A3-D3030CF416C6}" presName="rootText" presStyleLbl="node3" presStyleIdx="3" presStyleCnt="6" custScaleX="105312" custScaleY="96465" custLinFactX="-32117" custLinFactY="-100000" custLinFactNeighborX="-100000" custLinFactNeighborY="-196942">
        <dgm:presLayoutVars>
          <dgm:chPref val="3"/>
        </dgm:presLayoutVars>
      </dgm:prSet>
      <dgm:spPr/>
    </dgm:pt>
    <dgm:pt modelId="{56905408-DF03-4B8E-A27B-28C29FCCECD6}" type="pres">
      <dgm:prSet presAssocID="{DF7BD951-4573-478F-90A3-D3030CF416C6}" presName="rootConnector" presStyleLbl="node3" presStyleIdx="3" presStyleCnt="6"/>
      <dgm:spPr/>
    </dgm:pt>
    <dgm:pt modelId="{13E9B96D-1DBE-4E53-ADD2-8BFD29E4E1CB}" type="pres">
      <dgm:prSet presAssocID="{DF7BD951-4573-478F-90A3-D3030CF416C6}" presName="hierChild4" presStyleCnt="0"/>
      <dgm:spPr/>
    </dgm:pt>
    <dgm:pt modelId="{441395B1-792E-400E-AE28-9DFEA61ADEB6}" type="pres">
      <dgm:prSet presAssocID="{DF7BD951-4573-478F-90A3-D3030CF416C6}" presName="hierChild5" presStyleCnt="0"/>
      <dgm:spPr/>
    </dgm:pt>
    <dgm:pt modelId="{80782217-BF19-407C-B877-0CF785ECDC5D}" type="pres">
      <dgm:prSet presAssocID="{3A025079-1F40-4DB8-B101-F796E6744AF2}" presName="hierChild7" presStyleCnt="0"/>
      <dgm:spPr/>
    </dgm:pt>
    <dgm:pt modelId="{B7ADE31D-1ABA-4BB8-B6FF-DBD5036D78ED}" type="pres">
      <dgm:prSet presAssocID="{D745EA4A-6603-45DE-9C1A-B84C7A825604}" presName="Name111" presStyleLbl="parChTrans1D3" presStyleIdx="4" presStyleCnt="8"/>
      <dgm:spPr/>
    </dgm:pt>
    <dgm:pt modelId="{26B063F4-CD46-415F-96CA-8069CC72935B}" type="pres">
      <dgm:prSet presAssocID="{00AD24B6-5A61-489A-AE2A-64AE4DD96DFF}" presName="hierRoot3" presStyleCnt="0">
        <dgm:presLayoutVars>
          <dgm:hierBranch val="init"/>
        </dgm:presLayoutVars>
      </dgm:prSet>
      <dgm:spPr/>
    </dgm:pt>
    <dgm:pt modelId="{7372428D-7736-4134-8EA9-1F800A252A97}" type="pres">
      <dgm:prSet presAssocID="{00AD24B6-5A61-489A-AE2A-64AE4DD96DFF}" presName="rootComposite3" presStyleCnt="0"/>
      <dgm:spPr/>
    </dgm:pt>
    <dgm:pt modelId="{DEEB66BF-FD2D-4E0D-9CE5-F330FD62DABB}" type="pres">
      <dgm:prSet presAssocID="{00AD24B6-5A61-489A-AE2A-64AE4DD96DFF}" presName="rootText3" presStyleLbl="asst1" presStyleIdx="1" presStyleCnt="4" custLinFactNeighborX="-3448" custLinFactNeighborY="-795">
        <dgm:presLayoutVars>
          <dgm:chPref val="3"/>
        </dgm:presLayoutVars>
      </dgm:prSet>
      <dgm:spPr/>
    </dgm:pt>
    <dgm:pt modelId="{F999ACF2-49C4-4A7E-B9C8-F746501873D6}" type="pres">
      <dgm:prSet presAssocID="{00AD24B6-5A61-489A-AE2A-64AE4DD96DFF}" presName="rootConnector3" presStyleLbl="asst1" presStyleIdx="1" presStyleCnt="4"/>
      <dgm:spPr/>
    </dgm:pt>
    <dgm:pt modelId="{40C0A40D-1854-4378-A687-654ECDC1941E}" type="pres">
      <dgm:prSet presAssocID="{00AD24B6-5A61-489A-AE2A-64AE4DD96DFF}" presName="hierChild6" presStyleCnt="0"/>
      <dgm:spPr/>
    </dgm:pt>
    <dgm:pt modelId="{1E74ECB8-5FF0-4E81-A60E-9BB77EC8D15B}" type="pres">
      <dgm:prSet presAssocID="{00AD24B6-5A61-489A-AE2A-64AE4DD96DFF}" presName="hierChild7" presStyleCnt="0"/>
      <dgm:spPr/>
    </dgm:pt>
    <dgm:pt modelId="{A4F0BE4B-AE6C-4143-AA77-B464DF54AC5F}" type="pres">
      <dgm:prSet presAssocID="{32EF8632-F9DB-4F49-A352-D5B7310C44BC}" presName="Name111" presStyleLbl="parChTrans1D3" presStyleIdx="5" presStyleCnt="8"/>
      <dgm:spPr/>
    </dgm:pt>
    <dgm:pt modelId="{C4420A03-90A6-44EF-8660-9B8830A7EFB8}" type="pres">
      <dgm:prSet presAssocID="{CF57550C-32B3-46A1-AD9B-BBC153B10CD2}" presName="hierRoot3" presStyleCnt="0">
        <dgm:presLayoutVars>
          <dgm:hierBranch val="init"/>
        </dgm:presLayoutVars>
      </dgm:prSet>
      <dgm:spPr/>
    </dgm:pt>
    <dgm:pt modelId="{196BE0E0-5C13-4EE1-B1E9-479D8A0CFCD2}" type="pres">
      <dgm:prSet presAssocID="{CF57550C-32B3-46A1-AD9B-BBC153B10CD2}" presName="rootComposite3" presStyleCnt="0"/>
      <dgm:spPr/>
    </dgm:pt>
    <dgm:pt modelId="{32D0A860-F4C4-4433-B2E6-7DB31E2EDAE1}" type="pres">
      <dgm:prSet presAssocID="{CF57550C-32B3-46A1-AD9B-BBC153B10CD2}" presName="rootText3" presStyleLbl="asst1" presStyleIdx="2" presStyleCnt="4">
        <dgm:presLayoutVars>
          <dgm:chPref val="3"/>
        </dgm:presLayoutVars>
      </dgm:prSet>
      <dgm:spPr/>
    </dgm:pt>
    <dgm:pt modelId="{DD00A916-EEDF-4D3A-AD2A-3453465F90E9}" type="pres">
      <dgm:prSet presAssocID="{CF57550C-32B3-46A1-AD9B-BBC153B10CD2}" presName="rootConnector3" presStyleLbl="asst1" presStyleIdx="2" presStyleCnt="4"/>
      <dgm:spPr/>
    </dgm:pt>
    <dgm:pt modelId="{BBA0D76E-294E-4F59-89E6-44F4EA11B86C}" type="pres">
      <dgm:prSet presAssocID="{CF57550C-32B3-46A1-AD9B-BBC153B10CD2}" presName="hierChild6" presStyleCnt="0"/>
      <dgm:spPr/>
    </dgm:pt>
    <dgm:pt modelId="{6FF2879E-5F45-4DC5-B051-A47B1A3847E0}" type="pres">
      <dgm:prSet presAssocID="{CF57550C-32B3-46A1-AD9B-BBC153B10CD2}" presName="hierChild7" presStyleCnt="0"/>
      <dgm:spPr/>
    </dgm:pt>
    <dgm:pt modelId="{50EA5D5F-3B07-4549-8324-ADF663255EA6}" type="pres">
      <dgm:prSet presAssocID="{429AC4D2-055D-45F0-A2C6-ADD4AF2AEC3F}" presName="Name111" presStyleLbl="parChTrans1D2" presStyleIdx="6" presStyleCnt="7"/>
      <dgm:spPr/>
    </dgm:pt>
    <dgm:pt modelId="{682D67E8-16D4-45CD-B582-93A13088BD04}" type="pres">
      <dgm:prSet presAssocID="{B5F2014D-4A04-42A9-849E-2887EF83F83F}" presName="hierRoot3" presStyleCnt="0">
        <dgm:presLayoutVars>
          <dgm:hierBranch val="init"/>
        </dgm:presLayoutVars>
      </dgm:prSet>
      <dgm:spPr/>
    </dgm:pt>
    <dgm:pt modelId="{8A4B857A-FBF0-4243-9CCE-B9EF8186BBB3}" type="pres">
      <dgm:prSet presAssocID="{B5F2014D-4A04-42A9-849E-2887EF83F83F}" presName="rootComposite3" presStyleCnt="0"/>
      <dgm:spPr/>
    </dgm:pt>
    <dgm:pt modelId="{7A9BD1F4-8AED-42E2-AAD8-80B693DF43F9}" type="pres">
      <dgm:prSet presAssocID="{B5F2014D-4A04-42A9-849E-2887EF83F83F}" presName="rootText3" presStyleLbl="asst1" presStyleIdx="3" presStyleCnt="4" custLinFactNeighborX="31770" custLinFactNeighborY="-14538">
        <dgm:presLayoutVars>
          <dgm:chPref val="3"/>
        </dgm:presLayoutVars>
      </dgm:prSet>
      <dgm:spPr/>
    </dgm:pt>
    <dgm:pt modelId="{1B9BB826-EF56-4BF9-8BA5-727218B9BF9F}" type="pres">
      <dgm:prSet presAssocID="{B5F2014D-4A04-42A9-849E-2887EF83F83F}" presName="rootConnector3" presStyleLbl="asst1" presStyleIdx="3" presStyleCnt="4"/>
      <dgm:spPr/>
    </dgm:pt>
    <dgm:pt modelId="{30AF47C2-0BA3-49B3-8DD7-E84C46EDD409}" type="pres">
      <dgm:prSet presAssocID="{B5F2014D-4A04-42A9-849E-2887EF83F83F}" presName="hierChild6" presStyleCnt="0"/>
      <dgm:spPr/>
    </dgm:pt>
    <dgm:pt modelId="{2D553CB1-D837-44CC-87BE-084A1AC6604F}" type="pres">
      <dgm:prSet presAssocID="{747DC24D-763C-4D74-96B3-CD4CB9D5B2F1}" presName="Name37" presStyleLbl="parChTrans1D3" presStyleIdx="6" presStyleCnt="8"/>
      <dgm:spPr/>
    </dgm:pt>
    <dgm:pt modelId="{FF6DDBB2-4B58-48AD-83BD-8A613BDCB369}" type="pres">
      <dgm:prSet presAssocID="{B971E021-57F4-4BA2-BB2E-A46B7DBF4FC5}" presName="hierRoot2" presStyleCnt="0">
        <dgm:presLayoutVars>
          <dgm:hierBranch val="init"/>
        </dgm:presLayoutVars>
      </dgm:prSet>
      <dgm:spPr/>
    </dgm:pt>
    <dgm:pt modelId="{31B1C7BE-0981-4F04-8D98-3EF51DCF935C}" type="pres">
      <dgm:prSet presAssocID="{B971E021-57F4-4BA2-BB2E-A46B7DBF4FC5}" presName="rootComposite" presStyleCnt="0"/>
      <dgm:spPr/>
    </dgm:pt>
    <dgm:pt modelId="{6DC144F6-AA03-4986-AB02-508272C08DDB}" type="pres">
      <dgm:prSet presAssocID="{B971E021-57F4-4BA2-BB2E-A46B7DBF4FC5}" presName="rootText" presStyleLbl="node3" presStyleIdx="4" presStyleCnt="6" custScaleY="96344" custLinFactNeighborX="92480" custLinFactNeighborY="7554">
        <dgm:presLayoutVars>
          <dgm:chPref val="3"/>
        </dgm:presLayoutVars>
      </dgm:prSet>
      <dgm:spPr/>
    </dgm:pt>
    <dgm:pt modelId="{D0F93716-3CCE-4668-97C7-F11EE7A5F50B}" type="pres">
      <dgm:prSet presAssocID="{B971E021-57F4-4BA2-BB2E-A46B7DBF4FC5}" presName="rootConnector" presStyleLbl="node3" presStyleIdx="4" presStyleCnt="6"/>
      <dgm:spPr/>
    </dgm:pt>
    <dgm:pt modelId="{A0CE0521-DC4E-4BCF-B58D-57F582E5B663}" type="pres">
      <dgm:prSet presAssocID="{B971E021-57F4-4BA2-BB2E-A46B7DBF4FC5}" presName="hierChild4" presStyleCnt="0"/>
      <dgm:spPr/>
    </dgm:pt>
    <dgm:pt modelId="{28C2F7B2-3AE0-4B03-8190-C51F3072455E}" type="pres">
      <dgm:prSet presAssocID="{B971E021-57F4-4BA2-BB2E-A46B7DBF4FC5}" presName="hierChild5" presStyleCnt="0"/>
      <dgm:spPr/>
    </dgm:pt>
    <dgm:pt modelId="{3827EF07-DACA-45CD-9040-A187E4348130}" type="pres">
      <dgm:prSet presAssocID="{95676DED-EF76-4EC5-AA9C-83A4DB0C68ED}" presName="Name37" presStyleLbl="parChTrans1D3" presStyleIdx="7" presStyleCnt="8"/>
      <dgm:spPr/>
    </dgm:pt>
    <dgm:pt modelId="{5775B377-CDC1-4998-AD8D-0F38799AB267}" type="pres">
      <dgm:prSet presAssocID="{D7B7B019-DF04-4D19-94DE-4B6D9D3E7876}" presName="hierRoot2" presStyleCnt="0">
        <dgm:presLayoutVars>
          <dgm:hierBranch val="init"/>
        </dgm:presLayoutVars>
      </dgm:prSet>
      <dgm:spPr/>
    </dgm:pt>
    <dgm:pt modelId="{BA62177F-FDDC-4B40-BC1C-77B2274E38DE}" type="pres">
      <dgm:prSet presAssocID="{D7B7B019-DF04-4D19-94DE-4B6D9D3E7876}" presName="rootComposite" presStyleCnt="0"/>
      <dgm:spPr/>
    </dgm:pt>
    <dgm:pt modelId="{F637CC02-6115-43F2-B329-51F43B2E1822}" type="pres">
      <dgm:prSet presAssocID="{D7B7B019-DF04-4D19-94DE-4B6D9D3E7876}" presName="rootText" presStyleLbl="node3" presStyleIdx="5" presStyleCnt="6" custScaleY="96344" custLinFactX="365" custLinFactNeighborX="100000" custLinFactNeighborY="4151">
        <dgm:presLayoutVars>
          <dgm:chPref val="3"/>
        </dgm:presLayoutVars>
      </dgm:prSet>
      <dgm:spPr/>
    </dgm:pt>
    <dgm:pt modelId="{435D9E8B-9B61-49DF-8CA9-7F863C184F17}" type="pres">
      <dgm:prSet presAssocID="{D7B7B019-DF04-4D19-94DE-4B6D9D3E7876}" presName="rootConnector" presStyleLbl="node3" presStyleIdx="5" presStyleCnt="6"/>
      <dgm:spPr/>
    </dgm:pt>
    <dgm:pt modelId="{61CDDA9A-CCCF-4A11-98A7-31A40B244C92}" type="pres">
      <dgm:prSet presAssocID="{D7B7B019-DF04-4D19-94DE-4B6D9D3E7876}" presName="hierChild4" presStyleCnt="0"/>
      <dgm:spPr/>
    </dgm:pt>
    <dgm:pt modelId="{D0FFC3B8-1A93-4A75-91CE-E99224BAD1BD}" type="pres">
      <dgm:prSet presAssocID="{6F3C85C6-0E9F-4712-8A76-A645037A953C}" presName="Name37" presStyleLbl="parChTrans1D4" presStyleIdx="0" presStyleCnt="1"/>
      <dgm:spPr/>
    </dgm:pt>
    <dgm:pt modelId="{C34BE573-23B8-40BE-A100-8B1FA4DF7729}" type="pres">
      <dgm:prSet presAssocID="{0D926A03-01A3-46CA-9E98-FC376969D670}" presName="hierRoot2" presStyleCnt="0">
        <dgm:presLayoutVars>
          <dgm:hierBranch val="init"/>
        </dgm:presLayoutVars>
      </dgm:prSet>
      <dgm:spPr/>
    </dgm:pt>
    <dgm:pt modelId="{CD07FE5C-DE54-4B6C-895A-44B6B4A6752B}" type="pres">
      <dgm:prSet presAssocID="{0D926A03-01A3-46CA-9E98-FC376969D670}" presName="rootComposite" presStyleCnt="0"/>
      <dgm:spPr/>
    </dgm:pt>
    <dgm:pt modelId="{46876DA8-5A59-498E-9535-EA4472860717}" type="pres">
      <dgm:prSet presAssocID="{0D926A03-01A3-46CA-9E98-FC376969D670}" presName="rootText" presStyleLbl="node4" presStyleIdx="0" presStyleCnt="1" custLinFactNeighborX="93485" custLinFactNeighborY="-2387">
        <dgm:presLayoutVars>
          <dgm:chPref val="3"/>
        </dgm:presLayoutVars>
      </dgm:prSet>
      <dgm:spPr/>
    </dgm:pt>
    <dgm:pt modelId="{924FEC9E-3CFA-4938-9640-4A964BAB7953}" type="pres">
      <dgm:prSet presAssocID="{0D926A03-01A3-46CA-9E98-FC376969D670}" presName="rootConnector" presStyleLbl="node4" presStyleIdx="0" presStyleCnt="1"/>
      <dgm:spPr/>
    </dgm:pt>
    <dgm:pt modelId="{1F65B266-6107-43A7-B2ED-58E0E49860D9}" type="pres">
      <dgm:prSet presAssocID="{0D926A03-01A3-46CA-9E98-FC376969D670}" presName="hierChild4" presStyleCnt="0"/>
      <dgm:spPr/>
    </dgm:pt>
    <dgm:pt modelId="{7CD58C1B-109B-487B-9DDD-F3AAE729AB5B}" type="pres">
      <dgm:prSet presAssocID="{0D926A03-01A3-46CA-9E98-FC376969D670}" presName="hierChild5" presStyleCnt="0"/>
      <dgm:spPr/>
    </dgm:pt>
    <dgm:pt modelId="{B129D488-8D0D-44D9-AD48-B39421C23A7B}" type="pres">
      <dgm:prSet presAssocID="{D7B7B019-DF04-4D19-94DE-4B6D9D3E7876}" presName="hierChild5" presStyleCnt="0"/>
      <dgm:spPr/>
    </dgm:pt>
    <dgm:pt modelId="{1FBB9B9B-B2F3-42DB-ACB6-C94373035A7E}" type="pres">
      <dgm:prSet presAssocID="{B5F2014D-4A04-42A9-849E-2887EF83F83F}" presName="hierChild7" presStyleCnt="0"/>
      <dgm:spPr/>
    </dgm:pt>
    <dgm:pt modelId="{872EF42B-2D5D-4A2D-B19A-D18EF9857EC3}" type="pres">
      <dgm:prSet presAssocID="{1B999DE0-406D-4EB9-8036-1E391FB98772}" presName="hierRoot1" presStyleCnt="0">
        <dgm:presLayoutVars>
          <dgm:hierBranch val="init"/>
        </dgm:presLayoutVars>
      </dgm:prSet>
      <dgm:spPr/>
    </dgm:pt>
    <dgm:pt modelId="{7851BA1F-DB2B-4453-911C-AEE4E29E6CE0}" type="pres">
      <dgm:prSet presAssocID="{1B999DE0-406D-4EB9-8036-1E391FB98772}" presName="rootComposite1" presStyleCnt="0"/>
      <dgm:spPr/>
    </dgm:pt>
    <dgm:pt modelId="{7C2FF91D-32DF-43DA-B3A0-83447ED05E65}" type="pres">
      <dgm:prSet presAssocID="{1B999DE0-406D-4EB9-8036-1E391FB98772}" presName="rootText1" presStyleLbl="node0" presStyleIdx="1" presStyleCnt="2" custLinFactX="64932" custLinFactY="33225" custLinFactNeighborX="100000" custLinFactNeighborY="100000">
        <dgm:presLayoutVars>
          <dgm:chPref val="3"/>
        </dgm:presLayoutVars>
      </dgm:prSet>
      <dgm:spPr/>
    </dgm:pt>
    <dgm:pt modelId="{7A0470BF-C62F-4F09-9B2C-8F5C6911309A}" type="pres">
      <dgm:prSet presAssocID="{1B999DE0-406D-4EB9-8036-1E391FB98772}" presName="rootConnector1" presStyleLbl="asst0" presStyleIdx="0" presStyleCnt="0"/>
      <dgm:spPr/>
    </dgm:pt>
    <dgm:pt modelId="{D49995F1-60FA-4AAA-AE35-0DD684EA41BA}" type="pres">
      <dgm:prSet presAssocID="{1B999DE0-406D-4EB9-8036-1E391FB98772}" presName="hierChild2" presStyleCnt="0"/>
      <dgm:spPr/>
    </dgm:pt>
    <dgm:pt modelId="{97A192EA-71B1-4A28-B386-A19B3BCE3F2C}" type="pres">
      <dgm:prSet presAssocID="{1B999DE0-406D-4EB9-8036-1E391FB98772}" presName="hierChild3" presStyleCnt="0"/>
      <dgm:spPr/>
    </dgm:pt>
  </dgm:ptLst>
  <dgm:cxnLst>
    <dgm:cxn modelId="{C5C00602-452D-461F-9CD8-37D259823C1A}" type="presOf" srcId="{DF7BD951-4573-478F-90A3-D3030CF416C6}" destId="{56905408-DF03-4B8E-A27B-28C29FCCECD6}" srcOrd="1" destOrd="0" presId="urn:microsoft.com/office/officeart/2005/8/layout/orgChart1"/>
    <dgm:cxn modelId="{F305B70B-6F16-42CF-BB7E-091DAC9B7D58}" type="presOf" srcId="{A0B21C85-2C73-4DA6-AF77-7BD23023DFD7}" destId="{E49417A4-D165-4DA6-BA43-45AF1E90166D}" srcOrd="0" destOrd="0" presId="urn:microsoft.com/office/officeart/2005/8/layout/orgChart1"/>
    <dgm:cxn modelId="{7DDDDD0B-060A-4465-B50E-89F5E7818EB6}" type="presOf" srcId="{A0B21C85-2C73-4DA6-AF77-7BD23023DFD7}" destId="{CA6F8554-9247-455A-8B6D-8D1BC35B7C39}" srcOrd="1" destOrd="0" presId="urn:microsoft.com/office/officeart/2005/8/layout/orgChart1"/>
    <dgm:cxn modelId="{F7536011-AD26-4156-818F-1B519510AAC7}" type="presOf" srcId="{0D926A03-01A3-46CA-9E98-FC376969D670}" destId="{924FEC9E-3CFA-4938-9640-4A964BAB7953}" srcOrd="1" destOrd="0" presId="urn:microsoft.com/office/officeart/2005/8/layout/orgChart1"/>
    <dgm:cxn modelId="{66EE3315-89DD-4BA6-B920-ECF44DA4A8AB}" type="presOf" srcId="{3CD3E003-2705-410D-84CB-B8F3FE8CD57F}" destId="{895215C2-8457-4D6A-A1BD-8863A404A642}" srcOrd="0" destOrd="0" presId="urn:microsoft.com/office/officeart/2005/8/layout/orgChart1"/>
    <dgm:cxn modelId="{0DDD2D17-F79F-4332-8839-A1ED8CD59931}" srcId="{3A025079-1F40-4DB8-B101-F796E6744AF2}" destId="{7E87F309-77DE-42E5-9088-A99B0BBBAD0C}" srcOrd="0" destOrd="0" parTransId="{3CD3E003-2705-410D-84CB-B8F3FE8CD57F}" sibTransId="{F107D048-BD6E-43D5-A9B4-16CAF8D111D0}"/>
    <dgm:cxn modelId="{1C37EE1A-2B82-420E-B2B7-211253FABC12}" srcId="{B5F2014D-4A04-42A9-849E-2887EF83F83F}" destId="{D7B7B019-DF04-4D19-94DE-4B6D9D3E7876}" srcOrd="1" destOrd="0" parTransId="{95676DED-EF76-4EC5-AA9C-83A4DB0C68ED}" sibTransId="{EBB5310F-9E14-4555-8476-DD3E8DE35A7E}"/>
    <dgm:cxn modelId="{89F2621C-F981-423E-81B0-831E4E0971AE}" type="presOf" srcId="{40831C94-A786-44A8-9413-24D126BC7229}" destId="{9FC092F7-B3B4-456D-9CB5-1D93E9941C27}" srcOrd="1" destOrd="0" presId="urn:microsoft.com/office/officeart/2005/8/layout/orgChart1"/>
    <dgm:cxn modelId="{82EA251D-7A65-4F25-ACBA-61CA501A8EB4}" type="presOf" srcId="{7E87F309-77DE-42E5-9088-A99B0BBBAD0C}" destId="{D427ECF9-D4F4-426D-8202-D6976AEEC78F}" srcOrd="1" destOrd="0" presId="urn:microsoft.com/office/officeart/2005/8/layout/orgChart1"/>
    <dgm:cxn modelId="{A2271429-58CA-4C19-B74A-D4A210972E72}" type="presOf" srcId="{7E87F309-77DE-42E5-9088-A99B0BBBAD0C}" destId="{B167D37E-7902-4558-A37C-5F945DA418B6}" srcOrd="0" destOrd="0" presId="urn:microsoft.com/office/officeart/2005/8/layout/orgChart1"/>
    <dgm:cxn modelId="{ED3CF730-16B8-42F8-9232-67DFC07C59F6}" srcId="{FF582B9C-5917-4F1E-B5B5-9F43C10BD0B3}" destId="{1B999DE0-406D-4EB9-8036-1E391FB98772}" srcOrd="1" destOrd="0" parTransId="{8D81B4D8-C63D-41F3-B29A-307A9D958ED2}" sibTransId="{99A024C4-87F1-4DB9-BF99-146E1B1AD167}"/>
    <dgm:cxn modelId="{452D2132-FB04-4E03-BAFF-83A5681DAE39}" type="presOf" srcId="{32EF8632-F9DB-4F49-A352-D5B7310C44BC}" destId="{A4F0BE4B-AE6C-4143-AA77-B464DF54AC5F}" srcOrd="0" destOrd="0" presId="urn:microsoft.com/office/officeart/2005/8/layout/orgChart1"/>
    <dgm:cxn modelId="{E2325E3C-8690-4E21-9AC1-E0BE0FADBA2C}" srcId="{1A6B8822-2067-4C6D-B821-48A94E9501A4}" destId="{FE1A5093-CC83-4708-9365-FD211BACB81B}" srcOrd="3" destOrd="0" parTransId="{43998DE3-DF36-4A0D-8C15-7C50B50D4E36}" sibTransId="{FBD44DA8-AFB8-4AC1-899B-B4DA2F41BC1C}"/>
    <dgm:cxn modelId="{4BBEDA3C-42A3-415B-BB1A-94C030533E74}" type="presOf" srcId="{D745EA4A-6603-45DE-9C1A-B84C7A825604}" destId="{B7ADE31D-1ABA-4BB8-B6FF-DBD5036D78ED}" srcOrd="0" destOrd="0" presId="urn:microsoft.com/office/officeart/2005/8/layout/orgChart1"/>
    <dgm:cxn modelId="{F82AAE5C-0FDC-4EEE-A034-B6089011C58C}" type="presOf" srcId="{00AD24B6-5A61-489A-AE2A-64AE4DD96DFF}" destId="{F999ACF2-49C4-4A7E-B9C8-F746501873D6}" srcOrd="1" destOrd="0" presId="urn:microsoft.com/office/officeart/2005/8/layout/orgChart1"/>
    <dgm:cxn modelId="{4C19875E-E77A-4A96-BB96-AD30033946FA}" type="presOf" srcId="{D8910602-B057-4FE4-AA0A-70C054723C1E}" destId="{A9A243E4-CDD0-4675-8307-EEB179CEBFD7}" srcOrd="0" destOrd="0" presId="urn:microsoft.com/office/officeart/2005/8/layout/orgChart1"/>
    <dgm:cxn modelId="{BEDA3D41-748F-451A-96DA-E20FA3F2F522}" type="presOf" srcId="{1A6B8822-2067-4C6D-B821-48A94E9501A4}" destId="{6FA3BCB0-CEFB-4745-9FDA-44EB42AEBB2A}" srcOrd="1" destOrd="0" presId="urn:microsoft.com/office/officeart/2005/8/layout/orgChart1"/>
    <dgm:cxn modelId="{D3726B44-CE3F-4CE3-9073-7B84324A8574}" srcId="{1A6B8822-2067-4C6D-B821-48A94E9501A4}" destId="{3A025079-1F40-4DB8-B101-F796E6744AF2}" srcOrd="0" destOrd="0" parTransId="{17615BD4-D40F-4B68-9611-33338E575852}" sibTransId="{6FB127E6-9AB0-487B-9D8B-2ADDD1C47500}"/>
    <dgm:cxn modelId="{8A401B48-91FE-4990-B717-8209005247AD}" srcId="{3A025079-1F40-4DB8-B101-F796E6744AF2}" destId="{DF7BD951-4573-478F-90A3-D3030CF416C6}" srcOrd="4" destOrd="0" parTransId="{DD457546-272C-4679-B45D-E4A581F16977}" sibTransId="{DF35B7A5-62E9-4231-A751-BCC2F3A5D55D}"/>
    <dgm:cxn modelId="{11B31B49-FFB2-4129-8922-BDEEB0517358}" srcId="{D7B7B019-DF04-4D19-94DE-4B6D9D3E7876}" destId="{0D926A03-01A3-46CA-9E98-FC376969D670}" srcOrd="0" destOrd="0" parTransId="{6F3C85C6-0E9F-4712-8A76-A645037A953C}" sibTransId="{42AACD37-7DDD-4244-A52F-E51084077F0F}"/>
    <dgm:cxn modelId="{983BF449-37D0-4968-91F6-77FF565805F0}" type="presOf" srcId="{B0C19E2F-F056-434B-843F-E75B9AAE17F7}" destId="{0E313BDD-24DB-4723-96AA-BF35CE053BA8}" srcOrd="0" destOrd="0" presId="urn:microsoft.com/office/officeart/2005/8/layout/orgChart1"/>
    <dgm:cxn modelId="{64112A6B-0187-46BD-8DFB-3176837A8F62}" type="presOf" srcId="{FE1A5093-CC83-4708-9365-FD211BACB81B}" destId="{5105CDDB-9DC6-4F15-B8F5-08674539C29E}" srcOrd="0" destOrd="0" presId="urn:microsoft.com/office/officeart/2005/8/layout/orgChart1"/>
    <dgm:cxn modelId="{715CDC50-3C6E-4341-ADA2-8C38B22BBC99}" srcId="{B5F2014D-4A04-42A9-849E-2887EF83F83F}" destId="{B971E021-57F4-4BA2-BB2E-A46B7DBF4FC5}" srcOrd="0" destOrd="0" parTransId="{747DC24D-763C-4D74-96B3-CD4CB9D5B2F1}" sibTransId="{9881F69E-1FB0-4F13-9C69-D1EC90CD1F67}"/>
    <dgm:cxn modelId="{B8F9AC52-2C13-4A86-80F1-0D6383EB2AFC}" srcId="{FF582B9C-5917-4F1E-B5B5-9F43C10BD0B3}" destId="{1A6B8822-2067-4C6D-B821-48A94E9501A4}" srcOrd="0" destOrd="0" parTransId="{9AE534FB-FD02-4B76-BC3C-420653FC2D00}" sibTransId="{03DC2605-EA2F-44F3-A3F9-E21E0401C854}"/>
    <dgm:cxn modelId="{51345073-B91B-4097-BDC0-57E27C50A998}" type="presOf" srcId="{FF582B9C-5917-4F1E-B5B5-9F43C10BD0B3}" destId="{7B7680F8-E638-4916-8FDA-41127C03FA26}" srcOrd="0" destOrd="0" presId="urn:microsoft.com/office/officeart/2005/8/layout/orgChart1"/>
    <dgm:cxn modelId="{81405174-BDB3-4785-93CA-8B3D1348D8DE}" type="presOf" srcId="{1B999DE0-406D-4EB9-8036-1E391FB98772}" destId="{7C2FF91D-32DF-43DA-B3A0-83447ED05E65}" srcOrd="0" destOrd="0" presId="urn:microsoft.com/office/officeart/2005/8/layout/orgChart1"/>
    <dgm:cxn modelId="{79253957-72AC-4E51-A5F6-0E437E31F971}" srcId="{FE1A5093-CC83-4708-9365-FD211BACB81B}" destId="{C94C1FBF-9CDB-4E67-B945-3987553D8DE2}" srcOrd="0" destOrd="0" parTransId="{6757B156-664E-489F-94F9-4DF824AC4084}" sibTransId="{C915F0B8-DBD3-40A2-97E7-2F715F6637F0}"/>
    <dgm:cxn modelId="{C4F37657-39EB-4EBE-BB14-9B4805EE2D70}" type="presOf" srcId="{DF7BD951-4573-478F-90A3-D3030CF416C6}" destId="{C7A4670F-7B2D-40C2-A8EB-92FDA7FD7FE6}" srcOrd="0" destOrd="0" presId="urn:microsoft.com/office/officeart/2005/8/layout/orgChart1"/>
    <dgm:cxn modelId="{23CB3C78-7A7C-47E1-8478-A4784663B944}" type="presOf" srcId="{43998DE3-DF36-4A0D-8C15-7C50B50D4E36}" destId="{A4063A47-EE3E-4EC3-992F-F190D25BA71B}" srcOrd="0" destOrd="0" presId="urn:microsoft.com/office/officeart/2005/8/layout/orgChart1"/>
    <dgm:cxn modelId="{0DED3679-4CFC-4D9A-87D0-34DC8FDB85CF}" srcId="{1A6B8822-2067-4C6D-B821-48A94E9501A4}" destId="{68A36CA2-A1E8-4CBA-93E4-BDB880520D5A}" srcOrd="2" destOrd="0" parTransId="{D8910602-B057-4FE4-AA0A-70C054723C1E}" sibTransId="{C337EC18-9907-439F-B197-BDDD66C68DA4}"/>
    <dgm:cxn modelId="{F4D8A979-BA94-48C5-8F7C-D1C935D06EE9}" type="presOf" srcId="{B0C19E2F-F056-434B-843F-E75B9AAE17F7}" destId="{84DE4C02-C6E8-40AC-A71B-989B6D2876D6}" srcOrd="1" destOrd="0" presId="urn:microsoft.com/office/officeart/2005/8/layout/orgChart1"/>
    <dgm:cxn modelId="{1770F259-43B6-4697-8F68-52540FEE543A}" srcId="{1A6B8822-2067-4C6D-B821-48A94E9501A4}" destId="{AE3AC37B-7A80-46B6-9DF6-3B4CD3F3FE37}" srcOrd="5" destOrd="0" parTransId="{D0C236EB-E131-4681-831A-EB56A9C51F9F}" sibTransId="{7232BC5A-196B-4468-8AC6-63DBEF15D2B1}"/>
    <dgm:cxn modelId="{C2CC867C-D8B8-4FD0-A33A-CD24B4756D4C}" type="presOf" srcId="{68A36CA2-A1E8-4CBA-93E4-BDB880520D5A}" destId="{D25DAEE9-432C-48B9-A5CF-70C3F0060A6B}" srcOrd="1" destOrd="0" presId="urn:microsoft.com/office/officeart/2005/8/layout/orgChart1"/>
    <dgm:cxn modelId="{F7730F81-D72C-44E1-A112-928584A53430}" type="presOf" srcId="{6F3C85C6-0E9F-4712-8A76-A645037A953C}" destId="{D0FFC3B8-1A93-4A75-91CE-E99224BAD1BD}" srcOrd="0" destOrd="0" presId="urn:microsoft.com/office/officeart/2005/8/layout/orgChart1"/>
    <dgm:cxn modelId="{E4064C8B-5A60-42ED-B762-F4D61B14EAE1}" type="presOf" srcId="{B971E021-57F4-4BA2-BB2E-A46B7DBF4FC5}" destId="{6DC144F6-AA03-4986-AB02-508272C08DDB}" srcOrd="0" destOrd="0" presId="urn:microsoft.com/office/officeart/2005/8/layout/orgChart1"/>
    <dgm:cxn modelId="{A42D578D-7680-485C-BDD8-4D06B90400CE}" type="presOf" srcId="{1A6B8822-2067-4C6D-B821-48A94E9501A4}" destId="{89A654A8-59A2-4852-B2FB-A752B9ED9709}" srcOrd="0" destOrd="0" presId="urn:microsoft.com/office/officeart/2005/8/layout/orgChart1"/>
    <dgm:cxn modelId="{60F59E8F-C320-44ED-B037-595265A56B3B}" type="presOf" srcId="{95676DED-EF76-4EC5-AA9C-83A4DB0C68ED}" destId="{3827EF07-DACA-45CD-9040-A187E4348130}" srcOrd="0" destOrd="0" presId="urn:microsoft.com/office/officeart/2005/8/layout/orgChart1"/>
    <dgm:cxn modelId="{2BC46F90-834F-40A5-A798-AB75F019F0BE}" srcId="{3A025079-1F40-4DB8-B101-F796E6744AF2}" destId="{A0B21C85-2C73-4DA6-AF77-7BD23023DFD7}" srcOrd="1" destOrd="0" parTransId="{6695D8DA-4CFF-4C81-81FE-4B372CC03627}" sibTransId="{879FE97C-3943-4116-AC4D-9F8B3B9456BD}"/>
    <dgm:cxn modelId="{6E0C2D91-AC58-4522-BAA7-588D784696F3}" type="presOf" srcId="{D0C236EB-E131-4681-831A-EB56A9C51F9F}" destId="{8563E016-7180-4C51-AED3-F7916CC140FD}" srcOrd="0" destOrd="0" presId="urn:microsoft.com/office/officeart/2005/8/layout/orgChart1"/>
    <dgm:cxn modelId="{C0D68D92-C8F8-4D0C-B306-32FD8955B8DB}" type="presOf" srcId="{6695D8DA-4CFF-4C81-81FE-4B372CC03627}" destId="{A3D23921-F18A-47B7-8B04-F4B5463BA5FA}" srcOrd="0" destOrd="0" presId="urn:microsoft.com/office/officeart/2005/8/layout/orgChart1"/>
    <dgm:cxn modelId="{CCB2E59A-9A62-4E1C-A435-EC5A1BB7FA1B}" type="presOf" srcId="{3A025079-1F40-4DB8-B101-F796E6744AF2}" destId="{36FA0BCC-644E-4191-937A-3D937E3A98BA}" srcOrd="0" destOrd="0" presId="urn:microsoft.com/office/officeart/2005/8/layout/orgChart1"/>
    <dgm:cxn modelId="{717C38A0-C3AF-4D9D-AF59-70EF7B1F1193}" type="presOf" srcId="{00AD24B6-5A61-489A-AE2A-64AE4DD96DFF}" destId="{DEEB66BF-FD2D-4E0D-9CE5-F330FD62DABB}" srcOrd="0" destOrd="0" presId="urn:microsoft.com/office/officeart/2005/8/layout/orgChart1"/>
    <dgm:cxn modelId="{5554E9A0-67BC-4640-A859-2CC2F1ACAE5E}" type="presOf" srcId="{FE1A5093-CC83-4708-9365-FD211BACB81B}" destId="{A800D3F1-69F5-4304-BB71-4A132483D40D}" srcOrd="1" destOrd="0" presId="urn:microsoft.com/office/officeart/2005/8/layout/orgChart1"/>
    <dgm:cxn modelId="{553098A2-D547-4DA6-8649-2145874D289F}" srcId="{3A025079-1F40-4DB8-B101-F796E6744AF2}" destId="{CF57550C-32B3-46A1-AD9B-BBC153B10CD2}" srcOrd="3" destOrd="0" parTransId="{32EF8632-F9DB-4F49-A352-D5B7310C44BC}" sibTransId="{50BA72DF-EA59-462A-A7D6-186C05DF4A93}"/>
    <dgm:cxn modelId="{C89579A3-2488-40B5-A15B-C8D1269C116A}" type="presOf" srcId="{40831C94-A786-44A8-9413-24D126BC7229}" destId="{7B11AC0E-D776-4D54-B87F-698AFD7F0889}" srcOrd="0" destOrd="0" presId="urn:microsoft.com/office/officeart/2005/8/layout/orgChart1"/>
    <dgm:cxn modelId="{C2B5E3AA-F682-4157-87B2-11A337F5F42F}" type="presOf" srcId="{68A36CA2-A1E8-4CBA-93E4-BDB880520D5A}" destId="{2263EA6A-64D2-4F7C-AE7C-589969CC907A}" srcOrd="0" destOrd="0" presId="urn:microsoft.com/office/officeart/2005/8/layout/orgChart1"/>
    <dgm:cxn modelId="{ADEA07AE-1F18-4A81-A4F2-98C413F921A7}" type="presOf" srcId="{747DC24D-763C-4D74-96B3-CD4CB9D5B2F1}" destId="{2D553CB1-D837-44CC-87BE-084A1AC6604F}" srcOrd="0" destOrd="0" presId="urn:microsoft.com/office/officeart/2005/8/layout/orgChart1"/>
    <dgm:cxn modelId="{438948AE-78CD-492A-BDA1-08BA9716E56D}" type="presOf" srcId="{AE3AC37B-7A80-46B6-9DF6-3B4CD3F3FE37}" destId="{5473AD9C-3A10-4896-B9A9-F7B873F3B096}" srcOrd="0" destOrd="0" presId="urn:microsoft.com/office/officeart/2005/8/layout/orgChart1"/>
    <dgm:cxn modelId="{6F59C2B1-5370-4921-8AEB-11C4C007B0A8}" type="presOf" srcId="{D7B7B019-DF04-4D19-94DE-4B6D9D3E7876}" destId="{435D9E8B-9B61-49DF-8CA9-7F863C184F17}" srcOrd="1" destOrd="0" presId="urn:microsoft.com/office/officeart/2005/8/layout/orgChart1"/>
    <dgm:cxn modelId="{A2F3D0B6-D76C-4612-89E4-0A2A78936EE0}" type="presOf" srcId="{CF57550C-32B3-46A1-AD9B-BBC153B10CD2}" destId="{32D0A860-F4C4-4433-B2E6-7DB31E2EDAE1}" srcOrd="0" destOrd="0" presId="urn:microsoft.com/office/officeart/2005/8/layout/orgChart1"/>
    <dgm:cxn modelId="{36C3CFBB-2CAD-4741-88C0-73A3369D309D}" srcId="{3A025079-1F40-4DB8-B101-F796E6744AF2}" destId="{00AD24B6-5A61-489A-AE2A-64AE4DD96DFF}" srcOrd="2" destOrd="0" parTransId="{D745EA4A-6603-45DE-9C1A-B84C7A825604}" sibTransId="{774B6C45-7DC7-49B1-9FA1-634B8F23E96D}"/>
    <dgm:cxn modelId="{572BD2BB-017E-4A54-B651-14B5612EDC59}" type="presOf" srcId="{1B999DE0-406D-4EB9-8036-1E391FB98772}" destId="{7A0470BF-C62F-4F09-9B2C-8F5C6911309A}" srcOrd="1" destOrd="0" presId="urn:microsoft.com/office/officeart/2005/8/layout/orgChart1"/>
    <dgm:cxn modelId="{A96FE9C3-BBD0-488D-B74B-646C5B94905E}" type="presOf" srcId="{07A1CACA-EE43-4A5F-A6C7-173AA102C3AA}" destId="{81EF7059-F226-49CF-B73A-4FE14F76D505}" srcOrd="0" destOrd="0" presId="urn:microsoft.com/office/officeart/2005/8/layout/orgChart1"/>
    <dgm:cxn modelId="{7F932BC8-0147-4ADF-9339-2B5147D9D2BF}" type="presOf" srcId="{429AC4D2-055D-45F0-A2C6-ADD4AF2AEC3F}" destId="{50EA5D5F-3B07-4549-8324-ADF663255EA6}" srcOrd="0" destOrd="0" presId="urn:microsoft.com/office/officeart/2005/8/layout/orgChart1"/>
    <dgm:cxn modelId="{591E90CB-CF58-4EAF-8048-6BD00F02E55D}" srcId="{1A6B8822-2067-4C6D-B821-48A94E9501A4}" destId="{B5F2014D-4A04-42A9-849E-2887EF83F83F}" srcOrd="6" destOrd="0" parTransId="{429AC4D2-055D-45F0-A2C6-ADD4AF2AEC3F}" sibTransId="{98F97B02-4D29-42EA-8E23-616BDC6E0071}"/>
    <dgm:cxn modelId="{504B4DCD-77D7-4025-AB31-5733ED5996E7}" srcId="{1A6B8822-2067-4C6D-B821-48A94E9501A4}" destId="{B0C19E2F-F056-434B-843F-E75B9AAE17F7}" srcOrd="1" destOrd="0" parTransId="{07A1CACA-EE43-4A5F-A6C7-173AA102C3AA}" sibTransId="{96CB0EFC-DF43-4CE2-90B5-230C47D29E53}"/>
    <dgm:cxn modelId="{D19F02D1-8940-4748-BA6A-FE24A29F108F}" type="presOf" srcId="{AE3AC37B-7A80-46B6-9DF6-3B4CD3F3FE37}" destId="{BA1EB2C1-1DE8-4820-8CE7-1987554EA708}" srcOrd="1" destOrd="0" presId="urn:microsoft.com/office/officeart/2005/8/layout/orgChart1"/>
    <dgm:cxn modelId="{125F87D1-C54C-4FEE-8883-BC2395FD213D}" type="presOf" srcId="{0D926A03-01A3-46CA-9E98-FC376969D670}" destId="{46876DA8-5A59-498E-9535-EA4472860717}" srcOrd="0" destOrd="0" presId="urn:microsoft.com/office/officeart/2005/8/layout/orgChart1"/>
    <dgm:cxn modelId="{0C3AA3D2-6343-42BE-92D5-B560537D9840}" type="presOf" srcId="{DD457546-272C-4679-B45D-E4A581F16977}" destId="{A30D354B-18D5-44E6-A2D1-CD4419BBADA9}" srcOrd="0" destOrd="0" presId="urn:microsoft.com/office/officeart/2005/8/layout/orgChart1"/>
    <dgm:cxn modelId="{1155C7D3-889F-4BEB-8267-C69AD50A2E20}" type="presOf" srcId="{C94C1FBF-9CDB-4E67-B945-3987553D8DE2}" destId="{7941978F-F0C0-4F2D-B622-9D5ADF6A33D7}" srcOrd="1" destOrd="0" presId="urn:microsoft.com/office/officeart/2005/8/layout/orgChart1"/>
    <dgm:cxn modelId="{0F984CD4-CCE2-42D2-9CF2-7B2A206CA748}" type="presOf" srcId="{B5F2014D-4A04-42A9-849E-2887EF83F83F}" destId="{1B9BB826-EF56-4BF9-8BA5-727218B9BF9F}" srcOrd="1" destOrd="0" presId="urn:microsoft.com/office/officeart/2005/8/layout/orgChart1"/>
    <dgm:cxn modelId="{992F16D9-F689-42C9-A925-3DD740F9634F}" type="presOf" srcId="{CF57550C-32B3-46A1-AD9B-BBC153B10CD2}" destId="{DD00A916-EEDF-4D3A-AD2A-3453465F90E9}" srcOrd="1" destOrd="0" presId="urn:microsoft.com/office/officeart/2005/8/layout/orgChart1"/>
    <dgm:cxn modelId="{747050DD-18BE-4B70-9C2B-DB6FE4F69647}" type="presOf" srcId="{3A025079-1F40-4DB8-B101-F796E6744AF2}" destId="{F4418710-255D-4980-A200-5147D1E3A04C}" srcOrd="1" destOrd="0" presId="urn:microsoft.com/office/officeart/2005/8/layout/orgChart1"/>
    <dgm:cxn modelId="{6A5187DF-264B-4343-9718-B17FF4001ACF}" type="presOf" srcId="{07B0717C-74C3-40AA-9FE6-837A2F7D296A}" destId="{9A143757-1CBA-476C-8965-5DEDF4C5E3D7}" srcOrd="0" destOrd="0" presId="urn:microsoft.com/office/officeart/2005/8/layout/orgChart1"/>
    <dgm:cxn modelId="{D5AF49E2-2154-4DE9-93BA-1EABFD928758}" type="presOf" srcId="{C94C1FBF-9CDB-4E67-B945-3987553D8DE2}" destId="{3242037C-DC9D-40C5-8F0F-F3D046EF2EF6}" srcOrd="0" destOrd="0" presId="urn:microsoft.com/office/officeart/2005/8/layout/orgChart1"/>
    <dgm:cxn modelId="{17E88CE2-91D2-4445-A232-DF4D67031BB4}" type="presOf" srcId="{B5F2014D-4A04-42A9-849E-2887EF83F83F}" destId="{7A9BD1F4-8AED-42E2-AAD8-80B693DF43F9}" srcOrd="0" destOrd="0" presId="urn:microsoft.com/office/officeart/2005/8/layout/orgChart1"/>
    <dgm:cxn modelId="{98604CE3-386A-4708-BFE5-0C57A3CE3181}" type="presOf" srcId="{6757B156-664E-489F-94F9-4DF824AC4084}" destId="{3AB0DDD6-CE81-4227-8A68-9E32EE471FA5}" srcOrd="0" destOrd="0" presId="urn:microsoft.com/office/officeart/2005/8/layout/orgChart1"/>
    <dgm:cxn modelId="{616F4DE3-926F-4C65-97F3-6505705C0F69}" type="presOf" srcId="{17615BD4-D40F-4B68-9611-33338E575852}" destId="{6656F0EA-390C-41E1-8833-A12F7F41B802}" srcOrd="0" destOrd="0" presId="urn:microsoft.com/office/officeart/2005/8/layout/orgChart1"/>
    <dgm:cxn modelId="{322B40EC-1C6C-439D-BC45-AAF3E9C5CBFD}" type="presOf" srcId="{B971E021-57F4-4BA2-BB2E-A46B7DBF4FC5}" destId="{D0F93716-3CCE-4668-97C7-F11EE7A5F50B}" srcOrd="1" destOrd="0" presId="urn:microsoft.com/office/officeart/2005/8/layout/orgChart1"/>
    <dgm:cxn modelId="{01AB8DF0-8393-4F19-972C-8ADD99305B79}" type="presOf" srcId="{D7B7B019-DF04-4D19-94DE-4B6D9D3E7876}" destId="{F637CC02-6115-43F2-B329-51F43B2E1822}" srcOrd="0" destOrd="0" presId="urn:microsoft.com/office/officeart/2005/8/layout/orgChart1"/>
    <dgm:cxn modelId="{1305F0F5-979D-4820-8A61-149B04CF46CF}" srcId="{1A6B8822-2067-4C6D-B821-48A94E9501A4}" destId="{40831C94-A786-44A8-9413-24D126BC7229}" srcOrd="4" destOrd="0" parTransId="{07B0717C-74C3-40AA-9FE6-837A2F7D296A}" sibTransId="{D7AA4375-3EA4-4664-AE61-1FA02A396824}"/>
    <dgm:cxn modelId="{E550E824-6130-4453-B9FD-B5FE405A4800}" type="presParOf" srcId="{7B7680F8-E638-4916-8FDA-41127C03FA26}" destId="{D7D7A5B8-C385-4A62-9767-F01F6673C002}" srcOrd="0" destOrd="0" presId="urn:microsoft.com/office/officeart/2005/8/layout/orgChart1"/>
    <dgm:cxn modelId="{04049666-417D-45D6-9694-D2947F7DF342}" type="presParOf" srcId="{D7D7A5B8-C385-4A62-9767-F01F6673C002}" destId="{3F04FE35-6975-4B09-9CEE-5CCA1122E6FD}" srcOrd="0" destOrd="0" presId="urn:microsoft.com/office/officeart/2005/8/layout/orgChart1"/>
    <dgm:cxn modelId="{9E55EC3A-2DC4-4818-8C7D-6690F0ADF95D}" type="presParOf" srcId="{3F04FE35-6975-4B09-9CEE-5CCA1122E6FD}" destId="{89A654A8-59A2-4852-B2FB-A752B9ED9709}" srcOrd="0" destOrd="0" presId="urn:microsoft.com/office/officeart/2005/8/layout/orgChart1"/>
    <dgm:cxn modelId="{E7530820-863F-4861-B86C-889B2FC1DC4B}" type="presParOf" srcId="{3F04FE35-6975-4B09-9CEE-5CCA1122E6FD}" destId="{6FA3BCB0-CEFB-4745-9FDA-44EB42AEBB2A}" srcOrd="1" destOrd="0" presId="urn:microsoft.com/office/officeart/2005/8/layout/orgChart1"/>
    <dgm:cxn modelId="{58A727E0-9BC0-472D-8782-F5C87829063A}" type="presParOf" srcId="{D7D7A5B8-C385-4A62-9767-F01F6673C002}" destId="{7BEAC03C-E497-4926-A5E8-B50B1791F9EE}" srcOrd="1" destOrd="0" presId="urn:microsoft.com/office/officeart/2005/8/layout/orgChart1"/>
    <dgm:cxn modelId="{FDA4F29B-0677-416B-83B0-01923E035866}" type="presParOf" srcId="{7BEAC03C-E497-4926-A5E8-B50B1791F9EE}" destId="{81EF7059-F226-49CF-B73A-4FE14F76D505}" srcOrd="0" destOrd="0" presId="urn:microsoft.com/office/officeart/2005/8/layout/orgChart1"/>
    <dgm:cxn modelId="{077C00C7-93A0-4C16-90AD-57F88374B479}" type="presParOf" srcId="{7BEAC03C-E497-4926-A5E8-B50B1791F9EE}" destId="{A2DEB5C7-B910-4861-A9C1-AD92353E8214}" srcOrd="1" destOrd="0" presId="urn:microsoft.com/office/officeart/2005/8/layout/orgChart1"/>
    <dgm:cxn modelId="{468345FE-01AB-479D-A867-0C1177F75BAF}" type="presParOf" srcId="{A2DEB5C7-B910-4861-A9C1-AD92353E8214}" destId="{A1546669-7651-4226-BD6F-C5D3B0B3AC65}" srcOrd="0" destOrd="0" presId="urn:microsoft.com/office/officeart/2005/8/layout/orgChart1"/>
    <dgm:cxn modelId="{CC224233-D9BB-4496-A7CD-D1F31E759BF7}" type="presParOf" srcId="{A1546669-7651-4226-BD6F-C5D3B0B3AC65}" destId="{0E313BDD-24DB-4723-96AA-BF35CE053BA8}" srcOrd="0" destOrd="0" presId="urn:microsoft.com/office/officeart/2005/8/layout/orgChart1"/>
    <dgm:cxn modelId="{E411BE81-8190-450F-B7D9-0D2830BBA300}" type="presParOf" srcId="{A1546669-7651-4226-BD6F-C5D3B0B3AC65}" destId="{84DE4C02-C6E8-40AC-A71B-989B6D2876D6}" srcOrd="1" destOrd="0" presId="urn:microsoft.com/office/officeart/2005/8/layout/orgChart1"/>
    <dgm:cxn modelId="{857DCCBF-4B87-4DB6-B062-E050E33FB713}" type="presParOf" srcId="{A2DEB5C7-B910-4861-A9C1-AD92353E8214}" destId="{9C596791-101D-4A6E-9862-1D794AA742A2}" srcOrd="1" destOrd="0" presId="urn:microsoft.com/office/officeart/2005/8/layout/orgChart1"/>
    <dgm:cxn modelId="{1B72BDB6-AA05-4B4D-B797-6081BA34FE0E}" type="presParOf" srcId="{A2DEB5C7-B910-4861-A9C1-AD92353E8214}" destId="{BB8DA1F8-ADA1-4A3F-B64C-6B42D0F3944E}" srcOrd="2" destOrd="0" presId="urn:microsoft.com/office/officeart/2005/8/layout/orgChart1"/>
    <dgm:cxn modelId="{A533005B-10C6-43DC-B333-197D9C617A41}" type="presParOf" srcId="{7BEAC03C-E497-4926-A5E8-B50B1791F9EE}" destId="{A9A243E4-CDD0-4675-8307-EEB179CEBFD7}" srcOrd="2" destOrd="0" presId="urn:microsoft.com/office/officeart/2005/8/layout/orgChart1"/>
    <dgm:cxn modelId="{5870993E-10FD-41CE-A2CF-9011D3F74E77}" type="presParOf" srcId="{7BEAC03C-E497-4926-A5E8-B50B1791F9EE}" destId="{4473FB66-563D-4B67-BF24-C7D6B455C019}" srcOrd="3" destOrd="0" presId="urn:microsoft.com/office/officeart/2005/8/layout/orgChart1"/>
    <dgm:cxn modelId="{81B64CCD-61C7-4F6D-B1F8-B9224890E93F}" type="presParOf" srcId="{4473FB66-563D-4B67-BF24-C7D6B455C019}" destId="{DEB9ED99-724E-497B-BA60-B0F401F1D3DF}" srcOrd="0" destOrd="0" presId="urn:microsoft.com/office/officeart/2005/8/layout/orgChart1"/>
    <dgm:cxn modelId="{DFBBA2C4-47AE-48EC-BC27-726CC1ED804C}" type="presParOf" srcId="{DEB9ED99-724E-497B-BA60-B0F401F1D3DF}" destId="{2263EA6A-64D2-4F7C-AE7C-589969CC907A}" srcOrd="0" destOrd="0" presId="urn:microsoft.com/office/officeart/2005/8/layout/orgChart1"/>
    <dgm:cxn modelId="{2830DD3F-E4F3-447D-B7FF-EE3FAE2A1471}" type="presParOf" srcId="{DEB9ED99-724E-497B-BA60-B0F401F1D3DF}" destId="{D25DAEE9-432C-48B9-A5CF-70C3F0060A6B}" srcOrd="1" destOrd="0" presId="urn:microsoft.com/office/officeart/2005/8/layout/orgChart1"/>
    <dgm:cxn modelId="{F4130367-981A-45CE-812C-7D1B4288CBF4}" type="presParOf" srcId="{4473FB66-563D-4B67-BF24-C7D6B455C019}" destId="{7C9EB00B-CB8A-48DA-8E24-34727E7EEF7B}" srcOrd="1" destOrd="0" presId="urn:microsoft.com/office/officeart/2005/8/layout/orgChart1"/>
    <dgm:cxn modelId="{73DCC508-47C8-4E33-9D01-9EDAFDC72F58}" type="presParOf" srcId="{4473FB66-563D-4B67-BF24-C7D6B455C019}" destId="{4E5C62BA-ACD3-481C-B496-97482647267C}" srcOrd="2" destOrd="0" presId="urn:microsoft.com/office/officeart/2005/8/layout/orgChart1"/>
    <dgm:cxn modelId="{9BF1A262-1E7E-4563-BAC1-6DD181795EB3}" type="presParOf" srcId="{7BEAC03C-E497-4926-A5E8-B50B1791F9EE}" destId="{A4063A47-EE3E-4EC3-992F-F190D25BA71B}" srcOrd="4" destOrd="0" presId="urn:microsoft.com/office/officeart/2005/8/layout/orgChart1"/>
    <dgm:cxn modelId="{2188BF5E-6386-449E-9A81-75DBE2890DE1}" type="presParOf" srcId="{7BEAC03C-E497-4926-A5E8-B50B1791F9EE}" destId="{12CFC36D-C40E-47F3-9F1D-7164A364AB96}" srcOrd="5" destOrd="0" presId="urn:microsoft.com/office/officeart/2005/8/layout/orgChart1"/>
    <dgm:cxn modelId="{67F94C2F-3BD0-4C7A-99EF-5667F5AB5691}" type="presParOf" srcId="{12CFC36D-C40E-47F3-9F1D-7164A364AB96}" destId="{DCF192A0-8668-4D6C-8023-F9215402BA4E}" srcOrd="0" destOrd="0" presId="urn:microsoft.com/office/officeart/2005/8/layout/orgChart1"/>
    <dgm:cxn modelId="{FE0DC3F5-4B44-4739-9BCA-DDE036FFE134}" type="presParOf" srcId="{DCF192A0-8668-4D6C-8023-F9215402BA4E}" destId="{5105CDDB-9DC6-4F15-B8F5-08674539C29E}" srcOrd="0" destOrd="0" presId="urn:microsoft.com/office/officeart/2005/8/layout/orgChart1"/>
    <dgm:cxn modelId="{421BCD48-2C66-4C5C-9B86-211327F144FF}" type="presParOf" srcId="{DCF192A0-8668-4D6C-8023-F9215402BA4E}" destId="{A800D3F1-69F5-4304-BB71-4A132483D40D}" srcOrd="1" destOrd="0" presId="urn:microsoft.com/office/officeart/2005/8/layout/orgChart1"/>
    <dgm:cxn modelId="{9D23411D-01A9-4606-A842-49D517D6902A}" type="presParOf" srcId="{12CFC36D-C40E-47F3-9F1D-7164A364AB96}" destId="{E49CE064-FF63-4B46-8EF6-8BAA43C948BB}" srcOrd="1" destOrd="0" presId="urn:microsoft.com/office/officeart/2005/8/layout/orgChart1"/>
    <dgm:cxn modelId="{B91D196B-3DD1-49BF-935E-8964F35680EF}" type="presParOf" srcId="{E49CE064-FF63-4B46-8EF6-8BAA43C948BB}" destId="{3AB0DDD6-CE81-4227-8A68-9E32EE471FA5}" srcOrd="0" destOrd="0" presId="urn:microsoft.com/office/officeart/2005/8/layout/orgChart1"/>
    <dgm:cxn modelId="{FD6569FD-F35C-437F-BDD0-D10456AFFACF}" type="presParOf" srcId="{E49CE064-FF63-4B46-8EF6-8BAA43C948BB}" destId="{8BBB178A-9774-4B4D-AD22-82F00B49BF92}" srcOrd="1" destOrd="0" presId="urn:microsoft.com/office/officeart/2005/8/layout/orgChart1"/>
    <dgm:cxn modelId="{22FF8B5E-F020-4C21-9ED8-C7ED337D7BC4}" type="presParOf" srcId="{8BBB178A-9774-4B4D-AD22-82F00B49BF92}" destId="{9D684CE6-059F-460C-A7D5-25A10A1E85CC}" srcOrd="0" destOrd="0" presId="urn:microsoft.com/office/officeart/2005/8/layout/orgChart1"/>
    <dgm:cxn modelId="{856F4759-EF75-49C7-895E-C12B64FE9908}" type="presParOf" srcId="{9D684CE6-059F-460C-A7D5-25A10A1E85CC}" destId="{3242037C-DC9D-40C5-8F0F-F3D046EF2EF6}" srcOrd="0" destOrd="0" presId="urn:microsoft.com/office/officeart/2005/8/layout/orgChart1"/>
    <dgm:cxn modelId="{9D7CF1D0-4B21-44AD-BB70-D49464565EFB}" type="presParOf" srcId="{9D684CE6-059F-460C-A7D5-25A10A1E85CC}" destId="{7941978F-F0C0-4F2D-B622-9D5ADF6A33D7}" srcOrd="1" destOrd="0" presId="urn:microsoft.com/office/officeart/2005/8/layout/orgChart1"/>
    <dgm:cxn modelId="{50093D82-F03F-4367-8926-07C9991AA3AB}" type="presParOf" srcId="{8BBB178A-9774-4B4D-AD22-82F00B49BF92}" destId="{CAA1310C-687A-4C65-8219-ECA146A409EE}" srcOrd="1" destOrd="0" presId="urn:microsoft.com/office/officeart/2005/8/layout/orgChart1"/>
    <dgm:cxn modelId="{B5B92954-968C-43A9-9966-FE634A2CDC44}" type="presParOf" srcId="{8BBB178A-9774-4B4D-AD22-82F00B49BF92}" destId="{A900A2BC-027B-44AA-A554-ABBD83165B94}" srcOrd="2" destOrd="0" presId="urn:microsoft.com/office/officeart/2005/8/layout/orgChart1"/>
    <dgm:cxn modelId="{2818A3D5-2ED8-410E-BDEF-4511DBBF7127}" type="presParOf" srcId="{12CFC36D-C40E-47F3-9F1D-7164A364AB96}" destId="{83F1B10C-57D8-4A6B-BDCF-A3940FA5BB35}" srcOrd="2" destOrd="0" presId="urn:microsoft.com/office/officeart/2005/8/layout/orgChart1"/>
    <dgm:cxn modelId="{3BCC14F8-5ACD-45F8-8DD0-6CF4BC113691}" type="presParOf" srcId="{7BEAC03C-E497-4926-A5E8-B50B1791F9EE}" destId="{9A143757-1CBA-476C-8965-5DEDF4C5E3D7}" srcOrd="6" destOrd="0" presId="urn:microsoft.com/office/officeart/2005/8/layout/orgChart1"/>
    <dgm:cxn modelId="{C754AC20-B220-44FD-B530-24D358578E9A}" type="presParOf" srcId="{7BEAC03C-E497-4926-A5E8-B50B1791F9EE}" destId="{B0E8C7A6-37B0-49A1-9672-F0977F16728C}" srcOrd="7" destOrd="0" presId="urn:microsoft.com/office/officeart/2005/8/layout/orgChart1"/>
    <dgm:cxn modelId="{E98375A3-3EFF-4151-B18C-28F41452BAAE}" type="presParOf" srcId="{B0E8C7A6-37B0-49A1-9672-F0977F16728C}" destId="{9CE8FA83-75E3-42B7-9D81-78F5615CCBAA}" srcOrd="0" destOrd="0" presId="urn:microsoft.com/office/officeart/2005/8/layout/orgChart1"/>
    <dgm:cxn modelId="{5DDA7B72-AC32-4CFD-BF23-4AC830936FED}" type="presParOf" srcId="{9CE8FA83-75E3-42B7-9D81-78F5615CCBAA}" destId="{7B11AC0E-D776-4D54-B87F-698AFD7F0889}" srcOrd="0" destOrd="0" presId="urn:microsoft.com/office/officeart/2005/8/layout/orgChart1"/>
    <dgm:cxn modelId="{37D3BDD8-0468-4131-817A-7296605CCA2D}" type="presParOf" srcId="{9CE8FA83-75E3-42B7-9D81-78F5615CCBAA}" destId="{9FC092F7-B3B4-456D-9CB5-1D93E9941C27}" srcOrd="1" destOrd="0" presId="urn:microsoft.com/office/officeart/2005/8/layout/orgChart1"/>
    <dgm:cxn modelId="{502D5C45-04F3-444D-A7C2-2DA50F36F96B}" type="presParOf" srcId="{B0E8C7A6-37B0-49A1-9672-F0977F16728C}" destId="{D34CDD65-6F00-4E45-9EDA-914631BBEF75}" srcOrd="1" destOrd="0" presId="urn:microsoft.com/office/officeart/2005/8/layout/orgChart1"/>
    <dgm:cxn modelId="{CD3DC3DE-8DEB-4EF0-9076-1F66C01BE1EA}" type="presParOf" srcId="{B0E8C7A6-37B0-49A1-9672-F0977F16728C}" destId="{0FD0D962-366B-4AA6-8F7D-3B3940181353}" srcOrd="2" destOrd="0" presId="urn:microsoft.com/office/officeart/2005/8/layout/orgChart1"/>
    <dgm:cxn modelId="{AE76732C-72E2-44F2-A328-9E407B52D70F}" type="presParOf" srcId="{7BEAC03C-E497-4926-A5E8-B50B1791F9EE}" destId="{8563E016-7180-4C51-AED3-F7916CC140FD}" srcOrd="8" destOrd="0" presId="urn:microsoft.com/office/officeart/2005/8/layout/orgChart1"/>
    <dgm:cxn modelId="{6A275B2B-17C3-455A-9183-5CCDBAB2A5B1}" type="presParOf" srcId="{7BEAC03C-E497-4926-A5E8-B50B1791F9EE}" destId="{59A6DB08-514A-4BB6-BEA4-29BAD27D4DF0}" srcOrd="9" destOrd="0" presId="urn:microsoft.com/office/officeart/2005/8/layout/orgChart1"/>
    <dgm:cxn modelId="{F6364BC8-D694-4D30-ABE9-12C4633C1885}" type="presParOf" srcId="{59A6DB08-514A-4BB6-BEA4-29BAD27D4DF0}" destId="{0AA0A126-CE8A-461A-B0D1-3520F600F3B3}" srcOrd="0" destOrd="0" presId="urn:microsoft.com/office/officeart/2005/8/layout/orgChart1"/>
    <dgm:cxn modelId="{1CE80B9A-DDC0-4A85-B557-BB6994C35910}" type="presParOf" srcId="{0AA0A126-CE8A-461A-B0D1-3520F600F3B3}" destId="{5473AD9C-3A10-4896-B9A9-F7B873F3B096}" srcOrd="0" destOrd="0" presId="urn:microsoft.com/office/officeart/2005/8/layout/orgChart1"/>
    <dgm:cxn modelId="{B66511D2-70F4-4ECF-80E5-3C6FC374958E}" type="presParOf" srcId="{0AA0A126-CE8A-461A-B0D1-3520F600F3B3}" destId="{BA1EB2C1-1DE8-4820-8CE7-1987554EA708}" srcOrd="1" destOrd="0" presId="urn:microsoft.com/office/officeart/2005/8/layout/orgChart1"/>
    <dgm:cxn modelId="{E535BFF0-A4F2-4DFD-B8FE-865B1DA317D1}" type="presParOf" srcId="{59A6DB08-514A-4BB6-BEA4-29BAD27D4DF0}" destId="{6537082A-027D-4ADC-A37B-CB545E1D0327}" srcOrd="1" destOrd="0" presId="urn:microsoft.com/office/officeart/2005/8/layout/orgChart1"/>
    <dgm:cxn modelId="{B0187B55-BF43-4D41-8D9F-87EC50FA8C64}" type="presParOf" srcId="{59A6DB08-514A-4BB6-BEA4-29BAD27D4DF0}" destId="{0DBA2D14-F415-4338-A6F6-69BB45076074}" srcOrd="2" destOrd="0" presId="urn:microsoft.com/office/officeart/2005/8/layout/orgChart1"/>
    <dgm:cxn modelId="{8A8FAD0F-0550-4D2D-A107-7A86F89042D8}" type="presParOf" srcId="{D7D7A5B8-C385-4A62-9767-F01F6673C002}" destId="{6948EEAA-3858-4D8F-B00F-29948B30E016}" srcOrd="2" destOrd="0" presId="urn:microsoft.com/office/officeart/2005/8/layout/orgChart1"/>
    <dgm:cxn modelId="{11ADB413-FA9A-4CA5-883A-1CC8DE881585}" type="presParOf" srcId="{6948EEAA-3858-4D8F-B00F-29948B30E016}" destId="{6656F0EA-390C-41E1-8833-A12F7F41B802}" srcOrd="0" destOrd="0" presId="urn:microsoft.com/office/officeart/2005/8/layout/orgChart1"/>
    <dgm:cxn modelId="{9E253CD2-0907-463F-9012-CBB167CD92A9}" type="presParOf" srcId="{6948EEAA-3858-4D8F-B00F-29948B30E016}" destId="{4374DC91-DE49-4431-ACBF-ADFE20ADEBD1}" srcOrd="1" destOrd="0" presId="urn:microsoft.com/office/officeart/2005/8/layout/orgChart1"/>
    <dgm:cxn modelId="{800EEFB8-9A24-4590-B760-A9F4ADD9E4E9}" type="presParOf" srcId="{4374DC91-DE49-4431-ACBF-ADFE20ADEBD1}" destId="{E87C2CFE-20D4-468C-AB40-E1255A0B9617}" srcOrd="0" destOrd="0" presId="urn:microsoft.com/office/officeart/2005/8/layout/orgChart1"/>
    <dgm:cxn modelId="{67B2ABC3-006B-4097-9C3C-6561D04357D7}" type="presParOf" srcId="{E87C2CFE-20D4-468C-AB40-E1255A0B9617}" destId="{36FA0BCC-644E-4191-937A-3D937E3A98BA}" srcOrd="0" destOrd="0" presId="urn:microsoft.com/office/officeart/2005/8/layout/orgChart1"/>
    <dgm:cxn modelId="{F88E113A-3457-4BE6-8E09-066B15FAEDE8}" type="presParOf" srcId="{E87C2CFE-20D4-468C-AB40-E1255A0B9617}" destId="{F4418710-255D-4980-A200-5147D1E3A04C}" srcOrd="1" destOrd="0" presId="urn:microsoft.com/office/officeart/2005/8/layout/orgChart1"/>
    <dgm:cxn modelId="{12238900-8033-4E06-8005-12FD095305C2}" type="presParOf" srcId="{4374DC91-DE49-4431-ACBF-ADFE20ADEBD1}" destId="{CC33022B-ECAA-48A6-BA2E-806BE1D95853}" srcOrd="1" destOrd="0" presId="urn:microsoft.com/office/officeart/2005/8/layout/orgChart1"/>
    <dgm:cxn modelId="{D8B2ACBA-E4A0-4929-BF40-DA433F891A51}" type="presParOf" srcId="{CC33022B-ECAA-48A6-BA2E-806BE1D95853}" destId="{895215C2-8457-4D6A-A1BD-8863A404A642}" srcOrd="0" destOrd="0" presId="urn:microsoft.com/office/officeart/2005/8/layout/orgChart1"/>
    <dgm:cxn modelId="{0BFC3259-AD62-480F-8348-1C553B1A1715}" type="presParOf" srcId="{CC33022B-ECAA-48A6-BA2E-806BE1D95853}" destId="{44DFBDB3-6EF7-4038-836E-4899489FDCC1}" srcOrd="1" destOrd="0" presId="urn:microsoft.com/office/officeart/2005/8/layout/orgChart1"/>
    <dgm:cxn modelId="{677C2BEC-FDAC-41CA-8999-1855337A8EA2}" type="presParOf" srcId="{44DFBDB3-6EF7-4038-836E-4899489FDCC1}" destId="{655A94CE-FE6A-4797-903F-E8B2966610C4}" srcOrd="0" destOrd="0" presId="urn:microsoft.com/office/officeart/2005/8/layout/orgChart1"/>
    <dgm:cxn modelId="{EBABC4D3-4DB1-430B-A2DB-9117755FB751}" type="presParOf" srcId="{655A94CE-FE6A-4797-903F-E8B2966610C4}" destId="{B167D37E-7902-4558-A37C-5F945DA418B6}" srcOrd="0" destOrd="0" presId="urn:microsoft.com/office/officeart/2005/8/layout/orgChart1"/>
    <dgm:cxn modelId="{A7F74B37-1617-40E1-97FF-3BC8B708FB0B}" type="presParOf" srcId="{655A94CE-FE6A-4797-903F-E8B2966610C4}" destId="{D427ECF9-D4F4-426D-8202-D6976AEEC78F}" srcOrd="1" destOrd="0" presId="urn:microsoft.com/office/officeart/2005/8/layout/orgChart1"/>
    <dgm:cxn modelId="{DC25C4C4-A699-43DD-8067-635CFCBDFF5D}" type="presParOf" srcId="{44DFBDB3-6EF7-4038-836E-4899489FDCC1}" destId="{056AA440-1966-4546-95A4-95631EC8BFCB}" srcOrd="1" destOrd="0" presId="urn:microsoft.com/office/officeart/2005/8/layout/orgChart1"/>
    <dgm:cxn modelId="{9AF8306E-1662-4BCF-A02C-34F7AA4E7560}" type="presParOf" srcId="{44DFBDB3-6EF7-4038-836E-4899489FDCC1}" destId="{C87F2727-7BE3-4589-BD67-333A4039AF0E}" srcOrd="2" destOrd="0" presId="urn:microsoft.com/office/officeart/2005/8/layout/orgChart1"/>
    <dgm:cxn modelId="{6AD41E81-4B02-40EE-9875-EBE3D4F690A7}" type="presParOf" srcId="{CC33022B-ECAA-48A6-BA2E-806BE1D95853}" destId="{A3D23921-F18A-47B7-8B04-F4B5463BA5FA}" srcOrd="2" destOrd="0" presId="urn:microsoft.com/office/officeart/2005/8/layout/orgChart1"/>
    <dgm:cxn modelId="{01295A40-CDB4-484B-8D8B-EC627CE6B418}" type="presParOf" srcId="{CC33022B-ECAA-48A6-BA2E-806BE1D95853}" destId="{A04E8F44-E15D-4FA2-A836-42892D2888F2}" srcOrd="3" destOrd="0" presId="urn:microsoft.com/office/officeart/2005/8/layout/orgChart1"/>
    <dgm:cxn modelId="{6590F57D-CD26-472B-9935-435FEDBD0BEC}" type="presParOf" srcId="{A04E8F44-E15D-4FA2-A836-42892D2888F2}" destId="{5DE382EB-937D-4676-8D9B-D307360766B6}" srcOrd="0" destOrd="0" presId="urn:microsoft.com/office/officeart/2005/8/layout/orgChart1"/>
    <dgm:cxn modelId="{1AAA4097-75E7-443F-956D-AFBBC0CB8A1E}" type="presParOf" srcId="{5DE382EB-937D-4676-8D9B-D307360766B6}" destId="{E49417A4-D165-4DA6-BA43-45AF1E90166D}" srcOrd="0" destOrd="0" presId="urn:microsoft.com/office/officeart/2005/8/layout/orgChart1"/>
    <dgm:cxn modelId="{EF6D1CB9-832C-4F5A-A259-5705E56C1A6C}" type="presParOf" srcId="{5DE382EB-937D-4676-8D9B-D307360766B6}" destId="{CA6F8554-9247-455A-8B6D-8D1BC35B7C39}" srcOrd="1" destOrd="0" presId="urn:microsoft.com/office/officeart/2005/8/layout/orgChart1"/>
    <dgm:cxn modelId="{FB5BA75A-ACFB-44C0-8559-96467ACB2087}" type="presParOf" srcId="{A04E8F44-E15D-4FA2-A836-42892D2888F2}" destId="{DF25BA50-C858-4BC9-8CF2-367CF8DF5766}" srcOrd="1" destOrd="0" presId="urn:microsoft.com/office/officeart/2005/8/layout/orgChart1"/>
    <dgm:cxn modelId="{1476CA1A-AE6F-4DA2-ABC1-FC48A4258FDF}" type="presParOf" srcId="{A04E8F44-E15D-4FA2-A836-42892D2888F2}" destId="{3798CF27-2C3C-498A-93FB-911FC24E6450}" srcOrd="2" destOrd="0" presId="urn:microsoft.com/office/officeart/2005/8/layout/orgChart1"/>
    <dgm:cxn modelId="{AD67F753-5966-4D54-9C63-0BA65A966551}" type="presParOf" srcId="{CC33022B-ECAA-48A6-BA2E-806BE1D95853}" destId="{A30D354B-18D5-44E6-A2D1-CD4419BBADA9}" srcOrd="4" destOrd="0" presId="urn:microsoft.com/office/officeart/2005/8/layout/orgChart1"/>
    <dgm:cxn modelId="{516D73DC-5AFA-4785-9F01-F13A96DA5484}" type="presParOf" srcId="{CC33022B-ECAA-48A6-BA2E-806BE1D95853}" destId="{DA33287F-7221-4790-807E-33D5461573FB}" srcOrd="5" destOrd="0" presId="urn:microsoft.com/office/officeart/2005/8/layout/orgChart1"/>
    <dgm:cxn modelId="{E2BD7CC4-F266-4B40-AFAC-9D38B8B489D5}" type="presParOf" srcId="{DA33287F-7221-4790-807E-33D5461573FB}" destId="{6C21467E-79B6-43C9-AC7D-3143784C85E9}" srcOrd="0" destOrd="0" presId="urn:microsoft.com/office/officeart/2005/8/layout/orgChart1"/>
    <dgm:cxn modelId="{432FDC60-BB61-4CFD-BCC7-33EF45EFE7A1}" type="presParOf" srcId="{6C21467E-79B6-43C9-AC7D-3143784C85E9}" destId="{C7A4670F-7B2D-40C2-A8EB-92FDA7FD7FE6}" srcOrd="0" destOrd="0" presId="urn:microsoft.com/office/officeart/2005/8/layout/orgChart1"/>
    <dgm:cxn modelId="{26A5B5A4-62EC-4426-948C-A329C00B9ECB}" type="presParOf" srcId="{6C21467E-79B6-43C9-AC7D-3143784C85E9}" destId="{56905408-DF03-4B8E-A27B-28C29FCCECD6}" srcOrd="1" destOrd="0" presId="urn:microsoft.com/office/officeart/2005/8/layout/orgChart1"/>
    <dgm:cxn modelId="{341139D6-4C2D-4F23-8F3B-D7C226540CAD}" type="presParOf" srcId="{DA33287F-7221-4790-807E-33D5461573FB}" destId="{13E9B96D-1DBE-4E53-ADD2-8BFD29E4E1CB}" srcOrd="1" destOrd="0" presId="urn:microsoft.com/office/officeart/2005/8/layout/orgChart1"/>
    <dgm:cxn modelId="{FC0E236C-4956-4A1C-88A9-FE5E6EAB068C}" type="presParOf" srcId="{DA33287F-7221-4790-807E-33D5461573FB}" destId="{441395B1-792E-400E-AE28-9DFEA61ADEB6}" srcOrd="2" destOrd="0" presId="urn:microsoft.com/office/officeart/2005/8/layout/orgChart1"/>
    <dgm:cxn modelId="{9CFEEEA2-28C7-4F7F-8842-043B5AA31EC3}" type="presParOf" srcId="{4374DC91-DE49-4431-ACBF-ADFE20ADEBD1}" destId="{80782217-BF19-407C-B877-0CF785ECDC5D}" srcOrd="2" destOrd="0" presId="urn:microsoft.com/office/officeart/2005/8/layout/orgChart1"/>
    <dgm:cxn modelId="{99291096-61D1-42AB-BA92-4933039A6C3D}" type="presParOf" srcId="{80782217-BF19-407C-B877-0CF785ECDC5D}" destId="{B7ADE31D-1ABA-4BB8-B6FF-DBD5036D78ED}" srcOrd="0" destOrd="0" presId="urn:microsoft.com/office/officeart/2005/8/layout/orgChart1"/>
    <dgm:cxn modelId="{DCF7759D-D11E-406F-BC08-6FAECD3A8D29}" type="presParOf" srcId="{80782217-BF19-407C-B877-0CF785ECDC5D}" destId="{26B063F4-CD46-415F-96CA-8069CC72935B}" srcOrd="1" destOrd="0" presId="urn:microsoft.com/office/officeart/2005/8/layout/orgChart1"/>
    <dgm:cxn modelId="{7F5AA356-94B8-4CF7-B009-2DC2EB6A659A}" type="presParOf" srcId="{26B063F4-CD46-415F-96CA-8069CC72935B}" destId="{7372428D-7736-4134-8EA9-1F800A252A97}" srcOrd="0" destOrd="0" presId="urn:microsoft.com/office/officeart/2005/8/layout/orgChart1"/>
    <dgm:cxn modelId="{D66E0790-AA71-4214-8A1B-E6E9AB1A5058}" type="presParOf" srcId="{7372428D-7736-4134-8EA9-1F800A252A97}" destId="{DEEB66BF-FD2D-4E0D-9CE5-F330FD62DABB}" srcOrd="0" destOrd="0" presId="urn:microsoft.com/office/officeart/2005/8/layout/orgChart1"/>
    <dgm:cxn modelId="{0D9EF63D-A707-40BE-9809-62218B038DFF}" type="presParOf" srcId="{7372428D-7736-4134-8EA9-1F800A252A97}" destId="{F999ACF2-49C4-4A7E-B9C8-F746501873D6}" srcOrd="1" destOrd="0" presId="urn:microsoft.com/office/officeart/2005/8/layout/orgChart1"/>
    <dgm:cxn modelId="{141C13DF-05A5-4B18-9942-1143AE93E167}" type="presParOf" srcId="{26B063F4-CD46-415F-96CA-8069CC72935B}" destId="{40C0A40D-1854-4378-A687-654ECDC1941E}" srcOrd="1" destOrd="0" presId="urn:microsoft.com/office/officeart/2005/8/layout/orgChart1"/>
    <dgm:cxn modelId="{F531BC9B-19E1-47A9-8C30-E9EC14A8E509}" type="presParOf" srcId="{26B063F4-CD46-415F-96CA-8069CC72935B}" destId="{1E74ECB8-5FF0-4E81-A60E-9BB77EC8D15B}" srcOrd="2" destOrd="0" presId="urn:microsoft.com/office/officeart/2005/8/layout/orgChart1"/>
    <dgm:cxn modelId="{14CDE7A3-35BE-44AF-BBBB-54A454E7C57D}" type="presParOf" srcId="{80782217-BF19-407C-B877-0CF785ECDC5D}" destId="{A4F0BE4B-AE6C-4143-AA77-B464DF54AC5F}" srcOrd="2" destOrd="0" presId="urn:microsoft.com/office/officeart/2005/8/layout/orgChart1"/>
    <dgm:cxn modelId="{7F277AF7-3851-4745-BB9F-DDF867D0F1B2}" type="presParOf" srcId="{80782217-BF19-407C-B877-0CF785ECDC5D}" destId="{C4420A03-90A6-44EF-8660-9B8830A7EFB8}" srcOrd="3" destOrd="0" presId="urn:microsoft.com/office/officeart/2005/8/layout/orgChart1"/>
    <dgm:cxn modelId="{B0A7491D-28E6-49B0-858B-4E863FF85AB2}" type="presParOf" srcId="{C4420A03-90A6-44EF-8660-9B8830A7EFB8}" destId="{196BE0E0-5C13-4EE1-B1E9-479D8A0CFCD2}" srcOrd="0" destOrd="0" presId="urn:microsoft.com/office/officeart/2005/8/layout/orgChart1"/>
    <dgm:cxn modelId="{D348EAB2-8AD1-4874-B23C-CB8980341BF0}" type="presParOf" srcId="{196BE0E0-5C13-4EE1-B1E9-479D8A0CFCD2}" destId="{32D0A860-F4C4-4433-B2E6-7DB31E2EDAE1}" srcOrd="0" destOrd="0" presId="urn:microsoft.com/office/officeart/2005/8/layout/orgChart1"/>
    <dgm:cxn modelId="{31123BEC-DF50-48B7-8AA8-4D257D691CB0}" type="presParOf" srcId="{196BE0E0-5C13-4EE1-B1E9-479D8A0CFCD2}" destId="{DD00A916-EEDF-4D3A-AD2A-3453465F90E9}" srcOrd="1" destOrd="0" presId="urn:microsoft.com/office/officeart/2005/8/layout/orgChart1"/>
    <dgm:cxn modelId="{8228CE98-229C-4F03-BAA4-C9A47D77C5D2}" type="presParOf" srcId="{C4420A03-90A6-44EF-8660-9B8830A7EFB8}" destId="{BBA0D76E-294E-4F59-89E6-44F4EA11B86C}" srcOrd="1" destOrd="0" presId="urn:microsoft.com/office/officeart/2005/8/layout/orgChart1"/>
    <dgm:cxn modelId="{FE875619-967B-49B7-870F-44D875BB2E66}" type="presParOf" srcId="{C4420A03-90A6-44EF-8660-9B8830A7EFB8}" destId="{6FF2879E-5F45-4DC5-B051-A47B1A3847E0}" srcOrd="2" destOrd="0" presId="urn:microsoft.com/office/officeart/2005/8/layout/orgChart1"/>
    <dgm:cxn modelId="{53423414-DC98-4FC7-86FF-9FC21CABE876}" type="presParOf" srcId="{6948EEAA-3858-4D8F-B00F-29948B30E016}" destId="{50EA5D5F-3B07-4549-8324-ADF663255EA6}" srcOrd="2" destOrd="0" presId="urn:microsoft.com/office/officeart/2005/8/layout/orgChart1"/>
    <dgm:cxn modelId="{56AD9F0D-BA52-46D8-B668-21EFFDFC3DA1}" type="presParOf" srcId="{6948EEAA-3858-4D8F-B00F-29948B30E016}" destId="{682D67E8-16D4-45CD-B582-93A13088BD04}" srcOrd="3" destOrd="0" presId="urn:microsoft.com/office/officeart/2005/8/layout/orgChart1"/>
    <dgm:cxn modelId="{7CBCA38F-B1AD-4C6A-B238-F79898AF39B5}" type="presParOf" srcId="{682D67E8-16D4-45CD-B582-93A13088BD04}" destId="{8A4B857A-FBF0-4243-9CCE-B9EF8186BBB3}" srcOrd="0" destOrd="0" presId="urn:microsoft.com/office/officeart/2005/8/layout/orgChart1"/>
    <dgm:cxn modelId="{F29CA8DE-5A81-40E4-B49D-86DDB1AAEC5B}" type="presParOf" srcId="{8A4B857A-FBF0-4243-9CCE-B9EF8186BBB3}" destId="{7A9BD1F4-8AED-42E2-AAD8-80B693DF43F9}" srcOrd="0" destOrd="0" presId="urn:microsoft.com/office/officeart/2005/8/layout/orgChart1"/>
    <dgm:cxn modelId="{D85EB121-9A41-41EE-B373-7838D8540E2A}" type="presParOf" srcId="{8A4B857A-FBF0-4243-9CCE-B9EF8186BBB3}" destId="{1B9BB826-EF56-4BF9-8BA5-727218B9BF9F}" srcOrd="1" destOrd="0" presId="urn:microsoft.com/office/officeart/2005/8/layout/orgChart1"/>
    <dgm:cxn modelId="{CB976736-CBD3-4F9A-BFE5-B93CD2DB4855}" type="presParOf" srcId="{682D67E8-16D4-45CD-B582-93A13088BD04}" destId="{30AF47C2-0BA3-49B3-8DD7-E84C46EDD409}" srcOrd="1" destOrd="0" presId="urn:microsoft.com/office/officeart/2005/8/layout/orgChart1"/>
    <dgm:cxn modelId="{93893A58-A9DF-426F-BA3C-5DAEE83DA665}" type="presParOf" srcId="{30AF47C2-0BA3-49B3-8DD7-E84C46EDD409}" destId="{2D553CB1-D837-44CC-87BE-084A1AC6604F}" srcOrd="0" destOrd="0" presId="urn:microsoft.com/office/officeart/2005/8/layout/orgChart1"/>
    <dgm:cxn modelId="{EB4127A8-0FC0-4271-B334-4BB57AF22E84}" type="presParOf" srcId="{30AF47C2-0BA3-49B3-8DD7-E84C46EDD409}" destId="{FF6DDBB2-4B58-48AD-83BD-8A613BDCB369}" srcOrd="1" destOrd="0" presId="urn:microsoft.com/office/officeart/2005/8/layout/orgChart1"/>
    <dgm:cxn modelId="{444A3C67-5A21-4962-B78C-4EBEB0CE2FF2}" type="presParOf" srcId="{FF6DDBB2-4B58-48AD-83BD-8A613BDCB369}" destId="{31B1C7BE-0981-4F04-8D98-3EF51DCF935C}" srcOrd="0" destOrd="0" presId="urn:microsoft.com/office/officeart/2005/8/layout/orgChart1"/>
    <dgm:cxn modelId="{CB9F51A2-B5CA-474D-87C2-86B15282ABE5}" type="presParOf" srcId="{31B1C7BE-0981-4F04-8D98-3EF51DCF935C}" destId="{6DC144F6-AA03-4986-AB02-508272C08DDB}" srcOrd="0" destOrd="0" presId="urn:microsoft.com/office/officeart/2005/8/layout/orgChart1"/>
    <dgm:cxn modelId="{C7F0E341-D464-4BCE-9250-0C0A39794E50}" type="presParOf" srcId="{31B1C7BE-0981-4F04-8D98-3EF51DCF935C}" destId="{D0F93716-3CCE-4668-97C7-F11EE7A5F50B}" srcOrd="1" destOrd="0" presId="urn:microsoft.com/office/officeart/2005/8/layout/orgChart1"/>
    <dgm:cxn modelId="{BC2DE18A-A3B5-4574-9AED-FD857FCEBADA}" type="presParOf" srcId="{FF6DDBB2-4B58-48AD-83BD-8A613BDCB369}" destId="{A0CE0521-DC4E-4BCF-B58D-57F582E5B663}" srcOrd="1" destOrd="0" presId="urn:microsoft.com/office/officeart/2005/8/layout/orgChart1"/>
    <dgm:cxn modelId="{48E1A990-1C5E-45DD-98F8-A4707925FBAB}" type="presParOf" srcId="{FF6DDBB2-4B58-48AD-83BD-8A613BDCB369}" destId="{28C2F7B2-3AE0-4B03-8190-C51F3072455E}" srcOrd="2" destOrd="0" presId="urn:microsoft.com/office/officeart/2005/8/layout/orgChart1"/>
    <dgm:cxn modelId="{163B8CDB-00D4-41B8-B7BC-42ED3ED18EFA}" type="presParOf" srcId="{30AF47C2-0BA3-49B3-8DD7-E84C46EDD409}" destId="{3827EF07-DACA-45CD-9040-A187E4348130}" srcOrd="2" destOrd="0" presId="urn:microsoft.com/office/officeart/2005/8/layout/orgChart1"/>
    <dgm:cxn modelId="{0C3CD986-D214-470F-8FB9-514309290524}" type="presParOf" srcId="{30AF47C2-0BA3-49B3-8DD7-E84C46EDD409}" destId="{5775B377-CDC1-4998-AD8D-0F38799AB267}" srcOrd="3" destOrd="0" presId="urn:microsoft.com/office/officeart/2005/8/layout/orgChart1"/>
    <dgm:cxn modelId="{3062D8CC-79CE-44CE-9ED4-CB9CBE5C0418}" type="presParOf" srcId="{5775B377-CDC1-4998-AD8D-0F38799AB267}" destId="{BA62177F-FDDC-4B40-BC1C-77B2274E38DE}" srcOrd="0" destOrd="0" presId="urn:microsoft.com/office/officeart/2005/8/layout/orgChart1"/>
    <dgm:cxn modelId="{731EB43B-903C-4F6E-9783-4C21D1999589}" type="presParOf" srcId="{BA62177F-FDDC-4B40-BC1C-77B2274E38DE}" destId="{F637CC02-6115-43F2-B329-51F43B2E1822}" srcOrd="0" destOrd="0" presId="urn:microsoft.com/office/officeart/2005/8/layout/orgChart1"/>
    <dgm:cxn modelId="{992AB2E5-B886-4DE0-8DA5-E2A477B7D0C6}" type="presParOf" srcId="{BA62177F-FDDC-4B40-BC1C-77B2274E38DE}" destId="{435D9E8B-9B61-49DF-8CA9-7F863C184F17}" srcOrd="1" destOrd="0" presId="urn:microsoft.com/office/officeart/2005/8/layout/orgChart1"/>
    <dgm:cxn modelId="{A4CFFC77-0D7C-4E5F-917C-F2B3AD221079}" type="presParOf" srcId="{5775B377-CDC1-4998-AD8D-0F38799AB267}" destId="{61CDDA9A-CCCF-4A11-98A7-31A40B244C92}" srcOrd="1" destOrd="0" presId="urn:microsoft.com/office/officeart/2005/8/layout/orgChart1"/>
    <dgm:cxn modelId="{D2C5FBE1-5606-414B-BF74-47840D147386}" type="presParOf" srcId="{61CDDA9A-CCCF-4A11-98A7-31A40B244C92}" destId="{D0FFC3B8-1A93-4A75-91CE-E99224BAD1BD}" srcOrd="0" destOrd="0" presId="urn:microsoft.com/office/officeart/2005/8/layout/orgChart1"/>
    <dgm:cxn modelId="{79281E64-0593-4F00-9A3A-266145654D08}" type="presParOf" srcId="{61CDDA9A-CCCF-4A11-98A7-31A40B244C92}" destId="{C34BE573-23B8-40BE-A100-8B1FA4DF7729}" srcOrd="1" destOrd="0" presId="urn:microsoft.com/office/officeart/2005/8/layout/orgChart1"/>
    <dgm:cxn modelId="{243B7913-101B-4039-9065-011130E493AB}" type="presParOf" srcId="{C34BE573-23B8-40BE-A100-8B1FA4DF7729}" destId="{CD07FE5C-DE54-4B6C-895A-44B6B4A6752B}" srcOrd="0" destOrd="0" presId="urn:microsoft.com/office/officeart/2005/8/layout/orgChart1"/>
    <dgm:cxn modelId="{D5EA1AAB-CED4-4870-AB53-7061B014A8CE}" type="presParOf" srcId="{CD07FE5C-DE54-4B6C-895A-44B6B4A6752B}" destId="{46876DA8-5A59-498E-9535-EA4472860717}" srcOrd="0" destOrd="0" presId="urn:microsoft.com/office/officeart/2005/8/layout/orgChart1"/>
    <dgm:cxn modelId="{60F342AE-20AB-4BBB-91D2-0AB0394A9CD7}" type="presParOf" srcId="{CD07FE5C-DE54-4B6C-895A-44B6B4A6752B}" destId="{924FEC9E-3CFA-4938-9640-4A964BAB7953}" srcOrd="1" destOrd="0" presId="urn:microsoft.com/office/officeart/2005/8/layout/orgChart1"/>
    <dgm:cxn modelId="{71F73ADA-9A2F-4E79-B81A-E8C337389C20}" type="presParOf" srcId="{C34BE573-23B8-40BE-A100-8B1FA4DF7729}" destId="{1F65B266-6107-43A7-B2ED-58E0E49860D9}" srcOrd="1" destOrd="0" presId="urn:microsoft.com/office/officeart/2005/8/layout/orgChart1"/>
    <dgm:cxn modelId="{3C63C214-6205-4B48-B42C-A16DEF7F292A}" type="presParOf" srcId="{C34BE573-23B8-40BE-A100-8B1FA4DF7729}" destId="{7CD58C1B-109B-487B-9DDD-F3AAE729AB5B}" srcOrd="2" destOrd="0" presId="urn:microsoft.com/office/officeart/2005/8/layout/orgChart1"/>
    <dgm:cxn modelId="{5661D59D-55E8-4A3B-A2B6-2842DF9274E2}" type="presParOf" srcId="{5775B377-CDC1-4998-AD8D-0F38799AB267}" destId="{B129D488-8D0D-44D9-AD48-B39421C23A7B}" srcOrd="2" destOrd="0" presId="urn:microsoft.com/office/officeart/2005/8/layout/orgChart1"/>
    <dgm:cxn modelId="{5062D397-7EB8-4255-BCFF-32E98B66714E}" type="presParOf" srcId="{682D67E8-16D4-45CD-B582-93A13088BD04}" destId="{1FBB9B9B-B2F3-42DB-ACB6-C94373035A7E}" srcOrd="2" destOrd="0" presId="urn:microsoft.com/office/officeart/2005/8/layout/orgChart1"/>
    <dgm:cxn modelId="{65163C6C-8BB6-45E6-92DF-FEE618B902B6}" type="presParOf" srcId="{7B7680F8-E638-4916-8FDA-41127C03FA26}" destId="{872EF42B-2D5D-4A2D-B19A-D18EF9857EC3}" srcOrd="1" destOrd="0" presId="urn:microsoft.com/office/officeart/2005/8/layout/orgChart1"/>
    <dgm:cxn modelId="{97FB4D1D-7205-439C-A5C4-DC9990E1A581}" type="presParOf" srcId="{872EF42B-2D5D-4A2D-B19A-D18EF9857EC3}" destId="{7851BA1F-DB2B-4453-911C-AEE4E29E6CE0}" srcOrd="0" destOrd="0" presId="urn:microsoft.com/office/officeart/2005/8/layout/orgChart1"/>
    <dgm:cxn modelId="{0E163EB1-42F3-4320-B164-9736F878B41D}" type="presParOf" srcId="{7851BA1F-DB2B-4453-911C-AEE4E29E6CE0}" destId="{7C2FF91D-32DF-43DA-B3A0-83447ED05E65}" srcOrd="0" destOrd="0" presId="urn:microsoft.com/office/officeart/2005/8/layout/orgChart1"/>
    <dgm:cxn modelId="{9D2876CF-5FB4-4A14-A5B5-094C92907D15}" type="presParOf" srcId="{7851BA1F-DB2B-4453-911C-AEE4E29E6CE0}" destId="{7A0470BF-C62F-4F09-9B2C-8F5C6911309A}" srcOrd="1" destOrd="0" presId="urn:microsoft.com/office/officeart/2005/8/layout/orgChart1"/>
    <dgm:cxn modelId="{F5FF85A0-D011-4C30-B289-5D71C6F6B96D}" type="presParOf" srcId="{872EF42B-2D5D-4A2D-B19A-D18EF9857EC3}" destId="{D49995F1-60FA-4AAA-AE35-0DD684EA41BA}" srcOrd="1" destOrd="0" presId="urn:microsoft.com/office/officeart/2005/8/layout/orgChart1"/>
    <dgm:cxn modelId="{5BBE657C-620E-4354-8582-384241E50594}" type="presParOf" srcId="{872EF42B-2D5D-4A2D-B19A-D18EF9857EC3}" destId="{97A192EA-71B1-4A28-B386-A19B3BCE3F2C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FC3B8-1A93-4A75-91CE-E99224BAD1BD}">
      <dsp:nvSpPr>
        <dsp:cNvPr id="0" name=""/>
        <dsp:cNvSpPr/>
      </dsp:nvSpPr>
      <dsp:spPr>
        <a:xfrm>
          <a:off x="7191884" y="2236141"/>
          <a:ext cx="94351" cy="496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518"/>
              </a:lnTo>
              <a:lnTo>
                <a:pt x="94351" y="4965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27EF07-DACA-45CD-9040-A187E4348130}">
      <dsp:nvSpPr>
        <dsp:cNvPr id="0" name=""/>
        <dsp:cNvSpPr/>
      </dsp:nvSpPr>
      <dsp:spPr>
        <a:xfrm>
          <a:off x="6156632" y="1323807"/>
          <a:ext cx="1500037" cy="352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585"/>
              </a:lnTo>
              <a:lnTo>
                <a:pt x="1500037" y="230585"/>
              </a:lnTo>
              <a:lnTo>
                <a:pt x="1500037" y="3525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3CB1-D837-44CC-87BE-084A1AC6604F}">
      <dsp:nvSpPr>
        <dsp:cNvPr id="0" name=""/>
        <dsp:cNvSpPr/>
      </dsp:nvSpPr>
      <dsp:spPr>
        <a:xfrm>
          <a:off x="6110912" y="1323807"/>
          <a:ext cx="91440" cy="3723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356"/>
              </a:lnTo>
              <a:lnTo>
                <a:pt x="48160" y="250356"/>
              </a:lnTo>
              <a:lnTo>
                <a:pt x="48160" y="3723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A5D5F-3B07-4549-8324-ADF663255EA6}">
      <dsp:nvSpPr>
        <dsp:cNvPr id="0" name=""/>
        <dsp:cNvSpPr/>
      </dsp:nvSpPr>
      <dsp:spPr>
        <a:xfrm>
          <a:off x="4799179" y="774158"/>
          <a:ext cx="776470" cy="259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158"/>
              </a:lnTo>
              <a:lnTo>
                <a:pt x="776470" y="259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0BE4B-AE6C-4143-AA77-B464DF54AC5F}">
      <dsp:nvSpPr>
        <dsp:cNvPr id="0" name=""/>
        <dsp:cNvSpPr/>
      </dsp:nvSpPr>
      <dsp:spPr>
        <a:xfrm>
          <a:off x="2843234" y="1372099"/>
          <a:ext cx="140283" cy="570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675"/>
              </a:lnTo>
              <a:lnTo>
                <a:pt x="140283" y="5706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DE31D-1ABA-4BB8-B6FF-DBD5036D78ED}">
      <dsp:nvSpPr>
        <dsp:cNvPr id="0" name=""/>
        <dsp:cNvSpPr/>
      </dsp:nvSpPr>
      <dsp:spPr>
        <a:xfrm>
          <a:off x="2699440" y="1372099"/>
          <a:ext cx="143793" cy="566056"/>
        </a:xfrm>
        <a:custGeom>
          <a:avLst/>
          <a:gdLst/>
          <a:ahLst/>
          <a:cxnLst/>
          <a:rect l="0" t="0" r="0" b="0"/>
          <a:pathLst>
            <a:path>
              <a:moveTo>
                <a:pt x="143793" y="0"/>
              </a:moveTo>
              <a:lnTo>
                <a:pt x="143793" y="566056"/>
              </a:lnTo>
              <a:lnTo>
                <a:pt x="0" y="566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D354B-18D5-44E6-A2D1-CD4419BBADA9}">
      <dsp:nvSpPr>
        <dsp:cNvPr id="0" name=""/>
        <dsp:cNvSpPr/>
      </dsp:nvSpPr>
      <dsp:spPr>
        <a:xfrm>
          <a:off x="2724341" y="1372099"/>
          <a:ext cx="118892" cy="1310210"/>
        </a:xfrm>
        <a:custGeom>
          <a:avLst/>
          <a:gdLst/>
          <a:ahLst/>
          <a:cxnLst/>
          <a:rect l="0" t="0" r="0" b="0"/>
          <a:pathLst>
            <a:path>
              <a:moveTo>
                <a:pt x="118892" y="0"/>
              </a:moveTo>
              <a:lnTo>
                <a:pt x="118892" y="1310210"/>
              </a:lnTo>
              <a:lnTo>
                <a:pt x="0" y="13102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23921-F18A-47B7-8B04-F4B5463BA5FA}">
      <dsp:nvSpPr>
        <dsp:cNvPr id="0" name=""/>
        <dsp:cNvSpPr/>
      </dsp:nvSpPr>
      <dsp:spPr>
        <a:xfrm>
          <a:off x="2715255" y="1372099"/>
          <a:ext cx="127978" cy="2035197"/>
        </a:xfrm>
        <a:custGeom>
          <a:avLst/>
          <a:gdLst/>
          <a:ahLst/>
          <a:cxnLst/>
          <a:rect l="0" t="0" r="0" b="0"/>
          <a:pathLst>
            <a:path>
              <a:moveTo>
                <a:pt x="127978" y="0"/>
              </a:moveTo>
              <a:lnTo>
                <a:pt x="127978" y="2035197"/>
              </a:lnTo>
              <a:lnTo>
                <a:pt x="0" y="20351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215C2-8457-4D6A-A1BD-8863A404A642}">
      <dsp:nvSpPr>
        <dsp:cNvPr id="0" name=""/>
        <dsp:cNvSpPr/>
      </dsp:nvSpPr>
      <dsp:spPr>
        <a:xfrm>
          <a:off x="2843234" y="1372099"/>
          <a:ext cx="165847" cy="1302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846"/>
              </a:lnTo>
              <a:lnTo>
                <a:pt x="165847" y="13028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F0EA-390C-41E1-8833-A12F7F41B802}">
      <dsp:nvSpPr>
        <dsp:cNvPr id="0" name=""/>
        <dsp:cNvSpPr/>
      </dsp:nvSpPr>
      <dsp:spPr>
        <a:xfrm>
          <a:off x="3424215" y="774158"/>
          <a:ext cx="1374963" cy="307449"/>
        </a:xfrm>
        <a:custGeom>
          <a:avLst/>
          <a:gdLst/>
          <a:ahLst/>
          <a:cxnLst/>
          <a:rect l="0" t="0" r="0" b="0"/>
          <a:pathLst>
            <a:path>
              <a:moveTo>
                <a:pt x="1374963" y="0"/>
              </a:moveTo>
              <a:lnTo>
                <a:pt x="1374963" y="307449"/>
              </a:lnTo>
              <a:lnTo>
                <a:pt x="0" y="3074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3E016-7180-4C51-AED3-F7916CC140FD}">
      <dsp:nvSpPr>
        <dsp:cNvPr id="0" name=""/>
        <dsp:cNvSpPr/>
      </dsp:nvSpPr>
      <dsp:spPr>
        <a:xfrm>
          <a:off x="4799179" y="774158"/>
          <a:ext cx="233455" cy="314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4865"/>
              </a:lnTo>
              <a:lnTo>
                <a:pt x="233455" y="3024865"/>
              </a:lnTo>
              <a:lnTo>
                <a:pt x="233455" y="3146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43757-1CBA-476C-8965-5DEDF4C5E3D7}">
      <dsp:nvSpPr>
        <dsp:cNvPr id="0" name=""/>
        <dsp:cNvSpPr/>
      </dsp:nvSpPr>
      <dsp:spPr>
        <a:xfrm>
          <a:off x="4799179" y="774158"/>
          <a:ext cx="1472260" cy="3154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2237"/>
              </a:lnTo>
              <a:lnTo>
                <a:pt x="1472260" y="3032237"/>
              </a:lnTo>
              <a:lnTo>
                <a:pt x="1472260" y="3154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0DDD6-CE81-4227-8A68-9E32EE471FA5}">
      <dsp:nvSpPr>
        <dsp:cNvPr id="0" name=""/>
        <dsp:cNvSpPr/>
      </dsp:nvSpPr>
      <dsp:spPr>
        <a:xfrm>
          <a:off x="3281722" y="4571073"/>
          <a:ext cx="91440" cy="4520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2096"/>
              </a:lnTo>
              <a:lnTo>
                <a:pt x="118309" y="4520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63A47-EE3E-4EC3-992F-F190D25BA71B}">
      <dsp:nvSpPr>
        <dsp:cNvPr id="0" name=""/>
        <dsp:cNvSpPr/>
      </dsp:nvSpPr>
      <dsp:spPr>
        <a:xfrm>
          <a:off x="3768715" y="774158"/>
          <a:ext cx="1030464" cy="3155127"/>
        </a:xfrm>
        <a:custGeom>
          <a:avLst/>
          <a:gdLst/>
          <a:ahLst/>
          <a:cxnLst/>
          <a:rect l="0" t="0" r="0" b="0"/>
          <a:pathLst>
            <a:path>
              <a:moveTo>
                <a:pt x="1030464" y="0"/>
              </a:moveTo>
              <a:lnTo>
                <a:pt x="1030464" y="3033121"/>
              </a:lnTo>
              <a:lnTo>
                <a:pt x="0" y="3033121"/>
              </a:lnTo>
              <a:lnTo>
                <a:pt x="0" y="3155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243E4-CDD0-4675-8307-EEB179CEBFD7}">
      <dsp:nvSpPr>
        <dsp:cNvPr id="0" name=""/>
        <dsp:cNvSpPr/>
      </dsp:nvSpPr>
      <dsp:spPr>
        <a:xfrm>
          <a:off x="2533216" y="774158"/>
          <a:ext cx="2265963" cy="3157584"/>
        </a:xfrm>
        <a:custGeom>
          <a:avLst/>
          <a:gdLst/>
          <a:ahLst/>
          <a:cxnLst/>
          <a:rect l="0" t="0" r="0" b="0"/>
          <a:pathLst>
            <a:path>
              <a:moveTo>
                <a:pt x="2265963" y="0"/>
              </a:moveTo>
              <a:lnTo>
                <a:pt x="2265963" y="3035578"/>
              </a:lnTo>
              <a:lnTo>
                <a:pt x="0" y="3035578"/>
              </a:lnTo>
              <a:lnTo>
                <a:pt x="0" y="31575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F7059-F226-49CF-B73A-4FE14F76D505}">
      <dsp:nvSpPr>
        <dsp:cNvPr id="0" name=""/>
        <dsp:cNvSpPr/>
      </dsp:nvSpPr>
      <dsp:spPr>
        <a:xfrm>
          <a:off x="1163725" y="774158"/>
          <a:ext cx="3635454" cy="3173881"/>
        </a:xfrm>
        <a:custGeom>
          <a:avLst/>
          <a:gdLst/>
          <a:ahLst/>
          <a:cxnLst/>
          <a:rect l="0" t="0" r="0" b="0"/>
          <a:pathLst>
            <a:path>
              <a:moveTo>
                <a:pt x="3635454" y="0"/>
              </a:moveTo>
              <a:lnTo>
                <a:pt x="3635454" y="3051875"/>
              </a:lnTo>
              <a:lnTo>
                <a:pt x="0" y="3051875"/>
              </a:lnTo>
              <a:lnTo>
                <a:pt x="0" y="31738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654A8-59A2-4852-B2FB-A752B9ED9709}">
      <dsp:nvSpPr>
        <dsp:cNvPr id="0" name=""/>
        <dsp:cNvSpPr/>
      </dsp:nvSpPr>
      <dsp:spPr>
        <a:xfrm>
          <a:off x="4218197" y="193176"/>
          <a:ext cx="1161963" cy="58098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Mary Hirsh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Interim Exec Director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I)</a:t>
          </a:r>
        </a:p>
      </dsp:txBody>
      <dsp:txXfrm>
        <a:off x="4218197" y="193176"/>
        <a:ext cx="1161963" cy="580981"/>
      </dsp:txXfrm>
    </dsp:sp>
    <dsp:sp modelId="{0E313BDD-24DB-4723-96AA-BF35CE053BA8}">
      <dsp:nvSpPr>
        <dsp:cNvPr id="0" name=""/>
        <dsp:cNvSpPr/>
      </dsp:nvSpPr>
      <dsp:spPr>
        <a:xfrm>
          <a:off x="582743" y="3948039"/>
          <a:ext cx="1161963" cy="580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Steven Hofmann, Manager, Web Communications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F)</a:t>
          </a:r>
        </a:p>
      </dsp:txBody>
      <dsp:txXfrm>
        <a:off x="582743" y="3948039"/>
        <a:ext cx="1161963" cy="580981"/>
      </dsp:txXfrm>
    </dsp:sp>
    <dsp:sp modelId="{2263EA6A-64D2-4F7C-AE7C-589969CC907A}">
      <dsp:nvSpPr>
        <dsp:cNvPr id="0" name=""/>
        <dsp:cNvSpPr/>
      </dsp:nvSpPr>
      <dsp:spPr>
        <a:xfrm>
          <a:off x="1952234" y="3931743"/>
          <a:ext cx="1161963" cy="580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Kathleen M. Hughes, Manager, Publications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F)</a:t>
          </a:r>
        </a:p>
      </dsp:txBody>
      <dsp:txXfrm>
        <a:off x="1952234" y="3931743"/>
        <a:ext cx="1161963" cy="580981"/>
      </dsp:txXfrm>
    </dsp:sp>
    <dsp:sp modelId="{5105CDDB-9DC6-4F15-B8F5-08674539C29E}">
      <dsp:nvSpPr>
        <dsp:cNvPr id="0" name=""/>
        <dsp:cNvSpPr/>
      </dsp:nvSpPr>
      <dsp:spPr>
        <a:xfrm>
          <a:off x="3217124" y="3929285"/>
          <a:ext cx="1103180" cy="6417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Angela Maycock, Manager, Continuing Education (Grade F)</a:t>
          </a:r>
        </a:p>
      </dsp:txBody>
      <dsp:txXfrm>
        <a:off x="3217124" y="3929285"/>
        <a:ext cx="1103180" cy="641787"/>
      </dsp:txXfrm>
    </dsp:sp>
    <dsp:sp modelId="{3242037C-DC9D-40C5-8F0F-F3D046EF2EF6}">
      <dsp:nvSpPr>
        <dsp:cNvPr id="0" name=""/>
        <dsp:cNvSpPr/>
      </dsp:nvSpPr>
      <dsp:spPr>
        <a:xfrm>
          <a:off x="3400032" y="4732678"/>
          <a:ext cx="1161963" cy="58098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Nellie Barrett,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Program Officer,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Continuing Education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E)</a:t>
          </a:r>
        </a:p>
      </dsp:txBody>
      <dsp:txXfrm>
        <a:off x="3400032" y="4732678"/>
        <a:ext cx="1161963" cy="580981"/>
      </dsp:txXfrm>
    </dsp:sp>
    <dsp:sp modelId="{7B11AC0E-D776-4D54-B87F-698AFD7F0889}">
      <dsp:nvSpPr>
        <dsp:cNvPr id="0" name=""/>
        <dsp:cNvSpPr/>
      </dsp:nvSpPr>
      <dsp:spPr>
        <a:xfrm>
          <a:off x="5690458" y="3928402"/>
          <a:ext cx="1161963" cy="580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Lian Drago, Meetings Manager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E, .5 FTE)</a:t>
          </a:r>
        </a:p>
      </dsp:txBody>
      <dsp:txXfrm>
        <a:off x="5690458" y="3928402"/>
        <a:ext cx="1161963" cy="580981"/>
      </dsp:txXfrm>
    </dsp:sp>
    <dsp:sp modelId="{5473AD9C-3A10-4896-B9A9-F7B873F3B096}">
      <dsp:nvSpPr>
        <dsp:cNvPr id="0" name=""/>
        <dsp:cNvSpPr/>
      </dsp:nvSpPr>
      <dsp:spPr>
        <a:xfrm>
          <a:off x="4451653" y="3921029"/>
          <a:ext cx="1161963" cy="58098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Symone Villasenor, Project Manager, Strategic Initiatives (Grade G)</a:t>
          </a:r>
        </a:p>
      </dsp:txBody>
      <dsp:txXfrm>
        <a:off x="4451653" y="3921029"/>
        <a:ext cx="1161963" cy="580981"/>
      </dsp:txXfrm>
    </dsp:sp>
    <dsp:sp modelId="{36FA0BCC-644E-4191-937A-3D937E3A98BA}">
      <dsp:nvSpPr>
        <dsp:cNvPr id="0" name=""/>
        <dsp:cNvSpPr/>
      </dsp:nvSpPr>
      <dsp:spPr>
        <a:xfrm>
          <a:off x="2262252" y="791117"/>
          <a:ext cx="1161963" cy="58098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Scott Allen, Deputy Director, Operations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G)</a:t>
          </a:r>
        </a:p>
      </dsp:txBody>
      <dsp:txXfrm>
        <a:off x="2262252" y="791117"/>
        <a:ext cx="1161963" cy="580981"/>
      </dsp:txXfrm>
    </dsp:sp>
    <dsp:sp modelId="{B167D37E-7902-4558-A37C-5F945DA418B6}">
      <dsp:nvSpPr>
        <dsp:cNvPr id="0" name=""/>
        <dsp:cNvSpPr/>
      </dsp:nvSpPr>
      <dsp:spPr>
        <a:xfrm>
          <a:off x="3009081" y="2384454"/>
          <a:ext cx="1161963" cy="58098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Leighann Wood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Program Manager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F)</a:t>
          </a:r>
        </a:p>
      </dsp:txBody>
      <dsp:txXfrm>
        <a:off x="3009081" y="2384454"/>
        <a:ext cx="1161963" cy="580981"/>
      </dsp:txXfrm>
    </dsp:sp>
    <dsp:sp modelId="{E49417A4-D165-4DA6-BA43-45AF1E90166D}">
      <dsp:nvSpPr>
        <dsp:cNvPr id="0" name=""/>
        <dsp:cNvSpPr/>
      </dsp:nvSpPr>
      <dsp:spPr>
        <a:xfrm>
          <a:off x="1553291" y="3116805"/>
          <a:ext cx="1161963" cy="580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Megan Stewart,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Program Coordinator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D)</a:t>
          </a:r>
        </a:p>
      </dsp:txBody>
      <dsp:txXfrm>
        <a:off x="1553291" y="3116805"/>
        <a:ext cx="1161963" cy="580981"/>
      </dsp:txXfrm>
    </dsp:sp>
    <dsp:sp modelId="{C7A4670F-7B2D-40C2-A8EB-92FDA7FD7FE6}">
      <dsp:nvSpPr>
        <dsp:cNvPr id="0" name=""/>
        <dsp:cNvSpPr/>
      </dsp:nvSpPr>
      <dsp:spPr>
        <a:xfrm>
          <a:off x="1500654" y="2402087"/>
          <a:ext cx="1223687" cy="56044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rgbClr val="FF0000"/>
              </a:solidFill>
            </a:rPr>
            <a:t>Vacant,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 Program Manager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F)</a:t>
          </a:r>
        </a:p>
      </dsp:txBody>
      <dsp:txXfrm>
        <a:off x="1500654" y="2402087"/>
        <a:ext cx="1223687" cy="560444"/>
      </dsp:txXfrm>
    </dsp:sp>
    <dsp:sp modelId="{DEEB66BF-FD2D-4E0D-9CE5-F330FD62DABB}">
      <dsp:nvSpPr>
        <dsp:cNvPr id="0" name=""/>
        <dsp:cNvSpPr/>
      </dsp:nvSpPr>
      <dsp:spPr>
        <a:xfrm>
          <a:off x="1537477" y="1647664"/>
          <a:ext cx="1161963" cy="580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Samantha Lopez, Manager, Marketing and Membership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 (Grade F)</a:t>
          </a:r>
        </a:p>
      </dsp:txBody>
      <dsp:txXfrm>
        <a:off x="1537477" y="1647664"/>
        <a:ext cx="1161963" cy="580981"/>
      </dsp:txXfrm>
    </dsp:sp>
    <dsp:sp modelId="{32D0A860-F4C4-4433-B2E6-7DB31E2EDAE1}">
      <dsp:nvSpPr>
        <dsp:cNvPr id="0" name=""/>
        <dsp:cNvSpPr/>
      </dsp:nvSpPr>
      <dsp:spPr>
        <a:xfrm>
          <a:off x="2983517" y="1652283"/>
          <a:ext cx="1161963" cy="58098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rgbClr val="FF0000"/>
              </a:solidFill>
            </a:rPr>
            <a:t>Vacant</a:t>
          </a:r>
          <a:r>
            <a:rPr lang="en-US" sz="900" kern="1200" dirty="0"/>
            <a:t>, Manager, Communications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(Grade F)</a:t>
          </a:r>
        </a:p>
      </dsp:txBody>
      <dsp:txXfrm>
        <a:off x="2983517" y="1652283"/>
        <a:ext cx="1161963" cy="580981"/>
      </dsp:txXfrm>
    </dsp:sp>
    <dsp:sp modelId="{7A9BD1F4-8AED-42E2-AAD8-80B693DF43F9}">
      <dsp:nvSpPr>
        <dsp:cNvPr id="0" name=""/>
        <dsp:cNvSpPr/>
      </dsp:nvSpPr>
      <dsp:spPr>
        <a:xfrm>
          <a:off x="5575650" y="742825"/>
          <a:ext cx="1161963" cy="58098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Larra Clark, Deputy Director, Advocacy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(</a:t>
          </a:r>
          <a:r>
            <a:rPr lang="en-US" sz="900" kern="1200"/>
            <a:t>Grade G, .</a:t>
          </a:r>
          <a:r>
            <a:rPr lang="en-US" sz="900" kern="1200" dirty="0"/>
            <a:t>5 FTE PLA) </a:t>
          </a:r>
        </a:p>
      </dsp:txBody>
      <dsp:txXfrm>
        <a:off x="5575650" y="742825"/>
        <a:ext cx="1161963" cy="580981"/>
      </dsp:txXfrm>
    </dsp:sp>
    <dsp:sp modelId="{6DC144F6-AA03-4986-AB02-508272C08DDB}">
      <dsp:nvSpPr>
        <dsp:cNvPr id="0" name=""/>
        <dsp:cNvSpPr/>
      </dsp:nvSpPr>
      <dsp:spPr>
        <a:xfrm>
          <a:off x="5578090" y="1696170"/>
          <a:ext cx="1161963" cy="55974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Sara Goek, Program Manager (Grade TBD)</a:t>
          </a:r>
        </a:p>
      </dsp:txBody>
      <dsp:txXfrm>
        <a:off x="5578090" y="1696170"/>
        <a:ext cx="1161963" cy="559741"/>
      </dsp:txXfrm>
    </dsp:sp>
    <dsp:sp modelId="{F637CC02-6115-43F2-B329-51F43B2E1822}">
      <dsp:nvSpPr>
        <dsp:cNvPr id="0" name=""/>
        <dsp:cNvSpPr/>
      </dsp:nvSpPr>
      <dsp:spPr>
        <a:xfrm>
          <a:off x="7075687" y="1676400"/>
          <a:ext cx="1161963" cy="55974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0000"/>
              </a:solidFill>
            </a:rPr>
            <a:t>Vacant</a:t>
          </a:r>
          <a:r>
            <a:rPr lang="en-US" sz="900" kern="1200" dirty="0"/>
            <a:t>, Manager, Impact and Advocacy (Grade G) </a:t>
          </a:r>
        </a:p>
      </dsp:txBody>
      <dsp:txXfrm>
        <a:off x="7075687" y="1676400"/>
        <a:ext cx="1161963" cy="559741"/>
      </dsp:txXfrm>
    </dsp:sp>
    <dsp:sp modelId="{46876DA8-5A59-498E-9535-EA4472860717}">
      <dsp:nvSpPr>
        <dsp:cNvPr id="0" name=""/>
        <dsp:cNvSpPr/>
      </dsp:nvSpPr>
      <dsp:spPr>
        <a:xfrm>
          <a:off x="7286235" y="2442169"/>
          <a:ext cx="1161963" cy="58098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rgbClr val="FF0000"/>
              </a:solidFill>
            </a:rPr>
            <a:t>Vacant</a:t>
          </a:r>
          <a:r>
            <a:rPr lang="en-US" sz="900" kern="1200" dirty="0"/>
            <a:t>, Program Coordinator (Grade D)</a:t>
          </a:r>
        </a:p>
      </dsp:txBody>
      <dsp:txXfrm>
        <a:off x="7286235" y="2442169"/>
        <a:ext cx="1161963" cy="580981"/>
      </dsp:txXfrm>
    </dsp:sp>
    <dsp:sp modelId="{7C2FF91D-32DF-43DA-B3A0-83447ED05E65}">
      <dsp:nvSpPr>
        <dsp:cNvPr id="0" name=""/>
        <dsp:cNvSpPr/>
      </dsp:nvSpPr>
      <dsp:spPr>
        <a:xfrm>
          <a:off x="7122944" y="776307"/>
          <a:ext cx="1161963" cy="580981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85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>
              <a:solidFill>
                <a:srgbClr val="FF0000"/>
              </a:solidFill>
            </a:rPr>
            <a:t>Vacant</a:t>
          </a:r>
          <a:r>
            <a:rPr lang="en-US" sz="900" kern="1200" dirty="0"/>
            <a:t>, </a:t>
          </a:r>
        </a:p>
        <a:p>
          <a:pPr marL="0" lvl="0" indent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900" kern="1200" dirty="0"/>
            <a:t>Deputy Director, Programs (Grade G)</a:t>
          </a:r>
        </a:p>
      </dsp:txBody>
      <dsp:txXfrm>
        <a:off x="7122944" y="776307"/>
        <a:ext cx="1161963" cy="580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6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5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1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2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4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6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0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0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9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ACB3-E2A7-4161-B9CE-AEA862F9604A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E4A4-AA13-4B67-A89A-B7AE1DD6D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88112407"/>
              </p:ext>
            </p:extLst>
          </p:nvPr>
        </p:nvGraphicFramePr>
        <p:xfrm>
          <a:off x="181367" y="228600"/>
          <a:ext cx="8763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154858"/>
            <a:ext cx="314326" cy="158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" y="359618"/>
            <a:ext cx="314326" cy="1527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152400"/>
            <a:ext cx="164605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900" dirty="0"/>
              <a:t>General Fund (85%+)</a:t>
            </a:r>
          </a:p>
          <a:p>
            <a:pPr>
              <a:spcAft>
                <a:spcPts val="500"/>
              </a:spcAft>
            </a:pPr>
            <a:r>
              <a:rPr lang="en-US" sz="900" dirty="0"/>
              <a:t>Grant Funds (85%+)</a:t>
            </a:r>
          </a:p>
          <a:p>
            <a:pPr>
              <a:spcAft>
                <a:spcPts val="500"/>
              </a:spcAft>
            </a:pPr>
            <a:r>
              <a:rPr lang="en-US" sz="900" dirty="0"/>
              <a:t>Consultant</a:t>
            </a:r>
          </a:p>
          <a:p>
            <a:pPr>
              <a:spcAft>
                <a:spcPts val="500"/>
              </a:spcAft>
            </a:pPr>
            <a:r>
              <a:rPr lang="en-US" sz="900" dirty="0"/>
              <a:t>Portions outsourced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7522" y="619135"/>
            <a:ext cx="327476" cy="15278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94E64C0-7DBB-400E-8224-FC570ED70199}"/>
              </a:ext>
            </a:extLst>
          </p:cNvPr>
          <p:cNvGrpSpPr/>
          <p:nvPr/>
        </p:nvGrpSpPr>
        <p:grpSpPr>
          <a:xfrm>
            <a:off x="7132074" y="4164191"/>
            <a:ext cx="1128252" cy="559805"/>
            <a:chOff x="7010391" y="762003"/>
            <a:chExt cx="1241036" cy="52887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FC6312-4617-459B-8FFA-146EB4FA1089}"/>
                </a:ext>
              </a:extLst>
            </p:cNvPr>
            <p:cNvSpPr/>
            <p:nvPr/>
          </p:nvSpPr>
          <p:spPr>
            <a:xfrm>
              <a:off x="7010396" y="762003"/>
              <a:ext cx="1057749" cy="52887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46516C4-3CE3-4463-ADE8-AA77C8280128}"/>
                </a:ext>
              </a:extLst>
            </p:cNvPr>
            <p:cNvSpPr/>
            <p:nvPr/>
          </p:nvSpPr>
          <p:spPr>
            <a:xfrm>
              <a:off x="7010391" y="762003"/>
              <a:ext cx="1241036" cy="52887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spcBef>
                  <a:spcPct val="0"/>
                </a:spcBef>
              </a:pPr>
              <a:r>
                <a:rPr lang="en-US" sz="900" dirty="0">
                  <a:solidFill>
                    <a:srgbClr val="FF0000"/>
                  </a:solidFill>
                </a:rPr>
                <a:t>VACANT</a:t>
              </a:r>
              <a:r>
                <a:rPr lang="en-US" sz="900" dirty="0"/>
                <a:t>**, Meeting &amp; Special Events Planner (Grade E)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BABA9D9-D878-4557-A045-10C825437B7C}"/>
              </a:ext>
            </a:extLst>
          </p:cNvPr>
          <p:cNvSpPr txBox="1"/>
          <p:nvPr/>
        </p:nvSpPr>
        <p:spPr>
          <a:xfrm>
            <a:off x="320417" y="813626"/>
            <a:ext cx="3905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**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FBE811D-FFF8-4651-B784-29E082CFBEDF}"/>
              </a:ext>
            </a:extLst>
          </p:cNvPr>
          <p:cNvGrpSpPr/>
          <p:nvPr/>
        </p:nvGrpSpPr>
        <p:grpSpPr>
          <a:xfrm>
            <a:off x="698537" y="5552894"/>
            <a:ext cx="1231606" cy="667365"/>
            <a:chOff x="7010396" y="762003"/>
            <a:chExt cx="1185381" cy="52887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79EE93-EFD9-4685-8514-F0E1BE9B1333}"/>
                </a:ext>
              </a:extLst>
            </p:cNvPr>
            <p:cNvSpPr/>
            <p:nvPr/>
          </p:nvSpPr>
          <p:spPr>
            <a:xfrm>
              <a:off x="7010396" y="762003"/>
              <a:ext cx="1057749" cy="528874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37E330A-335B-4BA7-81FD-AE469A48EAE0}"/>
                </a:ext>
              </a:extLst>
            </p:cNvPr>
            <p:cNvSpPr/>
            <p:nvPr/>
          </p:nvSpPr>
          <p:spPr>
            <a:xfrm>
              <a:off x="7022336" y="762003"/>
              <a:ext cx="1173441" cy="5288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1"/>
              </a:solidFill>
              <a:prstDash val="dash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spcBef>
                  <a:spcPct val="0"/>
                </a:spcBef>
              </a:pPr>
              <a:r>
                <a:rPr lang="en-US" sz="900" dirty="0"/>
                <a:t>Melissa Johnson, CMP</a:t>
              </a:r>
            </a:p>
            <a:p>
              <a:pPr lvl="0" algn="ctr" defTabSz="355600">
                <a:spcBef>
                  <a:spcPct val="0"/>
                </a:spcBef>
              </a:pPr>
              <a:r>
                <a:rPr lang="en-US" sz="900" dirty="0"/>
                <a:t>Meeting and Special Events Planner</a:t>
              </a:r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124DF6-BEC1-4B30-9B71-0C5532C2C60C}"/>
              </a:ext>
            </a:extLst>
          </p:cNvPr>
          <p:cNvCxnSpPr>
            <a:cxnSpLocks/>
          </p:cNvCxnSpPr>
          <p:nvPr/>
        </p:nvCxnSpPr>
        <p:spPr>
          <a:xfrm>
            <a:off x="6477000" y="4038196"/>
            <a:ext cx="1219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0FA7DB4-9705-4EC1-B8C8-9F35C9E68073}"/>
              </a:ext>
            </a:extLst>
          </p:cNvPr>
          <p:cNvCxnSpPr>
            <a:cxnSpLocks/>
          </p:cNvCxnSpPr>
          <p:nvPr/>
        </p:nvCxnSpPr>
        <p:spPr>
          <a:xfrm>
            <a:off x="6912676" y="1295400"/>
            <a:ext cx="4025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F165C4C-6902-460E-9D26-AD4BEC9A1CEC}"/>
              </a:ext>
            </a:extLst>
          </p:cNvPr>
          <p:cNvCxnSpPr>
            <a:cxnSpLocks/>
          </p:cNvCxnSpPr>
          <p:nvPr/>
        </p:nvCxnSpPr>
        <p:spPr>
          <a:xfrm>
            <a:off x="7696200" y="4038196"/>
            <a:ext cx="0" cy="9910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FE6D41-898A-4452-979D-A62C885EC0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097" y="5402089"/>
            <a:ext cx="1981200" cy="5722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28523-0147-4D15-A9E0-759FB99B57A5}"/>
              </a:ext>
            </a:extLst>
          </p:cNvPr>
          <p:cNvSpPr txBox="1"/>
          <p:nvPr/>
        </p:nvSpPr>
        <p:spPr>
          <a:xfrm>
            <a:off x="6912676" y="6106938"/>
            <a:ext cx="1819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 Board of Directors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  <a:tab pos="2971800" algn="ctr"/>
                <a:tab pos="3352800" algn="l"/>
                <a:tab pos="5943600" algn="r"/>
              </a:tabLs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October 2020 Virtual  Meeting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  <a:tab pos="2971800" algn="ctr"/>
                <a:tab pos="3352800" algn="l"/>
                <a:tab pos="5943600" algn="r"/>
              </a:tabLst>
            </a:pPr>
            <a:r>
              <a:rPr lang="en-US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 Number: 2021.25.d</a:t>
            </a:r>
          </a:p>
        </p:txBody>
      </p:sp>
    </p:spTree>
    <p:extLst>
      <p:ext uri="{BB962C8B-B14F-4D97-AF65-F5344CB8AC3E}">
        <p14:creationId xmlns:p14="http://schemas.microsoft.com/office/powerpoint/2010/main" val="337657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242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American Library Association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 Macikas</dc:creator>
  <cp:lastModifiedBy>Mary Hirsh</cp:lastModifiedBy>
  <cp:revision>70</cp:revision>
  <cp:lastPrinted>2016-04-20T15:31:44Z</cp:lastPrinted>
  <dcterms:created xsi:type="dcterms:W3CDTF">2016-04-18T21:27:13Z</dcterms:created>
  <dcterms:modified xsi:type="dcterms:W3CDTF">2020-10-08T18:47:47Z</dcterms:modified>
</cp:coreProperties>
</file>