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12253D-29DF-40BB-8B2C-9BEEB6C74E67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9C81945-A5FC-48E5-B345-77FADC22A9B8}">
      <dgm:prSet phldrT="[Text]"/>
      <dgm:spPr/>
      <dgm:t>
        <a:bodyPr/>
        <a:lstStyle/>
        <a:p>
          <a:r>
            <a:rPr lang="en-US">
              <a:solidFill>
                <a:sysClr val="windowText" lastClr="000000"/>
              </a:solidFill>
            </a:rPr>
            <a:t>Ordering</a:t>
          </a:r>
        </a:p>
      </dgm:t>
    </dgm:pt>
    <dgm:pt modelId="{71DB3475-7BB7-4C20-BDD8-5BD25DDC3878}" type="parTrans" cxnId="{9E976585-0E73-4057-96D8-F1C217E343F3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6AE0F284-F2C8-468D-A124-340FD5C063D9}" type="sibTrans" cxnId="{9E976585-0E73-4057-96D8-F1C217E343F3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A86079FE-6D43-4979-BC71-A94990274B38}">
      <dgm:prSet phldrT="[Text]"/>
      <dgm:spPr/>
      <dgm:t>
        <a:bodyPr/>
        <a:lstStyle/>
        <a:p>
          <a:r>
            <a:rPr lang="en-US">
              <a:solidFill>
                <a:sysClr val="windowText" lastClr="000000"/>
              </a:solidFill>
            </a:rPr>
            <a:t>Receiving</a:t>
          </a:r>
        </a:p>
      </dgm:t>
    </dgm:pt>
    <dgm:pt modelId="{EA802E44-9201-4D9D-99D5-C171FC756EE8}" type="parTrans" cxnId="{5609877A-9FBF-46F0-BD29-1D564E68E73D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8A3AF8C-B5D4-43F1-BC4F-317A2F6C4844}" type="sibTrans" cxnId="{5609877A-9FBF-46F0-BD29-1D564E68E73D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5FBCF891-E5A2-42A5-AC45-8588DD33E3EE}">
      <dgm:prSet phldrT="[Text]"/>
      <dgm:spPr/>
      <dgm:t>
        <a:bodyPr/>
        <a:lstStyle/>
        <a:p>
          <a:r>
            <a:rPr lang="en-US">
              <a:solidFill>
                <a:sysClr val="windowText" lastClr="000000"/>
              </a:solidFill>
            </a:rPr>
            <a:t>Unpacking</a:t>
          </a:r>
        </a:p>
      </dgm:t>
    </dgm:pt>
    <dgm:pt modelId="{DFEAAC97-2CED-4C39-B85F-569002CBF238}" type="parTrans" cxnId="{CFFDFB2C-EEEA-475B-BB44-1F488BB2713C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16F94D51-8551-401D-8F46-0C5F3E12A38E}" type="sibTrans" cxnId="{CFFDFB2C-EEEA-475B-BB44-1F488BB2713C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F09212C6-6455-4C6C-8ADC-FBA1CABB1A82}">
      <dgm:prSet phldrT="[Text]"/>
      <dgm:spPr/>
      <dgm:t>
        <a:bodyPr/>
        <a:lstStyle/>
        <a:p>
          <a:r>
            <a:rPr lang="en-US">
              <a:solidFill>
                <a:sysClr val="windowText" lastClr="000000"/>
              </a:solidFill>
            </a:rPr>
            <a:t>Cataloging</a:t>
          </a:r>
        </a:p>
      </dgm:t>
    </dgm:pt>
    <dgm:pt modelId="{82F6A61D-3947-4138-B0AF-B735757A1D8A}" type="parTrans" cxnId="{E80EE0A9-907F-4A7C-B806-FA78844149B6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5F384610-89E7-4C80-BF0D-AF685DB37DE3}" type="sibTrans" cxnId="{E80EE0A9-907F-4A7C-B806-FA78844149B6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7BDCB0B6-E37D-4CC2-9A3E-619A633E8FD4}">
      <dgm:prSet phldrT="[Text]"/>
      <dgm:spPr/>
      <dgm:t>
        <a:bodyPr/>
        <a:lstStyle/>
        <a:p>
          <a:r>
            <a:rPr lang="en-US">
              <a:solidFill>
                <a:sysClr val="windowText" lastClr="000000"/>
              </a:solidFill>
            </a:rPr>
            <a:t>Item entry</a:t>
          </a:r>
        </a:p>
      </dgm:t>
    </dgm:pt>
    <dgm:pt modelId="{F3E74289-3FD3-4CDA-9CA5-4D6A09442850}" type="parTrans" cxnId="{E1C47C87-8195-4F8D-99DC-CE20ABF58448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3E9A0C42-ABD3-413E-84E6-11944AAFEB29}" type="sibTrans" cxnId="{E1C47C87-8195-4F8D-99DC-CE20ABF58448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5DD224F-4F79-448F-A954-95F507C6C0F9}">
      <dgm:prSet phldrT="[Text]"/>
      <dgm:spPr/>
      <dgm:t>
        <a:bodyPr/>
        <a:lstStyle/>
        <a:p>
          <a:r>
            <a:rPr lang="en-US">
              <a:solidFill>
                <a:sysClr val="windowText" lastClr="000000"/>
              </a:solidFill>
            </a:rPr>
            <a:t>Processing</a:t>
          </a:r>
        </a:p>
      </dgm:t>
    </dgm:pt>
    <dgm:pt modelId="{7FB2404B-9C79-403D-B82B-1A2E45C3064F}" type="parTrans" cxnId="{4F798424-ADA8-4708-9F8A-9DF66B02E7FD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58D0BAF5-5324-4D2C-8E20-A679F95C9658}" type="sibTrans" cxnId="{4F798424-ADA8-4708-9F8A-9DF66B02E7FD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47F94049-1303-4F0D-9662-DFC9C8841218}">
      <dgm:prSet phldrT="[Text]"/>
      <dgm:spPr/>
      <dgm:t>
        <a:bodyPr/>
        <a:lstStyle/>
        <a:p>
          <a:r>
            <a:rPr lang="en-US">
              <a:solidFill>
                <a:sysClr val="windowText" lastClr="000000"/>
              </a:solidFill>
            </a:rPr>
            <a:t>initial barcode</a:t>
          </a:r>
        </a:p>
      </dgm:t>
    </dgm:pt>
    <dgm:pt modelId="{E838CFE9-9633-4497-B5FE-A2074547CB90}" type="parTrans" cxnId="{33784625-D13D-479D-8771-5C68874D2C00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39D859CF-79C7-41D9-8D14-AD3EBCCD1D4F}" type="sibTrans" cxnId="{33784625-D13D-479D-8771-5C68874D2C00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C8E4A789-1C5C-4645-BD94-07F1F866A770}">
      <dgm:prSet phldrT="[Text]"/>
      <dgm:spPr/>
      <dgm:t>
        <a:bodyPr/>
        <a:lstStyle/>
        <a:p>
          <a:r>
            <a:rPr lang="en-US">
              <a:solidFill>
                <a:sysClr val="windowText" lastClr="000000"/>
              </a:solidFill>
            </a:rPr>
            <a:t>security</a:t>
          </a:r>
        </a:p>
      </dgm:t>
    </dgm:pt>
    <dgm:pt modelId="{C5BFFB68-864F-4368-8D2E-98404ADFFEC1}" type="parTrans" cxnId="{527DEFD8-FCB8-468B-92E7-4D9C3BD68D62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FB5F46D-9A87-4278-BF72-08F8B595744F}" type="sibTrans" cxnId="{527DEFD8-FCB8-468B-92E7-4D9C3BD68D62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7D764406-7C14-4B0F-8345-818D03883643}">
      <dgm:prSet phldrT="[Text]"/>
      <dgm:spPr/>
      <dgm:t>
        <a:bodyPr/>
        <a:lstStyle/>
        <a:p>
          <a:r>
            <a:rPr lang="en-US">
              <a:solidFill>
                <a:sysClr val="windowText" lastClr="000000"/>
              </a:solidFill>
            </a:rPr>
            <a:t>Spine label</a:t>
          </a:r>
        </a:p>
      </dgm:t>
    </dgm:pt>
    <dgm:pt modelId="{48A08A2D-865B-4D7B-9B80-E4F924F68832}" type="parTrans" cxnId="{9CAF8E1C-28F8-42A6-AF13-02F28E5018A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C671EDC7-1D73-4F53-B554-6F2A7CD0C8B5}" type="sibTrans" cxnId="{9CAF8E1C-28F8-42A6-AF13-02F28E5018A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AA444C0D-8882-4883-9F2C-8BBB9E54DCAE}">
      <dgm:prSet phldrT="[Text]"/>
      <dgm:spPr>
        <a:solidFill>
          <a:schemeClr val="accent5"/>
        </a:solidFill>
      </dgm:spPr>
      <dgm:t>
        <a:bodyPr/>
        <a:lstStyle/>
        <a:p>
          <a:r>
            <a:rPr lang="en-US">
              <a:solidFill>
                <a:sysClr val="windowText" lastClr="000000"/>
              </a:solidFill>
            </a:rPr>
            <a:t>Processing</a:t>
          </a:r>
        </a:p>
      </dgm:t>
    </dgm:pt>
    <dgm:pt modelId="{88A020FD-E561-4F79-AB43-869C4776C9A5}" type="parTrans" cxnId="{B98C9504-DE68-41B0-91DD-1946D2519959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5C82165A-169A-4F11-9909-6B9D9E11604C}" type="sibTrans" cxnId="{B98C9504-DE68-41B0-91DD-1946D2519959}">
      <dgm:prSet/>
      <dgm:spPr>
        <a:solidFill>
          <a:schemeClr val="accent5"/>
        </a:solidFill>
      </dgm:spPr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E4CE65B6-CE57-40E4-9037-329E2B66A841}">
      <dgm:prSet phldrT="[Text]"/>
      <dgm:spPr>
        <a:solidFill>
          <a:schemeClr val="accent5"/>
        </a:solidFill>
      </dgm:spPr>
      <dgm:t>
        <a:bodyPr/>
        <a:lstStyle/>
        <a:p>
          <a:r>
            <a:rPr lang="en-US">
              <a:solidFill>
                <a:sysClr val="windowText" lastClr="000000"/>
              </a:solidFill>
            </a:rPr>
            <a:t>Tape over</a:t>
          </a:r>
        </a:p>
      </dgm:t>
    </dgm:pt>
    <dgm:pt modelId="{25788240-0B73-441F-87BE-591728A0291E}" type="parTrans" cxnId="{78493B24-13E0-436C-8E59-E16427C810CD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3160B7B9-AD44-4730-8ADF-775A7926D385}" type="sibTrans" cxnId="{78493B24-13E0-436C-8E59-E16427C810CD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C5172DE7-6F6B-4E6E-B4E4-15BFF6EF17E7}">
      <dgm:prSet phldrT="[Text]"/>
      <dgm:spPr/>
      <dgm:t>
        <a:bodyPr/>
        <a:lstStyle/>
        <a:p>
          <a:r>
            <a:rPr lang="en-US">
              <a:solidFill>
                <a:sysClr val="windowText" lastClr="000000"/>
              </a:solidFill>
            </a:rPr>
            <a:t>Original</a:t>
          </a:r>
        </a:p>
      </dgm:t>
    </dgm:pt>
    <dgm:pt modelId="{B57713F5-A473-4654-A76F-21A94183ABD3}" type="parTrans" cxnId="{1EF52763-0F01-44B8-B8BA-2FC270AB82A3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C265F633-9926-4154-A27B-A4425EE2B228}" type="sibTrans" cxnId="{1EF52763-0F01-44B8-B8BA-2FC270AB82A3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6C025156-4832-4DC8-B931-29B6CE530BC7}">
      <dgm:prSet phldrT="[Text]"/>
      <dgm:spPr/>
      <dgm:t>
        <a:bodyPr/>
        <a:lstStyle/>
        <a:p>
          <a:r>
            <a:rPr lang="en-US">
              <a:solidFill>
                <a:sysClr val="windowText" lastClr="000000"/>
              </a:solidFill>
            </a:rPr>
            <a:t>Bib overlay</a:t>
          </a:r>
        </a:p>
      </dgm:t>
    </dgm:pt>
    <dgm:pt modelId="{976302A2-E408-4E5C-B841-A6966BFD15A1}" type="parTrans" cxnId="{7C5812B3-6CD6-4ACF-B330-9186C3694C14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5739AE3E-F003-4C40-A317-9BECE26702DD}" type="sibTrans" cxnId="{7C5812B3-6CD6-4ACF-B330-9186C3694C14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6B9C7D0-57E2-411B-A9A1-0806AA506845}">
      <dgm:prSet phldrT="[Text]"/>
      <dgm:spPr>
        <a:solidFill>
          <a:srgbClr val="C00000"/>
        </a:solidFill>
      </dgm:spPr>
      <dgm:t>
        <a:bodyPr/>
        <a:lstStyle/>
        <a:p>
          <a:r>
            <a:rPr lang="en-US">
              <a:solidFill>
                <a:sysClr val="windowText" lastClr="000000"/>
              </a:solidFill>
            </a:rPr>
            <a:t>Sort x location</a:t>
          </a:r>
        </a:p>
      </dgm:t>
    </dgm:pt>
    <dgm:pt modelId="{6935FF66-077B-492A-97B3-801F8031411F}" type="parTrans" cxnId="{6A82F642-1249-4D03-9F82-1725406F21F9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BBEBC907-BC26-40C7-A08D-E906C114E809}" type="sibTrans" cxnId="{6A82F642-1249-4D03-9F82-1725406F21F9}">
      <dgm:prSet/>
      <dgm:spPr>
        <a:solidFill>
          <a:srgbClr val="C00000"/>
        </a:solidFill>
      </dgm:spPr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9BCE2CF6-05AB-4567-A648-3461D2E286C5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>
              <a:solidFill>
                <a:sysClr val="windowText" lastClr="000000"/>
              </a:solidFill>
            </a:rPr>
            <a:t>Delivery to branches</a:t>
          </a:r>
        </a:p>
      </dgm:t>
    </dgm:pt>
    <dgm:pt modelId="{81F334E3-3124-4CE1-AE7C-B337C782C2C8}" type="parTrans" cxnId="{37B5724B-6525-4876-9D09-0A9CC79F9210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3AC98CD9-93BF-4672-AA72-389731D368EB}" type="sibTrans" cxnId="{37B5724B-6525-4876-9D09-0A9CC79F9210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5E8EB8A-8F15-4705-AD01-B3D889774DC7}">
      <dgm:prSet phldrT="[Text]"/>
      <dgm:spPr>
        <a:solidFill>
          <a:srgbClr val="00B0F0"/>
        </a:solidFill>
      </dgm:spPr>
      <dgm:t>
        <a:bodyPr/>
        <a:lstStyle/>
        <a:p>
          <a:r>
            <a:rPr lang="en-US">
              <a:solidFill>
                <a:sysClr val="windowText" lastClr="000000"/>
              </a:solidFill>
            </a:rPr>
            <a:t>Items on shelf</a:t>
          </a:r>
        </a:p>
      </dgm:t>
    </dgm:pt>
    <dgm:pt modelId="{A59F9BC0-B5D9-4CED-94D3-ACFA55C382F3}" type="parTrans" cxnId="{5B60EF9A-3D5C-49AE-BEED-FCD13AE1FFA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993BD4C5-1384-4C25-8D33-ACD6465BEDCA}" type="sibTrans" cxnId="{5B60EF9A-3D5C-49AE-BEED-FCD13AE1FFA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F568B041-DE84-4F92-91BB-20DF29F1AA39}" type="pres">
      <dgm:prSet presAssocID="{AD12253D-29DF-40BB-8B2C-9BEEB6C74E67}" presName="diagram" presStyleCnt="0">
        <dgm:presLayoutVars>
          <dgm:dir/>
          <dgm:resizeHandles val="exact"/>
        </dgm:presLayoutVars>
      </dgm:prSet>
      <dgm:spPr/>
    </dgm:pt>
    <dgm:pt modelId="{AD562718-1E94-45B1-873D-042875DA89CA}" type="pres">
      <dgm:prSet presAssocID="{29C81945-A5FC-48E5-B345-77FADC22A9B8}" presName="node" presStyleLbl="node1" presStyleIdx="0" presStyleCnt="10" custLinFactNeighborX="-163" custLinFactNeighborY="-76486">
        <dgm:presLayoutVars>
          <dgm:bulletEnabled val="1"/>
        </dgm:presLayoutVars>
      </dgm:prSet>
      <dgm:spPr/>
    </dgm:pt>
    <dgm:pt modelId="{B5B1196C-4A74-491C-8D8E-C27870B74A40}" type="pres">
      <dgm:prSet presAssocID="{6AE0F284-F2C8-468D-A124-340FD5C063D9}" presName="sibTrans" presStyleLbl="sibTrans2D1" presStyleIdx="0" presStyleCnt="9"/>
      <dgm:spPr/>
    </dgm:pt>
    <dgm:pt modelId="{E4C87F72-ACC4-4506-9419-FE19D31E1878}" type="pres">
      <dgm:prSet presAssocID="{6AE0F284-F2C8-468D-A124-340FD5C063D9}" presName="connectorText" presStyleLbl="sibTrans2D1" presStyleIdx="0" presStyleCnt="9"/>
      <dgm:spPr/>
    </dgm:pt>
    <dgm:pt modelId="{76F0D574-C17E-4C09-8AC0-478A0A30A387}" type="pres">
      <dgm:prSet presAssocID="{A86079FE-6D43-4979-BC71-A94990274B38}" presName="node" presStyleLbl="node1" presStyleIdx="1" presStyleCnt="10" custLinFactNeighborX="1043" custLinFactNeighborY="-80134">
        <dgm:presLayoutVars>
          <dgm:bulletEnabled val="1"/>
        </dgm:presLayoutVars>
      </dgm:prSet>
      <dgm:spPr/>
    </dgm:pt>
    <dgm:pt modelId="{C89A20C8-398A-4256-8A0C-044D98172930}" type="pres">
      <dgm:prSet presAssocID="{D8A3AF8C-B5D4-43F1-BC4F-317A2F6C4844}" presName="sibTrans" presStyleLbl="sibTrans2D1" presStyleIdx="1" presStyleCnt="9"/>
      <dgm:spPr/>
    </dgm:pt>
    <dgm:pt modelId="{831353C3-71FE-47DF-83D3-DE4992B8232D}" type="pres">
      <dgm:prSet presAssocID="{D8A3AF8C-B5D4-43F1-BC4F-317A2F6C4844}" presName="connectorText" presStyleLbl="sibTrans2D1" presStyleIdx="1" presStyleCnt="9"/>
      <dgm:spPr/>
    </dgm:pt>
    <dgm:pt modelId="{77FDB651-F059-4202-BB9B-7A22D9ABAF15}" type="pres">
      <dgm:prSet presAssocID="{5FBCF891-E5A2-42A5-AC45-8588DD33E3EE}" presName="node" presStyleLbl="node1" presStyleIdx="2" presStyleCnt="10" custLinFactNeighborX="-3129" custLinFactNeighborY="-83440">
        <dgm:presLayoutVars>
          <dgm:bulletEnabled val="1"/>
        </dgm:presLayoutVars>
      </dgm:prSet>
      <dgm:spPr/>
    </dgm:pt>
    <dgm:pt modelId="{431302E0-0DDE-40DD-AC41-5FF87AC0AF3D}" type="pres">
      <dgm:prSet presAssocID="{16F94D51-8551-401D-8F46-0C5F3E12A38E}" presName="sibTrans" presStyleLbl="sibTrans2D1" presStyleIdx="2" presStyleCnt="9"/>
      <dgm:spPr/>
    </dgm:pt>
    <dgm:pt modelId="{55F49C92-27B7-40BE-8A45-CCD7B0C26FEE}" type="pres">
      <dgm:prSet presAssocID="{16F94D51-8551-401D-8F46-0C5F3E12A38E}" presName="connectorText" presStyleLbl="sibTrans2D1" presStyleIdx="2" presStyleCnt="9"/>
      <dgm:spPr/>
    </dgm:pt>
    <dgm:pt modelId="{CD00190E-EE10-437E-BEEE-D4F96FC230B2}" type="pres">
      <dgm:prSet presAssocID="{D5DD224F-4F79-448F-A954-95F507C6C0F9}" presName="node" presStyleLbl="node1" presStyleIdx="3" presStyleCnt="10" custScaleX="100131" custScaleY="99943" custLinFactNeighborX="-880" custLinFactNeighborY="-80160">
        <dgm:presLayoutVars>
          <dgm:bulletEnabled val="1"/>
        </dgm:presLayoutVars>
      </dgm:prSet>
      <dgm:spPr/>
    </dgm:pt>
    <dgm:pt modelId="{A72F0FF4-4E9A-4FB5-84D7-CDB74C10BF52}" type="pres">
      <dgm:prSet presAssocID="{58D0BAF5-5324-4D2C-8E20-A679F95C9658}" presName="sibTrans" presStyleLbl="sibTrans2D1" presStyleIdx="3" presStyleCnt="9" custScaleX="234319" custLinFactNeighborX="78739" custLinFactNeighborY="-58949"/>
      <dgm:spPr/>
    </dgm:pt>
    <dgm:pt modelId="{4A888FE5-5867-4ACF-BBED-7391499E39A9}" type="pres">
      <dgm:prSet presAssocID="{58D0BAF5-5324-4D2C-8E20-A679F95C9658}" presName="connectorText" presStyleLbl="sibTrans2D1" presStyleIdx="3" presStyleCnt="9"/>
      <dgm:spPr/>
    </dgm:pt>
    <dgm:pt modelId="{81696233-9C9A-43DE-9E63-A0A6AA5DA210}" type="pres">
      <dgm:prSet presAssocID="{F09212C6-6455-4C6C-8ADC-FBA1CABB1A82}" presName="node" presStyleLbl="node1" presStyleIdx="4" presStyleCnt="10" custLinFactY="47137" custLinFactNeighborX="-880" custLinFactNeighborY="100000">
        <dgm:presLayoutVars>
          <dgm:bulletEnabled val="1"/>
        </dgm:presLayoutVars>
      </dgm:prSet>
      <dgm:spPr/>
    </dgm:pt>
    <dgm:pt modelId="{7948E00C-A356-4E30-A34A-273FF69AB3BE}" type="pres">
      <dgm:prSet presAssocID="{5F384610-89E7-4C80-BF0D-AF685DB37DE3}" presName="sibTrans" presStyleLbl="sibTrans2D1" presStyleIdx="4" presStyleCnt="9"/>
      <dgm:spPr/>
    </dgm:pt>
    <dgm:pt modelId="{6E4ADCD4-F8B9-4FA2-A202-5971A935BE2A}" type="pres">
      <dgm:prSet presAssocID="{5F384610-89E7-4C80-BF0D-AF685DB37DE3}" presName="connectorText" presStyleLbl="sibTrans2D1" presStyleIdx="4" presStyleCnt="9"/>
      <dgm:spPr/>
    </dgm:pt>
    <dgm:pt modelId="{A2461A0B-88A2-45E5-9240-2839899C8F15}" type="pres">
      <dgm:prSet presAssocID="{7BDCB0B6-E37D-4CC2-9A3E-619A633E8FD4}" presName="node" presStyleLbl="node1" presStyleIdx="5" presStyleCnt="10" custLinFactNeighborX="5700" custLinFactNeighborY="78301">
        <dgm:presLayoutVars>
          <dgm:bulletEnabled val="1"/>
        </dgm:presLayoutVars>
      </dgm:prSet>
      <dgm:spPr/>
    </dgm:pt>
    <dgm:pt modelId="{33AEF857-E08B-4925-A95B-4079869A9040}" type="pres">
      <dgm:prSet presAssocID="{3E9A0C42-ABD3-413E-84E6-11944AAFEB29}" presName="sibTrans" presStyleLbl="sibTrans2D1" presStyleIdx="5" presStyleCnt="9"/>
      <dgm:spPr/>
    </dgm:pt>
    <dgm:pt modelId="{10251C98-458C-469F-8FB5-BCDD6B686DDC}" type="pres">
      <dgm:prSet presAssocID="{3E9A0C42-ABD3-413E-84E6-11944AAFEB29}" presName="connectorText" presStyleLbl="sibTrans2D1" presStyleIdx="5" presStyleCnt="9"/>
      <dgm:spPr/>
    </dgm:pt>
    <dgm:pt modelId="{5CAA15E1-3058-4181-B20C-E7C9FB64A499}" type="pres">
      <dgm:prSet presAssocID="{AA444C0D-8882-4883-9F2C-8BBB9E54DCAE}" presName="node" presStyleLbl="node1" presStyleIdx="6" presStyleCnt="10" custLinFactX="100000" custLinFactY="-39504" custLinFactNeighborX="162040" custLinFactNeighborY="-100000">
        <dgm:presLayoutVars>
          <dgm:bulletEnabled val="1"/>
        </dgm:presLayoutVars>
      </dgm:prSet>
      <dgm:spPr/>
    </dgm:pt>
    <dgm:pt modelId="{89D63655-C612-40B8-960C-95081C265AC1}" type="pres">
      <dgm:prSet presAssocID="{5C82165A-169A-4F11-9909-6B9D9E11604C}" presName="sibTrans" presStyleLbl="sibTrans2D1" presStyleIdx="6" presStyleCnt="9" custScaleX="160203"/>
      <dgm:spPr/>
    </dgm:pt>
    <dgm:pt modelId="{7E7B887F-A2AB-4AD4-9B57-50BE1FD0C60F}" type="pres">
      <dgm:prSet presAssocID="{5C82165A-169A-4F11-9909-6B9D9E11604C}" presName="connectorText" presStyleLbl="sibTrans2D1" presStyleIdx="6" presStyleCnt="9"/>
      <dgm:spPr/>
    </dgm:pt>
    <dgm:pt modelId="{0D5876E4-4A91-4609-B55B-7101149D9686}" type="pres">
      <dgm:prSet presAssocID="{D6B9C7D0-57E2-411B-A9A1-0806AA506845}" presName="node" presStyleLbl="node1" presStyleIdx="7" presStyleCnt="10" custLinFactX="47907" custLinFactNeighborX="100000" custLinFactNeighborY="-24792">
        <dgm:presLayoutVars>
          <dgm:bulletEnabled val="1"/>
        </dgm:presLayoutVars>
      </dgm:prSet>
      <dgm:spPr/>
    </dgm:pt>
    <dgm:pt modelId="{1E449E64-20DD-4AD0-8087-42432EC2AE6C}" type="pres">
      <dgm:prSet presAssocID="{BBEBC907-BC26-40C7-A08D-E906C114E809}" presName="sibTrans" presStyleLbl="sibTrans2D1" presStyleIdx="7" presStyleCnt="9"/>
      <dgm:spPr/>
    </dgm:pt>
    <dgm:pt modelId="{4374FF85-862E-4A75-BC1C-612A238AD2B8}" type="pres">
      <dgm:prSet presAssocID="{BBEBC907-BC26-40C7-A08D-E906C114E809}" presName="connectorText" presStyleLbl="sibTrans2D1" presStyleIdx="7" presStyleCnt="9"/>
      <dgm:spPr/>
    </dgm:pt>
    <dgm:pt modelId="{2BCED99F-B09C-4699-A2D6-C7C3D80BDA54}" type="pres">
      <dgm:prSet presAssocID="{9BCE2CF6-05AB-4567-A648-3461D2E286C5}" presName="node" presStyleLbl="node1" presStyleIdx="8" presStyleCnt="10" custLinFactY="-29540" custLinFactNeighborX="-293" custLinFactNeighborY="-100000">
        <dgm:presLayoutVars>
          <dgm:bulletEnabled val="1"/>
        </dgm:presLayoutVars>
      </dgm:prSet>
      <dgm:spPr/>
    </dgm:pt>
    <dgm:pt modelId="{E2909361-F183-4EBF-B4EF-CDCF2CF9ABC6}" type="pres">
      <dgm:prSet presAssocID="{3AC98CD9-93BF-4672-AA72-389731D368EB}" presName="sibTrans" presStyleLbl="sibTrans2D1" presStyleIdx="8" presStyleCnt="9"/>
      <dgm:spPr/>
    </dgm:pt>
    <dgm:pt modelId="{E05463DF-F7CF-4654-B3A8-66DD1F862494}" type="pres">
      <dgm:prSet presAssocID="{3AC98CD9-93BF-4672-AA72-389731D368EB}" presName="connectorText" presStyleLbl="sibTrans2D1" presStyleIdx="8" presStyleCnt="9"/>
      <dgm:spPr/>
    </dgm:pt>
    <dgm:pt modelId="{9FED082C-15B1-457F-95D8-B12183372E2E}" type="pres">
      <dgm:prSet presAssocID="{D5E8EB8A-8F15-4705-AD01-B3D889774DC7}" presName="node" presStyleLbl="node1" presStyleIdx="9" presStyleCnt="10" custLinFactNeighborX="12335" custLinFactNeighborY="41737">
        <dgm:presLayoutVars>
          <dgm:bulletEnabled val="1"/>
        </dgm:presLayoutVars>
      </dgm:prSet>
      <dgm:spPr/>
    </dgm:pt>
  </dgm:ptLst>
  <dgm:cxnLst>
    <dgm:cxn modelId="{37FAB202-7EEE-4018-B1E2-EEDC98086A87}" type="presOf" srcId="{F09212C6-6455-4C6C-8ADC-FBA1CABB1A82}" destId="{81696233-9C9A-43DE-9E63-A0A6AA5DA210}" srcOrd="0" destOrd="0" presId="urn:microsoft.com/office/officeart/2005/8/layout/process5"/>
    <dgm:cxn modelId="{B98C9504-DE68-41B0-91DD-1946D2519959}" srcId="{AD12253D-29DF-40BB-8B2C-9BEEB6C74E67}" destId="{AA444C0D-8882-4883-9F2C-8BBB9E54DCAE}" srcOrd="6" destOrd="0" parTransId="{88A020FD-E561-4F79-AB43-869C4776C9A5}" sibTransId="{5C82165A-169A-4F11-9909-6B9D9E11604C}"/>
    <dgm:cxn modelId="{9C73B216-F562-4B8C-B478-6EB3E3451958}" type="presOf" srcId="{C5172DE7-6F6B-4E6E-B4E4-15BFF6EF17E7}" destId="{81696233-9C9A-43DE-9E63-A0A6AA5DA210}" srcOrd="0" destOrd="1" presId="urn:microsoft.com/office/officeart/2005/8/layout/process5"/>
    <dgm:cxn modelId="{9CAF8E1C-28F8-42A6-AF13-02F28E5018A7}" srcId="{7BDCB0B6-E37D-4CC2-9A3E-619A633E8FD4}" destId="{7D764406-7C14-4B0F-8345-818D03883643}" srcOrd="0" destOrd="0" parTransId="{48A08A2D-865B-4D7B-9B80-E4F924F68832}" sibTransId="{C671EDC7-1D73-4F53-B554-6F2A7CD0C8B5}"/>
    <dgm:cxn modelId="{78493B24-13E0-436C-8E59-E16427C810CD}" srcId="{AA444C0D-8882-4883-9F2C-8BBB9E54DCAE}" destId="{E4CE65B6-CE57-40E4-9037-329E2B66A841}" srcOrd="0" destOrd="0" parTransId="{25788240-0B73-441F-87BE-591728A0291E}" sibTransId="{3160B7B9-AD44-4730-8ADF-775A7926D385}"/>
    <dgm:cxn modelId="{4F798424-ADA8-4708-9F8A-9DF66B02E7FD}" srcId="{AD12253D-29DF-40BB-8B2C-9BEEB6C74E67}" destId="{D5DD224F-4F79-448F-A954-95F507C6C0F9}" srcOrd="3" destOrd="0" parTransId="{7FB2404B-9C79-403D-B82B-1A2E45C3064F}" sibTransId="{58D0BAF5-5324-4D2C-8E20-A679F95C9658}"/>
    <dgm:cxn modelId="{33784625-D13D-479D-8771-5C68874D2C00}" srcId="{D5DD224F-4F79-448F-A954-95F507C6C0F9}" destId="{47F94049-1303-4F0D-9662-DFC9C8841218}" srcOrd="0" destOrd="0" parTransId="{E838CFE9-9633-4497-B5FE-A2074547CB90}" sibTransId="{39D859CF-79C7-41D9-8D14-AD3EBCCD1D4F}"/>
    <dgm:cxn modelId="{CFFDFB2C-EEEA-475B-BB44-1F488BB2713C}" srcId="{AD12253D-29DF-40BB-8B2C-9BEEB6C74E67}" destId="{5FBCF891-E5A2-42A5-AC45-8588DD33E3EE}" srcOrd="2" destOrd="0" parTransId="{DFEAAC97-2CED-4C39-B85F-569002CBF238}" sibTransId="{16F94D51-8551-401D-8F46-0C5F3E12A38E}"/>
    <dgm:cxn modelId="{8CCCB831-69C7-449A-9E17-2200050FE7CF}" type="presOf" srcId="{58D0BAF5-5324-4D2C-8E20-A679F95C9658}" destId="{4A888FE5-5867-4ACF-BBED-7391499E39A9}" srcOrd="1" destOrd="0" presId="urn:microsoft.com/office/officeart/2005/8/layout/process5"/>
    <dgm:cxn modelId="{5740EB5D-2CA8-40D1-BB36-6CCF5B977DAE}" type="presOf" srcId="{5C82165A-169A-4F11-9909-6B9D9E11604C}" destId="{89D63655-C612-40B8-960C-95081C265AC1}" srcOrd="0" destOrd="0" presId="urn:microsoft.com/office/officeart/2005/8/layout/process5"/>
    <dgm:cxn modelId="{B9F71D61-CB14-4089-82BA-0F79A06626B6}" type="presOf" srcId="{47F94049-1303-4F0D-9662-DFC9C8841218}" destId="{CD00190E-EE10-437E-BEEE-D4F96FC230B2}" srcOrd="0" destOrd="1" presId="urn:microsoft.com/office/officeart/2005/8/layout/process5"/>
    <dgm:cxn modelId="{6A82F642-1249-4D03-9F82-1725406F21F9}" srcId="{AD12253D-29DF-40BB-8B2C-9BEEB6C74E67}" destId="{D6B9C7D0-57E2-411B-A9A1-0806AA506845}" srcOrd="7" destOrd="0" parTransId="{6935FF66-077B-492A-97B3-801F8031411F}" sibTransId="{BBEBC907-BC26-40C7-A08D-E906C114E809}"/>
    <dgm:cxn modelId="{1EF52763-0F01-44B8-B8BA-2FC270AB82A3}" srcId="{F09212C6-6455-4C6C-8ADC-FBA1CABB1A82}" destId="{C5172DE7-6F6B-4E6E-B4E4-15BFF6EF17E7}" srcOrd="0" destOrd="0" parTransId="{B57713F5-A473-4654-A76F-21A94183ABD3}" sibTransId="{C265F633-9926-4154-A27B-A4425EE2B228}"/>
    <dgm:cxn modelId="{B3C8D14A-7138-46A6-8341-7AD42D404BE0}" type="presOf" srcId="{AD12253D-29DF-40BB-8B2C-9BEEB6C74E67}" destId="{F568B041-DE84-4F92-91BB-20DF29F1AA39}" srcOrd="0" destOrd="0" presId="urn:microsoft.com/office/officeart/2005/8/layout/process5"/>
    <dgm:cxn modelId="{37B5724B-6525-4876-9D09-0A9CC79F9210}" srcId="{AD12253D-29DF-40BB-8B2C-9BEEB6C74E67}" destId="{9BCE2CF6-05AB-4567-A648-3461D2E286C5}" srcOrd="8" destOrd="0" parTransId="{81F334E3-3124-4CE1-AE7C-B337C782C2C8}" sibTransId="{3AC98CD9-93BF-4672-AA72-389731D368EB}"/>
    <dgm:cxn modelId="{D85A766D-F466-4552-A8FF-3A6406F80CF8}" type="presOf" srcId="{5FBCF891-E5A2-42A5-AC45-8588DD33E3EE}" destId="{77FDB651-F059-4202-BB9B-7A22D9ABAF15}" srcOrd="0" destOrd="0" presId="urn:microsoft.com/office/officeart/2005/8/layout/process5"/>
    <dgm:cxn modelId="{FFAF804F-814D-4147-A094-421DF75FD255}" type="presOf" srcId="{D8A3AF8C-B5D4-43F1-BC4F-317A2F6C4844}" destId="{C89A20C8-398A-4256-8A0C-044D98172930}" srcOrd="0" destOrd="0" presId="urn:microsoft.com/office/officeart/2005/8/layout/process5"/>
    <dgm:cxn modelId="{FC52C04F-EC42-4258-B5AB-841E9E1E73CC}" type="presOf" srcId="{16F94D51-8551-401D-8F46-0C5F3E12A38E}" destId="{55F49C92-27B7-40BE-8A45-CCD7B0C26FEE}" srcOrd="1" destOrd="0" presId="urn:microsoft.com/office/officeart/2005/8/layout/process5"/>
    <dgm:cxn modelId="{2C37F851-EE37-4DC1-B30B-BF59352AA6E4}" type="presOf" srcId="{5F384610-89E7-4C80-BF0D-AF685DB37DE3}" destId="{7948E00C-A356-4E30-A34A-273FF69AB3BE}" srcOrd="0" destOrd="0" presId="urn:microsoft.com/office/officeart/2005/8/layout/process5"/>
    <dgm:cxn modelId="{CFE06B52-9E06-48E9-8298-A98B02A90110}" type="presOf" srcId="{A86079FE-6D43-4979-BC71-A94990274B38}" destId="{76F0D574-C17E-4C09-8AC0-478A0A30A387}" srcOrd="0" destOrd="0" presId="urn:microsoft.com/office/officeart/2005/8/layout/process5"/>
    <dgm:cxn modelId="{2BCFB775-A522-45D1-BFFE-6B75FABFEBA5}" type="presOf" srcId="{3AC98CD9-93BF-4672-AA72-389731D368EB}" destId="{E05463DF-F7CF-4654-B3A8-66DD1F862494}" srcOrd="1" destOrd="0" presId="urn:microsoft.com/office/officeart/2005/8/layout/process5"/>
    <dgm:cxn modelId="{29908E77-A599-45A4-8353-788C97E15566}" type="presOf" srcId="{AA444C0D-8882-4883-9F2C-8BBB9E54DCAE}" destId="{5CAA15E1-3058-4181-B20C-E7C9FB64A499}" srcOrd="0" destOrd="0" presId="urn:microsoft.com/office/officeart/2005/8/layout/process5"/>
    <dgm:cxn modelId="{6623D677-88C9-42D3-A900-7BC55E73AC6C}" type="presOf" srcId="{5F384610-89E7-4C80-BF0D-AF685DB37DE3}" destId="{6E4ADCD4-F8B9-4FA2-A202-5971A935BE2A}" srcOrd="1" destOrd="0" presId="urn:microsoft.com/office/officeart/2005/8/layout/process5"/>
    <dgm:cxn modelId="{5609877A-9FBF-46F0-BD29-1D564E68E73D}" srcId="{AD12253D-29DF-40BB-8B2C-9BEEB6C74E67}" destId="{A86079FE-6D43-4979-BC71-A94990274B38}" srcOrd="1" destOrd="0" parTransId="{EA802E44-9201-4D9D-99D5-C171FC756EE8}" sibTransId="{D8A3AF8C-B5D4-43F1-BC4F-317A2F6C4844}"/>
    <dgm:cxn modelId="{9E976585-0E73-4057-96D8-F1C217E343F3}" srcId="{AD12253D-29DF-40BB-8B2C-9BEEB6C74E67}" destId="{29C81945-A5FC-48E5-B345-77FADC22A9B8}" srcOrd="0" destOrd="0" parTransId="{71DB3475-7BB7-4C20-BDD8-5BD25DDC3878}" sibTransId="{6AE0F284-F2C8-468D-A124-340FD5C063D9}"/>
    <dgm:cxn modelId="{22275285-4369-4BC2-BAD1-5AF2FE88E3E3}" type="presOf" srcId="{7BDCB0B6-E37D-4CC2-9A3E-619A633E8FD4}" destId="{A2461A0B-88A2-45E5-9240-2839899C8F15}" srcOrd="0" destOrd="0" presId="urn:microsoft.com/office/officeart/2005/8/layout/process5"/>
    <dgm:cxn modelId="{873C7585-B825-4C21-93EF-0EFEA3ED27D9}" type="presOf" srcId="{3E9A0C42-ABD3-413E-84E6-11944AAFEB29}" destId="{33AEF857-E08B-4925-A95B-4079869A9040}" srcOrd="0" destOrd="0" presId="urn:microsoft.com/office/officeart/2005/8/layout/process5"/>
    <dgm:cxn modelId="{E1C47C87-8195-4F8D-99DC-CE20ABF58448}" srcId="{AD12253D-29DF-40BB-8B2C-9BEEB6C74E67}" destId="{7BDCB0B6-E37D-4CC2-9A3E-619A633E8FD4}" srcOrd="5" destOrd="0" parTransId="{F3E74289-3FD3-4CDA-9CA5-4D6A09442850}" sibTransId="{3E9A0C42-ABD3-413E-84E6-11944AAFEB29}"/>
    <dgm:cxn modelId="{8D451E8F-C4C2-4FAA-8F86-25087A00ACFB}" type="presOf" srcId="{3E9A0C42-ABD3-413E-84E6-11944AAFEB29}" destId="{10251C98-458C-469F-8FB5-BCDD6B686DDC}" srcOrd="1" destOrd="0" presId="urn:microsoft.com/office/officeart/2005/8/layout/process5"/>
    <dgm:cxn modelId="{70A31E8F-C95E-439B-A400-C50DBB07E454}" type="presOf" srcId="{16F94D51-8551-401D-8F46-0C5F3E12A38E}" destId="{431302E0-0DDE-40DD-AC41-5FF87AC0AF3D}" srcOrd="0" destOrd="0" presId="urn:microsoft.com/office/officeart/2005/8/layout/process5"/>
    <dgm:cxn modelId="{AD9B6196-52F0-49AD-8135-95D28908EDBF}" type="presOf" srcId="{58D0BAF5-5324-4D2C-8E20-A679F95C9658}" destId="{A72F0FF4-4E9A-4FB5-84D7-CDB74C10BF52}" srcOrd="0" destOrd="0" presId="urn:microsoft.com/office/officeart/2005/8/layout/process5"/>
    <dgm:cxn modelId="{5B60EF9A-3D5C-49AE-BEED-FCD13AE1FFA7}" srcId="{AD12253D-29DF-40BB-8B2C-9BEEB6C74E67}" destId="{D5E8EB8A-8F15-4705-AD01-B3D889774DC7}" srcOrd="9" destOrd="0" parTransId="{A59F9BC0-B5D9-4CED-94D3-ACFA55C382F3}" sibTransId="{993BD4C5-1384-4C25-8D33-ACD6465BEDCA}"/>
    <dgm:cxn modelId="{E80EE0A9-907F-4A7C-B806-FA78844149B6}" srcId="{AD12253D-29DF-40BB-8B2C-9BEEB6C74E67}" destId="{F09212C6-6455-4C6C-8ADC-FBA1CABB1A82}" srcOrd="4" destOrd="0" parTransId="{82F6A61D-3947-4138-B0AF-B735757A1D8A}" sibTransId="{5F384610-89E7-4C80-BF0D-AF685DB37DE3}"/>
    <dgm:cxn modelId="{ED9724B2-C523-434A-BE2D-D74F271909D7}" type="presOf" srcId="{6AE0F284-F2C8-468D-A124-340FD5C063D9}" destId="{B5B1196C-4A74-491C-8D8E-C27870B74A40}" srcOrd="0" destOrd="0" presId="urn:microsoft.com/office/officeart/2005/8/layout/process5"/>
    <dgm:cxn modelId="{7C5812B3-6CD6-4ACF-B330-9186C3694C14}" srcId="{F09212C6-6455-4C6C-8ADC-FBA1CABB1A82}" destId="{6C025156-4832-4DC8-B931-29B6CE530BC7}" srcOrd="1" destOrd="0" parTransId="{976302A2-E408-4E5C-B841-A6966BFD15A1}" sibTransId="{5739AE3E-F003-4C40-A317-9BECE26702DD}"/>
    <dgm:cxn modelId="{034DE3B5-80F2-4C55-B1F9-EF4F0A6B93BA}" type="presOf" srcId="{BBEBC907-BC26-40C7-A08D-E906C114E809}" destId="{1E449E64-20DD-4AD0-8087-42432EC2AE6C}" srcOrd="0" destOrd="0" presId="urn:microsoft.com/office/officeart/2005/8/layout/process5"/>
    <dgm:cxn modelId="{B0474DB7-89F2-4CD8-A851-A96C151F53BA}" type="presOf" srcId="{E4CE65B6-CE57-40E4-9037-329E2B66A841}" destId="{5CAA15E1-3058-4181-B20C-E7C9FB64A499}" srcOrd="0" destOrd="1" presId="urn:microsoft.com/office/officeart/2005/8/layout/process5"/>
    <dgm:cxn modelId="{4F3784BB-A485-4079-AA71-5D654029707A}" type="presOf" srcId="{D6B9C7D0-57E2-411B-A9A1-0806AA506845}" destId="{0D5876E4-4A91-4609-B55B-7101149D9686}" srcOrd="0" destOrd="0" presId="urn:microsoft.com/office/officeart/2005/8/layout/process5"/>
    <dgm:cxn modelId="{48D3A7BC-6515-4357-9979-86A4DFD3B59D}" type="presOf" srcId="{D5E8EB8A-8F15-4705-AD01-B3D889774DC7}" destId="{9FED082C-15B1-457F-95D8-B12183372E2E}" srcOrd="0" destOrd="0" presId="urn:microsoft.com/office/officeart/2005/8/layout/process5"/>
    <dgm:cxn modelId="{C33683BD-483A-418B-A098-A8DC3E929497}" type="presOf" srcId="{D5DD224F-4F79-448F-A954-95F507C6C0F9}" destId="{CD00190E-EE10-437E-BEEE-D4F96FC230B2}" srcOrd="0" destOrd="0" presId="urn:microsoft.com/office/officeart/2005/8/layout/process5"/>
    <dgm:cxn modelId="{BBC9FCC6-028E-43B9-A090-F55F9D4D9038}" type="presOf" srcId="{C8E4A789-1C5C-4645-BD94-07F1F866A770}" destId="{CD00190E-EE10-437E-BEEE-D4F96FC230B2}" srcOrd="0" destOrd="2" presId="urn:microsoft.com/office/officeart/2005/8/layout/process5"/>
    <dgm:cxn modelId="{99DFC8C8-B728-4493-9001-D8816B222549}" type="presOf" srcId="{7D764406-7C14-4B0F-8345-818D03883643}" destId="{A2461A0B-88A2-45E5-9240-2839899C8F15}" srcOrd="0" destOrd="1" presId="urn:microsoft.com/office/officeart/2005/8/layout/process5"/>
    <dgm:cxn modelId="{857DE5D2-D61C-475B-940F-E56ED28CE2DF}" type="presOf" srcId="{9BCE2CF6-05AB-4567-A648-3461D2E286C5}" destId="{2BCED99F-B09C-4699-A2D6-C7C3D80BDA54}" srcOrd="0" destOrd="0" presId="urn:microsoft.com/office/officeart/2005/8/layout/process5"/>
    <dgm:cxn modelId="{27A985D5-1EA7-4B8E-B5E2-BED13C2EFCBE}" type="presOf" srcId="{3AC98CD9-93BF-4672-AA72-389731D368EB}" destId="{E2909361-F183-4EBF-B4EF-CDCF2CF9ABC6}" srcOrd="0" destOrd="0" presId="urn:microsoft.com/office/officeart/2005/8/layout/process5"/>
    <dgm:cxn modelId="{527DEFD8-FCB8-468B-92E7-4D9C3BD68D62}" srcId="{D5DD224F-4F79-448F-A954-95F507C6C0F9}" destId="{C8E4A789-1C5C-4645-BD94-07F1F866A770}" srcOrd="1" destOrd="0" parTransId="{C5BFFB68-864F-4368-8D2E-98404ADFFEC1}" sibTransId="{DFB5F46D-9A87-4278-BF72-08F8B595744F}"/>
    <dgm:cxn modelId="{726676DB-CD0D-411E-82CE-8CC2C755815A}" type="presOf" srcId="{5C82165A-169A-4F11-9909-6B9D9E11604C}" destId="{7E7B887F-A2AB-4AD4-9B57-50BE1FD0C60F}" srcOrd="1" destOrd="0" presId="urn:microsoft.com/office/officeart/2005/8/layout/process5"/>
    <dgm:cxn modelId="{091CF8E4-E706-4390-B908-09996E1EA172}" type="presOf" srcId="{6C025156-4832-4DC8-B931-29B6CE530BC7}" destId="{81696233-9C9A-43DE-9E63-A0A6AA5DA210}" srcOrd="0" destOrd="2" presId="urn:microsoft.com/office/officeart/2005/8/layout/process5"/>
    <dgm:cxn modelId="{10233AE9-0071-43ED-B8C3-77CD5F1F9004}" type="presOf" srcId="{BBEBC907-BC26-40C7-A08D-E906C114E809}" destId="{4374FF85-862E-4A75-BC1C-612A238AD2B8}" srcOrd="1" destOrd="0" presId="urn:microsoft.com/office/officeart/2005/8/layout/process5"/>
    <dgm:cxn modelId="{50063CEA-20F3-44FA-9F12-4F023AA8242D}" type="presOf" srcId="{D8A3AF8C-B5D4-43F1-BC4F-317A2F6C4844}" destId="{831353C3-71FE-47DF-83D3-DE4992B8232D}" srcOrd="1" destOrd="0" presId="urn:microsoft.com/office/officeart/2005/8/layout/process5"/>
    <dgm:cxn modelId="{E57EEDEF-BE9D-4594-AD90-6B21EB5416E8}" type="presOf" srcId="{6AE0F284-F2C8-468D-A124-340FD5C063D9}" destId="{E4C87F72-ACC4-4506-9419-FE19D31E1878}" srcOrd="1" destOrd="0" presId="urn:microsoft.com/office/officeart/2005/8/layout/process5"/>
    <dgm:cxn modelId="{1A8CF6F7-EEE5-4F1F-AD2B-3EC94D55112C}" type="presOf" srcId="{29C81945-A5FC-48E5-B345-77FADC22A9B8}" destId="{AD562718-1E94-45B1-873D-042875DA89CA}" srcOrd="0" destOrd="0" presId="urn:microsoft.com/office/officeart/2005/8/layout/process5"/>
    <dgm:cxn modelId="{3CBA1C58-3DB6-4AB0-993F-72441F3C9406}" type="presParOf" srcId="{F568B041-DE84-4F92-91BB-20DF29F1AA39}" destId="{AD562718-1E94-45B1-873D-042875DA89CA}" srcOrd="0" destOrd="0" presId="urn:microsoft.com/office/officeart/2005/8/layout/process5"/>
    <dgm:cxn modelId="{9F51545C-55C3-457A-BF72-3BA2E13A8FD7}" type="presParOf" srcId="{F568B041-DE84-4F92-91BB-20DF29F1AA39}" destId="{B5B1196C-4A74-491C-8D8E-C27870B74A40}" srcOrd="1" destOrd="0" presId="urn:microsoft.com/office/officeart/2005/8/layout/process5"/>
    <dgm:cxn modelId="{118B8102-627C-438B-8F8B-AF3963DC01AB}" type="presParOf" srcId="{B5B1196C-4A74-491C-8D8E-C27870B74A40}" destId="{E4C87F72-ACC4-4506-9419-FE19D31E1878}" srcOrd="0" destOrd="0" presId="urn:microsoft.com/office/officeart/2005/8/layout/process5"/>
    <dgm:cxn modelId="{6C7F0615-DA57-4DEF-830F-0B318A19D38A}" type="presParOf" srcId="{F568B041-DE84-4F92-91BB-20DF29F1AA39}" destId="{76F0D574-C17E-4C09-8AC0-478A0A30A387}" srcOrd="2" destOrd="0" presId="urn:microsoft.com/office/officeart/2005/8/layout/process5"/>
    <dgm:cxn modelId="{338052F6-6EC5-4300-B8F2-369D1E571DEC}" type="presParOf" srcId="{F568B041-DE84-4F92-91BB-20DF29F1AA39}" destId="{C89A20C8-398A-4256-8A0C-044D98172930}" srcOrd="3" destOrd="0" presId="urn:microsoft.com/office/officeart/2005/8/layout/process5"/>
    <dgm:cxn modelId="{42EDBBCD-BDC1-4D22-A214-ED24BE7A4DC6}" type="presParOf" srcId="{C89A20C8-398A-4256-8A0C-044D98172930}" destId="{831353C3-71FE-47DF-83D3-DE4992B8232D}" srcOrd="0" destOrd="0" presId="urn:microsoft.com/office/officeart/2005/8/layout/process5"/>
    <dgm:cxn modelId="{3DF26065-7299-4AE0-A2CD-B4F5C1E952D4}" type="presParOf" srcId="{F568B041-DE84-4F92-91BB-20DF29F1AA39}" destId="{77FDB651-F059-4202-BB9B-7A22D9ABAF15}" srcOrd="4" destOrd="0" presId="urn:microsoft.com/office/officeart/2005/8/layout/process5"/>
    <dgm:cxn modelId="{B597CBB3-D214-4214-A6B1-C6F51DE29D1F}" type="presParOf" srcId="{F568B041-DE84-4F92-91BB-20DF29F1AA39}" destId="{431302E0-0DDE-40DD-AC41-5FF87AC0AF3D}" srcOrd="5" destOrd="0" presId="urn:microsoft.com/office/officeart/2005/8/layout/process5"/>
    <dgm:cxn modelId="{0BE2389E-D3B6-4ECF-A245-8640C36F229D}" type="presParOf" srcId="{431302E0-0DDE-40DD-AC41-5FF87AC0AF3D}" destId="{55F49C92-27B7-40BE-8A45-CCD7B0C26FEE}" srcOrd="0" destOrd="0" presId="urn:microsoft.com/office/officeart/2005/8/layout/process5"/>
    <dgm:cxn modelId="{9B13B09D-C31E-4B04-BA0E-99D4F3AB088B}" type="presParOf" srcId="{F568B041-DE84-4F92-91BB-20DF29F1AA39}" destId="{CD00190E-EE10-437E-BEEE-D4F96FC230B2}" srcOrd="6" destOrd="0" presId="urn:microsoft.com/office/officeart/2005/8/layout/process5"/>
    <dgm:cxn modelId="{8F45CF1F-3501-4E41-8BFE-37D9689FAFA1}" type="presParOf" srcId="{F568B041-DE84-4F92-91BB-20DF29F1AA39}" destId="{A72F0FF4-4E9A-4FB5-84D7-CDB74C10BF52}" srcOrd="7" destOrd="0" presId="urn:microsoft.com/office/officeart/2005/8/layout/process5"/>
    <dgm:cxn modelId="{04A53ABA-7487-48B6-B938-4663CB3A5022}" type="presParOf" srcId="{A72F0FF4-4E9A-4FB5-84D7-CDB74C10BF52}" destId="{4A888FE5-5867-4ACF-BBED-7391499E39A9}" srcOrd="0" destOrd="0" presId="urn:microsoft.com/office/officeart/2005/8/layout/process5"/>
    <dgm:cxn modelId="{04A1BD37-ABB2-465A-B81D-E5CA957C78E0}" type="presParOf" srcId="{F568B041-DE84-4F92-91BB-20DF29F1AA39}" destId="{81696233-9C9A-43DE-9E63-A0A6AA5DA210}" srcOrd="8" destOrd="0" presId="urn:microsoft.com/office/officeart/2005/8/layout/process5"/>
    <dgm:cxn modelId="{14BCCFDF-CDC0-48B9-8E56-41D703C89921}" type="presParOf" srcId="{F568B041-DE84-4F92-91BB-20DF29F1AA39}" destId="{7948E00C-A356-4E30-A34A-273FF69AB3BE}" srcOrd="9" destOrd="0" presId="urn:microsoft.com/office/officeart/2005/8/layout/process5"/>
    <dgm:cxn modelId="{0FD23348-B34E-4FCC-AE6A-5758070D6B3B}" type="presParOf" srcId="{7948E00C-A356-4E30-A34A-273FF69AB3BE}" destId="{6E4ADCD4-F8B9-4FA2-A202-5971A935BE2A}" srcOrd="0" destOrd="0" presId="urn:microsoft.com/office/officeart/2005/8/layout/process5"/>
    <dgm:cxn modelId="{F857A2FF-69F7-4376-8761-1DEC7A58B307}" type="presParOf" srcId="{F568B041-DE84-4F92-91BB-20DF29F1AA39}" destId="{A2461A0B-88A2-45E5-9240-2839899C8F15}" srcOrd="10" destOrd="0" presId="urn:microsoft.com/office/officeart/2005/8/layout/process5"/>
    <dgm:cxn modelId="{3E03C7CC-27AB-4938-A449-FFB02E5BD23B}" type="presParOf" srcId="{F568B041-DE84-4F92-91BB-20DF29F1AA39}" destId="{33AEF857-E08B-4925-A95B-4079869A9040}" srcOrd="11" destOrd="0" presId="urn:microsoft.com/office/officeart/2005/8/layout/process5"/>
    <dgm:cxn modelId="{F45628E1-2F7A-4725-AEDD-F5D3D89D8919}" type="presParOf" srcId="{33AEF857-E08B-4925-A95B-4079869A9040}" destId="{10251C98-458C-469F-8FB5-BCDD6B686DDC}" srcOrd="0" destOrd="0" presId="urn:microsoft.com/office/officeart/2005/8/layout/process5"/>
    <dgm:cxn modelId="{0F19A76B-E79A-43CB-ADFB-18D52093640A}" type="presParOf" srcId="{F568B041-DE84-4F92-91BB-20DF29F1AA39}" destId="{5CAA15E1-3058-4181-B20C-E7C9FB64A499}" srcOrd="12" destOrd="0" presId="urn:microsoft.com/office/officeart/2005/8/layout/process5"/>
    <dgm:cxn modelId="{B9BD8A79-2354-4F91-9DCC-CBA7326B60E9}" type="presParOf" srcId="{F568B041-DE84-4F92-91BB-20DF29F1AA39}" destId="{89D63655-C612-40B8-960C-95081C265AC1}" srcOrd="13" destOrd="0" presId="urn:microsoft.com/office/officeart/2005/8/layout/process5"/>
    <dgm:cxn modelId="{AF7EC078-A42B-4ACA-BB7F-250D4227475B}" type="presParOf" srcId="{89D63655-C612-40B8-960C-95081C265AC1}" destId="{7E7B887F-A2AB-4AD4-9B57-50BE1FD0C60F}" srcOrd="0" destOrd="0" presId="urn:microsoft.com/office/officeart/2005/8/layout/process5"/>
    <dgm:cxn modelId="{A94DB05B-BE92-477D-957C-9927FF830FC1}" type="presParOf" srcId="{F568B041-DE84-4F92-91BB-20DF29F1AA39}" destId="{0D5876E4-4A91-4609-B55B-7101149D9686}" srcOrd="14" destOrd="0" presId="urn:microsoft.com/office/officeart/2005/8/layout/process5"/>
    <dgm:cxn modelId="{E85BC33B-F4F8-4EAD-883F-7E6E088C4630}" type="presParOf" srcId="{F568B041-DE84-4F92-91BB-20DF29F1AA39}" destId="{1E449E64-20DD-4AD0-8087-42432EC2AE6C}" srcOrd="15" destOrd="0" presId="urn:microsoft.com/office/officeart/2005/8/layout/process5"/>
    <dgm:cxn modelId="{9A811706-38F8-424B-9076-001E8E04CCD9}" type="presParOf" srcId="{1E449E64-20DD-4AD0-8087-42432EC2AE6C}" destId="{4374FF85-862E-4A75-BC1C-612A238AD2B8}" srcOrd="0" destOrd="0" presId="urn:microsoft.com/office/officeart/2005/8/layout/process5"/>
    <dgm:cxn modelId="{4AC2ABEA-0EF3-43CF-B9D8-D67A1D0AF95E}" type="presParOf" srcId="{F568B041-DE84-4F92-91BB-20DF29F1AA39}" destId="{2BCED99F-B09C-4699-A2D6-C7C3D80BDA54}" srcOrd="16" destOrd="0" presId="urn:microsoft.com/office/officeart/2005/8/layout/process5"/>
    <dgm:cxn modelId="{18CA4533-0CF0-4AD4-9CC9-3580AD6351DF}" type="presParOf" srcId="{F568B041-DE84-4F92-91BB-20DF29F1AA39}" destId="{E2909361-F183-4EBF-B4EF-CDCF2CF9ABC6}" srcOrd="17" destOrd="0" presId="urn:microsoft.com/office/officeart/2005/8/layout/process5"/>
    <dgm:cxn modelId="{C6A719C3-5AD1-4E55-AAD6-70C3396F37E6}" type="presParOf" srcId="{E2909361-F183-4EBF-B4EF-CDCF2CF9ABC6}" destId="{E05463DF-F7CF-4654-B3A8-66DD1F862494}" srcOrd="0" destOrd="0" presId="urn:microsoft.com/office/officeart/2005/8/layout/process5"/>
    <dgm:cxn modelId="{6616B091-3D3E-4E9D-9760-B81FEBC5010B}" type="presParOf" srcId="{F568B041-DE84-4F92-91BB-20DF29F1AA39}" destId="{9FED082C-15B1-457F-95D8-B12183372E2E}" srcOrd="1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999C61-5774-47E9-8BC1-9D0B80148B0A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2169FDD-AF49-44AC-A95E-9F5C78CE9FBE}">
      <dgm:prSet phldrT="[Text]"/>
      <dgm:spPr/>
      <dgm:t>
        <a:bodyPr/>
        <a:lstStyle/>
        <a:p>
          <a:r>
            <a:rPr lang="en-US"/>
            <a:t>Dept head  interviews</a:t>
          </a:r>
        </a:p>
      </dgm:t>
    </dgm:pt>
    <dgm:pt modelId="{0A91EEA7-14F8-4505-8E69-01644996B677}" type="parTrans" cxnId="{5D65B587-0405-4D98-BA7E-1EA8BE9AA635}">
      <dgm:prSet/>
      <dgm:spPr/>
      <dgm:t>
        <a:bodyPr/>
        <a:lstStyle/>
        <a:p>
          <a:endParaRPr lang="en-US"/>
        </a:p>
      </dgm:t>
    </dgm:pt>
    <dgm:pt modelId="{CD8C767E-AC76-4478-9B30-7315E1B2F5CF}" type="sibTrans" cxnId="{5D65B587-0405-4D98-BA7E-1EA8BE9AA635}">
      <dgm:prSet/>
      <dgm:spPr/>
      <dgm:t>
        <a:bodyPr/>
        <a:lstStyle/>
        <a:p>
          <a:endParaRPr lang="en-US"/>
        </a:p>
      </dgm:t>
    </dgm:pt>
    <dgm:pt modelId="{93629453-3826-48AF-8EAC-E4BBC7A09B53}">
      <dgm:prSet phldrT="[Text]"/>
      <dgm:spPr/>
      <dgm:t>
        <a:bodyPr/>
        <a:lstStyle/>
        <a:p>
          <a:r>
            <a:rPr lang="en-US"/>
            <a:t>Staff interviews</a:t>
          </a:r>
        </a:p>
      </dgm:t>
    </dgm:pt>
    <dgm:pt modelId="{5E995BD5-859B-4EE6-A14A-B4BFD595D190}" type="parTrans" cxnId="{DBF673E2-2BC6-4936-BEF1-28A3674BD9F3}">
      <dgm:prSet/>
      <dgm:spPr/>
      <dgm:t>
        <a:bodyPr/>
        <a:lstStyle/>
        <a:p>
          <a:endParaRPr lang="en-US"/>
        </a:p>
      </dgm:t>
    </dgm:pt>
    <dgm:pt modelId="{4997B621-5747-448E-B718-30E54F6646D8}" type="sibTrans" cxnId="{DBF673E2-2BC6-4936-BEF1-28A3674BD9F3}">
      <dgm:prSet/>
      <dgm:spPr/>
      <dgm:t>
        <a:bodyPr/>
        <a:lstStyle/>
        <a:p>
          <a:endParaRPr lang="en-US"/>
        </a:p>
      </dgm:t>
    </dgm:pt>
    <dgm:pt modelId="{AC440E8D-DA9B-4444-A776-B57022E328AD}">
      <dgm:prSet phldrT="[Text]"/>
      <dgm:spPr/>
      <dgm:t>
        <a:bodyPr/>
        <a:lstStyle/>
        <a:p>
          <a:r>
            <a:rPr lang="en-US"/>
            <a:t>Network analysis (mapping)</a:t>
          </a:r>
        </a:p>
      </dgm:t>
    </dgm:pt>
    <dgm:pt modelId="{169CA224-9912-40AD-A6E6-57CB39259625}" type="parTrans" cxnId="{641FA34D-EA58-40D8-986D-E8E57B479147}">
      <dgm:prSet/>
      <dgm:spPr/>
      <dgm:t>
        <a:bodyPr/>
        <a:lstStyle/>
        <a:p>
          <a:endParaRPr lang="en-US"/>
        </a:p>
      </dgm:t>
    </dgm:pt>
    <dgm:pt modelId="{6B9A51C6-E2DF-4B8C-A5D0-70C92240F010}" type="sibTrans" cxnId="{641FA34D-EA58-40D8-986D-E8E57B479147}">
      <dgm:prSet/>
      <dgm:spPr/>
      <dgm:t>
        <a:bodyPr/>
        <a:lstStyle/>
        <a:p>
          <a:endParaRPr lang="en-US"/>
        </a:p>
      </dgm:t>
    </dgm:pt>
    <dgm:pt modelId="{7F424186-6A12-4774-891B-D2F87838F344}">
      <dgm:prSet phldrT="[Text]"/>
      <dgm:spPr/>
      <dgm:t>
        <a:bodyPr/>
        <a:lstStyle/>
        <a:p>
          <a:r>
            <a:rPr lang="en-US"/>
            <a:t>Staff observations</a:t>
          </a:r>
        </a:p>
      </dgm:t>
    </dgm:pt>
    <dgm:pt modelId="{EFEC957D-A82B-4195-9AED-82B69AB6397E}" type="parTrans" cxnId="{273F34CF-4EBF-4332-BB8E-82A8879D7642}">
      <dgm:prSet/>
      <dgm:spPr/>
      <dgm:t>
        <a:bodyPr/>
        <a:lstStyle/>
        <a:p>
          <a:endParaRPr lang="en-US"/>
        </a:p>
      </dgm:t>
    </dgm:pt>
    <dgm:pt modelId="{3CBE260A-6153-44AB-8655-4DEA106B9A1F}" type="sibTrans" cxnId="{273F34CF-4EBF-4332-BB8E-82A8879D7642}">
      <dgm:prSet/>
      <dgm:spPr/>
      <dgm:t>
        <a:bodyPr/>
        <a:lstStyle/>
        <a:p>
          <a:endParaRPr lang="en-US"/>
        </a:p>
      </dgm:t>
    </dgm:pt>
    <dgm:pt modelId="{C143766F-8A79-4649-B209-14F8A69E3A10}">
      <dgm:prSet phldrT="[Text]"/>
      <dgm:spPr/>
      <dgm:t>
        <a:bodyPr/>
        <a:lstStyle/>
        <a:p>
          <a:r>
            <a:rPr lang="en-US"/>
            <a:t>Work diaries</a:t>
          </a:r>
        </a:p>
      </dgm:t>
    </dgm:pt>
    <dgm:pt modelId="{1B2BB716-9ABE-4455-8B72-7EDCD1C23723}" type="parTrans" cxnId="{C0835EDD-360D-4C10-8EBA-865626CAE469}">
      <dgm:prSet/>
      <dgm:spPr/>
      <dgm:t>
        <a:bodyPr/>
        <a:lstStyle/>
        <a:p>
          <a:endParaRPr lang="en-US"/>
        </a:p>
      </dgm:t>
    </dgm:pt>
    <dgm:pt modelId="{899F5C1F-7C03-4637-96EB-F069DDCE86B5}" type="sibTrans" cxnId="{C0835EDD-360D-4C10-8EBA-865626CAE469}">
      <dgm:prSet/>
      <dgm:spPr/>
      <dgm:t>
        <a:bodyPr/>
        <a:lstStyle/>
        <a:p>
          <a:endParaRPr lang="en-US"/>
        </a:p>
      </dgm:t>
    </dgm:pt>
    <dgm:pt modelId="{733D545D-BCB0-49E4-B9A5-B8618FC110BE}">
      <dgm:prSet phldrT="[Text]"/>
      <dgm:spPr/>
      <dgm:t>
        <a:bodyPr/>
        <a:lstStyle/>
        <a:p>
          <a:r>
            <a:rPr lang="en-US"/>
            <a:t>Environmental scan</a:t>
          </a:r>
        </a:p>
      </dgm:t>
    </dgm:pt>
    <dgm:pt modelId="{D7F6DCD6-189F-4984-B604-7E8C5F683D91}" type="parTrans" cxnId="{4476BCC8-38F3-4913-9175-9223632F52BA}">
      <dgm:prSet/>
      <dgm:spPr/>
      <dgm:t>
        <a:bodyPr/>
        <a:lstStyle/>
        <a:p>
          <a:endParaRPr lang="en-US"/>
        </a:p>
      </dgm:t>
    </dgm:pt>
    <dgm:pt modelId="{B1BEF787-44FA-46D4-8B71-31E60DB38ACF}" type="sibTrans" cxnId="{4476BCC8-38F3-4913-9175-9223632F52BA}">
      <dgm:prSet/>
      <dgm:spPr/>
      <dgm:t>
        <a:bodyPr/>
        <a:lstStyle/>
        <a:p>
          <a:endParaRPr lang="en-US"/>
        </a:p>
      </dgm:t>
    </dgm:pt>
    <dgm:pt modelId="{3DF94D2D-86AF-4C9E-A351-B7C45928FA74}" type="pres">
      <dgm:prSet presAssocID="{65999C61-5774-47E9-8BC1-9D0B80148B0A}" presName="rootnode" presStyleCnt="0">
        <dgm:presLayoutVars>
          <dgm:chMax/>
          <dgm:chPref/>
          <dgm:dir/>
          <dgm:animLvl val="lvl"/>
        </dgm:presLayoutVars>
      </dgm:prSet>
      <dgm:spPr/>
    </dgm:pt>
    <dgm:pt modelId="{DC30869A-643B-4123-A8BD-83297253374A}" type="pres">
      <dgm:prSet presAssocID="{92169FDD-AF49-44AC-A95E-9F5C78CE9FBE}" presName="composite" presStyleCnt="0"/>
      <dgm:spPr/>
    </dgm:pt>
    <dgm:pt modelId="{CAE199D4-22BE-47E0-90F6-890C32C7D730}" type="pres">
      <dgm:prSet presAssocID="{92169FDD-AF49-44AC-A95E-9F5C78CE9FBE}" presName="LShape" presStyleLbl="alignNode1" presStyleIdx="0" presStyleCnt="11"/>
      <dgm:spPr/>
    </dgm:pt>
    <dgm:pt modelId="{4AB5F17D-2822-40FB-81FD-877D152CAACA}" type="pres">
      <dgm:prSet presAssocID="{92169FDD-AF49-44AC-A95E-9F5C78CE9FBE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2D8C0B41-A9B0-429E-8138-CC7CC7BB7B86}" type="pres">
      <dgm:prSet presAssocID="{92169FDD-AF49-44AC-A95E-9F5C78CE9FBE}" presName="Triangle" presStyleLbl="alignNode1" presStyleIdx="1" presStyleCnt="11"/>
      <dgm:spPr/>
    </dgm:pt>
    <dgm:pt modelId="{8E8B8EFB-6DEC-4D2C-AF6B-814B605879FA}" type="pres">
      <dgm:prSet presAssocID="{CD8C767E-AC76-4478-9B30-7315E1B2F5CF}" presName="sibTrans" presStyleCnt="0"/>
      <dgm:spPr/>
    </dgm:pt>
    <dgm:pt modelId="{9D5553E0-8743-4E6A-892C-5CFEDBA6E7EB}" type="pres">
      <dgm:prSet presAssocID="{CD8C767E-AC76-4478-9B30-7315E1B2F5CF}" presName="space" presStyleCnt="0"/>
      <dgm:spPr/>
    </dgm:pt>
    <dgm:pt modelId="{035F8BBA-80FA-4B5E-BE48-84F7443E7C23}" type="pres">
      <dgm:prSet presAssocID="{7F424186-6A12-4774-891B-D2F87838F344}" presName="composite" presStyleCnt="0"/>
      <dgm:spPr/>
    </dgm:pt>
    <dgm:pt modelId="{C24DFF7B-27F3-41A5-8915-E7746EA811CC}" type="pres">
      <dgm:prSet presAssocID="{7F424186-6A12-4774-891B-D2F87838F344}" presName="LShape" presStyleLbl="alignNode1" presStyleIdx="2" presStyleCnt="11"/>
      <dgm:spPr/>
    </dgm:pt>
    <dgm:pt modelId="{AFC95265-835C-4858-912C-292E6E0DE6AD}" type="pres">
      <dgm:prSet presAssocID="{7F424186-6A12-4774-891B-D2F87838F344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9AB56136-4911-4A15-8B8F-AC573B923FDD}" type="pres">
      <dgm:prSet presAssocID="{7F424186-6A12-4774-891B-D2F87838F344}" presName="Triangle" presStyleLbl="alignNode1" presStyleIdx="3" presStyleCnt="11"/>
      <dgm:spPr/>
    </dgm:pt>
    <dgm:pt modelId="{F009321F-6280-4D71-A538-802108D85AB8}" type="pres">
      <dgm:prSet presAssocID="{3CBE260A-6153-44AB-8655-4DEA106B9A1F}" presName="sibTrans" presStyleCnt="0"/>
      <dgm:spPr/>
    </dgm:pt>
    <dgm:pt modelId="{4EF9DA5D-AF32-435D-A379-3E45E94D8797}" type="pres">
      <dgm:prSet presAssocID="{3CBE260A-6153-44AB-8655-4DEA106B9A1F}" presName="space" presStyleCnt="0"/>
      <dgm:spPr/>
    </dgm:pt>
    <dgm:pt modelId="{A52FD00E-E657-42CC-969C-FB27AB3E8DEB}" type="pres">
      <dgm:prSet presAssocID="{93629453-3826-48AF-8EAC-E4BBC7A09B53}" presName="composite" presStyleCnt="0"/>
      <dgm:spPr/>
    </dgm:pt>
    <dgm:pt modelId="{2A64D354-F45C-46C9-97BC-0550293CE9A3}" type="pres">
      <dgm:prSet presAssocID="{93629453-3826-48AF-8EAC-E4BBC7A09B53}" presName="LShape" presStyleLbl="alignNode1" presStyleIdx="4" presStyleCnt="11"/>
      <dgm:spPr/>
    </dgm:pt>
    <dgm:pt modelId="{263E653F-9CBD-46B9-83B1-4B7E082D9B72}" type="pres">
      <dgm:prSet presAssocID="{93629453-3826-48AF-8EAC-E4BBC7A09B53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3A11777A-8AB1-4139-92BE-97E439061607}" type="pres">
      <dgm:prSet presAssocID="{93629453-3826-48AF-8EAC-E4BBC7A09B53}" presName="Triangle" presStyleLbl="alignNode1" presStyleIdx="5" presStyleCnt="11"/>
      <dgm:spPr/>
    </dgm:pt>
    <dgm:pt modelId="{1B405E3A-6E9E-4836-97AB-5FFA58BD0AA2}" type="pres">
      <dgm:prSet presAssocID="{4997B621-5747-448E-B718-30E54F6646D8}" presName="sibTrans" presStyleCnt="0"/>
      <dgm:spPr/>
    </dgm:pt>
    <dgm:pt modelId="{2F81EFFF-1BB2-4E95-A4E4-C81195DB0DB5}" type="pres">
      <dgm:prSet presAssocID="{4997B621-5747-448E-B718-30E54F6646D8}" presName="space" presStyleCnt="0"/>
      <dgm:spPr/>
    </dgm:pt>
    <dgm:pt modelId="{E97853E6-BD81-4882-819B-08F415EDB2C4}" type="pres">
      <dgm:prSet presAssocID="{AC440E8D-DA9B-4444-A776-B57022E328AD}" presName="composite" presStyleCnt="0"/>
      <dgm:spPr/>
    </dgm:pt>
    <dgm:pt modelId="{7F0F971C-A95F-4C3E-861E-5A434CBD9E43}" type="pres">
      <dgm:prSet presAssocID="{AC440E8D-DA9B-4444-A776-B57022E328AD}" presName="LShape" presStyleLbl="alignNode1" presStyleIdx="6" presStyleCnt="11"/>
      <dgm:spPr/>
    </dgm:pt>
    <dgm:pt modelId="{3A9C5C22-56E5-43EF-B10E-2FE84977E4B5}" type="pres">
      <dgm:prSet presAssocID="{AC440E8D-DA9B-4444-A776-B57022E328AD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47FE6936-ADC1-44A1-BCDF-E3E88919F8C7}" type="pres">
      <dgm:prSet presAssocID="{AC440E8D-DA9B-4444-A776-B57022E328AD}" presName="Triangle" presStyleLbl="alignNode1" presStyleIdx="7" presStyleCnt="11"/>
      <dgm:spPr/>
    </dgm:pt>
    <dgm:pt modelId="{8E618E4F-7D2C-43BE-A504-A68C43F608B4}" type="pres">
      <dgm:prSet presAssocID="{6B9A51C6-E2DF-4B8C-A5D0-70C92240F010}" presName="sibTrans" presStyleCnt="0"/>
      <dgm:spPr/>
    </dgm:pt>
    <dgm:pt modelId="{CA41AD90-A3E8-4446-937C-22690C4CE752}" type="pres">
      <dgm:prSet presAssocID="{6B9A51C6-E2DF-4B8C-A5D0-70C92240F010}" presName="space" presStyleCnt="0"/>
      <dgm:spPr/>
    </dgm:pt>
    <dgm:pt modelId="{B52FE4EC-2F57-4212-A0A6-DA012747B5BF}" type="pres">
      <dgm:prSet presAssocID="{C143766F-8A79-4649-B209-14F8A69E3A10}" presName="composite" presStyleCnt="0"/>
      <dgm:spPr/>
    </dgm:pt>
    <dgm:pt modelId="{262B4121-5FC4-41DB-A0F6-EC7AAA17671E}" type="pres">
      <dgm:prSet presAssocID="{C143766F-8A79-4649-B209-14F8A69E3A10}" presName="LShape" presStyleLbl="alignNode1" presStyleIdx="8" presStyleCnt="11"/>
      <dgm:spPr/>
    </dgm:pt>
    <dgm:pt modelId="{4D4E82A1-DA3A-4878-85A1-FF2BBD192980}" type="pres">
      <dgm:prSet presAssocID="{C143766F-8A79-4649-B209-14F8A69E3A10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D6DCE796-347E-4668-9C6A-2F750EC1DDEA}" type="pres">
      <dgm:prSet presAssocID="{C143766F-8A79-4649-B209-14F8A69E3A10}" presName="Triangle" presStyleLbl="alignNode1" presStyleIdx="9" presStyleCnt="11"/>
      <dgm:spPr/>
    </dgm:pt>
    <dgm:pt modelId="{27E9AE77-3463-4552-AAD9-22031D01FEF1}" type="pres">
      <dgm:prSet presAssocID="{899F5C1F-7C03-4637-96EB-F069DDCE86B5}" presName="sibTrans" presStyleCnt="0"/>
      <dgm:spPr/>
    </dgm:pt>
    <dgm:pt modelId="{DD054F96-E9D1-41C6-A2BE-B3C708216500}" type="pres">
      <dgm:prSet presAssocID="{899F5C1F-7C03-4637-96EB-F069DDCE86B5}" presName="space" presStyleCnt="0"/>
      <dgm:spPr/>
    </dgm:pt>
    <dgm:pt modelId="{A76A93A0-358F-402B-B7B9-914D7F79BFE0}" type="pres">
      <dgm:prSet presAssocID="{733D545D-BCB0-49E4-B9A5-B8618FC110BE}" presName="composite" presStyleCnt="0"/>
      <dgm:spPr/>
    </dgm:pt>
    <dgm:pt modelId="{E62D7D4E-DE53-42C6-B386-23084EDCDCB0}" type="pres">
      <dgm:prSet presAssocID="{733D545D-BCB0-49E4-B9A5-B8618FC110BE}" presName="LShape" presStyleLbl="alignNode1" presStyleIdx="10" presStyleCnt="11"/>
      <dgm:spPr/>
    </dgm:pt>
    <dgm:pt modelId="{2AC0E349-18BE-47C6-9883-1F20F91B1BC9}" type="pres">
      <dgm:prSet presAssocID="{733D545D-BCB0-49E4-B9A5-B8618FC110BE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0962440C-92D4-430D-9B13-C91D806A5BE1}" type="presOf" srcId="{C143766F-8A79-4649-B209-14F8A69E3A10}" destId="{4D4E82A1-DA3A-4878-85A1-FF2BBD192980}" srcOrd="0" destOrd="0" presId="urn:microsoft.com/office/officeart/2009/3/layout/StepUpProcess"/>
    <dgm:cxn modelId="{A0A8021E-16EF-4F6F-80A6-2F956F3FB489}" type="presOf" srcId="{92169FDD-AF49-44AC-A95E-9F5C78CE9FBE}" destId="{4AB5F17D-2822-40FB-81FD-877D152CAACA}" srcOrd="0" destOrd="0" presId="urn:microsoft.com/office/officeart/2009/3/layout/StepUpProcess"/>
    <dgm:cxn modelId="{3CE51629-A5F3-4FFB-87E3-1CEE77A27CE2}" type="presOf" srcId="{AC440E8D-DA9B-4444-A776-B57022E328AD}" destId="{3A9C5C22-56E5-43EF-B10E-2FE84977E4B5}" srcOrd="0" destOrd="0" presId="urn:microsoft.com/office/officeart/2009/3/layout/StepUpProcess"/>
    <dgm:cxn modelId="{7C4A665E-C4BF-46D9-A2A5-353CE0486B81}" type="presOf" srcId="{65999C61-5774-47E9-8BC1-9D0B80148B0A}" destId="{3DF94D2D-86AF-4C9E-A351-B7C45928FA74}" srcOrd="0" destOrd="0" presId="urn:microsoft.com/office/officeart/2009/3/layout/StepUpProcess"/>
    <dgm:cxn modelId="{453C0949-EEE0-42F0-9EA2-E0FE57602272}" type="presOf" srcId="{93629453-3826-48AF-8EAC-E4BBC7A09B53}" destId="{263E653F-9CBD-46B9-83B1-4B7E082D9B72}" srcOrd="0" destOrd="0" presId="urn:microsoft.com/office/officeart/2009/3/layout/StepUpProcess"/>
    <dgm:cxn modelId="{641FA34D-EA58-40D8-986D-E8E57B479147}" srcId="{65999C61-5774-47E9-8BC1-9D0B80148B0A}" destId="{AC440E8D-DA9B-4444-A776-B57022E328AD}" srcOrd="3" destOrd="0" parTransId="{169CA224-9912-40AD-A6E6-57CB39259625}" sibTransId="{6B9A51C6-E2DF-4B8C-A5D0-70C92240F010}"/>
    <dgm:cxn modelId="{5166E354-ACB0-4A0D-940B-6A6F520FBBE0}" type="presOf" srcId="{733D545D-BCB0-49E4-B9A5-B8618FC110BE}" destId="{2AC0E349-18BE-47C6-9883-1F20F91B1BC9}" srcOrd="0" destOrd="0" presId="urn:microsoft.com/office/officeart/2009/3/layout/StepUpProcess"/>
    <dgm:cxn modelId="{5D65B587-0405-4D98-BA7E-1EA8BE9AA635}" srcId="{65999C61-5774-47E9-8BC1-9D0B80148B0A}" destId="{92169FDD-AF49-44AC-A95E-9F5C78CE9FBE}" srcOrd="0" destOrd="0" parTransId="{0A91EEA7-14F8-4505-8E69-01644996B677}" sibTransId="{CD8C767E-AC76-4478-9B30-7315E1B2F5CF}"/>
    <dgm:cxn modelId="{7B2E02B7-D3AA-4D24-B3AC-E134B1396708}" type="presOf" srcId="{7F424186-6A12-4774-891B-D2F87838F344}" destId="{AFC95265-835C-4858-912C-292E6E0DE6AD}" srcOrd="0" destOrd="0" presId="urn:microsoft.com/office/officeart/2009/3/layout/StepUpProcess"/>
    <dgm:cxn modelId="{4476BCC8-38F3-4913-9175-9223632F52BA}" srcId="{65999C61-5774-47E9-8BC1-9D0B80148B0A}" destId="{733D545D-BCB0-49E4-B9A5-B8618FC110BE}" srcOrd="5" destOrd="0" parTransId="{D7F6DCD6-189F-4984-B604-7E8C5F683D91}" sibTransId="{B1BEF787-44FA-46D4-8B71-31E60DB38ACF}"/>
    <dgm:cxn modelId="{273F34CF-4EBF-4332-BB8E-82A8879D7642}" srcId="{65999C61-5774-47E9-8BC1-9D0B80148B0A}" destId="{7F424186-6A12-4774-891B-D2F87838F344}" srcOrd="1" destOrd="0" parTransId="{EFEC957D-A82B-4195-9AED-82B69AB6397E}" sibTransId="{3CBE260A-6153-44AB-8655-4DEA106B9A1F}"/>
    <dgm:cxn modelId="{C0835EDD-360D-4C10-8EBA-865626CAE469}" srcId="{65999C61-5774-47E9-8BC1-9D0B80148B0A}" destId="{C143766F-8A79-4649-B209-14F8A69E3A10}" srcOrd="4" destOrd="0" parTransId="{1B2BB716-9ABE-4455-8B72-7EDCD1C23723}" sibTransId="{899F5C1F-7C03-4637-96EB-F069DDCE86B5}"/>
    <dgm:cxn modelId="{DBF673E2-2BC6-4936-BEF1-28A3674BD9F3}" srcId="{65999C61-5774-47E9-8BC1-9D0B80148B0A}" destId="{93629453-3826-48AF-8EAC-E4BBC7A09B53}" srcOrd="2" destOrd="0" parTransId="{5E995BD5-859B-4EE6-A14A-B4BFD595D190}" sibTransId="{4997B621-5747-448E-B718-30E54F6646D8}"/>
    <dgm:cxn modelId="{B1FD3D34-7530-4A73-8FDE-9A0BACFEAB91}" type="presParOf" srcId="{3DF94D2D-86AF-4C9E-A351-B7C45928FA74}" destId="{DC30869A-643B-4123-A8BD-83297253374A}" srcOrd="0" destOrd="0" presId="urn:microsoft.com/office/officeart/2009/3/layout/StepUpProcess"/>
    <dgm:cxn modelId="{0114275A-ACFC-4602-95CA-0375C6A8E3CC}" type="presParOf" srcId="{DC30869A-643B-4123-A8BD-83297253374A}" destId="{CAE199D4-22BE-47E0-90F6-890C32C7D730}" srcOrd="0" destOrd="0" presId="urn:microsoft.com/office/officeart/2009/3/layout/StepUpProcess"/>
    <dgm:cxn modelId="{B4D1443D-25E2-4AFC-A025-885AB03B7492}" type="presParOf" srcId="{DC30869A-643B-4123-A8BD-83297253374A}" destId="{4AB5F17D-2822-40FB-81FD-877D152CAACA}" srcOrd="1" destOrd="0" presId="urn:microsoft.com/office/officeart/2009/3/layout/StepUpProcess"/>
    <dgm:cxn modelId="{2A2C9F11-5096-4EBC-94A7-E28C80EE37C4}" type="presParOf" srcId="{DC30869A-643B-4123-A8BD-83297253374A}" destId="{2D8C0B41-A9B0-429E-8138-CC7CC7BB7B86}" srcOrd="2" destOrd="0" presId="urn:microsoft.com/office/officeart/2009/3/layout/StepUpProcess"/>
    <dgm:cxn modelId="{BF33EC69-6A60-47D5-83F2-EEB414B41DD2}" type="presParOf" srcId="{3DF94D2D-86AF-4C9E-A351-B7C45928FA74}" destId="{8E8B8EFB-6DEC-4D2C-AF6B-814B605879FA}" srcOrd="1" destOrd="0" presId="urn:microsoft.com/office/officeart/2009/3/layout/StepUpProcess"/>
    <dgm:cxn modelId="{9E2C52B6-75A9-4DB7-8457-2407147C67EE}" type="presParOf" srcId="{8E8B8EFB-6DEC-4D2C-AF6B-814B605879FA}" destId="{9D5553E0-8743-4E6A-892C-5CFEDBA6E7EB}" srcOrd="0" destOrd="0" presId="urn:microsoft.com/office/officeart/2009/3/layout/StepUpProcess"/>
    <dgm:cxn modelId="{6F7CEDD8-1959-4D8D-A94C-0A4E01A70F6E}" type="presParOf" srcId="{3DF94D2D-86AF-4C9E-A351-B7C45928FA74}" destId="{035F8BBA-80FA-4B5E-BE48-84F7443E7C23}" srcOrd="2" destOrd="0" presId="urn:microsoft.com/office/officeart/2009/3/layout/StepUpProcess"/>
    <dgm:cxn modelId="{419DD3F0-2CB9-4BD3-970E-FB2DE2288D20}" type="presParOf" srcId="{035F8BBA-80FA-4B5E-BE48-84F7443E7C23}" destId="{C24DFF7B-27F3-41A5-8915-E7746EA811CC}" srcOrd="0" destOrd="0" presId="urn:microsoft.com/office/officeart/2009/3/layout/StepUpProcess"/>
    <dgm:cxn modelId="{68D482CF-2625-4680-A16B-D4061A140F71}" type="presParOf" srcId="{035F8BBA-80FA-4B5E-BE48-84F7443E7C23}" destId="{AFC95265-835C-4858-912C-292E6E0DE6AD}" srcOrd="1" destOrd="0" presId="urn:microsoft.com/office/officeart/2009/3/layout/StepUpProcess"/>
    <dgm:cxn modelId="{5CB6EDA3-A0CC-45C4-B501-B3B9063AF9B5}" type="presParOf" srcId="{035F8BBA-80FA-4B5E-BE48-84F7443E7C23}" destId="{9AB56136-4911-4A15-8B8F-AC573B923FDD}" srcOrd="2" destOrd="0" presId="urn:microsoft.com/office/officeart/2009/3/layout/StepUpProcess"/>
    <dgm:cxn modelId="{ACB58DB1-DF71-44C6-B276-D400C5A2DD97}" type="presParOf" srcId="{3DF94D2D-86AF-4C9E-A351-B7C45928FA74}" destId="{F009321F-6280-4D71-A538-802108D85AB8}" srcOrd="3" destOrd="0" presId="urn:microsoft.com/office/officeart/2009/3/layout/StepUpProcess"/>
    <dgm:cxn modelId="{1A2ADC38-2DC3-4074-9E50-0EB738BD6260}" type="presParOf" srcId="{F009321F-6280-4D71-A538-802108D85AB8}" destId="{4EF9DA5D-AF32-435D-A379-3E45E94D8797}" srcOrd="0" destOrd="0" presId="urn:microsoft.com/office/officeart/2009/3/layout/StepUpProcess"/>
    <dgm:cxn modelId="{266DEEF2-551C-44B9-9882-421A092264F5}" type="presParOf" srcId="{3DF94D2D-86AF-4C9E-A351-B7C45928FA74}" destId="{A52FD00E-E657-42CC-969C-FB27AB3E8DEB}" srcOrd="4" destOrd="0" presId="urn:microsoft.com/office/officeart/2009/3/layout/StepUpProcess"/>
    <dgm:cxn modelId="{8CE3C4B1-AB31-4301-80DD-D335100E7281}" type="presParOf" srcId="{A52FD00E-E657-42CC-969C-FB27AB3E8DEB}" destId="{2A64D354-F45C-46C9-97BC-0550293CE9A3}" srcOrd="0" destOrd="0" presId="urn:microsoft.com/office/officeart/2009/3/layout/StepUpProcess"/>
    <dgm:cxn modelId="{2895B58D-9112-4B75-9052-0BD13BC3EF7E}" type="presParOf" srcId="{A52FD00E-E657-42CC-969C-FB27AB3E8DEB}" destId="{263E653F-9CBD-46B9-83B1-4B7E082D9B72}" srcOrd="1" destOrd="0" presId="urn:microsoft.com/office/officeart/2009/3/layout/StepUpProcess"/>
    <dgm:cxn modelId="{4931F8A9-9D7B-41DF-983E-A1AABF73DA06}" type="presParOf" srcId="{A52FD00E-E657-42CC-969C-FB27AB3E8DEB}" destId="{3A11777A-8AB1-4139-92BE-97E439061607}" srcOrd="2" destOrd="0" presId="urn:microsoft.com/office/officeart/2009/3/layout/StepUpProcess"/>
    <dgm:cxn modelId="{02203E2B-385F-4B75-9930-01C61D3975E8}" type="presParOf" srcId="{3DF94D2D-86AF-4C9E-A351-B7C45928FA74}" destId="{1B405E3A-6E9E-4836-97AB-5FFA58BD0AA2}" srcOrd="5" destOrd="0" presId="urn:microsoft.com/office/officeart/2009/3/layout/StepUpProcess"/>
    <dgm:cxn modelId="{820A52B5-7D24-468A-91CA-BB2D08CF8462}" type="presParOf" srcId="{1B405E3A-6E9E-4836-97AB-5FFA58BD0AA2}" destId="{2F81EFFF-1BB2-4E95-A4E4-C81195DB0DB5}" srcOrd="0" destOrd="0" presId="urn:microsoft.com/office/officeart/2009/3/layout/StepUpProcess"/>
    <dgm:cxn modelId="{CAE01428-0BF4-4611-88D3-CE0D6F6A0591}" type="presParOf" srcId="{3DF94D2D-86AF-4C9E-A351-B7C45928FA74}" destId="{E97853E6-BD81-4882-819B-08F415EDB2C4}" srcOrd="6" destOrd="0" presId="urn:microsoft.com/office/officeart/2009/3/layout/StepUpProcess"/>
    <dgm:cxn modelId="{53C1F050-FF8E-47E2-B511-5FF3FBC85311}" type="presParOf" srcId="{E97853E6-BD81-4882-819B-08F415EDB2C4}" destId="{7F0F971C-A95F-4C3E-861E-5A434CBD9E43}" srcOrd="0" destOrd="0" presId="urn:microsoft.com/office/officeart/2009/3/layout/StepUpProcess"/>
    <dgm:cxn modelId="{65E2B280-FD99-4971-97AA-24CFA3E953F2}" type="presParOf" srcId="{E97853E6-BD81-4882-819B-08F415EDB2C4}" destId="{3A9C5C22-56E5-43EF-B10E-2FE84977E4B5}" srcOrd="1" destOrd="0" presId="urn:microsoft.com/office/officeart/2009/3/layout/StepUpProcess"/>
    <dgm:cxn modelId="{E7A435C7-4E6C-4CBE-8F37-D3AA898F4CE9}" type="presParOf" srcId="{E97853E6-BD81-4882-819B-08F415EDB2C4}" destId="{47FE6936-ADC1-44A1-BCDF-E3E88919F8C7}" srcOrd="2" destOrd="0" presId="urn:microsoft.com/office/officeart/2009/3/layout/StepUpProcess"/>
    <dgm:cxn modelId="{A636A6BE-7FAA-4078-B473-6D2A5FEF32D5}" type="presParOf" srcId="{3DF94D2D-86AF-4C9E-A351-B7C45928FA74}" destId="{8E618E4F-7D2C-43BE-A504-A68C43F608B4}" srcOrd="7" destOrd="0" presId="urn:microsoft.com/office/officeart/2009/3/layout/StepUpProcess"/>
    <dgm:cxn modelId="{00030C50-552B-4799-9A0B-0FA7E319FA21}" type="presParOf" srcId="{8E618E4F-7D2C-43BE-A504-A68C43F608B4}" destId="{CA41AD90-A3E8-4446-937C-22690C4CE752}" srcOrd="0" destOrd="0" presId="urn:microsoft.com/office/officeart/2009/3/layout/StepUpProcess"/>
    <dgm:cxn modelId="{3E9D9F78-4B40-4726-BB29-8B20C4A4F750}" type="presParOf" srcId="{3DF94D2D-86AF-4C9E-A351-B7C45928FA74}" destId="{B52FE4EC-2F57-4212-A0A6-DA012747B5BF}" srcOrd="8" destOrd="0" presId="urn:microsoft.com/office/officeart/2009/3/layout/StepUpProcess"/>
    <dgm:cxn modelId="{64CD0F7D-F929-4A02-9E14-C0850765FE79}" type="presParOf" srcId="{B52FE4EC-2F57-4212-A0A6-DA012747B5BF}" destId="{262B4121-5FC4-41DB-A0F6-EC7AAA17671E}" srcOrd="0" destOrd="0" presId="urn:microsoft.com/office/officeart/2009/3/layout/StepUpProcess"/>
    <dgm:cxn modelId="{737F6190-9AFE-4A65-A5A3-288E2CF1F291}" type="presParOf" srcId="{B52FE4EC-2F57-4212-A0A6-DA012747B5BF}" destId="{4D4E82A1-DA3A-4878-85A1-FF2BBD192980}" srcOrd="1" destOrd="0" presId="urn:microsoft.com/office/officeart/2009/3/layout/StepUpProcess"/>
    <dgm:cxn modelId="{0753F259-9673-4395-9FB8-F41443FB61D2}" type="presParOf" srcId="{B52FE4EC-2F57-4212-A0A6-DA012747B5BF}" destId="{D6DCE796-347E-4668-9C6A-2F750EC1DDEA}" srcOrd="2" destOrd="0" presId="urn:microsoft.com/office/officeart/2009/3/layout/StepUpProcess"/>
    <dgm:cxn modelId="{F48D7DA0-98B8-44AB-BD01-10060668EAC3}" type="presParOf" srcId="{3DF94D2D-86AF-4C9E-A351-B7C45928FA74}" destId="{27E9AE77-3463-4552-AAD9-22031D01FEF1}" srcOrd="9" destOrd="0" presId="urn:microsoft.com/office/officeart/2009/3/layout/StepUpProcess"/>
    <dgm:cxn modelId="{6D9DEAA3-5802-4337-9985-06BC6AD81F59}" type="presParOf" srcId="{27E9AE77-3463-4552-AAD9-22031D01FEF1}" destId="{DD054F96-E9D1-41C6-A2BE-B3C708216500}" srcOrd="0" destOrd="0" presId="urn:microsoft.com/office/officeart/2009/3/layout/StepUpProcess"/>
    <dgm:cxn modelId="{429F1774-4727-4A98-9279-6833720F9FB7}" type="presParOf" srcId="{3DF94D2D-86AF-4C9E-A351-B7C45928FA74}" destId="{A76A93A0-358F-402B-B7B9-914D7F79BFE0}" srcOrd="10" destOrd="0" presId="urn:microsoft.com/office/officeart/2009/3/layout/StepUpProcess"/>
    <dgm:cxn modelId="{30DE313C-913F-4A66-9DF1-EE9D051D55FF}" type="presParOf" srcId="{A76A93A0-358F-402B-B7B9-914D7F79BFE0}" destId="{E62D7D4E-DE53-42C6-B386-23084EDCDCB0}" srcOrd="0" destOrd="0" presId="urn:microsoft.com/office/officeart/2009/3/layout/StepUpProcess"/>
    <dgm:cxn modelId="{09C42308-8C0F-4209-BF85-D89335DB642C}" type="presParOf" srcId="{A76A93A0-358F-402B-B7B9-914D7F79BFE0}" destId="{2AC0E349-18BE-47C6-9883-1F20F91B1BC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62718-1E94-45B1-873D-042875DA89CA}">
      <dsp:nvSpPr>
        <dsp:cNvPr id="0" name=""/>
        <dsp:cNvSpPr/>
      </dsp:nvSpPr>
      <dsp:spPr>
        <a:xfrm>
          <a:off x="3" y="35372"/>
          <a:ext cx="1610141" cy="9660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ysClr val="windowText" lastClr="000000"/>
              </a:solidFill>
            </a:rPr>
            <a:t>Ordering</a:t>
          </a:r>
        </a:p>
      </dsp:txBody>
      <dsp:txXfrm>
        <a:off x="28299" y="63668"/>
        <a:ext cx="1553549" cy="909493"/>
      </dsp:txXfrm>
    </dsp:sp>
    <dsp:sp modelId="{B5B1196C-4A74-491C-8D8E-C27870B74A40}">
      <dsp:nvSpPr>
        <dsp:cNvPr id="0" name=""/>
        <dsp:cNvSpPr/>
      </dsp:nvSpPr>
      <dsp:spPr>
        <a:xfrm rot="21546717">
          <a:off x="1756088" y="301289"/>
          <a:ext cx="351683" cy="3993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ysClr val="windowText" lastClr="000000"/>
            </a:solidFill>
          </a:endParaRPr>
        </a:p>
      </dsp:txBody>
      <dsp:txXfrm>
        <a:off x="1756094" y="381970"/>
        <a:ext cx="246178" cy="239589"/>
      </dsp:txXfrm>
    </dsp:sp>
    <dsp:sp modelId="{76F0D574-C17E-4C09-8AC0-478A0A30A387}">
      <dsp:nvSpPr>
        <dsp:cNvPr id="0" name=""/>
        <dsp:cNvSpPr/>
      </dsp:nvSpPr>
      <dsp:spPr>
        <a:xfrm>
          <a:off x="2273620" y="129"/>
          <a:ext cx="1610141" cy="9660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ysClr val="windowText" lastClr="000000"/>
              </a:solidFill>
            </a:rPr>
            <a:t>Receiving</a:t>
          </a:r>
        </a:p>
      </dsp:txBody>
      <dsp:txXfrm>
        <a:off x="2301916" y="28425"/>
        <a:ext cx="1553549" cy="909493"/>
      </dsp:txXfrm>
    </dsp:sp>
    <dsp:sp modelId="{C89A20C8-398A-4256-8A0C-044D98172930}">
      <dsp:nvSpPr>
        <dsp:cNvPr id="0" name=""/>
        <dsp:cNvSpPr/>
      </dsp:nvSpPr>
      <dsp:spPr>
        <a:xfrm rot="21599797">
          <a:off x="4010675" y="283450"/>
          <a:ext cx="305747" cy="3993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ysClr val="windowText" lastClr="000000"/>
            </a:solidFill>
          </a:endParaRPr>
        </a:p>
      </dsp:txBody>
      <dsp:txXfrm>
        <a:off x="4010675" y="363316"/>
        <a:ext cx="214023" cy="239589"/>
      </dsp:txXfrm>
    </dsp:sp>
    <dsp:sp modelId="{77FDB651-F059-4202-BB9B-7A22D9ABAF15}">
      <dsp:nvSpPr>
        <dsp:cNvPr id="0" name=""/>
        <dsp:cNvSpPr/>
      </dsp:nvSpPr>
      <dsp:spPr>
        <a:xfrm>
          <a:off x="4460643" y="0"/>
          <a:ext cx="1610141" cy="9660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ysClr val="windowText" lastClr="000000"/>
              </a:solidFill>
            </a:rPr>
            <a:t>Unpacking</a:t>
          </a:r>
        </a:p>
      </dsp:txBody>
      <dsp:txXfrm>
        <a:off x="4488939" y="28296"/>
        <a:ext cx="1553549" cy="909493"/>
      </dsp:txXfrm>
    </dsp:sp>
    <dsp:sp modelId="{431302E0-0DDE-40DD-AC41-5FF87AC0AF3D}">
      <dsp:nvSpPr>
        <dsp:cNvPr id="0" name=""/>
        <dsp:cNvSpPr/>
      </dsp:nvSpPr>
      <dsp:spPr>
        <a:xfrm rot="21599817">
          <a:off x="6220444" y="283324"/>
          <a:ext cx="360542" cy="3993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ysClr val="windowText" lastClr="000000"/>
            </a:solidFill>
          </a:endParaRPr>
        </a:p>
      </dsp:txBody>
      <dsp:txXfrm>
        <a:off x="6220444" y="363190"/>
        <a:ext cx="252379" cy="239589"/>
      </dsp:txXfrm>
    </dsp:sp>
    <dsp:sp modelId="{CD00190E-EE10-437E-BEEE-D4F96FC230B2}">
      <dsp:nvSpPr>
        <dsp:cNvPr id="0" name=""/>
        <dsp:cNvSpPr/>
      </dsp:nvSpPr>
      <dsp:spPr>
        <a:xfrm>
          <a:off x="6751053" y="153"/>
          <a:ext cx="1612250" cy="9655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ysClr val="windowText" lastClr="000000"/>
              </a:solidFill>
            </a:rPr>
            <a:t>Processing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solidFill>
                <a:sysClr val="windowText" lastClr="000000"/>
              </a:solidFill>
            </a:rPr>
            <a:t>initial barcode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solidFill>
                <a:sysClr val="windowText" lastClr="000000"/>
              </a:solidFill>
            </a:rPr>
            <a:t>security</a:t>
          </a:r>
        </a:p>
      </dsp:txBody>
      <dsp:txXfrm>
        <a:off x="6779333" y="28433"/>
        <a:ext cx="1555690" cy="908974"/>
      </dsp:txXfrm>
    </dsp:sp>
    <dsp:sp modelId="{A72F0FF4-4E9A-4FB5-84D7-CDB74C10BF52}">
      <dsp:nvSpPr>
        <dsp:cNvPr id="0" name=""/>
        <dsp:cNvSpPr/>
      </dsp:nvSpPr>
      <dsp:spPr>
        <a:xfrm rot="5399047">
          <a:off x="6616484" y="1908141"/>
          <a:ext cx="3527235" cy="3993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ysClr val="windowText" lastClr="000000"/>
            </a:solidFill>
          </a:endParaRPr>
        </a:p>
      </dsp:txBody>
      <dsp:txXfrm rot="-5400000">
        <a:off x="8260290" y="344181"/>
        <a:ext cx="239589" cy="3407441"/>
      </dsp:txXfrm>
    </dsp:sp>
    <dsp:sp modelId="{81696233-9C9A-43DE-9E63-A0A6AA5DA210}">
      <dsp:nvSpPr>
        <dsp:cNvPr id="0" name=""/>
        <dsp:cNvSpPr/>
      </dsp:nvSpPr>
      <dsp:spPr>
        <a:xfrm>
          <a:off x="6753163" y="3805901"/>
          <a:ext cx="1610141" cy="96608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ysClr val="windowText" lastClr="000000"/>
              </a:solidFill>
            </a:rPr>
            <a:t>Cataloging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solidFill>
                <a:sysClr val="windowText" lastClr="000000"/>
              </a:solidFill>
            </a:rPr>
            <a:t>Original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solidFill>
                <a:sysClr val="windowText" lastClr="000000"/>
              </a:solidFill>
            </a:rPr>
            <a:t>Bib overlay</a:t>
          </a:r>
        </a:p>
      </dsp:txBody>
      <dsp:txXfrm>
        <a:off x="6781459" y="3834197"/>
        <a:ext cx="1553549" cy="909493"/>
      </dsp:txXfrm>
    </dsp:sp>
    <dsp:sp modelId="{7948E00C-A356-4E30-A34A-273FF69AB3BE}">
      <dsp:nvSpPr>
        <dsp:cNvPr id="0" name=""/>
        <dsp:cNvSpPr/>
      </dsp:nvSpPr>
      <dsp:spPr>
        <a:xfrm rot="11832028">
          <a:off x="6342904" y="3759278"/>
          <a:ext cx="298550" cy="3993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ysClr val="windowText" lastClr="000000"/>
            </a:solidFill>
          </a:endParaRPr>
        </a:p>
      </dsp:txBody>
      <dsp:txXfrm rot="10800000">
        <a:off x="6430466" y="3852384"/>
        <a:ext cx="208985" cy="239589"/>
      </dsp:txXfrm>
    </dsp:sp>
    <dsp:sp modelId="{A2461A0B-88A2-45E5-9240-2839899C8F15}">
      <dsp:nvSpPr>
        <dsp:cNvPr id="0" name=""/>
        <dsp:cNvSpPr/>
      </dsp:nvSpPr>
      <dsp:spPr>
        <a:xfrm>
          <a:off x="4604912" y="3140887"/>
          <a:ext cx="1610141" cy="9660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ysClr val="windowText" lastClr="000000"/>
              </a:solidFill>
            </a:rPr>
            <a:t>Item entry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solidFill>
                <a:sysClr val="windowText" lastClr="000000"/>
              </a:solidFill>
            </a:rPr>
            <a:t>Spine label</a:t>
          </a:r>
        </a:p>
      </dsp:txBody>
      <dsp:txXfrm>
        <a:off x="4633208" y="3169183"/>
        <a:ext cx="1553549" cy="909493"/>
      </dsp:txXfrm>
    </dsp:sp>
    <dsp:sp modelId="{33AEF857-E08B-4925-A95B-4079869A9040}">
      <dsp:nvSpPr>
        <dsp:cNvPr id="0" name=""/>
        <dsp:cNvSpPr/>
      </dsp:nvSpPr>
      <dsp:spPr>
        <a:xfrm rot="18700617">
          <a:off x="5927611" y="2389253"/>
          <a:ext cx="807586" cy="3993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ysClr val="windowText" lastClr="000000"/>
            </a:solidFill>
          </a:endParaRPr>
        </a:p>
      </dsp:txBody>
      <dsp:txXfrm rot="5400000">
        <a:off x="6171782" y="2289752"/>
        <a:ext cx="239589" cy="687792"/>
      </dsp:txXfrm>
    </dsp:sp>
    <dsp:sp modelId="{5CAA15E1-3058-4181-B20C-E7C9FB64A499}">
      <dsp:nvSpPr>
        <dsp:cNvPr id="0" name=""/>
        <dsp:cNvSpPr/>
      </dsp:nvSpPr>
      <dsp:spPr>
        <a:xfrm>
          <a:off x="6478150" y="1036706"/>
          <a:ext cx="1610141" cy="966085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ysClr val="windowText" lastClr="000000"/>
              </a:solidFill>
            </a:rPr>
            <a:t>Processing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solidFill>
                <a:sysClr val="windowText" lastClr="000000"/>
              </a:solidFill>
            </a:rPr>
            <a:t>Tape over</a:t>
          </a:r>
        </a:p>
      </dsp:txBody>
      <dsp:txXfrm>
        <a:off x="6506446" y="1065002"/>
        <a:ext cx="1553549" cy="909493"/>
      </dsp:txXfrm>
    </dsp:sp>
    <dsp:sp modelId="{89D63655-C612-40B8-960C-95081C265AC1}">
      <dsp:nvSpPr>
        <dsp:cNvPr id="0" name=""/>
        <dsp:cNvSpPr/>
      </dsp:nvSpPr>
      <dsp:spPr>
        <a:xfrm rot="9890762">
          <a:off x="4182939" y="1864116"/>
          <a:ext cx="2183116" cy="3993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ysClr val="windowText" lastClr="000000"/>
            </a:solidFill>
          </a:endParaRPr>
        </a:p>
      </dsp:txBody>
      <dsp:txXfrm rot="10800000">
        <a:off x="4300650" y="1928321"/>
        <a:ext cx="2063322" cy="239589"/>
      </dsp:txXfrm>
    </dsp:sp>
    <dsp:sp modelId="{0D5876E4-4A91-4609-B55B-7101149D9686}">
      <dsp:nvSpPr>
        <dsp:cNvPr id="0" name=""/>
        <dsp:cNvSpPr/>
      </dsp:nvSpPr>
      <dsp:spPr>
        <a:xfrm>
          <a:off x="2386249" y="2144921"/>
          <a:ext cx="1610141" cy="966085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ysClr val="windowText" lastClr="000000"/>
              </a:solidFill>
            </a:rPr>
            <a:t>Sort x location</a:t>
          </a:r>
        </a:p>
      </dsp:txBody>
      <dsp:txXfrm>
        <a:off x="2414545" y="2173217"/>
        <a:ext cx="1553549" cy="909493"/>
      </dsp:txXfrm>
    </dsp:sp>
    <dsp:sp modelId="{1E449E64-20DD-4AD0-8087-42432EC2AE6C}">
      <dsp:nvSpPr>
        <dsp:cNvPr id="0" name=""/>
        <dsp:cNvSpPr/>
      </dsp:nvSpPr>
      <dsp:spPr>
        <a:xfrm rot="9955616">
          <a:off x="1797819" y="2724481"/>
          <a:ext cx="424054" cy="39931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ysClr val="windowText" lastClr="000000"/>
            </a:solidFill>
          </a:endParaRPr>
        </a:p>
      </dsp:txBody>
      <dsp:txXfrm rot="10800000">
        <a:off x="1915815" y="2789780"/>
        <a:ext cx="304260" cy="239589"/>
      </dsp:txXfrm>
    </dsp:sp>
    <dsp:sp modelId="{2BCED99F-B09C-4699-A2D6-C7C3D80BDA54}">
      <dsp:nvSpPr>
        <dsp:cNvPr id="0" name=""/>
        <dsp:cNvSpPr/>
      </dsp:nvSpPr>
      <dsp:spPr>
        <a:xfrm>
          <a:off x="19" y="2743108"/>
          <a:ext cx="1610141" cy="966085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ysClr val="windowText" lastClr="000000"/>
              </a:solidFill>
            </a:rPr>
            <a:t>Delivery to branches</a:t>
          </a:r>
        </a:p>
      </dsp:txBody>
      <dsp:txXfrm>
        <a:off x="28315" y="2771404"/>
        <a:ext cx="1553549" cy="909493"/>
      </dsp:txXfrm>
    </dsp:sp>
    <dsp:sp modelId="{E2909361-F183-4EBF-B4EF-CDCF2CF9ABC6}">
      <dsp:nvSpPr>
        <dsp:cNvPr id="0" name=""/>
        <dsp:cNvSpPr/>
      </dsp:nvSpPr>
      <dsp:spPr>
        <a:xfrm rot="2037170">
          <a:off x="1691790" y="3843505"/>
          <a:ext cx="653445" cy="3993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ysClr val="windowText" lastClr="000000"/>
            </a:solidFill>
          </a:endParaRPr>
        </a:p>
      </dsp:txBody>
      <dsp:txXfrm>
        <a:off x="1702003" y="3889915"/>
        <a:ext cx="533651" cy="239589"/>
      </dsp:txXfrm>
    </dsp:sp>
    <dsp:sp modelId="{9FED082C-15B1-457F-95D8-B12183372E2E}">
      <dsp:nvSpPr>
        <dsp:cNvPr id="0" name=""/>
        <dsp:cNvSpPr/>
      </dsp:nvSpPr>
      <dsp:spPr>
        <a:xfrm>
          <a:off x="2457546" y="4397790"/>
          <a:ext cx="1610141" cy="966085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ysClr val="windowText" lastClr="000000"/>
              </a:solidFill>
            </a:rPr>
            <a:t>Items on shelf</a:t>
          </a:r>
        </a:p>
      </dsp:txBody>
      <dsp:txXfrm>
        <a:off x="2485842" y="4426086"/>
        <a:ext cx="1553549" cy="9094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199D4-22BE-47E0-90F6-890C32C7D730}">
      <dsp:nvSpPr>
        <dsp:cNvPr id="0" name=""/>
        <dsp:cNvSpPr/>
      </dsp:nvSpPr>
      <dsp:spPr>
        <a:xfrm rot="5400000">
          <a:off x="310091" y="2810540"/>
          <a:ext cx="927949" cy="1544087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5F17D-2822-40FB-81FD-877D152CAACA}">
      <dsp:nvSpPr>
        <dsp:cNvPr id="0" name=""/>
        <dsp:cNvSpPr/>
      </dsp:nvSpPr>
      <dsp:spPr>
        <a:xfrm>
          <a:off x="155193" y="3271890"/>
          <a:ext cx="1394010" cy="122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Dept head  interviews</a:t>
          </a:r>
        </a:p>
      </dsp:txBody>
      <dsp:txXfrm>
        <a:off x="155193" y="3271890"/>
        <a:ext cx="1394010" cy="1221932"/>
      </dsp:txXfrm>
    </dsp:sp>
    <dsp:sp modelId="{2D8C0B41-A9B0-429E-8138-CC7CC7BB7B86}">
      <dsp:nvSpPr>
        <dsp:cNvPr id="0" name=""/>
        <dsp:cNvSpPr/>
      </dsp:nvSpPr>
      <dsp:spPr>
        <a:xfrm>
          <a:off x="1286183" y="2696863"/>
          <a:ext cx="263020" cy="263020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4DFF7B-27F3-41A5-8915-E7746EA811CC}">
      <dsp:nvSpPr>
        <dsp:cNvPr id="0" name=""/>
        <dsp:cNvSpPr/>
      </dsp:nvSpPr>
      <dsp:spPr>
        <a:xfrm rot="5400000">
          <a:off x="2016633" y="2388255"/>
          <a:ext cx="927949" cy="1544087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95265-835C-4858-912C-292E6E0DE6AD}">
      <dsp:nvSpPr>
        <dsp:cNvPr id="0" name=""/>
        <dsp:cNvSpPr/>
      </dsp:nvSpPr>
      <dsp:spPr>
        <a:xfrm>
          <a:off x="1861735" y="2849604"/>
          <a:ext cx="1394010" cy="122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Staff observations</a:t>
          </a:r>
        </a:p>
      </dsp:txBody>
      <dsp:txXfrm>
        <a:off x="1861735" y="2849604"/>
        <a:ext cx="1394010" cy="1221932"/>
      </dsp:txXfrm>
    </dsp:sp>
    <dsp:sp modelId="{9AB56136-4911-4A15-8B8F-AC573B923FDD}">
      <dsp:nvSpPr>
        <dsp:cNvPr id="0" name=""/>
        <dsp:cNvSpPr/>
      </dsp:nvSpPr>
      <dsp:spPr>
        <a:xfrm>
          <a:off x="2992725" y="2274577"/>
          <a:ext cx="263020" cy="263020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64D354-F45C-46C9-97BC-0550293CE9A3}">
      <dsp:nvSpPr>
        <dsp:cNvPr id="0" name=""/>
        <dsp:cNvSpPr/>
      </dsp:nvSpPr>
      <dsp:spPr>
        <a:xfrm rot="5400000">
          <a:off x="3723174" y="1965969"/>
          <a:ext cx="927949" cy="1544087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E653F-9CBD-46B9-83B1-4B7E082D9B72}">
      <dsp:nvSpPr>
        <dsp:cNvPr id="0" name=""/>
        <dsp:cNvSpPr/>
      </dsp:nvSpPr>
      <dsp:spPr>
        <a:xfrm>
          <a:off x="3568276" y="2427319"/>
          <a:ext cx="1394010" cy="122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Staff interviews</a:t>
          </a:r>
        </a:p>
      </dsp:txBody>
      <dsp:txXfrm>
        <a:off x="3568276" y="2427319"/>
        <a:ext cx="1394010" cy="1221932"/>
      </dsp:txXfrm>
    </dsp:sp>
    <dsp:sp modelId="{3A11777A-8AB1-4139-92BE-97E439061607}">
      <dsp:nvSpPr>
        <dsp:cNvPr id="0" name=""/>
        <dsp:cNvSpPr/>
      </dsp:nvSpPr>
      <dsp:spPr>
        <a:xfrm>
          <a:off x="4699266" y="1852292"/>
          <a:ext cx="263020" cy="263020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F971C-A95F-4C3E-861E-5A434CBD9E43}">
      <dsp:nvSpPr>
        <dsp:cNvPr id="0" name=""/>
        <dsp:cNvSpPr/>
      </dsp:nvSpPr>
      <dsp:spPr>
        <a:xfrm rot="5400000">
          <a:off x="5429716" y="1543684"/>
          <a:ext cx="927949" cy="154408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9C5C22-56E5-43EF-B10E-2FE84977E4B5}">
      <dsp:nvSpPr>
        <dsp:cNvPr id="0" name=""/>
        <dsp:cNvSpPr/>
      </dsp:nvSpPr>
      <dsp:spPr>
        <a:xfrm>
          <a:off x="5274818" y="2005033"/>
          <a:ext cx="1394010" cy="122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Network analysis (mapping)</a:t>
          </a:r>
        </a:p>
      </dsp:txBody>
      <dsp:txXfrm>
        <a:off x="5274818" y="2005033"/>
        <a:ext cx="1394010" cy="1221932"/>
      </dsp:txXfrm>
    </dsp:sp>
    <dsp:sp modelId="{47FE6936-ADC1-44A1-BCDF-E3E88919F8C7}">
      <dsp:nvSpPr>
        <dsp:cNvPr id="0" name=""/>
        <dsp:cNvSpPr/>
      </dsp:nvSpPr>
      <dsp:spPr>
        <a:xfrm>
          <a:off x="6405808" y="1430007"/>
          <a:ext cx="263020" cy="263020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2B4121-5FC4-41DB-A0F6-EC7AAA17671E}">
      <dsp:nvSpPr>
        <dsp:cNvPr id="0" name=""/>
        <dsp:cNvSpPr/>
      </dsp:nvSpPr>
      <dsp:spPr>
        <a:xfrm rot="5400000">
          <a:off x="7136257" y="1121399"/>
          <a:ext cx="927949" cy="154408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E82A1-DA3A-4878-85A1-FF2BBD192980}">
      <dsp:nvSpPr>
        <dsp:cNvPr id="0" name=""/>
        <dsp:cNvSpPr/>
      </dsp:nvSpPr>
      <dsp:spPr>
        <a:xfrm>
          <a:off x="6981359" y="1582748"/>
          <a:ext cx="1394010" cy="122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Work diaries</a:t>
          </a:r>
        </a:p>
      </dsp:txBody>
      <dsp:txXfrm>
        <a:off x="6981359" y="1582748"/>
        <a:ext cx="1394010" cy="1221932"/>
      </dsp:txXfrm>
    </dsp:sp>
    <dsp:sp modelId="{D6DCE796-347E-4668-9C6A-2F750EC1DDEA}">
      <dsp:nvSpPr>
        <dsp:cNvPr id="0" name=""/>
        <dsp:cNvSpPr/>
      </dsp:nvSpPr>
      <dsp:spPr>
        <a:xfrm>
          <a:off x="8112349" y="1007721"/>
          <a:ext cx="263020" cy="263020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2D7D4E-DE53-42C6-B386-23084EDCDCB0}">
      <dsp:nvSpPr>
        <dsp:cNvPr id="0" name=""/>
        <dsp:cNvSpPr/>
      </dsp:nvSpPr>
      <dsp:spPr>
        <a:xfrm rot="5400000">
          <a:off x="8842799" y="699113"/>
          <a:ext cx="927949" cy="1544087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C0E349-18BE-47C6-9883-1F20F91B1BC9}">
      <dsp:nvSpPr>
        <dsp:cNvPr id="0" name=""/>
        <dsp:cNvSpPr/>
      </dsp:nvSpPr>
      <dsp:spPr>
        <a:xfrm>
          <a:off x="8687901" y="1160463"/>
          <a:ext cx="1394010" cy="122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Environmental scan</a:t>
          </a:r>
        </a:p>
      </dsp:txBody>
      <dsp:txXfrm>
        <a:off x="8687901" y="1160463"/>
        <a:ext cx="1394010" cy="1221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B74EC-C57A-4063-8974-6EDA73974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9A4F9C-F5CE-4F87-AB8C-9B7BE93500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B04E8-BDEE-4412-9681-0D74FAC80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417-1882-4E9F-A416-6E3B7A10CD8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822C-2EFC-4682-BABF-58561A2E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B24F5-F701-4120-8BF0-6AE451F25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079-8A6E-4C3A-92B8-212EF5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29F1D-136F-4799-A095-3F86B454D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8BAB3-43ED-45C3-B559-6F392EB2B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AB2B2-BFEF-403A-900A-D84E4B9F7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417-1882-4E9F-A416-6E3B7A10CD8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4AD01-4F10-4840-BB2A-116A90BDA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D2785-5A9C-42FE-A51C-D5914CFD0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079-8A6E-4C3A-92B8-212EF5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7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D21BCB-4BC9-4BC0-B437-E39C55AA6F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51F03C-56C9-4504-96B0-19DC9919F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23DD3-5378-415D-BEA1-ECBA12491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417-1882-4E9F-A416-6E3B7A10CD8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8AA20-2B71-4F6C-897A-1B9D13505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75773-56F7-4506-8E91-EE4823B23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079-8A6E-4C3A-92B8-212EF5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5584F-ECDC-4383-8638-CDCF5C6C5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B072D-EE11-4EFE-9AF9-74F7250EE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0A8E7-7038-4124-BAA6-E405F1F95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417-1882-4E9F-A416-6E3B7A10CD8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A3254-BB3A-463B-ADE0-0C3179AD0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BEA0E-9C5C-4DBC-B65A-FD69980F7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079-8A6E-4C3A-92B8-212EF5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8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34190-EC7C-463D-AC41-160D7FF1A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2F583-4221-44D7-99FC-B60326A7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C5382-C856-4C4C-AF3D-02FD35E95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417-1882-4E9F-A416-6E3B7A10CD8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455F4-3A80-40C1-8713-2B91DF6E0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A2B3B-828C-43CA-98A7-51625373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079-8A6E-4C3A-92B8-212EF5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2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A618F-0E21-4E2A-A5A2-EA75BF32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08399-1F8D-40C4-AC2F-0BA677DEA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09778-890B-4E00-AC0F-18EAA930E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42316-E3F6-4D9E-A153-DCCE601D9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417-1882-4E9F-A416-6E3B7A10CD8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32DBF-3D09-486F-9364-3AB7061A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C0946-E7EC-411A-A7C4-19E577825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079-8A6E-4C3A-92B8-212EF5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92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C69F2-CFB5-4A0C-B2AB-367358900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05560-7F0E-4B7E-B463-761ADAADF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137A55-622E-46ED-988B-78481F9FB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E82640-EBFE-4773-A50C-1AAE7C4C35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19AAE9-B2A7-45E6-9B5F-7488180BD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0F33DB-0363-48A7-980D-DF74B8542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417-1882-4E9F-A416-6E3B7A10CD8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D73B5E-8261-4ED0-9994-FA66B8354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B70494-94FF-4327-B2DA-348F12F7F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079-8A6E-4C3A-92B8-212EF5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7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58FA-C546-4D49-A190-984473021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E4FC90-079D-46ED-ACD1-B8829E14D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417-1882-4E9F-A416-6E3B7A10CD8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8F1819-6BF5-4E2D-B786-61F01FE80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D2C0B5-0818-4191-B389-5E25BF00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079-8A6E-4C3A-92B8-212EF5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7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A9259B-A1EC-4B75-8277-3FFD64CED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417-1882-4E9F-A416-6E3B7A10CD8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23E16A-7807-4E37-8CD1-52390F3E3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E9A71F-B2D4-436E-94BA-092E2E05B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079-8A6E-4C3A-92B8-212EF5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9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6A24A-4EA3-49CE-AF10-68B0DA94E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67B7A-FD73-450C-A1A2-10F87E57D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07760-2C9E-4D2E-88B5-715514AC7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C3E008-2B0D-49AE-A292-05AB010F4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417-1882-4E9F-A416-6E3B7A10CD8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6DC60-9DBA-4BCE-8202-8D4A46D82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8BC51-0B9F-4B6E-8F13-EE7872051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079-8A6E-4C3A-92B8-212EF5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9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0A5F6-69EE-41F3-AB26-166F02324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0DB24A-0077-4D85-847E-D396C57FBA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87825A-E0E3-4BF7-A3BD-6EF1AC714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D2DB7-A7AE-41DC-850B-C907B51A3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417-1882-4E9F-A416-6E3B7A10CD8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6C4C5-F2B3-48E7-A608-C1A23AF0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AB54D-E67A-4213-8FDC-4C52DE260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079-8A6E-4C3A-92B8-212EF5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28F649-18F4-448E-AED0-401C16922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AE04E-B99C-4FE4-95D2-F6BC890B6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ED360-92C0-4894-98DB-E99C7DDD0B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417-1882-4E9F-A416-6E3B7A10CD8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996A8-F136-4CF1-B0F2-8F32BE6769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BFF6F-70C0-4D7D-B9D9-A3B83396D2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12079-8A6E-4C3A-92B8-212EF5E6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7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C51F170-C4ED-4A99-B50D-6AAFADF253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996481"/>
              </p:ext>
            </p:extLst>
          </p:nvPr>
        </p:nvGraphicFramePr>
        <p:xfrm>
          <a:off x="1905949" y="1321201"/>
          <a:ext cx="8380102" cy="5734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AD12FE46-6AC5-4AE4-882A-A166C3111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439400" cy="636361"/>
          </a:xfrm>
        </p:spPr>
        <p:txBody>
          <a:bodyPr>
            <a:normAutofit fontScale="90000"/>
          </a:bodyPr>
          <a:lstStyle/>
          <a:p>
            <a:r>
              <a:rPr lang="en-US" dirty="0"/>
              <a:t>Process analysis for technical services</a:t>
            </a:r>
          </a:p>
        </p:txBody>
      </p:sp>
    </p:spTree>
    <p:extLst>
      <p:ext uri="{BB962C8B-B14F-4D97-AF65-F5344CB8AC3E}">
        <p14:creationId xmlns:p14="http://schemas.microsoft.com/office/powerpoint/2010/main" val="102709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52D9437-E83B-478B-BB03-8213DBB9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>
            <a:normAutofit/>
          </a:bodyPr>
          <a:lstStyle/>
          <a:p>
            <a:r>
              <a:rPr lang="en-US" dirty="0"/>
              <a:t>Questions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DC6E114-994C-4073-84BD-47D2BC1DA2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2" r="10589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5C2D0E-FEF4-45CA-BD6E-FE92A5AB0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400"/>
              <a:t>How long do materials spend in each step?</a:t>
            </a:r>
          </a:p>
          <a:p>
            <a:r>
              <a:rPr lang="en-US" sz="2400"/>
              <a:t>Where are the inefficiencies? Bottlenecks?</a:t>
            </a:r>
          </a:p>
          <a:p>
            <a:r>
              <a:rPr lang="en-US" sz="2400"/>
              <a:t>What statistics do you keep?</a:t>
            </a:r>
          </a:p>
          <a:p>
            <a:r>
              <a:rPr lang="en-US" sz="2400"/>
              <a:t>What more do you need/want to know to improve?</a:t>
            </a:r>
          </a:p>
        </p:txBody>
      </p:sp>
    </p:spTree>
    <p:extLst>
      <p:ext uri="{BB962C8B-B14F-4D97-AF65-F5344CB8AC3E}">
        <p14:creationId xmlns:p14="http://schemas.microsoft.com/office/powerpoint/2010/main" val="441478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53D3F-E146-4FFE-9B50-5AA531349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420" y="103868"/>
            <a:ext cx="5127171" cy="1325563"/>
          </a:xfrm>
        </p:spPr>
        <p:txBody>
          <a:bodyPr/>
          <a:lstStyle/>
          <a:p>
            <a:r>
              <a:rPr lang="en-US" dirty="0"/>
              <a:t>Steps in our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1EC7F-84D8-4AD6-8082-9E492464B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659" y="1263197"/>
            <a:ext cx="7115628" cy="232546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Initial interviews with department heads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Staff observation &amp; interviews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Network/communications analysis (mapping)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 diaries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Environmental scan (what other folks are doing)</a:t>
            </a:r>
          </a:p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1E04CC6-899A-4E59-9D80-53D3748DB1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0429432"/>
              </p:ext>
            </p:extLst>
          </p:nvPr>
        </p:nvGraphicFramePr>
        <p:xfrm>
          <a:off x="1054032" y="1997483"/>
          <a:ext cx="10083935" cy="5501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1598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114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Process analysis for technical services</vt:lpstr>
      <vt:lpstr>Questions </vt:lpstr>
      <vt:lpstr>Steps in our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analysis for technical services</dc:title>
  <dc:creator>Jennifer Sweeney</dc:creator>
  <cp:lastModifiedBy>Jennifer Sweeney</cp:lastModifiedBy>
  <cp:revision>1</cp:revision>
  <dcterms:created xsi:type="dcterms:W3CDTF">2019-01-23T23:42:04Z</dcterms:created>
  <dcterms:modified xsi:type="dcterms:W3CDTF">2019-01-23T23:50:56Z</dcterms:modified>
</cp:coreProperties>
</file>