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6" r:id="rId2"/>
    <p:sldId id="289" r:id="rId3"/>
    <p:sldId id="273" r:id="rId4"/>
    <p:sldId id="275" r:id="rId5"/>
    <p:sldId id="277" r:id="rId6"/>
    <p:sldId id="276" r:id="rId7"/>
    <p:sldId id="278" r:id="rId8"/>
    <p:sldId id="257" r:id="rId9"/>
    <p:sldId id="279" r:id="rId10"/>
    <p:sldId id="281" r:id="rId11"/>
    <p:sldId id="260" r:id="rId12"/>
    <p:sldId id="303" r:id="rId13"/>
    <p:sldId id="286" r:id="rId14"/>
    <p:sldId id="288" r:id="rId15"/>
    <p:sldId id="287" r:id="rId16"/>
    <p:sldId id="261" r:id="rId17"/>
    <p:sldId id="282" r:id="rId18"/>
    <p:sldId id="262" r:id="rId19"/>
    <p:sldId id="283" r:id="rId20"/>
    <p:sldId id="301" r:id="rId21"/>
    <p:sldId id="259" r:id="rId22"/>
    <p:sldId id="265" r:id="rId23"/>
    <p:sldId id="280" r:id="rId24"/>
    <p:sldId id="284" r:id="rId25"/>
    <p:sldId id="290" r:id="rId26"/>
    <p:sldId id="291" r:id="rId27"/>
    <p:sldId id="292" r:id="rId28"/>
    <p:sldId id="293" r:id="rId29"/>
    <p:sldId id="298" r:id="rId30"/>
    <p:sldId id="297" r:id="rId31"/>
    <p:sldId id="270" r:id="rId32"/>
    <p:sldId id="267" r:id="rId33"/>
    <p:sldId id="300" r:id="rId34"/>
    <p:sldId id="304" r:id="rId35"/>
    <p:sldId id="295" r:id="rId36"/>
    <p:sldId id="294" r:id="rId37"/>
    <p:sldId id="296" r:id="rId38"/>
    <p:sldId id="269"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40"/>
    <p:restoredTop sz="86395"/>
  </p:normalViewPr>
  <p:slideViewPr>
    <p:cSldViewPr snapToGrid="0" snapToObjects="1">
      <p:cViewPr varScale="1">
        <p:scale>
          <a:sx n="110" d="100"/>
          <a:sy n="110" d="100"/>
        </p:scale>
        <p:origin x="296" y="168"/>
      </p:cViewPr>
      <p:guideLst/>
    </p:cSldViewPr>
  </p:slideViewPr>
  <p:outlineViewPr>
    <p:cViewPr>
      <p:scale>
        <a:sx n="33" d="100"/>
        <a:sy n="33" d="100"/>
      </p:scale>
      <p:origin x="0" y="-2528"/>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73" d="100"/>
          <a:sy n="73" d="100"/>
        </p:scale>
        <p:origin x="235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83CFBD-7C5D-694F-9EE0-FB361FED7959}" type="doc">
      <dgm:prSet loTypeId="urn:microsoft.com/office/officeart/2005/8/layout/chevron1" loCatId="" qsTypeId="urn:microsoft.com/office/officeart/2005/8/quickstyle/simple1" qsCatId="simple" csTypeId="urn:microsoft.com/office/officeart/2005/8/colors/colorful2" csCatId="colorful" phldr="1"/>
      <dgm:spPr/>
    </dgm:pt>
    <dgm:pt modelId="{BC3DEBD9-F085-D84C-B1D0-50A7B5594AD7}">
      <dgm:prSet phldrT="[Text]"/>
      <dgm:spPr/>
      <dgm:t>
        <a:bodyPr/>
        <a:lstStyle/>
        <a:p>
          <a:r>
            <a:rPr lang="en-US" dirty="0"/>
            <a:t>Work</a:t>
          </a:r>
        </a:p>
      </dgm:t>
    </dgm:pt>
    <dgm:pt modelId="{F0DD3CD7-A643-8745-8066-6003F32943D7}" type="parTrans" cxnId="{1E0823B0-9A54-284A-833D-48094A9CB4B5}">
      <dgm:prSet/>
      <dgm:spPr/>
      <dgm:t>
        <a:bodyPr/>
        <a:lstStyle/>
        <a:p>
          <a:endParaRPr lang="en-US"/>
        </a:p>
      </dgm:t>
    </dgm:pt>
    <dgm:pt modelId="{4D26FF30-A611-1447-8B5B-DB785FA4EC23}" type="sibTrans" cxnId="{1E0823B0-9A54-284A-833D-48094A9CB4B5}">
      <dgm:prSet/>
      <dgm:spPr/>
      <dgm:t>
        <a:bodyPr/>
        <a:lstStyle/>
        <a:p>
          <a:endParaRPr lang="en-US"/>
        </a:p>
      </dgm:t>
    </dgm:pt>
    <dgm:pt modelId="{2278EDE5-6498-7346-85C1-1CF986713959}">
      <dgm:prSet phldrT="[Text]"/>
      <dgm:spPr/>
      <dgm:t>
        <a:bodyPr/>
        <a:lstStyle/>
        <a:p>
          <a:r>
            <a:rPr lang="en-US" dirty="0"/>
            <a:t>Expression</a:t>
          </a:r>
        </a:p>
      </dgm:t>
    </dgm:pt>
    <dgm:pt modelId="{BBD33DB1-E0E4-4B48-A4F6-61F050995108}" type="parTrans" cxnId="{7F44D056-66A7-B24A-9D80-1BE33680E776}">
      <dgm:prSet/>
      <dgm:spPr/>
      <dgm:t>
        <a:bodyPr/>
        <a:lstStyle/>
        <a:p>
          <a:endParaRPr lang="en-US"/>
        </a:p>
      </dgm:t>
    </dgm:pt>
    <dgm:pt modelId="{7601B850-B8D5-6146-952B-D0DB1421E817}" type="sibTrans" cxnId="{7F44D056-66A7-B24A-9D80-1BE33680E776}">
      <dgm:prSet/>
      <dgm:spPr/>
      <dgm:t>
        <a:bodyPr/>
        <a:lstStyle/>
        <a:p>
          <a:endParaRPr lang="en-US"/>
        </a:p>
      </dgm:t>
    </dgm:pt>
    <dgm:pt modelId="{9BB06D3C-DF8F-464D-B0E6-F0182BD59F2B}">
      <dgm:prSet phldrT="[Text]"/>
      <dgm:spPr/>
      <dgm:t>
        <a:bodyPr/>
        <a:lstStyle/>
        <a:p>
          <a:r>
            <a:rPr lang="en-US" dirty="0"/>
            <a:t>Manifestation</a:t>
          </a:r>
        </a:p>
      </dgm:t>
    </dgm:pt>
    <dgm:pt modelId="{2F75FF41-93AD-0B48-AF31-A67D975DD6BD}" type="parTrans" cxnId="{581F256B-E800-2E41-9503-1D8F89266996}">
      <dgm:prSet/>
      <dgm:spPr/>
      <dgm:t>
        <a:bodyPr/>
        <a:lstStyle/>
        <a:p>
          <a:endParaRPr lang="en-US"/>
        </a:p>
      </dgm:t>
    </dgm:pt>
    <dgm:pt modelId="{D4A3E709-E0D9-244A-B4E6-5E6C4E0018FC}" type="sibTrans" cxnId="{581F256B-E800-2E41-9503-1D8F89266996}">
      <dgm:prSet/>
      <dgm:spPr/>
      <dgm:t>
        <a:bodyPr/>
        <a:lstStyle/>
        <a:p>
          <a:endParaRPr lang="en-US"/>
        </a:p>
      </dgm:t>
    </dgm:pt>
    <dgm:pt modelId="{FB03DDF6-5A23-3C46-9D66-4658B2AA4012}">
      <dgm:prSet phldrT="[Text]"/>
      <dgm:spPr/>
      <dgm:t>
        <a:bodyPr/>
        <a:lstStyle/>
        <a:p>
          <a:r>
            <a:rPr lang="en-US" dirty="0"/>
            <a:t>Item</a:t>
          </a:r>
        </a:p>
      </dgm:t>
    </dgm:pt>
    <dgm:pt modelId="{012AC1EA-BE6E-1848-8758-DACFE616F951}" type="parTrans" cxnId="{B7F6D222-7D15-A641-B6B1-3CBD9654C506}">
      <dgm:prSet/>
      <dgm:spPr/>
      <dgm:t>
        <a:bodyPr/>
        <a:lstStyle/>
        <a:p>
          <a:endParaRPr lang="en-US"/>
        </a:p>
      </dgm:t>
    </dgm:pt>
    <dgm:pt modelId="{1939C138-482F-F54A-AFD9-EA05B622ED1D}" type="sibTrans" cxnId="{B7F6D222-7D15-A641-B6B1-3CBD9654C506}">
      <dgm:prSet/>
      <dgm:spPr/>
      <dgm:t>
        <a:bodyPr/>
        <a:lstStyle/>
        <a:p>
          <a:endParaRPr lang="en-US"/>
        </a:p>
      </dgm:t>
    </dgm:pt>
    <dgm:pt modelId="{CE0044DB-507F-6D4D-A8FA-B0EB4268E002}" type="pres">
      <dgm:prSet presAssocID="{B283CFBD-7C5D-694F-9EE0-FB361FED7959}" presName="Name0" presStyleCnt="0">
        <dgm:presLayoutVars>
          <dgm:dir/>
          <dgm:animLvl val="lvl"/>
          <dgm:resizeHandles val="exact"/>
        </dgm:presLayoutVars>
      </dgm:prSet>
      <dgm:spPr/>
    </dgm:pt>
    <dgm:pt modelId="{0948F662-6EC1-8D48-B7EB-A258A30493DD}" type="pres">
      <dgm:prSet presAssocID="{BC3DEBD9-F085-D84C-B1D0-50A7B5594AD7}" presName="parTxOnly" presStyleLbl="node1" presStyleIdx="0" presStyleCnt="4">
        <dgm:presLayoutVars>
          <dgm:chMax val="0"/>
          <dgm:chPref val="0"/>
          <dgm:bulletEnabled val="1"/>
        </dgm:presLayoutVars>
      </dgm:prSet>
      <dgm:spPr/>
    </dgm:pt>
    <dgm:pt modelId="{092F65B4-DC22-4F42-86AA-B675FB9A0934}" type="pres">
      <dgm:prSet presAssocID="{4D26FF30-A611-1447-8B5B-DB785FA4EC23}" presName="parTxOnlySpace" presStyleCnt="0"/>
      <dgm:spPr/>
    </dgm:pt>
    <dgm:pt modelId="{F1002A30-6DC0-0849-B262-DD3B5BCC1D8F}" type="pres">
      <dgm:prSet presAssocID="{2278EDE5-6498-7346-85C1-1CF986713959}" presName="parTxOnly" presStyleLbl="node1" presStyleIdx="1" presStyleCnt="4">
        <dgm:presLayoutVars>
          <dgm:chMax val="0"/>
          <dgm:chPref val="0"/>
          <dgm:bulletEnabled val="1"/>
        </dgm:presLayoutVars>
      </dgm:prSet>
      <dgm:spPr/>
    </dgm:pt>
    <dgm:pt modelId="{D938562B-9F4C-F946-ABFF-EF6C280DFDE9}" type="pres">
      <dgm:prSet presAssocID="{7601B850-B8D5-6146-952B-D0DB1421E817}" presName="parTxOnlySpace" presStyleCnt="0"/>
      <dgm:spPr/>
    </dgm:pt>
    <dgm:pt modelId="{875D7323-C7B9-FB49-8F03-0AFD10F70A86}" type="pres">
      <dgm:prSet presAssocID="{9BB06D3C-DF8F-464D-B0E6-F0182BD59F2B}" presName="parTxOnly" presStyleLbl="node1" presStyleIdx="2" presStyleCnt="4">
        <dgm:presLayoutVars>
          <dgm:chMax val="0"/>
          <dgm:chPref val="0"/>
          <dgm:bulletEnabled val="1"/>
        </dgm:presLayoutVars>
      </dgm:prSet>
      <dgm:spPr/>
    </dgm:pt>
    <dgm:pt modelId="{277727CA-D344-544F-A8D4-43C9D649933C}" type="pres">
      <dgm:prSet presAssocID="{D4A3E709-E0D9-244A-B4E6-5E6C4E0018FC}" presName="parTxOnlySpace" presStyleCnt="0"/>
      <dgm:spPr/>
    </dgm:pt>
    <dgm:pt modelId="{CE34B0A2-63AF-3149-B341-ABE4ECCA51D0}" type="pres">
      <dgm:prSet presAssocID="{FB03DDF6-5A23-3C46-9D66-4658B2AA4012}" presName="parTxOnly" presStyleLbl="node1" presStyleIdx="3" presStyleCnt="4">
        <dgm:presLayoutVars>
          <dgm:chMax val="0"/>
          <dgm:chPref val="0"/>
          <dgm:bulletEnabled val="1"/>
        </dgm:presLayoutVars>
      </dgm:prSet>
      <dgm:spPr/>
    </dgm:pt>
  </dgm:ptLst>
  <dgm:cxnLst>
    <dgm:cxn modelId="{B7F6D222-7D15-A641-B6B1-3CBD9654C506}" srcId="{B283CFBD-7C5D-694F-9EE0-FB361FED7959}" destId="{FB03DDF6-5A23-3C46-9D66-4658B2AA4012}" srcOrd="3" destOrd="0" parTransId="{012AC1EA-BE6E-1848-8758-DACFE616F951}" sibTransId="{1939C138-482F-F54A-AFD9-EA05B622ED1D}"/>
    <dgm:cxn modelId="{BDF7C13B-18AA-2146-BBBB-EA2308ECBA12}" type="presOf" srcId="{B283CFBD-7C5D-694F-9EE0-FB361FED7959}" destId="{CE0044DB-507F-6D4D-A8FA-B0EB4268E002}" srcOrd="0" destOrd="0" presId="urn:microsoft.com/office/officeart/2005/8/layout/chevron1"/>
    <dgm:cxn modelId="{7F44D056-66A7-B24A-9D80-1BE33680E776}" srcId="{B283CFBD-7C5D-694F-9EE0-FB361FED7959}" destId="{2278EDE5-6498-7346-85C1-1CF986713959}" srcOrd="1" destOrd="0" parTransId="{BBD33DB1-E0E4-4B48-A4F6-61F050995108}" sibTransId="{7601B850-B8D5-6146-952B-D0DB1421E817}"/>
    <dgm:cxn modelId="{581F256B-E800-2E41-9503-1D8F89266996}" srcId="{B283CFBD-7C5D-694F-9EE0-FB361FED7959}" destId="{9BB06D3C-DF8F-464D-B0E6-F0182BD59F2B}" srcOrd="2" destOrd="0" parTransId="{2F75FF41-93AD-0B48-AF31-A67D975DD6BD}" sibTransId="{D4A3E709-E0D9-244A-B4E6-5E6C4E0018FC}"/>
    <dgm:cxn modelId="{22ADF971-2DF5-2B46-AFE8-9A5B4E77297F}" type="presOf" srcId="{2278EDE5-6498-7346-85C1-1CF986713959}" destId="{F1002A30-6DC0-0849-B262-DD3B5BCC1D8F}" srcOrd="0" destOrd="0" presId="urn:microsoft.com/office/officeart/2005/8/layout/chevron1"/>
    <dgm:cxn modelId="{605C2375-1928-984D-8613-55D5ED111794}" type="presOf" srcId="{FB03DDF6-5A23-3C46-9D66-4658B2AA4012}" destId="{CE34B0A2-63AF-3149-B341-ABE4ECCA51D0}" srcOrd="0" destOrd="0" presId="urn:microsoft.com/office/officeart/2005/8/layout/chevron1"/>
    <dgm:cxn modelId="{F77BCC76-EE74-BA42-91AE-CFD558532D8F}" type="presOf" srcId="{9BB06D3C-DF8F-464D-B0E6-F0182BD59F2B}" destId="{875D7323-C7B9-FB49-8F03-0AFD10F70A86}" srcOrd="0" destOrd="0" presId="urn:microsoft.com/office/officeart/2005/8/layout/chevron1"/>
    <dgm:cxn modelId="{5C8D1E78-755F-3543-B522-855B4C0362EC}" type="presOf" srcId="{BC3DEBD9-F085-D84C-B1D0-50A7B5594AD7}" destId="{0948F662-6EC1-8D48-B7EB-A258A30493DD}" srcOrd="0" destOrd="0" presId="urn:microsoft.com/office/officeart/2005/8/layout/chevron1"/>
    <dgm:cxn modelId="{1E0823B0-9A54-284A-833D-48094A9CB4B5}" srcId="{B283CFBD-7C5D-694F-9EE0-FB361FED7959}" destId="{BC3DEBD9-F085-D84C-B1D0-50A7B5594AD7}" srcOrd="0" destOrd="0" parTransId="{F0DD3CD7-A643-8745-8066-6003F32943D7}" sibTransId="{4D26FF30-A611-1447-8B5B-DB785FA4EC23}"/>
    <dgm:cxn modelId="{B06A1E7A-016A-8740-A671-E1A67BC07EE1}" type="presParOf" srcId="{CE0044DB-507F-6D4D-A8FA-B0EB4268E002}" destId="{0948F662-6EC1-8D48-B7EB-A258A30493DD}" srcOrd="0" destOrd="0" presId="urn:microsoft.com/office/officeart/2005/8/layout/chevron1"/>
    <dgm:cxn modelId="{BA515124-C156-5741-A924-74BB5CA8372A}" type="presParOf" srcId="{CE0044DB-507F-6D4D-A8FA-B0EB4268E002}" destId="{092F65B4-DC22-4F42-86AA-B675FB9A0934}" srcOrd="1" destOrd="0" presId="urn:microsoft.com/office/officeart/2005/8/layout/chevron1"/>
    <dgm:cxn modelId="{73290EA6-BDB8-2848-84F5-A5CE903D3B40}" type="presParOf" srcId="{CE0044DB-507F-6D4D-A8FA-B0EB4268E002}" destId="{F1002A30-6DC0-0849-B262-DD3B5BCC1D8F}" srcOrd="2" destOrd="0" presId="urn:microsoft.com/office/officeart/2005/8/layout/chevron1"/>
    <dgm:cxn modelId="{A3356B8F-6CC5-BD41-A965-9FD93C24793A}" type="presParOf" srcId="{CE0044DB-507F-6D4D-A8FA-B0EB4268E002}" destId="{D938562B-9F4C-F946-ABFF-EF6C280DFDE9}" srcOrd="3" destOrd="0" presId="urn:microsoft.com/office/officeart/2005/8/layout/chevron1"/>
    <dgm:cxn modelId="{9813C23B-3325-A84D-A834-3BF6FC765E93}" type="presParOf" srcId="{CE0044DB-507F-6D4D-A8FA-B0EB4268E002}" destId="{875D7323-C7B9-FB49-8F03-0AFD10F70A86}" srcOrd="4" destOrd="0" presId="urn:microsoft.com/office/officeart/2005/8/layout/chevron1"/>
    <dgm:cxn modelId="{FAAB4885-ECD6-D743-BC23-3C718335242D}" type="presParOf" srcId="{CE0044DB-507F-6D4D-A8FA-B0EB4268E002}" destId="{277727CA-D344-544F-A8D4-43C9D649933C}" srcOrd="5" destOrd="0" presId="urn:microsoft.com/office/officeart/2005/8/layout/chevron1"/>
    <dgm:cxn modelId="{3ECF4326-97E3-D145-8C13-46BEBE38007A}" type="presParOf" srcId="{CE0044DB-507F-6D4D-A8FA-B0EB4268E002}" destId="{CE34B0A2-63AF-3149-B341-ABE4ECCA51D0}"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8FC773-D625-4A9D-9677-0AC787DC4A99}" type="doc">
      <dgm:prSet loTypeId="urn:microsoft.com/office/officeart/2017/3/layout/DropPinTimeline" loCatId="process" qsTypeId="urn:microsoft.com/office/officeart/2005/8/quickstyle/simple1" qsCatId="simple" csTypeId="urn:microsoft.com/office/officeart/2005/8/colors/colorful5" csCatId="colorful" phldr="1"/>
      <dgm:spPr/>
      <dgm:t>
        <a:bodyPr/>
        <a:lstStyle/>
        <a:p>
          <a:endParaRPr lang="en-US"/>
        </a:p>
      </dgm:t>
    </dgm:pt>
    <dgm:pt modelId="{1DA12B10-D8D6-46A0-84D6-D15B144F336A}">
      <dgm:prSet/>
      <dgm:spPr/>
      <dgm:t>
        <a:bodyPr/>
        <a:lstStyle/>
        <a:p>
          <a:pPr>
            <a:defRPr b="1"/>
          </a:pPr>
          <a:r>
            <a:rPr lang="en-US"/>
            <a:t>1990</a:t>
          </a:r>
        </a:p>
      </dgm:t>
    </dgm:pt>
    <dgm:pt modelId="{3EE025A1-13D5-4024-9F5B-6751E1852CFF}" type="parTrans" cxnId="{B648EA99-C240-4E6F-8354-FB1B443F9AF2}">
      <dgm:prSet/>
      <dgm:spPr/>
      <dgm:t>
        <a:bodyPr/>
        <a:lstStyle/>
        <a:p>
          <a:endParaRPr lang="en-US"/>
        </a:p>
      </dgm:t>
    </dgm:pt>
    <dgm:pt modelId="{7AA3214D-06DE-4831-8ECC-89A46FA0AD96}" type="sibTrans" cxnId="{B648EA99-C240-4E6F-8354-FB1B443F9AF2}">
      <dgm:prSet/>
      <dgm:spPr/>
      <dgm:t>
        <a:bodyPr/>
        <a:lstStyle/>
        <a:p>
          <a:endParaRPr lang="en-US"/>
        </a:p>
      </dgm:t>
    </dgm:pt>
    <dgm:pt modelId="{1404E5A1-899B-4A99-8299-65D7C282E09E}">
      <dgm:prSet/>
      <dgm:spPr/>
      <dgm:t>
        <a:bodyPr/>
        <a:lstStyle/>
        <a:p>
          <a:r>
            <a:rPr lang="en-US"/>
            <a:t>Stockholm meeting (IFLA)</a:t>
          </a:r>
        </a:p>
      </dgm:t>
    </dgm:pt>
    <dgm:pt modelId="{F52681DF-B457-49A1-A174-F9694CF969A2}" type="parTrans" cxnId="{7D7E96F5-3123-4B93-A2AC-3D8B7F75981B}">
      <dgm:prSet/>
      <dgm:spPr/>
      <dgm:t>
        <a:bodyPr/>
        <a:lstStyle/>
        <a:p>
          <a:endParaRPr lang="en-US"/>
        </a:p>
      </dgm:t>
    </dgm:pt>
    <dgm:pt modelId="{FE7CED84-B823-48DA-9B0C-41E7C4B989B2}" type="sibTrans" cxnId="{7D7E96F5-3123-4B93-A2AC-3D8B7F75981B}">
      <dgm:prSet/>
      <dgm:spPr/>
      <dgm:t>
        <a:bodyPr/>
        <a:lstStyle/>
        <a:p>
          <a:endParaRPr lang="en-US"/>
        </a:p>
      </dgm:t>
    </dgm:pt>
    <dgm:pt modelId="{C2C40EBD-EB62-4E5D-842E-9E4BEDD1345C}">
      <dgm:prSet/>
      <dgm:spPr/>
      <dgm:t>
        <a:bodyPr/>
        <a:lstStyle/>
        <a:p>
          <a:pPr>
            <a:defRPr b="1"/>
          </a:pPr>
          <a:r>
            <a:rPr lang="en-US"/>
            <a:t>1992</a:t>
          </a:r>
        </a:p>
      </dgm:t>
    </dgm:pt>
    <dgm:pt modelId="{2DB2B031-3DDC-4248-BF5B-9FA5A70442C4}" type="parTrans" cxnId="{92E0EE54-63D7-4713-A5FB-76A4A7802F53}">
      <dgm:prSet/>
      <dgm:spPr/>
      <dgm:t>
        <a:bodyPr/>
        <a:lstStyle/>
        <a:p>
          <a:endParaRPr lang="en-US"/>
        </a:p>
      </dgm:t>
    </dgm:pt>
    <dgm:pt modelId="{79A1C20B-A189-48CB-8DDE-07DB91FC7167}" type="sibTrans" cxnId="{92E0EE54-63D7-4713-A5FB-76A4A7802F53}">
      <dgm:prSet/>
      <dgm:spPr/>
      <dgm:t>
        <a:bodyPr/>
        <a:lstStyle/>
        <a:p>
          <a:endParaRPr lang="en-US"/>
        </a:p>
      </dgm:t>
    </dgm:pt>
    <dgm:pt modelId="{1C774466-C070-47C8-85D2-C2021C7718CC}">
      <dgm:prSet/>
      <dgm:spPr/>
      <dgm:t>
        <a:bodyPr/>
        <a:lstStyle/>
        <a:p>
          <a:r>
            <a:rPr lang="en-US"/>
            <a:t>Terms of reference completed</a:t>
          </a:r>
        </a:p>
      </dgm:t>
    </dgm:pt>
    <dgm:pt modelId="{57C184D3-7ACC-4579-8B88-BD8B215D4EDC}" type="parTrans" cxnId="{B51F9ABA-589C-4435-903F-6F17FB09C821}">
      <dgm:prSet/>
      <dgm:spPr/>
      <dgm:t>
        <a:bodyPr/>
        <a:lstStyle/>
        <a:p>
          <a:endParaRPr lang="en-US"/>
        </a:p>
      </dgm:t>
    </dgm:pt>
    <dgm:pt modelId="{BB77303B-E3F5-47C0-B1AB-0A493C16AD5E}" type="sibTrans" cxnId="{B51F9ABA-589C-4435-903F-6F17FB09C821}">
      <dgm:prSet/>
      <dgm:spPr/>
      <dgm:t>
        <a:bodyPr/>
        <a:lstStyle/>
        <a:p>
          <a:endParaRPr lang="en-US"/>
        </a:p>
      </dgm:t>
    </dgm:pt>
    <dgm:pt modelId="{0C1CF21D-CE94-498D-BFA2-72B29532C3F7}">
      <dgm:prSet/>
      <dgm:spPr/>
      <dgm:t>
        <a:bodyPr/>
        <a:lstStyle/>
        <a:p>
          <a:pPr>
            <a:defRPr b="1"/>
          </a:pPr>
          <a:r>
            <a:rPr lang="en-US"/>
            <a:t>1994</a:t>
          </a:r>
        </a:p>
      </dgm:t>
    </dgm:pt>
    <dgm:pt modelId="{03B6E261-798A-4087-9860-2214D53903B6}" type="parTrans" cxnId="{08D842FF-5717-4F59-A54F-510D382586B0}">
      <dgm:prSet/>
      <dgm:spPr/>
      <dgm:t>
        <a:bodyPr/>
        <a:lstStyle/>
        <a:p>
          <a:endParaRPr lang="en-US"/>
        </a:p>
      </dgm:t>
    </dgm:pt>
    <dgm:pt modelId="{76AB10CB-6407-4A17-B460-E107C26A4534}" type="sibTrans" cxnId="{08D842FF-5717-4F59-A54F-510D382586B0}">
      <dgm:prSet/>
      <dgm:spPr/>
      <dgm:t>
        <a:bodyPr/>
        <a:lstStyle/>
        <a:p>
          <a:endParaRPr lang="en-US"/>
        </a:p>
      </dgm:t>
    </dgm:pt>
    <dgm:pt modelId="{9340C0FB-6247-48B1-8064-3669AF131A58}">
      <dgm:prSet/>
      <dgm:spPr/>
      <dgm:t>
        <a:bodyPr/>
        <a:lstStyle/>
        <a:p>
          <a:r>
            <a:rPr lang="en-US"/>
            <a:t>First draft for comment</a:t>
          </a:r>
        </a:p>
      </dgm:t>
    </dgm:pt>
    <dgm:pt modelId="{F1586434-E8D8-4CBC-A963-43BC2A486E6B}" type="parTrans" cxnId="{53703BB9-387C-4BCF-9238-E10DDAD89946}">
      <dgm:prSet/>
      <dgm:spPr/>
      <dgm:t>
        <a:bodyPr/>
        <a:lstStyle/>
        <a:p>
          <a:endParaRPr lang="en-US"/>
        </a:p>
      </dgm:t>
    </dgm:pt>
    <dgm:pt modelId="{1D852544-A4AB-43E3-A28E-8D73F7059815}" type="sibTrans" cxnId="{53703BB9-387C-4BCF-9238-E10DDAD89946}">
      <dgm:prSet/>
      <dgm:spPr/>
      <dgm:t>
        <a:bodyPr/>
        <a:lstStyle/>
        <a:p>
          <a:endParaRPr lang="en-US"/>
        </a:p>
      </dgm:t>
    </dgm:pt>
    <dgm:pt modelId="{635BA446-86A6-4D72-90B8-3044E7D95668}">
      <dgm:prSet/>
      <dgm:spPr/>
      <dgm:t>
        <a:bodyPr/>
        <a:lstStyle/>
        <a:p>
          <a:pPr>
            <a:defRPr b="1"/>
          </a:pPr>
          <a:r>
            <a:rPr lang="en-US"/>
            <a:t>1998</a:t>
          </a:r>
        </a:p>
      </dgm:t>
    </dgm:pt>
    <dgm:pt modelId="{46880754-1327-4EBF-B0B4-C706FB7EC311}" type="parTrans" cxnId="{0F389091-E16E-47EA-B123-B55717D5DC9D}">
      <dgm:prSet/>
      <dgm:spPr/>
      <dgm:t>
        <a:bodyPr/>
        <a:lstStyle/>
        <a:p>
          <a:endParaRPr lang="en-US"/>
        </a:p>
      </dgm:t>
    </dgm:pt>
    <dgm:pt modelId="{11520C76-6C7A-4F1E-B401-F5BC36CF4856}" type="sibTrans" cxnId="{0F389091-E16E-47EA-B123-B55717D5DC9D}">
      <dgm:prSet/>
      <dgm:spPr/>
      <dgm:t>
        <a:bodyPr/>
        <a:lstStyle/>
        <a:p>
          <a:endParaRPr lang="en-US"/>
        </a:p>
      </dgm:t>
    </dgm:pt>
    <dgm:pt modelId="{6CC664FF-56BB-4AEA-9B80-8FFAB3088E7B}">
      <dgm:prSet/>
      <dgm:spPr/>
      <dgm:t>
        <a:bodyPr/>
        <a:lstStyle/>
        <a:p>
          <a:r>
            <a:rPr lang="en-US"/>
            <a:t>Final draft</a:t>
          </a:r>
        </a:p>
      </dgm:t>
    </dgm:pt>
    <dgm:pt modelId="{E6712676-3A54-4342-95C7-D5A308177D97}" type="parTrans" cxnId="{4826DAC4-938C-4169-A880-662F665AE8CB}">
      <dgm:prSet/>
      <dgm:spPr/>
      <dgm:t>
        <a:bodyPr/>
        <a:lstStyle/>
        <a:p>
          <a:endParaRPr lang="en-US"/>
        </a:p>
      </dgm:t>
    </dgm:pt>
    <dgm:pt modelId="{0EC91AC2-701D-48AC-8351-1D8F1B9442DC}" type="sibTrans" cxnId="{4826DAC4-938C-4169-A880-662F665AE8CB}">
      <dgm:prSet/>
      <dgm:spPr/>
      <dgm:t>
        <a:bodyPr/>
        <a:lstStyle/>
        <a:p>
          <a:endParaRPr lang="en-US"/>
        </a:p>
      </dgm:t>
    </dgm:pt>
    <dgm:pt modelId="{BA1D2DD5-E4D9-4AD4-B13D-385795929C3C}">
      <dgm:prSet/>
      <dgm:spPr/>
      <dgm:t>
        <a:bodyPr/>
        <a:lstStyle/>
        <a:p>
          <a:pPr>
            <a:defRPr b="1"/>
          </a:pPr>
          <a:r>
            <a:rPr lang="en-US"/>
            <a:t>2009</a:t>
          </a:r>
        </a:p>
      </dgm:t>
    </dgm:pt>
    <dgm:pt modelId="{AEB88D6B-6830-4D50-887B-E16C65B485ED}" type="parTrans" cxnId="{7C1DFA29-A166-42B7-B92C-02F62ECF551E}">
      <dgm:prSet/>
      <dgm:spPr/>
      <dgm:t>
        <a:bodyPr/>
        <a:lstStyle/>
        <a:p>
          <a:endParaRPr lang="en-US"/>
        </a:p>
      </dgm:t>
    </dgm:pt>
    <dgm:pt modelId="{D4A9278F-5131-419F-9131-79AB69E147BA}" type="sibTrans" cxnId="{7C1DFA29-A166-42B7-B92C-02F62ECF551E}">
      <dgm:prSet/>
      <dgm:spPr/>
      <dgm:t>
        <a:bodyPr/>
        <a:lstStyle/>
        <a:p>
          <a:endParaRPr lang="en-US"/>
        </a:p>
      </dgm:t>
    </dgm:pt>
    <dgm:pt modelId="{FE41C65B-D2F9-4F1C-99AA-E8FD5E58373B}">
      <dgm:prSet/>
      <dgm:spPr/>
      <dgm:t>
        <a:bodyPr/>
        <a:lstStyle/>
        <a:p>
          <a:r>
            <a:rPr lang="en-US"/>
            <a:t>Current draft</a:t>
          </a:r>
        </a:p>
      </dgm:t>
    </dgm:pt>
    <dgm:pt modelId="{76740F1E-EA45-4DD0-8CF6-276837F55BD7}" type="parTrans" cxnId="{15D05CFE-C588-4EFF-A58E-98EFBF8DAF9B}">
      <dgm:prSet/>
      <dgm:spPr/>
      <dgm:t>
        <a:bodyPr/>
        <a:lstStyle/>
        <a:p>
          <a:endParaRPr lang="en-US"/>
        </a:p>
      </dgm:t>
    </dgm:pt>
    <dgm:pt modelId="{E1BE7A41-A2B1-46E9-98EA-4BCA6C9A00A1}" type="sibTrans" cxnId="{15D05CFE-C588-4EFF-A58E-98EFBF8DAF9B}">
      <dgm:prSet/>
      <dgm:spPr/>
      <dgm:t>
        <a:bodyPr/>
        <a:lstStyle/>
        <a:p>
          <a:endParaRPr lang="en-US"/>
        </a:p>
      </dgm:t>
    </dgm:pt>
    <dgm:pt modelId="{E764E457-6747-449F-A0B3-B89D7D0CFCA9}">
      <dgm:prSet/>
      <dgm:spPr/>
      <dgm:t>
        <a:bodyPr/>
        <a:lstStyle/>
        <a:p>
          <a:pPr>
            <a:defRPr b="1"/>
          </a:pPr>
          <a:r>
            <a:rPr lang="en-US"/>
            <a:t>2013</a:t>
          </a:r>
        </a:p>
      </dgm:t>
    </dgm:pt>
    <dgm:pt modelId="{8129B9BC-CE1B-4936-BF89-C185220F530A}" type="parTrans" cxnId="{FE9D5F1B-7840-4BCF-B5BE-8DA945A00DC4}">
      <dgm:prSet/>
      <dgm:spPr/>
      <dgm:t>
        <a:bodyPr/>
        <a:lstStyle/>
        <a:p>
          <a:endParaRPr lang="en-US"/>
        </a:p>
      </dgm:t>
    </dgm:pt>
    <dgm:pt modelId="{AB1EF87A-0606-4748-AED3-EDC410056CF1}" type="sibTrans" cxnId="{FE9D5F1B-7840-4BCF-B5BE-8DA945A00DC4}">
      <dgm:prSet/>
      <dgm:spPr/>
      <dgm:t>
        <a:bodyPr/>
        <a:lstStyle/>
        <a:p>
          <a:endParaRPr lang="en-US"/>
        </a:p>
      </dgm:t>
    </dgm:pt>
    <dgm:pt modelId="{A21FE4F5-E0FD-4CD5-936A-0BED55D0B94D}">
      <dgm:prSet/>
      <dgm:spPr/>
      <dgm:t>
        <a:bodyPr/>
        <a:lstStyle/>
        <a:p>
          <a:r>
            <a:rPr lang="en-US"/>
            <a:t>RDA implemented with FRBR concepts</a:t>
          </a:r>
        </a:p>
      </dgm:t>
    </dgm:pt>
    <dgm:pt modelId="{84284F55-00CF-44E9-9D73-26473B420C56}" type="parTrans" cxnId="{2216C59E-74A6-4E00-9259-8CFEADEC1475}">
      <dgm:prSet/>
      <dgm:spPr/>
      <dgm:t>
        <a:bodyPr/>
        <a:lstStyle/>
        <a:p>
          <a:endParaRPr lang="en-US"/>
        </a:p>
      </dgm:t>
    </dgm:pt>
    <dgm:pt modelId="{F2E102E4-6762-49C9-8463-C894D4D5DC0B}" type="sibTrans" cxnId="{2216C59E-74A6-4E00-9259-8CFEADEC1475}">
      <dgm:prSet/>
      <dgm:spPr/>
      <dgm:t>
        <a:bodyPr/>
        <a:lstStyle/>
        <a:p>
          <a:endParaRPr lang="en-US"/>
        </a:p>
      </dgm:t>
    </dgm:pt>
    <dgm:pt modelId="{2576D447-4F20-4A1E-A160-C0C7CB0625CD}">
      <dgm:prSet/>
      <dgm:spPr/>
      <dgm:t>
        <a:bodyPr/>
        <a:lstStyle/>
        <a:p>
          <a:pPr>
            <a:defRPr b="1"/>
          </a:pPr>
          <a:r>
            <a:rPr lang="en-US"/>
            <a:t>2016</a:t>
          </a:r>
        </a:p>
      </dgm:t>
    </dgm:pt>
    <dgm:pt modelId="{CA324071-0976-4C8A-BCBD-E89B7AE2B678}" type="parTrans" cxnId="{FEBE0629-BD27-48EF-BFD3-108781ECB6D4}">
      <dgm:prSet/>
      <dgm:spPr/>
      <dgm:t>
        <a:bodyPr/>
        <a:lstStyle/>
        <a:p>
          <a:endParaRPr lang="en-US"/>
        </a:p>
      </dgm:t>
    </dgm:pt>
    <dgm:pt modelId="{C269F880-BAC7-42F8-A076-FF9825EC224C}" type="sibTrans" cxnId="{FEBE0629-BD27-48EF-BFD3-108781ECB6D4}">
      <dgm:prSet/>
      <dgm:spPr/>
      <dgm:t>
        <a:bodyPr/>
        <a:lstStyle/>
        <a:p>
          <a:endParaRPr lang="en-US"/>
        </a:p>
      </dgm:t>
    </dgm:pt>
    <dgm:pt modelId="{0A0EDB54-0327-407B-AF1F-8D4EB467331E}">
      <dgm:prSet/>
      <dgm:spPr/>
      <dgm:t>
        <a:bodyPr/>
        <a:lstStyle/>
        <a:p>
          <a:r>
            <a:rPr lang="en-US"/>
            <a:t>LRM</a:t>
          </a:r>
        </a:p>
      </dgm:t>
    </dgm:pt>
    <dgm:pt modelId="{9B007EA7-679F-41BD-A858-C5A1B4CFE87E}" type="parTrans" cxnId="{74E87930-124C-4D46-8B32-9166E18F466B}">
      <dgm:prSet/>
      <dgm:spPr/>
      <dgm:t>
        <a:bodyPr/>
        <a:lstStyle/>
        <a:p>
          <a:endParaRPr lang="en-US"/>
        </a:p>
      </dgm:t>
    </dgm:pt>
    <dgm:pt modelId="{BBF9AC52-7D7B-4CB5-BBCE-04201721085E}" type="sibTrans" cxnId="{74E87930-124C-4D46-8B32-9166E18F466B}">
      <dgm:prSet/>
      <dgm:spPr/>
      <dgm:t>
        <a:bodyPr/>
        <a:lstStyle/>
        <a:p>
          <a:endParaRPr lang="en-US"/>
        </a:p>
      </dgm:t>
    </dgm:pt>
    <dgm:pt modelId="{06CE4055-8913-402D-B010-974A8E639656}">
      <dgm:prSet/>
      <dgm:spPr/>
      <dgm:t>
        <a:bodyPr/>
        <a:lstStyle/>
        <a:p>
          <a:pPr>
            <a:defRPr b="1"/>
          </a:pPr>
          <a:r>
            <a:rPr lang="en-US"/>
            <a:t>2018</a:t>
          </a:r>
        </a:p>
      </dgm:t>
    </dgm:pt>
    <dgm:pt modelId="{758F9511-9155-4E63-BFA4-8A7C8DC9BFB7}" type="parTrans" cxnId="{E1DA5759-A88D-4447-AED5-28A05FEA76F7}">
      <dgm:prSet/>
      <dgm:spPr/>
      <dgm:t>
        <a:bodyPr/>
        <a:lstStyle/>
        <a:p>
          <a:endParaRPr lang="en-US"/>
        </a:p>
      </dgm:t>
    </dgm:pt>
    <dgm:pt modelId="{D4D2A4AD-EB8F-47DF-8AAB-5C45D9EA2E62}" type="sibTrans" cxnId="{E1DA5759-A88D-4447-AED5-28A05FEA76F7}">
      <dgm:prSet/>
      <dgm:spPr/>
      <dgm:t>
        <a:bodyPr/>
        <a:lstStyle/>
        <a:p>
          <a:endParaRPr lang="en-US"/>
        </a:p>
      </dgm:t>
    </dgm:pt>
    <dgm:pt modelId="{D3644DE9-FBA1-480F-BE88-511824248E29}">
      <dgm:prSet/>
      <dgm:spPr/>
      <dgm:t>
        <a:bodyPr/>
        <a:lstStyle/>
        <a:p>
          <a:r>
            <a:rPr lang="en-US"/>
            <a:t>RDA implements LRM</a:t>
          </a:r>
        </a:p>
      </dgm:t>
    </dgm:pt>
    <dgm:pt modelId="{AA864FB5-E09A-4FA9-BAEC-06D915731D9C}" type="parTrans" cxnId="{B4241EAC-934F-4C0C-9758-FFF5B4223F43}">
      <dgm:prSet/>
      <dgm:spPr/>
      <dgm:t>
        <a:bodyPr/>
        <a:lstStyle/>
        <a:p>
          <a:endParaRPr lang="en-US"/>
        </a:p>
      </dgm:t>
    </dgm:pt>
    <dgm:pt modelId="{32F18277-7127-4DEF-A890-ADB0A206B65C}" type="sibTrans" cxnId="{B4241EAC-934F-4C0C-9758-FFF5B4223F43}">
      <dgm:prSet/>
      <dgm:spPr/>
      <dgm:t>
        <a:bodyPr/>
        <a:lstStyle/>
        <a:p>
          <a:endParaRPr lang="en-US"/>
        </a:p>
      </dgm:t>
    </dgm:pt>
    <dgm:pt modelId="{A77901AE-94E1-5846-A194-7C873EABBBB0}" type="pres">
      <dgm:prSet presAssocID="{848FC773-D625-4A9D-9677-0AC787DC4A99}" presName="root" presStyleCnt="0">
        <dgm:presLayoutVars>
          <dgm:chMax/>
          <dgm:chPref/>
          <dgm:animLvl val="lvl"/>
        </dgm:presLayoutVars>
      </dgm:prSet>
      <dgm:spPr/>
    </dgm:pt>
    <dgm:pt modelId="{6657B9A3-B5AB-C34C-9242-1192EB40C5A2}" type="pres">
      <dgm:prSet presAssocID="{848FC773-D625-4A9D-9677-0AC787DC4A99}" presName="divider" presStyleLbl="fgAcc1" presStyleIdx="0" presStyleCnt="9"/>
      <dgm:spPr>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tailEnd type="triangle" w="lg" len="lg"/>
        </a:ln>
        <a:effectLst/>
      </dgm:spPr>
    </dgm:pt>
    <dgm:pt modelId="{AF846FC7-AEC3-8F44-AF7C-10A2C46792B5}" type="pres">
      <dgm:prSet presAssocID="{848FC773-D625-4A9D-9677-0AC787DC4A99}" presName="nodes" presStyleCnt="0">
        <dgm:presLayoutVars>
          <dgm:chMax/>
          <dgm:chPref/>
          <dgm:animLvl val="lvl"/>
        </dgm:presLayoutVars>
      </dgm:prSet>
      <dgm:spPr/>
    </dgm:pt>
    <dgm:pt modelId="{D9FA7C70-2720-EC46-BCB3-CE237A9C9658}" type="pres">
      <dgm:prSet presAssocID="{1DA12B10-D8D6-46A0-84D6-D15B144F336A}" presName="composite" presStyleCnt="0"/>
      <dgm:spPr/>
    </dgm:pt>
    <dgm:pt modelId="{C946CD0C-33CF-2342-AA00-9B5DC8047A49}" type="pres">
      <dgm:prSet presAssocID="{1DA12B10-D8D6-46A0-84D6-D15B144F336A}" presName="ConnectorPoint" presStyleLbl="lnNode1" presStyleIdx="0" presStyleCnt="8"/>
      <dgm:spPr>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52E243C6-4F2E-AF43-987B-082557E7DF0F}" type="pres">
      <dgm:prSet presAssocID="{1DA12B10-D8D6-46A0-84D6-D15B144F336A}" presName="DropPinPlaceHolder" presStyleCnt="0"/>
      <dgm:spPr/>
    </dgm:pt>
    <dgm:pt modelId="{6946C38A-4A91-5E43-AB04-C3C454A2D1F8}" type="pres">
      <dgm:prSet presAssocID="{1DA12B10-D8D6-46A0-84D6-D15B144F336A}" presName="DropPin" presStyleLbl="alignNode1" presStyleIdx="0" presStyleCnt="8"/>
      <dgm:spPr/>
    </dgm:pt>
    <dgm:pt modelId="{003F9DEB-B4C7-D341-A201-8427DC4C8BDC}" type="pres">
      <dgm:prSet presAssocID="{1DA12B10-D8D6-46A0-84D6-D15B144F336A}" presName="Ellipse" presStyleLbl="fgAcc1" presStyleIdx="1" presStyleCnt="9"/>
      <dgm:spPr>
        <a:solidFill>
          <a:schemeClr val="lt1">
            <a:alpha val="90000"/>
            <a:hueOff val="0"/>
            <a:satOff val="0"/>
            <a:lumOff val="0"/>
            <a:alphaOff val="0"/>
          </a:schemeClr>
        </a:solidFill>
        <a:ln w="12700" cap="flat" cmpd="sng" algn="ctr">
          <a:noFill/>
          <a:prstDash val="solid"/>
          <a:miter lim="800000"/>
        </a:ln>
        <a:effectLst/>
      </dgm:spPr>
    </dgm:pt>
    <dgm:pt modelId="{76603D23-0295-0B4D-972D-22EF3D88F04A}" type="pres">
      <dgm:prSet presAssocID="{1DA12B10-D8D6-46A0-84D6-D15B144F336A}" presName="L2TextContainer" presStyleLbl="revTx" presStyleIdx="0" presStyleCnt="16">
        <dgm:presLayoutVars>
          <dgm:bulletEnabled val="1"/>
        </dgm:presLayoutVars>
      </dgm:prSet>
      <dgm:spPr/>
    </dgm:pt>
    <dgm:pt modelId="{F23AF2EA-1667-704E-8145-6F5C66C6E369}" type="pres">
      <dgm:prSet presAssocID="{1DA12B10-D8D6-46A0-84D6-D15B144F336A}" presName="L1TextContainer" presStyleLbl="revTx" presStyleIdx="1" presStyleCnt="16">
        <dgm:presLayoutVars>
          <dgm:chMax val="1"/>
          <dgm:chPref val="1"/>
          <dgm:bulletEnabled val="1"/>
        </dgm:presLayoutVars>
      </dgm:prSet>
      <dgm:spPr/>
    </dgm:pt>
    <dgm:pt modelId="{767476F1-767A-9945-B299-21B59BC75BAD}" type="pres">
      <dgm:prSet presAssocID="{1DA12B10-D8D6-46A0-84D6-D15B144F336A}" presName="ConnectLine" presStyleLbl="sibTrans1D1" presStyleIdx="0" presStyleCnt="8"/>
      <dgm:spPr>
        <a:noFill/>
        <a:ln w="12700" cap="flat" cmpd="sng" algn="ctr">
          <a:solidFill>
            <a:schemeClr val="accent5">
              <a:hueOff val="0"/>
              <a:satOff val="0"/>
              <a:lumOff val="0"/>
              <a:alphaOff val="0"/>
            </a:schemeClr>
          </a:solidFill>
          <a:prstDash val="dash"/>
          <a:miter lim="800000"/>
        </a:ln>
        <a:effectLst/>
      </dgm:spPr>
    </dgm:pt>
    <dgm:pt modelId="{997C6D75-076D-9643-9C20-7B56C8562E41}" type="pres">
      <dgm:prSet presAssocID="{1DA12B10-D8D6-46A0-84D6-D15B144F336A}" presName="EmptyPlaceHolder" presStyleCnt="0"/>
      <dgm:spPr/>
    </dgm:pt>
    <dgm:pt modelId="{5093BE4D-C12D-6D43-BD33-F3EFB196BD66}" type="pres">
      <dgm:prSet presAssocID="{7AA3214D-06DE-4831-8ECC-89A46FA0AD96}" presName="spaceBetweenRectangles" presStyleCnt="0"/>
      <dgm:spPr/>
    </dgm:pt>
    <dgm:pt modelId="{91FE22A5-1378-564F-8CA0-7B1417C3790A}" type="pres">
      <dgm:prSet presAssocID="{C2C40EBD-EB62-4E5D-842E-9E4BEDD1345C}" presName="composite" presStyleCnt="0"/>
      <dgm:spPr/>
    </dgm:pt>
    <dgm:pt modelId="{B02A851B-4B7B-D841-A5E5-232096850E4A}" type="pres">
      <dgm:prSet presAssocID="{C2C40EBD-EB62-4E5D-842E-9E4BEDD1345C}" presName="ConnectorPoint" presStyleLbl="lnNode1" presStyleIdx="1" presStyleCnt="8"/>
      <dgm:spPr>
        <a:solidFill>
          <a:schemeClr val="accent5">
            <a:hueOff val="-965506"/>
            <a:satOff val="-2488"/>
            <a:lumOff val="-1681"/>
            <a:alphaOff val="0"/>
          </a:schemeClr>
        </a:solidFill>
        <a:ln w="6350" cap="flat" cmpd="sng" algn="ctr">
          <a:solidFill>
            <a:schemeClr val="lt1">
              <a:hueOff val="0"/>
              <a:satOff val="0"/>
              <a:lumOff val="0"/>
              <a:alphaOff val="0"/>
            </a:schemeClr>
          </a:solidFill>
          <a:prstDash val="solid"/>
          <a:miter lim="800000"/>
        </a:ln>
        <a:effectLst/>
      </dgm:spPr>
    </dgm:pt>
    <dgm:pt modelId="{581438A3-215D-FC48-9A58-F0A8D29313FC}" type="pres">
      <dgm:prSet presAssocID="{C2C40EBD-EB62-4E5D-842E-9E4BEDD1345C}" presName="DropPinPlaceHolder" presStyleCnt="0"/>
      <dgm:spPr/>
    </dgm:pt>
    <dgm:pt modelId="{EAFBC378-D1A3-2F49-93FD-AE23AD1DBE6A}" type="pres">
      <dgm:prSet presAssocID="{C2C40EBD-EB62-4E5D-842E-9E4BEDD1345C}" presName="DropPin" presStyleLbl="alignNode1" presStyleIdx="1" presStyleCnt="8"/>
      <dgm:spPr/>
    </dgm:pt>
    <dgm:pt modelId="{642ABAC4-50A8-C149-8B74-732D98F8D708}" type="pres">
      <dgm:prSet presAssocID="{C2C40EBD-EB62-4E5D-842E-9E4BEDD1345C}" presName="Ellipse" presStyleLbl="fgAcc1" presStyleIdx="2" presStyleCnt="9"/>
      <dgm:spPr>
        <a:solidFill>
          <a:schemeClr val="lt1">
            <a:alpha val="90000"/>
            <a:hueOff val="0"/>
            <a:satOff val="0"/>
            <a:lumOff val="0"/>
            <a:alphaOff val="0"/>
          </a:schemeClr>
        </a:solidFill>
        <a:ln w="12700" cap="flat" cmpd="sng" algn="ctr">
          <a:noFill/>
          <a:prstDash val="solid"/>
          <a:miter lim="800000"/>
        </a:ln>
        <a:effectLst/>
      </dgm:spPr>
    </dgm:pt>
    <dgm:pt modelId="{2DE7FD54-C3AB-D347-8B01-F10D626FE8EB}" type="pres">
      <dgm:prSet presAssocID="{C2C40EBD-EB62-4E5D-842E-9E4BEDD1345C}" presName="L2TextContainer" presStyleLbl="revTx" presStyleIdx="2" presStyleCnt="16">
        <dgm:presLayoutVars>
          <dgm:bulletEnabled val="1"/>
        </dgm:presLayoutVars>
      </dgm:prSet>
      <dgm:spPr/>
    </dgm:pt>
    <dgm:pt modelId="{5E0C6D93-5452-A647-A60A-7AD4D5769934}" type="pres">
      <dgm:prSet presAssocID="{C2C40EBD-EB62-4E5D-842E-9E4BEDD1345C}" presName="L1TextContainer" presStyleLbl="revTx" presStyleIdx="3" presStyleCnt="16">
        <dgm:presLayoutVars>
          <dgm:chMax val="1"/>
          <dgm:chPref val="1"/>
          <dgm:bulletEnabled val="1"/>
        </dgm:presLayoutVars>
      </dgm:prSet>
      <dgm:spPr/>
    </dgm:pt>
    <dgm:pt modelId="{DB2DC040-8991-5240-AD21-9CDE5F3C6722}" type="pres">
      <dgm:prSet presAssocID="{C2C40EBD-EB62-4E5D-842E-9E4BEDD1345C}" presName="ConnectLine" presStyleLbl="sibTrans1D1" presStyleIdx="1" presStyleCnt="8"/>
      <dgm:spPr>
        <a:noFill/>
        <a:ln w="12700" cap="flat" cmpd="sng" algn="ctr">
          <a:solidFill>
            <a:schemeClr val="accent5">
              <a:hueOff val="-965506"/>
              <a:satOff val="-2488"/>
              <a:lumOff val="-1681"/>
              <a:alphaOff val="0"/>
            </a:schemeClr>
          </a:solidFill>
          <a:prstDash val="dash"/>
          <a:miter lim="800000"/>
        </a:ln>
        <a:effectLst/>
      </dgm:spPr>
    </dgm:pt>
    <dgm:pt modelId="{E5FB0E03-5D30-B747-8068-33E726C66CB1}" type="pres">
      <dgm:prSet presAssocID="{C2C40EBD-EB62-4E5D-842E-9E4BEDD1345C}" presName="EmptyPlaceHolder" presStyleCnt="0"/>
      <dgm:spPr/>
    </dgm:pt>
    <dgm:pt modelId="{EE2F5230-F0DC-2C40-B912-D4793E547148}" type="pres">
      <dgm:prSet presAssocID="{79A1C20B-A189-48CB-8DDE-07DB91FC7167}" presName="spaceBetweenRectangles" presStyleCnt="0"/>
      <dgm:spPr/>
    </dgm:pt>
    <dgm:pt modelId="{9D655FE4-9FDD-F442-B048-4DC917A36537}" type="pres">
      <dgm:prSet presAssocID="{0C1CF21D-CE94-498D-BFA2-72B29532C3F7}" presName="composite" presStyleCnt="0"/>
      <dgm:spPr/>
    </dgm:pt>
    <dgm:pt modelId="{6FC9564C-5C72-514D-A4C4-5F3C1A285A35}" type="pres">
      <dgm:prSet presAssocID="{0C1CF21D-CE94-498D-BFA2-72B29532C3F7}" presName="ConnectorPoint" presStyleLbl="lnNode1" presStyleIdx="2" presStyleCnt="8"/>
      <dgm:spPr>
        <a:solidFill>
          <a:schemeClr val="accent5">
            <a:hueOff val="-1931012"/>
            <a:satOff val="-4977"/>
            <a:lumOff val="-3361"/>
            <a:alphaOff val="0"/>
          </a:schemeClr>
        </a:solidFill>
        <a:ln w="6350" cap="flat" cmpd="sng" algn="ctr">
          <a:solidFill>
            <a:schemeClr val="lt1">
              <a:hueOff val="0"/>
              <a:satOff val="0"/>
              <a:lumOff val="0"/>
              <a:alphaOff val="0"/>
            </a:schemeClr>
          </a:solidFill>
          <a:prstDash val="solid"/>
          <a:miter lim="800000"/>
        </a:ln>
        <a:effectLst/>
      </dgm:spPr>
    </dgm:pt>
    <dgm:pt modelId="{F71268C2-AC42-1D4B-9CFC-432E35CB0AD3}" type="pres">
      <dgm:prSet presAssocID="{0C1CF21D-CE94-498D-BFA2-72B29532C3F7}" presName="DropPinPlaceHolder" presStyleCnt="0"/>
      <dgm:spPr/>
    </dgm:pt>
    <dgm:pt modelId="{434FC590-82AA-BA44-8508-FF8F7E1605EE}" type="pres">
      <dgm:prSet presAssocID="{0C1CF21D-CE94-498D-BFA2-72B29532C3F7}" presName="DropPin" presStyleLbl="alignNode1" presStyleIdx="2" presStyleCnt="8"/>
      <dgm:spPr/>
    </dgm:pt>
    <dgm:pt modelId="{6C9A74A7-6466-014A-B0B9-8F3B63ABF019}" type="pres">
      <dgm:prSet presAssocID="{0C1CF21D-CE94-498D-BFA2-72B29532C3F7}" presName="Ellipse" presStyleLbl="fgAcc1" presStyleIdx="3" presStyleCnt="9"/>
      <dgm:spPr>
        <a:solidFill>
          <a:schemeClr val="lt1">
            <a:alpha val="90000"/>
            <a:hueOff val="0"/>
            <a:satOff val="0"/>
            <a:lumOff val="0"/>
            <a:alphaOff val="0"/>
          </a:schemeClr>
        </a:solidFill>
        <a:ln w="12700" cap="flat" cmpd="sng" algn="ctr">
          <a:noFill/>
          <a:prstDash val="solid"/>
          <a:miter lim="800000"/>
        </a:ln>
        <a:effectLst/>
      </dgm:spPr>
    </dgm:pt>
    <dgm:pt modelId="{3AF8A265-AE71-2347-A6BB-237C8DB07A7B}" type="pres">
      <dgm:prSet presAssocID="{0C1CF21D-CE94-498D-BFA2-72B29532C3F7}" presName="L2TextContainer" presStyleLbl="revTx" presStyleIdx="4" presStyleCnt="16">
        <dgm:presLayoutVars>
          <dgm:bulletEnabled val="1"/>
        </dgm:presLayoutVars>
      </dgm:prSet>
      <dgm:spPr/>
    </dgm:pt>
    <dgm:pt modelId="{4765FB1F-B85E-1849-9CBC-2AA9013A6FFE}" type="pres">
      <dgm:prSet presAssocID="{0C1CF21D-CE94-498D-BFA2-72B29532C3F7}" presName="L1TextContainer" presStyleLbl="revTx" presStyleIdx="5" presStyleCnt="16">
        <dgm:presLayoutVars>
          <dgm:chMax val="1"/>
          <dgm:chPref val="1"/>
          <dgm:bulletEnabled val="1"/>
        </dgm:presLayoutVars>
      </dgm:prSet>
      <dgm:spPr/>
    </dgm:pt>
    <dgm:pt modelId="{13DBE445-1F6F-9B40-9DD3-A385C2938070}" type="pres">
      <dgm:prSet presAssocID="{0C1CF21D-CE94-498D-BFA2-72B29532C3F7}" presName="ConnectLine" presStyleLbl="sibTrans1D1" presStyleIdx="2" presStyleCnt="8"/>
      <dgm:spPr>
        <a:noFill/>
        <a:ln w="12700" cap="flat" cmpd="sng" algn="ctr">
          <a:solidFill>
            <a:schemeClr val="accent5">
              <a:hueOff val="-1931012"/>
              <a:satOff val="-4977"/>
              <a:lumOff val="-3361"/>
              <a:alphaOff val="0"/>
            </a:schemeClr>
          </a:solidFill>
          <a:prstDash val="dash"/>
          <a:miter lim="800000"/>
        </a:ln>
        <a:effectLst/>
      </dgm:spPr>
    </dgm:pt>
    <dgm:pt modelId="{EFAE6A20-CED4-5F42-B419-A73311BE2EE8}" type="pres">
      <dgm:prSet presAssocID="{0C1CF21D-CE94-498D-BFA2-72B29532C3F7}" presName="EmptyPlaceHolder" presStyleCnt="0"/>
      <dgm:spPr/>
    </dgm:pt>
    <dgm:pt modelId="{23B3E980-9A30-C546-A30D-A2B779DE4EA0}" type="pres">
      <dgm:prSet presAssocID="{76AB10CB-6407-4A17-B460-E107C26A4534}" presName="spaceBetweenRectangles" presStyleCnt="0"/>
      <dgm:spPr/>
    </dgm:pt>
    <dgm:pt modelId="{D774E2D5-C928-3D4B-A3E3-0AB5D8F3CD6F}" type="pres">
      <dgm:prSet presAssocID="{635BA446-86A6-4D72-90B8-3044E7D95668}" presName="composite" presStyleCnt="0"/>
      <dgm:spPr/>
    </dgm:pt>
    <dgm:pt modelId="{36D46BFA-EFA9-0D47-A435-301C77FDEB9B}" type="pres">
      <dgm:prSet presAssocID="{635BA446-86A6-4D72-90B8-3044E7D95668}" presName="ConnectorPoint" presStyleLbl="lnNode1" presStyleIdx="3" presStyleCnt="8"/>
      <dgm:spPr>
        <a:solidFill>
          <a:schemeClr val="accent5">
            <a:hueOff val="-2896518"/>
            <a:satOff val="-7465"/>
            <a:lumOff val="-5042"/>
            <a:alphaOff val="0"/>
          </a:schemeClr>
        </a:solidFill>
        <a:ln w="6350" cap="flat" cmpd="sng" algn="ctr">
          <a:solidFill>
            <a:schemeClr val="lt1">
              <a:hueOff val="0"/>
              <a:satOff val="0"/>
              <a:lumOff val="0"/>
              <a:alphaOff val="0"/>
            </a:schemeClr>
          </a:solidFill>
          <a:prstDash val="solid"/>
          <a:miter lim="800000"/>
        </a:ln>
        <a:effectLst/>
      </dgm:spPr>
    </dgm:pt>
    <dgm:pt modelId="{DC12D25A-2C04-E548-82D3-AEA578F91830}" type="pres">
      <dgm:prSet presAssocID="{635BA446-86A6-4D72-90B8-3044E7D95668}" presName="DropPinPlaceHolder" presStyleCnt="0"/>
      <dgm:spPr/>
    </dgm:pt>
    <dgm:pt modelId="{183F392E-3D52-C949-96D8-2155AA8EA8A6}" type="pres">
      <dgm:prSet presAssocID="{635BA446-86A6-4D72-90B8-3044E7D95668}" presName="DropPin" presStyleLbl="alignNode1" presStyleIdx="3" presStyleCnt="8"/>
      <dgm:spPr/>
    </dgm:pt>
    <dgm:pt modelId="{55CAE7B9-50DA-D446-828C-2060CD61E3CF}" type="pres">
      <dgm:prSet presAssocID="{635BA446-86A6-4D72-90B8-3044E7D95668}" presName="Ellipse" presStyleLbl="fgAcc1" presStyleIdx="4" presStyleCnt="9"/>
      <dgm:spPr>
        <a:solidFill>
          <a:schemeClr val="lt1">
            <a:alpha val="90000"/>
            <a:hueOff val="0"/>
            <a:satOff val="0"/>
            <a:lumOff val="0"/>
            <a:alphaOff val="0"/>
          </a:schemeClr>
        </a:solidFill>
        <a:ln w="12700" cap="flat" cmpd="sng" algn="ctr">
          <a:noFill/>
          <a:prstDash val="solid"/>
          <a:miter lim="800000"/>
        </a:ln>
        <a:effectLst/>
      </dgm:spPr>
    </dgm:pt>
    <dgm:pt modelId="{D8A9041A-BC50-374B-ADE1-38736BB7F935}" type="pres">
      <dgm:prSet presAssocID="{635BA446-86A6-4D72-90B8-3044E7D95668}" presName="L2TextContainer" presStyleLbl="revTx" presStyleIdx="6" presStyleCnt="16">
        <dgm:presLayoutVars>
          <dgm:bulletEnabled val="1"/>
        </dgm:presLayoutVars>
      </dgm:prSet>
      <dgm:spPr/>
    </dgm:pt>
    <dgm:pt modelId="{9FD87E54-941F-4041-8EC3-64328A4E78D0}" type="pres">
      <dgm:prSet presAssocID="{635BA446-86A6-4D72-90B8-3044E7D95668}" presName="L1TextContainer" presStyleLbl="revTx" presStyleIdx="7" presStyleCnt="16">
        <dgm:presLayoutVars>
          <dgm:chMax val="1"/>
          <dgm:chPref val="1"/>
          <dgm:bulletEnabled val="1"/>
        </dgm:presLayoutVars>
      </dgm:prSet>
      <dgm:spPr/>
    </dgm:pt>
    <dgm:pt modelId="{1A76EA00-B89B-0540-95BE-25A6065D499A}" type="pres">
      <dgm:prSet presAssocID="{635BA446-86A6-4D72-90B8-3044E7D95668}" presName="ConnectLine" presStyleLbl="sibTrans1D1" presStyleIdx="3" presStyleCnt="8"/>
      <dgm:spPr>
        <a:noFill/>
        <a:ln w="12700" cap="flat" cmpd="sng" algn="ctr">
          <a:solidFill>
            <a:schemeClr val="accent5">
              <a:hueOff val="-2896518"/>
              <a:satOff val="-7465"/>
              <a:lumOff val="-5042"/>
              <a:alphaOff val="0"/>
            </a:schemeClr>
          </a:solidFill>
          <a:prstDash val="dash"/>
          <a:miter lim="800000"/>
        </a:ln>
        <a:effectLst/>
      </dgm:spPr>
    </dgm:pt>
    <dgm:pt modelId="{FB99F454-408A-C346-8149-93C3B227399C}" type="pres">
      <dgm:prSet presAssocID="{635BA446-86A6-4D72-90B8-3044E7D95668}" presName="EmptyPlaceHolder" presStyleCnt="0"/>
      <dgm:spPr/>
    </dgm:pt>
    <dgm:pt modelId="{EFC7179E-A0CE-E149-850D-C4C80188262E}" type="pres">
      <dgm:prSet presAssocID="{11520C76-6C7A-4F1E-B401-F5BC36CF4856}" presName="spaceBetweenRectangles" presStyleCnt="0"/>
      <dgm:spPr/>
    </dgm:pt>
    <dgm:pt modelId="{C07E4659-4671-144B-A9EA-5CBAEFABF71B}" type="pres">
      <dgm:prSet presAssocID="{BA1D2DD5-E4D9-4AD4-B13D-385795929C3C}" presName="composite" presStyleCnt="0"/>
      <dgm:spPr/>
    </dgm:pt>
    <dgm:pt modelId="{088E7CA0-C05D-F94D-A934-EA691F9DC1DF}" type="pres">
      <dgm:prSet presAssocID="{BA1D2DD5-E4D9-4AD4-B13D-385795929C3C}" presName="ConnectorPoint" presStyleLbl="lnNode1" presStyleIdx="4" presStyleCnt="8"/>
      <dgm:spPr>
        <a:solidFill>
          <a:schemeClr val="accent5">
            <a:hueOff val="-3862025"/>
            <a:satOff val="-9954"/>
            <a:lumOff val="-6723"/>
            <a:alphaOff val="0"/>
          </a:schemeClr>
        </a:solidFill>
        <a:ln w="6350" cap="flat" cmpd="sng" algn="ctr">
          <a:solidFill>
            <a:schemeClr val="lt1">
              <a:hueOff val="0"/>
              <a:satOff val="0"/>
              <a:lumOff val="0"/>
              <a:alphaOff val="0"/>
            </a:schemeClr>
          </a:solidFill>
          <a:prstDash val="solid"/>
          <a:miter lim="800000"/>
        </a:ln>
        <a:effectLst/>
      </dgm:spPr>
    </dgm:pt>
    <dgm:pt modelId="{0B4644A0-1F56-C54C-A9BF-7744891DE6C2}" type="pres">
      <dgm:prSet presAssocID="{BA1D2DD5-E4D9-4AD4-B13D-385795929C3C}" presName="DropPinPlaceHolder" presStyleCnt="0"/>
      <dgm:spPr/>
    </dgm:pt>
    <dgm:pt modelId="{FB3FC710-BFD3-B048-9E6B-D21E8EA61EF2}" type="pres">
      <dgm:prSet presAssocID="{BA1D2DD5-E4D9-4AD4-B13D-385795929C3C}" presName="DropPin" presStyleLbl="alignNode1" presStyleIdx="4" presStyleCnt="8"/>
      <dgm:spPr/>
    </dgm:pt>
    <dgm:pt modelId="{2FA12AEC-F8E2-594C-9AE3-81551BD749E7}" type="pres">
      <dgm:prSet presAssocID="{BA1D2DD5-E4D9-4AD4-B13D-385795929C3C}" presName="Ellipse" presStyleLbl="fgAcc1" presStyleIdx="5" presStyleCnt="9"/>
      <dgm:spPr>
        <a:solidFill>
          <a:schemeClr val="lt1">
            <a:alpha val="90000"/>
            <a:hueOff val="0"/>
            <a:satOff val="0"/>
            <a:lumOff val="0"/>
            <a:alphaOff val="0"/>
          </a:schemeClr>
        </a:solidFill>
        <a:ln w="12700" cap="flat" cmpd="sng" algn="ctr">
          <a:noFill/>
          <a:prstDash val="solid"/>
          <a:miter lim="800000"/>
        </a:ln>
        <a:effectLst/>
      </dgm:spPr>
    </dgm:pt>
    <dgm:pt modelId="{49421135-2879-764D-8F8D-A1E034387E6A}" type="pres">
      <dgm:prSet presAssocID="{BA1D2DD5-E4D9-4AD4-B13D-385795929C3C}" presName="L2TextContainer" presStyleLbl="revTx" presStyleIdx="8" presStyleCnt="16">
        <dgm:presLayoutVars>
          <dgm:bulletEnabled val="1"/>
        </dgm:presLayoutVars>
      </dgm:prSet>
      <dgm:spPr/>
    </dgm:pt>
    <dgm:pt modelId="{9DEE9B32-9A5A-C542-A7A2-8A5B66B63384}" type="pres">
      <dgm:prSet presAssocID="{BA1D2DD5-E4D9-4AD4-B13D-385795929C3C}" presName="L1TextContainer" presStyleLbl="revTx" presStyleIdx="9" presStyleCnt="16">
        <dgm:presLayoutVars>
          <dgm:chMax val="1"/>
          <dgm:chPref val="1"/>
          <dgm:bulletEnabled val="1"/>
        </dgm:presLayoutVars>
      </dgm:prSet>
      <dgm:spPr/>
    </dgm:pt>
    <dgm:pt modelId="{56608FA1-5A91-9845-95AF-85199E1B96DD}" type="pres">
      <dgm:prSet presAssocID="{BA1D2DD5-E4D9-4AD4-B13D-385795929C3C}" presName="ConnectLine" presStyleLbl="sibTrans1D1" presStyleIdx="4" presStyleCnt="8"/>
      <dgm:spPr>
        <a:noFill/>
        <a:ln w="12700" cap="flat" cmpd="sng" algn="ctr">
          <a:solidFill>
            <a:schemeClr val="accent5">
              <a:hueOff val="-3862025"/>
              <a:satOff val="-9954"/>
              <a:lumOff val="-6723"/>
              <a:alphaOff val="0"/>
            </a:schemeClr>
          </a:solidFill>
          <a:prstDash val="dash"/>
          <a:miter lim="800000"/>
        </a:ln>
        <a:effectLst/>
      </dgm:spPr>
    </dgm:pt>
    <dgm:pt modelId="{7F19EF27-C6A4-334A-85F3-D7F5CBEE7807}" type="pres">
      <dgm:prSet presAssocID="{BA1D2DD5-E4D9-4AD4-B13D-385795929C3C}" presName="EmptyPlaceHolder" presStyleCnt="0"/>
      <dgm:spPr/>
    </dgm:pt>
    <dgm:pt modelId="{C9E9EB3A-D2F5-7545-A3FB-AF9E470F0EA1}" type="pres">
      <dgm:prSet presAssocID="{D4A9278F-5131-419F-9131-79AB69E147BA}" presName="spaceBetweenRectangles" presStyleCnt="0"/>
      <dgm:spPr/>
    </dgm:pt>
    <dgm:pt modelId="{08E95F4A-E0CA-B043-ACD9-7AAAC75DFEFB}" type="pres">
      <dgm:prSet presAssocID="{E764E457-6747-449F-A0B3-B89D7D0CFCA9}" presName="composite" presStyleCnt="0"/>
      <dgm:spPr/>
    </dgm:pt>
    <dgm:pt modelId="{DE58257E-D298-664F-B87F-FA07800B0F59}" type="pres">
      <dgm:prSet presAssocID="{E764E457-6747-449F-A0B3-B89D7D0CFCA9}" presName="ConnectorPoint" presStyleLbl="lnNode1" presStyleIdx="5" presStyleCnt="8"/>
      <dgm:spPr>
        <a:solidFill>
          <a:schemeClr val="accent5">
            <a:hueOff val="-4827531"/>
            <a:satOff val="-12442"/>
            <a:lumOff val="-8404"/>
            <a:alphaOff val="0"/>
          </a:schemeClr>
        </a:solidFill>
        <a:ln w="6350" cap="flat" cmpd="sng" algn="ctr">
          <a:solidFill>
            <a:schemeClr val="lt1">
              <a:hueOff val="0"/>
              <a:satOff val="0"/>
              <a:lumOff val="0"/>
              <a:alphaOff val="0"/>
            </a:schemeClr>
          </a:solidFill>
          <a:prstDash val="solid"/>
          <a:miter lim="800000"/>
        </a:ln>
        <a:effectLst/>
      </dgm:spPr>
    </dgm:pt>
    <dgm:pt modelId="{18607240-6432-1641-9637-CD7A445E3B91}" type="pres">
      <dgm:prSet presAssocID="{E764E457-6747-449F-A0B3-B89D7D0CFCA9}" presName="DropPinPlaceHolder" presStyleCnt="0"/>
      <dgm:spPr/>
    </dgm:pt>
    <dgm:pt modelId="{EEE67A62-ADFE-5E4E-A96D-C0C3BD3A032F}" type="pres">
      <dgm:prSet presAssocID="{E764E457-6747-449F-A0B3-B89D7D0CFCA9}" presName="DropPin" presStyleLbl="alignNode1" presStyleIdx="5" presStyleCnt="8"/>
      <dgm:spPr/>
    </dgm:pt>
    <dgm:pt modelId="{C6EA4291-4978-F34C-9B1E-700E4358BB63}" type="pres">
      <dgm:prSet presAssocID="{E764E457-6747-449F-A0B3-B89D7D0CFCA9}" presName="Ellipse" presStyleLbl="fgAcc1" presStyleIdx="6" presStyleCnt="9"/>
      <dgm:spPr>
        <a:solidFill>
          <a:schemeClr val="lt1">
            <a:alpha val="90000"/>
            <a:hueOff val="0"/>
            <a:satOff val="0"/>
            <a:lumOff val="0"/>
            <a:alphaOff val="0"/>
          </a:schemeClr>
        </a:solidFill>
        <a:ln w="12700" cap="flat" cmpd="sng" algn="ctr">
          <a:noFill/>
          <a:prstDash val="solid"/>
          <a:miter lim="800000"/>
        </a:ln>
        <a:effectLst/>
      </dgm:spPr>
    </dgm:pt>
    <dgm:pt modelId="{9B55F9A4-312C-AE44-BB6E-61D5E60CEB32}" type="pres">
      <dgm:prSet presAssocID="{E764E457-6747-449F-A0B3-B89D7D0CFCA9}" presName="L2TextContainer" presStyleLbl="revTx" presStyleIdx="10" presStyleCnt="16">
        <dgm:presLayoutVars>
          <dgm:bulletEnabled val="1"/>
        </dgm:presLayoutVars>
      </dgm:prSet>
      <dgm:spPr/>
    </dgm:pt>
    <dgm:pt modelId="{9249ADD0-A736-4348-A8D9-EA8E4456058C}" type="pres">
      <dgm:prSet presAssocID="{E764E457-6747-449F-A0B3-B89D7D0CFCA9}" presName="L1TextContainer" presStyleLbl="revTx" presStyleIdx="11" presStyleCnt="16">
        <dgm:presLayoutVars>
          <dgm:chMax val="1"/>
          <dgm:chPref val="1"/>
          <dgm:bulletEnabled val="1"/>
        </dgm:presLayoutVars>
      </dgm:prSet>
      <dgm:spPr/>
    </dgm:pt>
    <dgm:pt modelId="{E93F9E0C-1C02-1249-9380-252BA46BADD0}" type="pres">
      <dgm:prSet presAssocID="{E764E457-6747-449F-A0B3-B89D7D0CFCA9}" presName="ConnectLine" presStyleLbl="sibTrans1D1" presStyleIdx="5" presStyleCnt="8"/>
      <dgm:spPr>
        <a:noFill/>
        <a:ln w="12700" cap="flat" cmpd="sng" algn="ctr">
          <a:solidFill>
            <a:schemeClr val="accent5">
              <a:hueOff val="-4827531"/>
              <a:satOff val="-12442"/>
              <a:lumOff val="-8404"/>
              <a:alphaOff val="0"/>
            </a:schemeClr>
          </a:solidFill>
          <a:prstDash val="dash"/>
          <a:miter lim="800000"/>
        </a:ln>
        <a:effectLst/>
      </dgm:spPr>
    </dgm:pt>
    <dgm:pt modelId="{A66E119F-2F95-394E-9EFF-EBB2F24A11F6}" type="pres">
      <dgm:prSet presAssocID="{E764E457-6747-449F-A0B3-B89D7D0CFCA9}" presName="EmptyPlaceHolder" presStyleCnt="0"/>
      <dgm:spPr/>
    </dgm:pt>
    <dgm:pt modelId="{8F66BC4D-9BD2-F349-8A18-E5E9DB85127D}" type="pres">
      <dgm:prSet presAssocID="{AB1EF87A-0606-4748-AED3-EDC410056CF1}" presName="spaceBetweenRectangles" presStyleCnt="0"/>
      <dgm:spPr/>
    </dgm:pt>
    <dgm:pt modelId="{2D1F9FCB-C597-A64C-95E7-5125561348DA}" type="pres">
      <dgm:prSet presAssocID="{2576D447-4F20-4A1E-A160-C0C7CB0625CD}" presName="composite" presStyleCnt="0"/>
      <dgm:spPr/>
    </dgm:pt>
    <dgm:pt modelId="{6F99DB12-AE30-F447-89F9-1625537FE4DC}" type="pres">
      <dgm:prSet presAssocID="{2576D447-4F20-4A1E-A160-C0C7CB0625CD}" presName="ConnectorPoint" presStyleLbl="lnNode1" presStyleIdx="6" presStyleCnt="8"/>
      <dgm:spPr>
        <a:solidFill>
          <a:schemeClr val="accent5">
            <a:hueOff val="-5793037"/>
            <a:satOff val="-14931"/>
            <a:lumOff val="-10084"/>
            <a:alphaOff val="0"/>
          </a:schemeClr>
        </a:solidFill>
        <a:ln w="6350" cap="flat" cmpd="sng" algn="ctr">
          <a:solidFill>
            <a:schemeClr val="lt1">
              <a:hueOff val="0"/>
              <a:satOff val="0"/>
              <a:lumOff val="0"/>
              <a:alphaOff val="0"/>
            </a:schemeClr>
          </a:solidFill>
          <a:prstDash val="solid"/>
          <a:miter lim="800000"/>
        </a:ln>
        <a:effectLst/>
      </dgm:spPr>
    </dgm:pt>
    <dgm:pt modelId="{D64A2D55-CFF9-154D-9884-BB985A25DA9A}" type="pres">
      <dgm:prSet presAssocID="{2576D447-4F20-4A1E-A160-C0C7CB0625CD}" presName="DropPinPlaceHolder" presStyleCnt="0"/>
      <dgm:spPr/>
    </dgm:pt>
    <dgm:pt modelId="{9BB36947-8308-9C44-A1AA-0FA165DA6C33}" type="pres">
      <dgm:prSet presAssocID="{2576D447-4F20-4A1E-A160-C0C7CB0625CD}" presName="DropPin" presStyleLbl="alignNode1" presStyleIdx="6" presStyleCnt="8"/>
      <dgm:spPr/>
    </dgm:pt>
    <dgm:pt modelId="{66D26B49-CB9D-464B-8CB1-3557FEF7D34A}" type="pres">
      <dgm:prSet presAssocID="{2576D447-4F20-4A1E-A160-C0C7CB0625CD}" presName="Ellipse" presStyleLbl="fgAcc1" presStyleIdx="7" presStyleCnt="9"/>
      <dgm:spPr>
        <a:solidFill>
          <a:schemeClr val="lt1">
            <a:alpha val="90000"/>
            <a:hueOff val="0"/>
            <a:satOff val="0"/>
            <a:lumOff val="0"/>
            <a:alphaOff val="0"/>
          </a:schemeClr>
        </a:solidFill>
        <a:ln w="12700" cap="flat" cmpd="sng" algn="ctr">
          <a:noFill/>
          <a:prstDash val="solid"/>
          <a:miter lim="800000"/>
        </a:ln>
        <a:effectLst/>
      </dgm:spPr>
    </dgm:pt>
    <dgm:pt modelId="{D3C266BD-267C-9943-A382-06C3E5620F30}" type="pres">
      <dgm:prSet presAssocID="{2576D447-4F20-4A1E-A160-C0C7CB0625CD}" presName="L2TextContainer" presStyleLbl="revTx" presStyleIdx="12" presStyleCnt="16">
        <dgm:presLayoutVars>
          <dgm:bulletEnabled val="1"/>
        </dgm:presLayoutVars>
      </dgm:prSet>
      <dgm:spPr/>
    </dgm:pt>
    <dgm:pt modelId="{1970A75A-3D5C-B640-90E5-46EFBBB2F2B9}" type="pres">
      <dgm:prSet presAssocID="{2576D447-4F20-4A1E-A160-C0C7CB0625CD}" presName="L1TextContainer" presStyleLbl="revTx" presStyleIdx="13" presStyleCnt="16">
        <dgm:presLayoutVars>
          <dgm:chMax val="1"/>
          <dgm:chPref val="1"/>
          <dgm:bulletEnabled val="1"/>
        </dgm:presLayoutVars>
      </dgm:prSet>
      <dgm:spPr/>
    </dgm:pt>
    <dgm:pt modelId="{94432253-DA25-0D4D-966E-79C6187D7232}" type="pres">
      <dgm:prSet presAssocID="{2576D447-4F20-4A1E-A160-C0C7CB0625CD}" presName="ConnectLine" presStyleLbl="sibTrans1D1" presStyleIdx="6" presStyleCnt="8"/>
      <dgm:spPr>
        <a:noFill/>
        <a:ln w="12700" cap="flat" cmpd="sng" algn="ctr">
          <a:solidFill>
            <a:schemeClr val="accent5">
              <a:hueOff val="-5793037"/>
              <a:satOff val="-14931"/>
              <a:lumOff val="-10084"/>
              <a:alphaOff val="0"/>
            </a:schemeClr>
          </a:solidFill>
          <a:prstDash val="dash"/>
          <a:miter lim="800000"/>
        </a:ln>
        <a:effectLst/>
      </dgm:spPr>
    </dgm:pt>
    <dgm:pt modelId="{7C5ADDE1-E576-1E40-A7DC-2B5F4732FF6D}" type="pres">
      <dgm:prSet presAssocID="{2576D447-4F20-4A1E-A160-C0C7CB0625CD}" presName="EmptyPlaceHolder" presStyleCnt="0"/>
      <dgm:spPr/>
    </dgm:pt>
    <dgm:pt modelId="{634D7DB4-B4B3-3D4B-9160-B8F0C1FB8388}" type="pres">
      <dgm:prSet presAssocID="{C269F880-BAC7-42F8-A076-FF9825EC224C}" presName="spaceBetweenRectangles" presStyleCnt="0"/>
      <dgm:spPr/>
    </dgm:pt>
    <dgm:pt modelId="{7AFF59A9-87E3-4843-AF0B-B2629A694E9A}" type="pres">
      <dgm:prSet presAssocID="{06CE4055-8913-402D-B010-974A8E639656}" presName="composite" presStyleCnt="0"/>
      <dgm:spPr/>
    </dgm:pt>
    <dgm:pt modelId="{E7A9A566-1B43-1C4E-92DA-B0D029A3A0D9}" type="pres">
      <dgm:prSet presAssocID="{06CE4055-8913-402D-B010-974A8E639656}" presName="ConnectorPoint" presStyleLbl="lnNode1" presStyleIdx="7" presStyleCnt="8"/>
      <dgm:spPr>
        <a:solidFill>
          <a:schemeClr val="accent5">
            <a:hueOff val="-6758543"/>
            <a:satOff val="-17419"/>
            <a:lumOff val="-11765"/>
            <a:alphaOff val="0"/>
          </a:schemeClr>
        </a:solidFill>
        <a:ln w="6350" cap="flat" cmpd="sng" algn="ctr">
          <a:solidFill>
            <a:schemeClr val="lt1">
              <a:hueOff val="0"/>
              <a:satOff val="0"/>
              <a:lumOff val="0"/>
              <a:alphaOff val="0"/>
            </a:schemeClr>
          </a:solidFill>
          <a:prstDash val="solid"/>
          <a:miter lim="800000"/>
        </a:ln>
        <a:effectLst/>
      </dgm:spPr>
    </dgm:pt>
    <dgm:pt modelId="{4F34C4ED-75C0-0945-BF5F-248D01A1310F}" type="pres">
      <dgm:prSet presAssocID="{06CE4055-8913-402D-B010-974A8E639656}" presName="DropPinPlaceHolder" presStyleCnt="0"/>
      <dgm:spPr/>
    </dgm:pt>
    <dgm:pt modelId="{03B7ECC0-0C06-0F4F-9141-F6FDA9992F3D}" type="pres">
      <dgm:prSet presAssocID="{06CE4055-8913-402D-B010-974A8E639656}" presName="DropPin" presStyleLbl="alignNode1" presStyleIdx="7" presStyleCnt="8"/>
      <dgm:spPr/>
    </dgm:pt>
    <dgm:pt modelId="{DAAA6D6B-205D-854D-BBD0-462796EE39A9}" type="pres">
      <dgm:prSet presAssocID="{06CE4055-8913-402D-B010-974A8E639656}" presName="Ellipse" presStyleLbl="fgAcc1" presStyleIdx="8" presStyleCnt="9"/>
      <dgm:spPr>
        <a:solidFill>
          <a:schemeClr val="lt1">
            <a:alpha val="90000"/>
            <a:hueOff val="0"/>
            <a:satOff val="0"/>
            <a:lumOff val="0"/>
            <a:alphaOff val="0"/>
          </a:schemeClr>
        </a:solidFill>
        <a:ln w="12700" cap="flat" cmpd="sng" algn="ctr">
          <a:noFill/>
          <a:prstDash val="solid"/>
          <a:miter lim="800000"/>
        </a:ln>
        <a:effectLst/>
      </dgm:spPr>
    </dgm:pt>
    <dgm:pt modelId="{E97662E5-D138-D743-B819-0175D844F99E}" type="pres">
      <dgm:prSet presAssocID="{06CE4055-8913-402D-B010-974A8E639656}" presName="L2TextContainer" presStyleLbl="revTx" presStyleIdx="14" presStyleCnt="16">
        <dgm:presLayoutVars>
          <dgm:bulletEnabled val="1"/>
        </dgm:presLayoutVars>
      </dgm:prSet>
      <dgm:spPr/>
    </dgm:pt>
    <dgm:pt modelId="{2BB6313C-0BF5-F541-848B-2FC7B8033F88}" type="pres">
      <dgm:prSet presAssocID="{06CE4055-8913-402D-B010-974A8E639656}" presName="L1TextContainer" presStyleLbl="revTx" presStyleIdx="15" presStyleCnt="16">
        <dgm:presLayoutVars>
          <dgm:chMax val="1"/>
          <dgm:chPref val="1"/>
          <dgm:bulletEnabled val="1"/>
        </dgm:presLayoutVars>
      </dgm:prSet>
      <dgm:spPr/>
    </dgm:pt>
    <dgm:pt modelId="{EE446237-6DD0-7F43-9250-41B2C27ABBDD}" type="pres">
      <dgm:prSet presAssocID="{06CE4055-8913-402D-B010-974A8E639656}" presName="ConnectLine" presStyleLbl="sibTrans1D1" presStyleIdx="7" presStyleCnt="8"/>
      <dgm:spPr>
        <a:noFill/>
        <a:ln w="12700" cap="flat" cmpd="sng" algn="ctr">
          <a:solidFill>
            <a:schemeClr val="accent5">
              <a:hueOff val="-6758543"/>
              <a:satOff val="-17419"/>
              <a:lumOff val="-11765"/>
              <a:alphaOff val="0"/>
            </a:schemeClr>
          </a:solidFill>
          <a:prstDash val="dash"/>
          <a:miter lim="800000"/>
        </a:ln>
        <a:effectLst/>
      </dgm:spPr>
    </dgm:pt>
    <dgm:pt modelId="{7050AC33-A1ED-F045-B9D2-00E33331CE6C}" type="pres">
      <dgm:prSet presAssocID="{06CE4055-8913-402D-B010-974A8E639656}" presName="EmptyPlaceHolder" presStyleCnt="0"/>
      <dgm:spPr/>
    </dgm:pt>
  </dgm:ptLst>
  <dgm:cxnLst>
    <dgm:cxn modelId="{FE9D5F1B-7840-4BCF-B5BE-8DA945A00DC4}" srcId="{848FC773-D625-4A9D-9677-0AC787DC4A99}" destId="{E764E457-6747-449F-A0B3-B89D7D0CFCA9}" srcOrd="5" destOrd="0" parTransId="{8129B9BC-CE1B-4936-BF89-C185220F530A}" sibTransId="{AB1EF87A-0606-4748-AED3-EDC410056CF1}"/>
    <dgm:cxn modelId="{16CA5620-99B1-464E-AAD2-7391D92B0A97}" type="presOf" srcId="{9340C0FB-6247-48B1-8064-3669AF131A58}" destId="{3AF8A265-AE71-2347-A6BB-237C8DB07A7B}" srcOrd="0" destOrd="0" presId="urn:microsoft.com/office/officeart/2017/3/layout/DropPinTimeline"/>
    <dgm:cxn modelId="{2E752626-CB1E-0142-AF34-4407B479B9FC}" type="presOf" srcId="{1DA12B10-D8D6-46A0-84D6-D15B144F336A}" destId="{F23AF2EA-1667-704E-8145-6F5C66C6E369}" srcOrd="0" destOrd="0" presId="urn:microsoft.com/office/officeart/2017/3/layout/DropPinTimeline"/>
    <dgm:cxn modelId="{F0978528-E31E-0F4A-AB98-2B525F720BA7}" type="presOf" srcId="{2576D447-4F20-4A1E-A160-C0C7CB0625CD}" destId="{1970A75A-3D5C-B640-90E5-46EFBBB2F2B9}" srcOrd="0" destOrd="0" presId="urn:microsoft.com/office/officeart/2017/3/layout/DropPinTimeline"/>
    <dgm:cxn modelId="{FEBE0629-BD27-48EF-BFD3-108781ECB6D4}" srcId="{848FC773-D625-4A9D-9677-0AC787DC4A99}" destId="{2576D447-4F20-4A1E-A160-C0C7CB0625CD}" srcOrd="6" destOrd="0" parTransId="{CA324071-0976-4C8A-BCBD-E89B7AE2B678}" sibTransId="{C269F880-BAC7-42F8-A076-FF9825EC224C}"/>
    <dgm:cxn modelId="{7C1DFA29-A166-42B7-B92C-02F62ECF551E}" srcId="{848FC773-D625-4A9D-9677-0AC787DC4A99}" destId="{BA1D2DD5-E4D9-4AD4-B13D-385795929C3C}" srcOrd="4" destOrd="0" parTransId="{AEB88D6B-6830-4D50-887B-E16C65B485ED}" sibTransId="{D4A9278F-5131-419F-9131-79AB69E147BA}"/>
    <dgm:cxn modelId="{41934A2F-1E2C-C347-9B9E-4E6850E7744E}" type="presOf" srcId="{A21FE4F5-E0FD-4CD5-936A-0BED55D0B94D}" destId="{9B55F9A4-312C-AE44-BB6E-61D5E60CEB32}" srcOrd="0" destOrd="0" presId="urn:microsoft.com/office/officeart/2017/3/layout/DropPinTimeline"/>
    <dgm:cxn modelId="{74E87930-124C-4D46-8B32-9166E18F466B}" srcId="{2576D447-4F20-4A1E-A160-C0C7CB0625CD}" destId="{0A0EDB54-0327-407B-AF1F-8D4EB467331E}" srcOrd="0" destOrd="0" parTransId="{9B007EA7-679F-41BD-A858-C5A1B4CFE87E}" sibTransId="{BBF9AC52-7D7B-4CB5-BBCE-04201721085E}"/>
    <dgm:cxn modelId="{B979EE46-7162-274B-9AE8-A36D88A12CEF}" type="presOf" srcId="{0C1CF21D-CE94-498D-BFA2-72B29532C3F7}" destId="{4765FB1F-B85E-1849-9CBC-2AA9013A6FFE}" srcOrd="0" destOrd="0" presId="urn:microsoft.com/office/officeart/2017/3/layout/DropPinTimeline"/>
    <dgm:cxn modelId="{762F0D4E-140F-D64D-A3C3-64110A04EFAF}" type="presOf" srcId="{E764E457-6747-449F-A0B3-B89D7D0CFCA9}" destId="{9249ADD0-A736-4348-A8D9-EA8E4456058C}" srcOrd="0" destOrd="0" presId="urn:microsoft.com/office/officeart/2017/3/layout/DropPinTimeline"/>
    <dgm:cxn modelId="{92E0EE54-63D7-4713-A5FB-76A4A7802F53}" srcId="{848FC773-D625-4A9D-9677-0AC787DC4A99}" destId="{C2C40EBD-EB62-4E5D-842E-9E4BEDD1345C}" srcOrd="1" destOrd="0" parTransId="{2DB2B031-3DDC-4248-BF5B-9FA5A70442C4}" sibTransId="{79A1C20B-A189-48CB-8DDE-07DB91FC7167}"/>
    <dgm:cxn modelId="{E1DA5759-A88D-4447-AED5-28A05FEA76F7}" srcId="{848FC773-D625-4A9D-9677-0AC787DC4A99}" destId="{06CE4055-8913-402D-B010-974A8E639656}" srcOrd="7" destOrd="0" parTransId="{758F9511-9155-4E63-BFA4-8A7C8DC9BFB7}" sibTransId="{D4D2A4AD-EB8F-47DF-8AAB-5C45D9EA2E62}"/>
    <dgm:cxn modelId="{F7A9FC65-B29F-5140-8E77-9F5270FA7DD4}" type="presOf" srcId="{848FC773-D625-4A9D-9677-0AC787DC4A99}" destId="{A77901AE-94E1-5846-A194-7C873EABBBB0}" srcOrd="0" destOrd="0" presId="urn:microsoft.com/office/officeart/2017/3/layout/DropPinTimeline"/>
    <dgm:cxn modelId="{FAB0486F-3A96-D244-A8CD-6DA5A0133623}" type="presOf" srcId="{06CE4055-8913-402D-B010-974A8E639656}" destId="{2BB6313C-0BF5-F541-848B-2FC7B8033F88}" srcOrd="0" destOrd="0" presId="urn:microsoft.com/office/officeart/2017/3/layout/DropPinTimeline"/>
    <dgm:cxn modelId="{CD30F970-57DA-884F-B160-B757A1DB5889}" type="presOf" srcId="{C2C40EBD-EB62-4E5D-842E-9E4BEDD1345C}" destId="{5E0C6D93-5452-A647-A60A-7AD4D5769934}" srcOrd="0" destOrd="0" presId="urn:microsoft.com/office/officeart/2017/3/layout/DropPinTimeline"/>
    <dgm:cxn modelId="{5DEF7B85-5A26-3B42-96C6-C05ACBEA754A}" type="presOf" srcId="{D3644DE9-FBA1-480F-BE88-511824248E29}" destId="{E97662E5-D138-D743-B819-0175D844F99E}" srcOrd="0" destOrd="0" presId="urn:microsoft.com/office/officeart/2017/3/layout/DropPinTimeline"/>
    <dgm:cxn modelId="{0F389091-E16E-47EA-B123-B55717D5DC9D}" srcId="{848FC773-D625-4A9D-9677-0AC787DC4A99}" destId="{635BA446-86A6-4D72-90B8-3044E7D95668}" srcOrd="3" destOrd="0" parTransId="{46880754-1327-4EBF-B0B4-C706FB7EC311}" sibTransId="{11520C76-6C7A-4F1E-B401-F5BC36CF4856}"/>
    <dgm:cxn modelId="{2B1ACF99-565D-AB41-9C9D-1D32B27A3F10}" type="presOf" srcId="{635BA446-86A6-4D72-90B8-3044E7D95668}" destId="{9FD87E54-941F-4041-8EC3-64328A4E78D0}" srcOrd="0" destOrd="0" presId="urn:microsoft.com/office/officeart/2017/3/layout/DropPinTimeline"/>
    <dgm:cxn modelId="{B648EA99-C240-4E6F-8354-FB1B443F9AF2}" srcId="{848FC773-D625-4A9D-9677-0AC787DC4A99}" destId="{1DA12B10-D8D6-46A0-84D6-D15B144F336A}" srcOrd="0" destOrd="0" parTransId="{3EE025A1-13D5-4024-9F5B-6751E1852CFF}" sibTransId="{7AA3214D-06DE-4831-8ECC-89A46FA0AD96}"/>
    <dgm:cxn modelId="{2216C59E-74A6-4E00-9259-8CFEADEC1475}" srcId="{E764E457-6747-449F-A0B3-B89D7D0CFCA9}" destId="{A21FE4F5-E0FD-4CD5-936A-0BED55D0B94D}" srcOrd="0" destOrd="0" parTransId="{84284F55-00CF-44E9-9D73-26473B420C56}" sibTransId="{F2E102E4-6762-49C9-8463-C894D4D5DC0B}"/>
    <dgm:cxn modelId="{B4241EAC-934F-4C0C-9758-FFF5B4223F43}" srcId="{06CE4055-8913-402D-B010-974A8E639656}" destId="{D3644DE9-FBA1-480F-BE88-511824248E29}" srcOrd="0" destOrd="0" parTransId="{AA864FB5-E09A-4FA9-BAEC-06D915731D9C}" sibTransId="{32F18277-7127-4DEF-A890-ADB0A206B65C}"/>
    <dgm:cxn modelId="{53703BB9-387C-4BCF-9238-E10DDAD89946}" srcId="{0C1CF21D-CE94-498D-BFA2-72B29532C3F7}" destId="{9340C0FB-6247-48B1-8064-3669AF131A58}" srcOrd="0" destOrd="0" parTransId="{F1586434-E8D8-4CBC-A963-43BC2A486E6B}" sibTransId="{1D852544-A4AB-43E3-A28E-8D73F7059815}"/>
    <dgm:cxn modelId="{B51F9ABA-589C-4435-903F-6F17FB09C821}" srcId="{C2C40EBD-EB62-4E5D-842E-9E4BEDD1345C}" destId="{1C774466-C070-47C8-85D2-C2021C7718CC}" srcOrd="0" destOrd="0" parTransId="{57C184D3-7ACC-4579-8B88-BD8B215D4EDC}" sibTransId="{BB77303B-E3F5-47C0-B1AB-0A493C16AD5E}"/>
    <dgm:cxn modelId="{AF7FA1BB-2C6F-134C-8945-C8672BDDF6D1}" type="presOf" srcId="{BA1D2DD5-E4D9-4AD4-B13D-385795929C3C}" destId="{9DEE9B32-9A5A-C542-A7A2-8A5B66B63384}" srcOrd="0" destOrd="0" presId="urn:microsoft.com/office/officeart/2017/3/layout/DropPinTimeline"/>
    <dgm:cxn modelId="{22A7FFBB-4A71-AD41-B64E-D58BE1B8A721}" type="presOf" srcId="{1C774466-C070-47C8-85D2-C2021C7718CC}" destId="{2DE7FD54-C3AB-D347-8B01-F10D626FE8EB}" srcOrd="0" destOrd="0" presId="urn:microsoft.com/office/officeart/2017/3/layout/DropPinTimeline"/>
    <dgm:cxn modelId="{39F0B0C1-A166-9247-A038-5CFE354E1B69}" type="presOf" srcId="{1404E5A1-899B-4A99-8299-65D7C282E09E}" destId="{76603D23-0295-0B4D-972D-22EF3D88F04A}" srcOrd="0" destOrd="0" presId="urn:microsoft.com/office/officeart/2017/3/layout/DropPinTimeline"/>
    <dgm:cxn modelId="{4826DAC4-938C-4169-A880-662F665AE8CB}" srcId="{635BA446-86A6-4D72-90B8-3044E7D95668}" destId="{6CC664FF-56BB-4AEA-9B80-8FFAB3088E7B}" srcOrd="0" destOrd="0" parTransId="{E6712676-3A54-4342-95C7-D5A308177D97}" sibTransId="{0EC91AC2-701D-48AC-8351-1D8F1B9442DC}"/>
    <dgm:cxn modelId="{42EA04C9-29FC-834C-8F8C-919D75CEEC58}" type="presOf" srcId="{6CC664FF-56BB-4AEA-9B80-8FFAB3088E7B}" destId="{D8A9041A-BC50-374B-ADE1-38736BB7F935}" srcOrd="0" destOrd="0" presId="urn:microsoft.com/office/officeart/2017/3/layout/DropPinTimeline"/>
    <dgm:cxn modelId="{E6A520D3-6590-204C-85B0-283C306A2CC9}" type="presOf" srcId="{0A0EDB54-0327-407B-AF1F-8D4EB467331E}" destId="{D3C266BD-267C-9943-A382-06C3E5620F30}" srcOrd="0" destOrd="0" presId="urn:microsoft.com/office/officeart/2017/3/layout/DropPinTimeline"/>
    <dgm:cxn modelId="{37E825EF-2100-E14F-902C-90C280E553B8}" type="presOf" srcId="{FE41C65B-D2F9-4F1C-99AA-E8FD5E58373B}" destId="{49421135-2879-764D-8F8D-A1E034387E6A}" srcOrd="0" destOrd="0" presId="urn:microsoft.com/office/officeart/2017/3/layout/DropPinTimeline"/>
    <dgm:cxn modelId="{7D7E96F5-3123-4B93-A2AC-3D8B7F75981B}" srcId="{1DA12B10-D8D6-46A0-84D6-D15B144F336A}" destId="{1404E5A1-899B-4A99-8299-65D7C282E09E}" srcOrd="0" destOrd="0" parTransId="{F52681DF-B457-49A1-A174-F9694CF969A2}" sibTransId="{FE7CED84-B823-48DA-9B0C-41E7C4B989B2}"/>
    <dgm:cxn modelId="{15D05CFE-C588-4EFF-A58E-98EFBF8DAF9B}" srcId="{BA1D2DD5-E4D9-4AD4-B13D-385795929C3C}" destId="{FE41C65B-D2F9-4F1C-99AA-E8FD5E58373B}" srcOrd="0" destOrd="0" parTransId="{76740F1E-EA45-4DD0-8CF6-276837F55BD7}" sibTransId="{E1BE7A41-A2B1-46E9-98EA-4BCA6C9A00A1}"/>
    <dgm:cxn modelId="{08D842FF-5717-4F59-A54F-510D382586B0}" srcId="{848FC773-D625-4A9D-9677-0AC787DC4A99}" destId="{0C1CF21D-CE94-498D-BFA2-72B29532C3F7}" srcOrd="2" destOrd="0" parTransId="{03B6E261-798A-4087-9860-2214D53903B6}" sibTransId="{76AB10CB-6407-4A17-B460-E107C26A4534}"/>
    <dgm:cxn modelId="{25C3CB01-F4FE-D445-B9CE-9894599C9D66}" type="presParOf" srcId="{A77901AE-94E1-5846-A194-7C873EABBBB0}" destId="{6657B9A3-B5AB-C34C-9242-1192EB40C5A2}" srcOrd="0" destOrd="0" presId="urn:microsoft.com/office/officeart/2017/3/layout/DropPinTimeline"/>
    <dgm:cxn modelId="{F0BB3343-568F-8447-A245-F0D95DA34EE7}" type="presParOf" srcId="{A77901AE-94E1-5846-A194-7C873EABBBB0}" destId="{AF846FC7-AEC3-8F44-AF7C-10A2C46792B5}" srcOrd="1" destOrd="0" presId="urn:microsoft.com/office/officeart/2017/3/layout/DropPinTimeline"/>
    <dgm:cxn modelId="{1F7EE55E-CCD5-254A-A8D8-302AD47D9DDB}" type="presParOf" srcId="{AF846FC7-AEC3-8F44-AF7C-10A2C46792B5}" destId="{D9FA7C70-2720-EC46-BCB3-CE237A9C9658}" srcOrd="0" destOrd="0" presId="urn:microsoft.com/office/officeart/2017/3/layout/DropPinTimeline"/>
    <dgm:cxn modelId="{87CE3A81-F164-3447-95D3-B497ACD78CFC}" type="presParOf" srcId="{D9FA7C70-2720-EC46-BCB3-CE237A9C9658}" destId="{C946CD0C-33CF-2342-AA00-9B5DC8047A49}" srcOrd="0" destOrd="0" presId="urn:microsoft.com/office/officeart/2017/3/layout/DropPinTimeline"/>
    <dgm:cxn modelId="{EF3F8939-2B6E-8B4D-96A8-9D3A73C0769F}" type="presParOf" srcId="{D9FA7C70-2720-EC46-BCB3-CE237A9C9658}" destId="{52E243C6-4F2E-AF43-987B-082557E7DF0F}" srcOrd="1" destOrd="0" presId="urn:microsoft.com/office/officeart/2017/3/layout/DropPinTimeline"/>
    <dgm:cxn modelId="{D63A68D6-C9AC-DC4E-8E36-8D2AE4B15829}" type="presParOf" srcId="{52E243C6-4F2E-AF43-987B-082557E7DF0F}" destId="{6946C38A-4A91-5E43-AB04-C3C454A2D1F8}" srcOrd="0" destOrd="0" presId="urn:microsoft.com/office/officeart/2017/3/layout/DropPinTimeline"/>
    <dgm:cxn modelId="{817C43F3-DB10-464C-ABEF-3E463266B4FB}" type="presParOf" srcId="{52E243C6-4F2E-AF43-987B-082557E7DF0F}" destId="{003F9DEB-B4C7-D341-A201-8427DC4C8BDC}" srcOrd="1" destOrd="0" presId="urn:microsoft.com/office/officeart/2017/3/layout/DropPinTimeline"/>
    <dgm:cxn modelId="{163E3187-7ECF-154C-863C-157D89C7B8A9}" type="presParOf" srcId="{D9FA7C70-2720-EC46-BCB3-CE237A9C9658}" destId="{76603D23-0295-0B4D-972D-22EF3D88F04A}" srcOrd="2" destOrd="0" presId="urn:microsoft.com/office/officeart/2017/3/layout/DropPinTimeline"/>
    <dgm:cxn modelId="{A611CC68-F585-C443-A8BD-B34D9243C4E1}" type="presParOf" srcId="{D9FA7C70-2720-EC46-BCB3-CE237A9C9658}" destId="{F23AF2EA-1667-704E-8145-6F5C66C6E369}" srcOrd="3" destOrd="0" presId="urn:microsoft.com/office/officeart/2017/3/layout/DropPinTimeline"/>
    <dgm:cxn modelId="{2A0A2E48-A106-9A42-B243-F594CBF4C573}" type="presParOf" srcId="{D9FA7C70-2720-EC46-BCB3-CE237A9C9658}" destId="{767476F1-767A-9945-B299-21B59BC75BAD}" srcOrd="4" destOrd="0" presId="urn:microsoft.com/office/officeart/2017/3/layout/DropPinTimeline"/>
    <dgm:cxn modelId="{7E15BD4F-F8DA-4C4B-B4F6-3DA92868ADA1}" type="presParOf" srcId="{D9FA7C70-2720-EC46-BCB3-CE237A9C9658}" destId="{997C6D75-076D-9643-9C20-7B56C8562E41}" srcOrd="5" destOrd="0" presId="urn:microsoft.com/office/officeart/2017/3/layout/DropPinTimeline"/>
    <dgm:cxn modelId="{3BD4A8FE-0B97-D641-8CDD-5F250C40F625}" type="presParOf" srcId="{AF846FC7-AEC3-8F44-AF7C-10A2C46792B5}" destId="{5093BE4D-C12D-6D43-BD33-F3EFB196BD66}" srcOrd="1" destOrd="0" presId="urn:microsoft.com/office/officeart/2017/3/layout/DropPinTimeline"/>
    <dgm:cxn modelId="{CCBAA73C-01D6-774A-A87F-029DEF747954}" type="presParOf" srcId="{AF846FC7-AEC3-8F44-AF7C-10A2C46792B5}" destId="{91FE22A5-1378-564F-8CA0-7B1417C3790A}" srcOrd="2" destOrd="0" presId="urn:microsoft.com/office/officeart/2017/3/layout/DropPinTimeline"/>
    <dgm:cxn modelId="{DD54BCE3-590D-3A43-9C1B-2C2CEC1E5BF2}" type="presParOf" srcId="{91FE22A5-1378-564F-8CA0-7B1417C3790A}" destId="{B02A851B-4B7B-D841-A5E5-232096850E4A}" srcOrd="0" destOrd="0" presId="urn:microsoft.com/office/officeart/2017/3/layout/DropPinTimeline"/>
    <dgm:cxn modelId="{B0EB84D0-F2B2-3B4F-9C1A-4A33332A7D49}" type="presParOf" srcId="{91FE22A5-1378-564F-8CA0-7B1417C3790A}" destId="{581438A3-215D-FC48-9A58-F0A8D29313FC}" srcOrd="1" destOrd="0" presId="urn:microsoft.com/office/officeart/2017/3/layout/DropPinTimeline"/>
    <dgm:cxn modelId="{09EE56AD-EC89-8449-9909-34CFB1EE42A4}" type="presParOf" srcId="{581438A3-215D-FC48-9A58-F0A8D29313FC}" destId="{EAFBC378-D1A3-2F49-93FD-AE23AD1DBE6A}" srcOrd="0" destOrd="0" presId="urn:microsoft.com/office/officeart/2017/3/layout/DropPinTimeline"/>
    <dgm:cxn modelId="{85B8BB0B-8E51-D840-99DD-7AE956A4B3CC}" type="presParOf" srcId="{581438A3-215D-FC48-9A58-F0A8D29313FC}" destId="{642ABAC4-50A8-C149-8B74-732D98F8D708}" srcOrd="1" destOrd="0" presId="urn:microsoft.com/office/officeart/2017/3/layout/DropPinTimeline"/>
    <dgm:cxn modelId="{0E24AA66-95B0-8F4D-B65B-77D18E9F5CD3}" type="presParOf" srcId="{91FE22A5-1378-564F-8CA0-7B1417C3790A}" destId="{2DE7FD54-C3AB-D347-8B01-F10D626FE8EB}" srcOrd="2" destOrd="0" presId="urn:microsoft.com/office/officeart/2017/3/layout/DropPinTimeline"/>
    <dgm:cxn modelId="{50257F92-8FC7-9245-B727-1F1BC62F5927}" type="presParOf" srcId="{91FE22A5-1378-564F-8CA0-7B1417C3790A}" destId="{5E0C6D93-5452-A647-A60A-7AD4D5769934}" srcOrd="3" destOrd="0" presId="urn:microsoft.com/office/officeart/2017/3/layout/DropPinTimeline"/>
    <dgm:cxn modelId="{F81522BB-5378-1E4B-930E-AD110E29B6EA}" type="presParOf" srcId="{91FE22A5-1378-564F-8CA0-7B1417C3790A}" destId="{DB2DC040-8991-5240-AD21-9CDE5F3C6722}" srcOrd="4" destOrd="0" presId="urn:microsoft.com/office/officeart/2017/3/layout/DropPinTimeline"/>
    <dgm:cxn modelId="{644AA4EE-814A-FA4A-829F-02EC5A5C1A74}" type="presParOf" srcId="{91FE22A5-1378-564F-8CA0-7B1417C3790A}" destId="{E5FB0E03-5D30-B747-8068-33E726C66CB1}" srcOrd="5" destOrd="0" presId="urn:microsoft.com/office/officeart/2017/3/layout/DropPinTimeline"/>
    <dgm:cxn modelId="{E3F67465-8834-F041-8352-60D066BFC439}" type="presParOf" srcId="{AF846FC7-AEC3-8F44-AF7C-10A2C46792B5}" destId="{EE2F5230-F0DC-2C40-B912-D4793E547148}" srcOrd="3" destOrd="0" presId="urn:microsoft.com/office/officeart/2017/3/layout/DropPinTimeline"/>
    <dgm:cxn modelId="{E60EB61F-0211-5140-B3B9-ABA36EB64E25}" type="presParOf" srcId="{AF846FC7-AEC3-8F44-AF7C-10A2C46792B5}" destId="{9D655FE4-9FDD-F442-B048-4DC917A36537}" srcOrd="4" destOrd="0" presId="urn:microsoft.com/office/officeart/2017/3/layout/DropPinTimeline"/>
    <dgm:cxn modelId="{81CB504A-F04E-2942-8429-2CEFA22B0A71}" type="presParOf" srcId="{9D655FE4-9FDD-F442-B048-4DC917A36537}" destId="{6FC9564C-5C72-514D-A4C4-5F3C1A285A35}" srcOrd="0" destOrd="0" presId="urn:microsoft.com/office/officeart/2017/3/layout/DropPinTimeline"/>
    <dgm:cxn modelId="{42F9A489-0D21-DE4E-BB50-E3369277472E}" type="presParOf" srcId="{9D655FE4-9FDD-F442-B048-4DC917A36537}" destId="{F71268C2-AC42-1D4B-9CFC-432E35CB0AD3}" srcOrd="1" destOrd="0" presId="urn:microsoft.com/office/officeart/2017/3/layout/DropPinTimeline"/>
    <dgm:cxn modelId="{C42ECE1F-E10A-F849-B546-640AE3B7FCFC}" type="presParOf" srcId="{F71268C2-AC42-1D4B-9CFC-432E35CB0AD3}" destId="{434FC590-82AA-BA44-8508-FF8F7E1605EE}" srcOrd="0" destOrd="0" presId="urn:microsoft.com/office/officeart/2017/3/layout/DropPinTimeline"/>
    <dgm:cxn modelId="{A6F7036C-7D41-9841-BF42-8E8B6A1C49FD}" type="presParOf" srcId="{F71268C2-AC42-1D4B-9CFC-432E35CB0AD3}" destId="{6C9A74A7-6466-014A-B0B9-8F3B63ABF019}" srcOrd="1" destOrd="0" presId="urn:microsoft.com/office/officeart/2017/3/layout/DropPinTimeline"/>
    <dgm:cxn modelId="{5893B518-D6D9-0342-BF0A-901BB0D175AC}" type="presParOf" srcId="{9D655FE4-9FDD-F442-B048-4DC917A36537}" destId="{3AF8A265-AE71-2347-A6BB-237C8DB07A7B}" srcOrd="2" destOrd="0" presId="urn:microsoft.com/office/officeart/2017/3/layout/DropPinTimeline"/>
    <dgm:cxn modelId="{4E115AF7-482B-2B43-8CA4-DBF3C32F5B9C}" type="presParOf" srcId="{9D655FE4-9FDD-F442-B048-4DC917A36537}" destId="{4765FB1F-B85E-1849-9CBC-2AA9013A6FFE}" srcOrd="3" destOrd="0" presId="urn:microsoft.com/office/officeart/2017/3/layout/DropPinTimeline"/>
    <dgm:cxn modelId="{0BCD147E-571E-2D42-B613-E2DCB5439D5D}" type="presParOf" srcId="{9D655FE4-9FDD-F442-B048-4DC917A36537}" destId="{13DBE445-1F6F-9B40-9DD3-A385C2938070}" srcOrd="4" destOrd="0" presId="urn:microsoft.com/office/officeart/2017/3/layout/DropPinTimeline"/>
    <dgm:cxn modelId="{CAEDE012-D1DA-EC42-BE8C-3773C6164E38}" type="presParOf" srcId="{9D655FE4-9FDD-F442-B048-4DC917A36537}" destId="{EFAE6A20-CED4-5F42-B419-A73311BE2EE8}" srcOrd="5" destOrd="0" presId="urn:microsoft.com/office/officeart/2017/3/layout/DropPinTimeline"/>
    <dgm:cxn modelId="{ACD163BC-075D-B94E-8119-E2E29E2414B7}" type="presParOf" srcId="{AF846FC7-AEC3-8F44-AF7C-10A2C46792B5}" destId="{23B3E980-9A30-C546-A30D-A2B779DE4EA0}" srcOrd="5" destOrd="0" presId="urn:microsoft.com/office/officeart/2017/3/layout/DropPinTimeline"/>
    <dgm:cxn modelId="{C42518AC-7395-7542-AE48-01B37B2DDA95}" type="presParOf" srcId="{AF846FC7-AEC3-8F44-AF7C-10A2C46792B5}" destId="{D774E2D5-C928-3D4B-A3E3-0AB5D8F3CD6F}" srcOrd="6" destOrd="0" presId="urn:microsoft.com/office/officeart/2017/3/layout/DropPinTimeline"/>
    <dgm:cxn modelId="{4F1EC4CC-7BFB-8D42-826B-C2FBF6870120}" type="presParOf" srcId="{D774E2D5-C928-3D4B-A3E3-0AB5D8F3CD6F}" destId="{36D46BFA-EFA9-0D47-A435-301C77FDEB9B}" srcOrd="0" destOrd="0" presId="urn:microsoft.com/office/officeart/2017/3/layout/DropPinTimeline"/>
    <dgm:cxn modelId="{EC1B6CF6-1E7C-C440-8B51-2AA3A9EE5A85}" type="presParOf" srcId="{D774E2D5-C928-3D4B-A3E3-0AB5D8F3CD6F}" destId="{DC12D25A-2C04-E548-82D3-AEA578F91830}" srcOrd="1" destOrd="0" presId="urn:microsoft.com/office/officeart/2017/3/layout/DropPinTimeline"/>
    <dgm:cxn modelId="{BFAC978F-DDBE-9A41-BD28-C75B6336D9A6}" type="presParOf" srcId="{DC12D25A-2C04-E548-82D3-AEA578F91830}" destId="{183F392E-3D52-C949-96D8-2155AA8EA8A6}" srcOrd="0" destOrd="0" presId="urn:microsoft.com/office/officeart/2017/3/layout/DropPinTimeline"/>
    <dgm:cxn modelId="{E63A3E83-7686-2448-BBE7-7972D19FAD2B}" type="presParOf" srcId="{DC12D25A-2C04-E548-82D3-AEA578F91830}" destId="{55CAE7B9-50DA-D446-828C-2060CD61E3CF}" srcOrd="1" destOrd="0" presId="urn:microsoft.com/office/officeart/2017/3/layout/DropPinTimeline"/>
    <dgm:cxn modelId="{FBC10185-CA03-F246-8E78-931E60464B68}" type="presParOf" srcId="{D774E2D5-C928-3D4B-A3E3-0AB5D8F3CD6F}" destId="{D8A9041A-BC50-374B-ADE1-38736BB7F935}" srcOrd="2" destOrd="0" presId="urn:microsoft.com/office/officeart/2017/3/layout/DropPinTimeline"/>
    <dgm:cxn modelId="{64466732-6FCC-AB45-9B18-A89E3EFC0B27}" type="presParOf" srcId="{D774E2D5-C928-3D4B-A3E3-0AB5D8F3CD6F}" destId="{9FD87E54-941F-4041-8EC3-64328A4E78D0}" srcOrd="3" destOrd="0" presId="urn:microsoft.com/office/officeart/2017/3/layout/DropPinTimeline"/>
    <dgm:cxn modelId="{57764FAA-DDD5-924F-88C3-67A6904192B6}" type="presParOf" srcId="{D774E2D5-C928-3D4B-A3E3-0AB5D8F3CD6F}" destId="{1A76EA00-B89B-0540-95BE-25A6065D499A}" srcOrd="4" destOrd="0" presId="urn:microsoft.com/office/officeart/2017/3/layout/DropPinTimeline"/>
    <dgm:cxn modelId="{CA4377CF-C9AE-3249-8333-0A3DBEADC96E}" type="presParOf" srcId="{D774E2D5-C928-3D4B-A3E3-0AB5D8F3CD6F}" destId="{FB99F454-408A-C346-8149-93C3B227399C}" srcOrd="5" destOrd="0" presId="urn:microsoft.com/office/officeart/2017/3/layout/DropPinTimeline"/>
    <dgm:cxn modelId="{E127AA76-08C5-BA4D-AB3C-57761611BDB8}" type="presParOf" srcId="{AF846FC7-AEC3-8F44-AF7C-10A2C46792B5}" destId="{EFC7179E-A0CE-E149-850D-C4C80188262E}" srcOrd="7" destOrd="0" presId="urn:microsoft.com/office/officeart/2017/3/layout/DropPinTimeline"/>
    <dgm:cxn modelId="{D61F2530-5273-E343-9978-94B3C43AA437}" type="presParOf" srcId="{AF846FC7-AEC3-8F44-AF7C-10A2C46792B5}" destId="{C07E4659-4671-144B-A9EA-5CBAEFABF71B}" srcOrd="8" destOrd="0" presId="urn:microsoft.com/office/officeart/2017/3/layout/DropPinTimeline"/>
    <dgm:cxn modelId="{28093D38-1663-7E44-9626-F7AE55A5EF1F}" type="presParOf" srcId="{C07E4659-4671-144B-A9EA-5CBAEFABF71B}" destId="{088E7CA0-C05D-F94D-A934-EA691F9DC1DF}" srcOrd="0" destOrd="0" presId="urn:microsoft.com/office/officeart/2017/3/layout/DropPinTimeline"/>
    <dgm:cxn modelId="{55C15E29-B3A0-BE44-A397-D415C640BF29}" type="presParOf" srcId="{C07E4659-4671-144B-A9EA-5CBAEFABF71B}" destId="{0B4644A0-1F56-C54C-A9BF-7744891DE6C2}" srcOrd="1" destOrd="0" presId="urn:microsoft.com/office/officeart/2017/3/layout/DropPinTimeline"/>
    <dgm:cxn modelId="{E47897F2-3F9D-4E4B-9928-4FF36A70F4D8}" type="presParOf" srcId="{0B4644A0-1F56-C54C-A9BF-7744891DE6C2}" destId="{FB3FC710-BFD3-B048-9E6B-D21E8EA61EF2}" srcOrd="0" destOrd="0" presId="urn:microsoft.com/office/officeart/2017/3/layout/DropPinTimeline"/>
    <dgm:cxn modelId="{9172CE22-8599-F04A-96AC-3947A967B079}" type="presParOf" srcId="{0B4644A0-1F56-C54C-A9BF-7744891DE6C2}" destId="{2FA12AEC-F8E2-594C-9AE3-81551BD749E7}" srcOrd="1" destOrd="0" presId="urn:microsoft.com/office/officeart/2017/3/layout/DropPinTimeline"/>
    <dgm:cxn modelId="{2A739927-6804-A249-B6D4-0282258413DE}" type="presParOf" srcId="{C07E4659-4671-144B-A9EA-5CBAEFABF71B}" destId="{49421135-2879-764D-8F8D-A1E034387E6A}" srcOrd="2" destOrd="0" presId="urn:microsoft.com/office/officeart/2017/3/layout/DropPinTimeline"/>
    <dgm:cxn modelId="{BF0D9ACC-5573-2749-98B7-28C5CE8DEEDA}" type="presParOf" srcId="{C07E4659-4671-144B-A9EA-5CBAEFABF71B}" destId="{9DEE9B32-9A5A-C542-A7A2-8A5B66B63384}" srcOrd="3" destOrd="0" presId="urn:microsoft.com/office/officeart/2017/3/layout/DropPinTimeline"/>
    <dgm:cxn modelId="{0D437E5D-4BB3-8D42-85E5-2BE3ABF4FAAD}" type="presParOf" srcId="{C07E4659-4671-144B-A9EA-5CBAEFABF71B}" destId="{56608FA1-5A91-9845-95AF-85199E1B96DD}" srcOrd="4" destOrd="0" presId="urn:microsoft.com/office/officeart/2017/3/layout/DropPinTimeline"/>
    <dgm:cxn modelId="{CF460458-FC08-2544-806E-C903CB64D898}" type="presParOf" srcId="{C07E4659-4671-144B-A9EA-5CBAEFABF71B}" destId="{7F19EF27-C6A4-334A-85F3-D7F5CBEE7807}" srcOrd="5" destOrd="0" presId="urn:microsoft.com/office/officeart/2017/3/layout/DropPinTimeline"/>
    <dgm:cxn modelId="{9F6D2B2F-38C9-1A45-A8AE-F1E3B467750B}" type="presParOf" srcId="{AF846FC7-AEC3-8F44-AF7C-10A2C46792B5}" destId="{C9E9EB3A-D2F5-7545-A3FB-AF9E470F0EA1}" srcOrd="9" destOrd="0" presId="urn:microsoft.com/office/officeart/2017/3/layout/DropPinTimeline"/>
    <dgm:cxn modelId="{17B5D69A-BB32-D649-8ACA-C637A82C7C71}" type="presParOf" srcId="{AF846FC7-AEC3-8F44-AF7C-10A2C46792B5}" destId="{08E95F4A-E0CA-B043-ACD9-7AAAC75DFEFB}" srcOrd="10" destOrd="0" presId="urn:microsoft.com/office/officeart/2017/3/layout/DropPinTimeline"/>
    <dgm:cxn modelId="{BD82C1C6-2722-924C-8754-3A05251ACC61}" type="presParOf" srcId="{08E95F4A-E0CA-B043-ACD9-7AAAC75DFEFB}" destId="{DE58257E-D298-664F-B87F-FA07800B0F59}" srcOrd="0" destOrd="0" presId="urn:microsoft.com/office/officeart/2017/3/layout/DropPinTimeline"/>
    <dgm:cxn modelId="{88CDF22D-9CCB-3241-BE0B-6D8811021A0C}" type="presParOf" srcId="{08E95F4A-E0CA-B043-ACD9-7AAAC75DFEFB}" destId="{18607240-6432-1641-9637-CD7A445E3B91}" srcOrd="1" destOrd="0" presId="urn:microsoft.com/office/officeart/2017/3/layout/DropPinTimeline"/>
    <dgm:cxn modelId="{EC4E5038-647E-1F48-9974-7A5F79C1CA14}" type="presParOf" srcId="{18607240-6432-1641-9637-CD7A445E3B91}" destId="{EEE67A62-ADFE-5E4E-A96D-C0C3BD3A032F}" srcOrd="0" destOrd="0" presId="urn:microsoft.com/office/officeart/2017/3/layout/DropPinTimeline"/>
    <dgm:cxn modelId="{5DB046A5-C3BC-F946-B549-34DDB6A88377}" type="presParOf" srcId="{18607240-6432-1641-9637-CD7A445E3B91}" destId="{C6EA4291-4978-F34C-9B1E-700E4358BB63}" srcOrd="1" destOrd="0" presId="urn:microsoft.com/office/officeart/2017/3/layout/DropPinTimeline"/>
    <dgm:cxn modelId="{BC0E2243-93B7-F046-9CA8-173D11A12E49}" type="presParOf" srcId="{08E95F4A-E0CA-B043-ACD9-7AAAC75DFEFB}" destId="{9B55F9A4-312C-AE44-BB6E-61D5E60CEB32}" srcOrd="2" destOrd="0" presId="urn:microsoft.com/office/officeart/2017/3/layout/DropPinTimeline"/>
    <dgm:cxn modelId="{75B41248-A04E-3D4E-AE0D-BB0C444609C6}" type="presParOf" srcId="{08E95F4A-E0CA-B043-ACD9-7AAAC75DFEFB}" destId="{9249ADD0-A736-4348-A8D9-EA8E4456058C}" srcOrd="3" destOrd="0" presId="urn:microsoft.com/office/officeart/2017/3/layout/DropPinTimeline"/>
    <dgm:cxn modelId="{DF35FFD3-21DF-784B-844B-69F4EEBFFDAC}" type="presParOf" srcId="{08E95F4A-E0CA-B043-ACD9-7AAAC75DFEFB}" destId="{E93F9E0C-1C02-1249-9380-252BA46BADD0}" srcOrd="4" destOrd="0" presId="urn:microsoft.com/office/officeart/2017/3/layout/DropPinTimeline"/>
    <dgm:cxn modelId="{78F5110A-A1EC-A348-9EA1-0F2776D00FDE}" type="presParOf" srcId="{08E95F4A-E0CA-B043-ACD9-7AAAC75DFEFB}" destId="{A66E119F-2F95-394E-9EFF-EBB2F24A11F6}" srcOrd="5" destOrd="0" presId="urn:microsoft.com/office/officeart/2017/3/layout/DropPinTimeline"/>
    <dgm:cxn modelId="{93BDE558-E5C7-5149-8CEF-D306906E50F3}" type="presParOf" srcId="{AF846FC7-AEC3-8F44-AF7C-10A2C46792B5}" destId="{8F66BC4D-9BD2-F349-8A18-E5E9DB85127D}" srcOrd="11" destOrd="0" presId="urn:microsoft.com/office/officeart/2017/3/layout/DropPinTimeline"/>
    <dgm:cxn modelId="{E68635BF-0FB1-D14D-9D9D-B44AF6D21A20}" type="presParOf" srcId="{AF846FC7-AEC3-8F44-AF7C-10A2C46792B5}" destId="{2D1F9FCB-C597-A64C-95E7-5125561348DA}" srcOrd="12" destOrd="0" presId="urn:microsoft.com/office/officeart/2017/3/layout/DropPinTimeline"/>
    <dgm:cxn modelId="{FF45576F-8732-F644-A79D-A75B586313A8}" type="presParOf" srcId="{2D1F9FCB-C597-A64C-95E7-5125561348DA}" destId="{6F99DB12-AE30-F447-89F9-1625537FE4DC}" srcOrd="0" destOrd="0" presId="urn:microsoft.com/office/officeart/2017/3/layout/DropPinTimeline"/>
    <dgm:cxn modelId="{35EBDF03-51E0-D247-AA5A-9F3082496F0A}" type="presParOf" srcId="{2D1F9FCB-C597-A64C-95E7-5125561348DA}" destId="{D64A2D55-CFF9-154D-9884-BB985A25DA9A}" srcOrd="1" destOrd="0" presId="urn:microsoft.com/office/officeart/2017/3/layout/DropPinTimeline"/>
    <dgm:cxn modelId="{AF49469A-DCC9-1B4E-A1BC-298AE1B72986}" type="presParOf" srcId="{D64A2D55-CFF9-154D-9884-BB985A25DA9A}" destId="{9BB36947-8308-9C44-A1AA-0FA165DA6C33}" srcOrd="0" destOrd="0" presId="urn:microsoft.com/office/officeart/2017/3/layout/DropPinTimeline"/>
    <dgm:cxn modelId="{066EA1AA-02FA-1E40-87C2-1390FFB0AE03}" type="presParOf" srcId="{D64A2D55-CFF9-154D-9884-BB985A25DA9A}" destId="{66D26B49-CB9D-464B-8CB1-3557FEF7D34A}" srcOrd="1" destOrd="0" presId="urn:microsoft.com/office/officeart/2017/3/layout/DropPinTimeline"/>
    <dgm:cxn modelId="{8CDF3063-05D9-D24B-A2FB-96A8C47A5D57}" type="presParOf" srcId="{2D1F9FCB-C597-A64C-95E7-5125561348DA}" destId="{D3C266BD-267C-9943-A382-06C3E5620F30}" srcOrd="2" destOrd="0" presId="urn:microsoft.com/office/officeart/2017/3/layout/DropPinTimeline"/>
    <dgm:cxn modelId="{13C14C9A-0FA1-814D-9F60-1C6723E65306}" type="presParOf" srcId="{2D1F9FCB-C597-A64C-95E7-5125561348DA}" destId="{1970A75A-3D5C-B640-90E5-46EFBBB2F2B9}" srcOrd="3" destOrd="0" presId="urn:microsoft.com/office/officeart/2017/3/layout/DropPinTimeline"/>
    <dgm:cxn modelId="{24C5D55F-F8D5-F544-BEED-3EA1E3F32CBF}" type="presParOf" srcId="{2D1F9FCB-C597-A64C-95E7-5125561348DA}" destId="{94432253-DA25-0D4D-966E-79C6187D7232}" srcOrd="4" destOrd="0" presId="urn:microsoft.com/office/officeart/2017/3/layout/DropPinTimeline"/>
    <dgm:cxn modelId="{BF8AC6EA-BA33-8B45-A986-BEF23001192F}" type="presParOf" srcId="{2D1F9FCB-C597-A64C-95E7-5125561348DA}" destId="{7C5ADDE1-E576-1E40-A7DC-2B5F4732FF6D}" srcOrd="5" destOrd="0" presId="urn:microsoft.com/office/officeart/2017/3/layout/DropPinTimeline"/>
    <dgm:cxn modelId="{99D6F4DB-D952-2646-BEF7-3C1D67175214}" type="presParOf" srcId="{AF846FC7-AEC3-8F44-AF7C-10A2C46792B5}" destId="{634D7DB4-B4B3-3D4B-9160-B8F0C1FB8388}" srcOrd="13" destOrd="0" presId="urn:microsoft.com/office/officeart/2017/3/layout/DropPinTimeline"/>
    <dgm:cxn modelId="{61BFC6CA-9FEC-FB43-8E36-22320F990A77}" type="presParOf" srcId="{AF846FC7-AEC3-8F44-AF7C-10A2C46792B5}" destId="{7AFF59A9-87E3-4843-AF0B-B2629A694E9A}" srcOrd="14" destOrd="0" presId="urn:microsoft.com/office/officeart/2017/3/layout/DropPinTimeline"/>
    <dgm:cxn modelId="{4BE6C2A0-644F-0948-B933-67400CB436E2}" type="presParOf" srcId="{7AFF59A9-87E3-4843-AF0B-B2629A694E9A}" destId="{E7A9A566-1B43-1C4E-92DA-B0D029A3A0D9}" srcOrd="0" destOrd="0" presId="urn:microsoft.com/office/officeart/2017/3/layout/DropPinTimeline"/>
    <dgm:cxn modelId="{96DE641F-DBFB-2845-BF44-5E0271602EAE}" type="presParOf" srcId="{7AFF59A9-87E3-4843-AF0B-B2629A694E9A}" destId="{4F34C4ED-75C0-0945-BF5F-248D01A1310F}" srcOrd="1" destOrd="0" presId="urn:microsoft.com/office/officeart/2017/3/layout/DropPinTimeline"/>
    <dgm:cxn modelId="{D4443E92-D455-8045-ADDB-46FC0A6FA77F}" type="presParOf" srcId="{4F34C4ED-75C0-0945-BF5F-248D01A1310F}" destId="{03B7ECC0-0C06-0F4F-9141-F6FDA9992F3D}" srcOrd="0" destOrd="0" presId="urn:microsoft.com/office/officeart/2017/3/layout/DropPinTimeline"/>
    <dgm:cxn modelId="{E2CBE7D9-F302-2141-A5B2-963CB671B217}" type="presParOf" srcId="{4F34C4ED-75C0-0945-BF5F-248D01A1310F}" destId="{DAAA6D6B-205D-854D-BBD0-462796EE39A9}" srcOrd="1" destOrd="0" presId="urn:microsoft.com/office/officeart/2017/3/layout/DropPinTimeline"/>
    <dgm:cxn modelId="{28222118-6F7F-8B46-8096-EF72CA91DAAF}" type="presParOf" srcId="{7AFF59A9-87E3-4843-AF0B-B2629A694E9A}" destId="{E97662E5-D138-D743-B819-0175D844F99E}" srcOrd="2" destOrd="0" presId="urn:microsoft.com/office/officeart/2017/3/layout/DropPinTimeline"/>
    <dgm:cxn modelId="{34F3ADF8-54F3-5D44-9250-1106016773A2}" type="presParOf" srcId="{7AFF59A9-87E3-4843-AF0B-B2629A694E9A}" destId="{2BB6313C-0BF5-F541-848B-2FC7B8033F88}" srcOrd="3" destOrd="0" presId="urn:microsoft.com/office/officeart/2017/3/layout/DropPinTimeline"/>
    <dgm:cxn modelId="{1A777C05-319D-5F44-9E2D-B07BD4518DAF}" type="presParOf" srcId="{7AFF59A9-87E3-4843-AF0B-B2629A694E9A}" destId="{EE446237-6DD0-7F43-9250-41B2C27ABBDD}" srcOrd="4" destOrd="0" presId="urn:microsoft.com/office/officeart/2017/3/layout/DropPinTimeline"/>
    <dgm:cxn modelId="{31E37040-42F6-0F45-854D-FBF9837030E5}" type="presParOf" srcId="{7AFF59A9-87E3-4843-AF0B-B2629A694E9A}" destId="{7050AC33-A1ED-F045-B9D2-00E33331CE6C}"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69F6B2-16DC-4E63-A6BC-C03A9A8B42FB}"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5CE0F80A-05C9-4290-88A0-F9F5C1E80CCC}">
      <dgm:prSet/>
      <dgm:spPr/>
      <dgm:t>
        <a:bodyPr/>
        <a:lstStyle/>
        <a:p>
          <a:r>
            <a:rPr lang="en-US"/>
            <a:t>Relational database design</a:t>
          </a:r>
        </a:p>
      </dgm:t>
    </dgm:pt>
    <dgm:pt modelId="{8BA836CC-A2B9-45A8-9A76-D59C494E8CE1}" type="parTrans" cxnId="{F29B2897-0F9B-4B84-8D10-B84C1175276A}">
      <dgm:prSet/>
      <dgm:spPr/>
      <dgm:t>
        <a:bodyPr/>
        <a:lstStyle/>
        <a:p>
          <a:endParaRPr lang="en-US"/>
        </a:p>
      </dgm:t>
    </dgm:pt>
    <dgm:pt modelId="{819DAED1-D74E-4284-8DA7-3DEE6404871A}" type="sibTrans" cxnId="{F29B2897-0F9B-4B84-8D10-B84C1175276A}">
      <dgm:prSet/>
      <dgm:spPr/>
      <dgm:t>
        <a:bodyPr/>
        <a:lstStyle/>
        <a:p>
          <a:endParaRPr lang="en-US"/>
        </a:p>
      </dgm:t>
    </dgm:pt>
    <dgm:pt modelId="{E962D500-8B7D-4CA9-991C-7FA7B3D9AB8F}">
      <dgm:prSet/>
      <dgm:spPr/>
      <dgm:t>
        <a:bodyPr/>
        <a:lstStyle/>
        <a:p>
          <a:r>
            <a:rPr lang="en-US"/>
            <a:t>Object-oriented data design</a:t>
          </a:r>
        </a:p>
      </dgm:t>
    </dgm:pt>
    <dgm:pt modelId="{92565387-A4D0-4C31-ACC8-797CDA6CEB53}" type="parTrans" cxnId="{FCBC34F2-DB4E-48EE-9E69-0C3A43415468}">
      <dgm:prSet/>
      <dgm:spPr/>
      <dgm:t>
        <a:bodyPr/>
        <a:lstStyle/>
        <a:p>
          <a:endParaRPr lang="en-US"/>
        </a:p>
      </dgm:t>
    </dgm:pt>
    <dgm:pt modelId="{05FFED5C-F992-413C-AD8D-D0028577B1AC}" type="sibTrans" cxnId="{FCBC34F2-DB4E-48EE-9E69-0C3A43415468}">
      <dgm:prSet/>
      <dgm:spPr/>
      <dgm:t>
        <a:bodyPr/>
        <a:lstStyle/>
        <a:p>
          <a:endParaRPr lang="en-US"/>
        </a:p>
      </dgm:t>
    </dgm:pt>
    <dgm:pt modelId="{EA46282C-6B58-A944-AA94-E9831984DFC1}" type="pres">
      <dgm:prSet presAssocID="{2B69F6B2-16DC-4E63-A6BC-C03A9A8B42FB}" presName="hierChild1" presStyleCnt="0">
        <dgm:presLayoutVars>
          <dgm:chPref val="1"/>
          <dgm:dir/>
          <dgm:animOne val="branch"/>
          <dgm:animLvl val="lvl"/>
          <dgm:resizeHandles/>
        </dgm:presLayoutVars>
      </dgm:prSet>
      <dgm:spPr/>
    </dgm:pt>
    <dgm:pt modelId="{77C34DC0-5825-9841-89FD-286B0D6B1E21}" type="pres">
      <dgm:prSet presAssocID="{5CE0F80A-05C9-4290-88A0-F9F5C1E80CCC}" presName="hierRoot1" presStyleCnt="0"/>
      <dgm:spPr/>
    </dgm:pt>
    <dgm:pt modelId="{D5F220CD-39E1-C048-A2FD-95BC4E82D815}" type="pres">
      <dgm:prSet presAssocID="{5CE0F80A-05C9-4290-88A0-F9F5C1E80CCC}" presName="composite" presStyleCnt="0"/>
      <dgm:spPr/>
    </dgm:pt>
    <dgm:pt modelId="{4274ED81-6E4C-5D48-A73E-A485D679B782}" type="pres">
      <dgm:prSet presAssocID="{5CE0F80A-05C9-4290-88A0-F9F5C1E80CCC}" presName="background" presStyleLbl="node0" presStyleIdx="0" presStyleCnt="2"/>
      <dgm:spPr/>
    </dgm:pt>
    <dgm:pt modelId="{49E89AC8-299C-1E40-8486-B9A4EF1F6684}" type="pres">
      <dgm:prSet presAssocID="{5CE0F80A-05C9-4290-88A0-F9F5C1E80CCC}" presName="text" presStyleLbl="fgAcc0" presStyleIdx="0" presStyleCnt="2">
        <dgm:presLayoutVars>
          <dgm:chPref val="3"/>
        </dgm:presLayoutVars>
      </dgm:prSet>
      <dgm:spPr/>
    </dgm:pt>
    <dgm:pt modelId="{5C443D8B-89C6-3B4E-B9E6-1CF5EC5FD71C}" type="pres">
      <dgm:prSet presAssocID="{5CE0F80A-05C9-4290-88A0-F9F5C1E80CCC}" presName="hierChild2" presStyleCnt="0"/>
      <dgm:spPr/>
    </dgm:pt>
    <dgm:pt modelId="{F3DE75BD-7C89-514D-BECF-04C3A576AEA4}" type="pres">
      <dgm:prSet presAssocID="{E962D500-8B7D-4CA9-991C-7FA7B3D9AB8F}" presName="hierRoot1" presStyleCnt="0"/>
      <dgm:spPr/>
    </dgm:pt>
    <dgm:pt modelId="{E09C2265-6170-2544-BA99-93EEEE3202DF}" type="pres">
      <dgm:prSet presAssocID="{E962D500-8B7D-4CA9-991C-7FA7B3D9AB8F}" presName="composite" presStyleCnt="0"/>
      <dgm:spPr/>
    </dgm:pt>
    <dgm:pt modelId="{53565668-C388-1E4E-BD24-58770BDDEBCF}" type="pres">
      <dgm:prSet presAssocID="{E962D500-8B7D-4CA9-991C-7FA7B3D9AB8F}" presName="background" presStyleLbl="node0" presStyleIdx="1" presStyleCnt="2"/>
      <dgm:spPr/>
    </dgm:pt>
    <dgm:pt modelId="{79053415-722D-8248-95D1-1B30DD6934B6}" type="pres">
      <dgm:prSet presAssocID="{E962D500-8B7D-4CA9-991C-7FA7B3D9AB8F}" presName="text" presStyleLbl="fgAcc0" presStyleIdx="1" presStyleCnt="2">
        <dgm:presLayoutVars>
          <dgm:chPref val="3"/>
        </dgm:presLayoutVars>
      </dgm:prSet>
      <dgm:spPr/>
    </dgm:pt>
    <dgm:pt modelId="{EFE6129F-BE48-BA47-8034-753A33D64519}" type="pres">
      <dgm:prSet presAssocID="{E962D500-8B7D-4CA9-991C-7FA7B3D9AB8F}" presName="hierChild2" presStyleCnt="0"/>
      <dgm:spPr/>
    </dgm:pt>
  </dgm:ptLst>
  <dgm:cxnLst>
    <dgm:cxn modelId="{20364F29-92A2-5B4F-BC79-2B8F753AF459}" type="presOf" srcId="{2B69F6B2-16DC-4E63-A6BC-C03A9A8B42FB}" destId="{EA46282C-6B58-A944-AA94-E9831984DFC1}" srcOrd="0" destOrd="0" presId="urn:microsoft.com/office/officeart/2005/8/layout/hierarchy1"/>
    <dgm:cxn modelId="{206D9644-16D6-3E47-8671-125F393C5D56}" type="presOf" srcId="{5CE0F80A-05C9-4290-88A0-F9F5C1E80CCC}" destId="{49E89AC8-299C-1E40-8486-B9A4EF1F6684}" srcOrd="0" destOrd="0" presId="urn:microsoft.com/office/officeart/2005/8/layout/hierarchy1"/>
    <dgm:cxn modelId="{81D31B49-2DE9-E146-932F-15EE1C11DB7B}" type="presOf" srcId="{E962D500-8B7D-4CA9-991C-7FA7B3D9AB8F}" destId="{79053415-722D-8248-95D1-1B30DD6934B6}" srcOrd="0" destOrd="0" presId="urn:microsoft.com/office/officeart/2005/8/layout/hierarchy1"/>
    <dgm:cxn modelId="{F29B2897-0F9B-4B84-8D10-B84C1175276A}" srcId="{2B69F6B2-16DC-4E63-A6BC-C03A9A8B42FB}" destId="{5CE0F80A-05C9-4290-88A0-F9F5C1E80CCC}" srcOrd="0" destOrd="0" parTransId="{8BA836CC-A2B9-45A8-9A76-D59C494E8CE1}" sibTransId="{819DAED1-D74E-4284-8DA7-3DEE6404871A}"/>
    <dgm:cxn modelId="{FCBC34F2-DB4E-48EE-9E69-0C3A43415468}" srcId="{2B69F6B2-16DC-4E63-A6BC-C03A9A8B42FB}" destId="{E962D500-8B7D-4CA9-991C-7FA7B3D9AB8F}" srcOrd="1" destOrd="0" parTransId="{92565387-A4D0-4C31-ACC8-797CDA6CEB53}" sibTransId="{05FFED5C-F992-413C-AD8D-D0028577B1AC}"/>
    <dgm:cxn modelId="{A8A7BC3E-496A-CF42-B9BB-7BA24740DEC7}" type="presParOf" srcId="{EA46282C-6B58-A944-AA94-E9831984DFC1}" destId="{77C34DC0-5825-9841-89FD-286B0D6B1E21}" srcOrd="0" destOrd="0" presId="urn:microsoft.com/office/officeart/2005/8/layout/hierarchy1"/>
    <dgm:cxn modelId="{1FD9AA21-FDF3-AA45-868F-B1952EC8729A}" type="presParOf" srcId="{77C34DC0-5825-9841-89FD-286B0D6B1E21}" destId="{D5F220CD-39E1-C048-A2FD-95BC4E82D815}" srcOrd="0" destOrd="0" presId="urn:microsoft.com/office/officeart/2005/8/layout/hierarchy1"/>
    <dgm:cxn modelId="{D410BC02-2648-FF4D-A3C7-1E774DC5263D}" type="presParOf" srcId="{D5F220CD-39E1-C048-A2FD-95BC4E82D815}" destId="{4274ED81-6E4C-5D48-A73E-A485D679B782}" srcOrd="0" destOrd="0" presId="urn:microsoft.com/office/officeart/2005/8/layout/hierarchy1"/>
    <dgm:cxn modelId="{0E33892E-E4A9-AC47-AC24-9795B3F322EF}" type="presParOf" srcId="{D5F220CD-39E1-C048-A2FD-95BC4E82D815}" destId="{49E89AC8-299C-1E40-8486-B9A4EF1F6684}" srcOrd="1" destOrd="0" presId="urn:microsoft.com/office/officeart/2005/8/layout/hierarchy1"/>
    <dgm:cxn modelId="{9B05E152-4EE1-584A-A68C-E08CE9161602}" type="presParOf" srcId="{77C34DC0-5825-9841-89FD-286B0D6B1E21}" destId="{5C443D8B-89C6-3B4E-B9E6-1CF5EC5FD71C}" srcOrd="1" destOrd="0" presId="urn:microsoft.com/office/officeart/2005/8/layout/hierarchy1"/>
    <dgm:cxn modelId="{720BA2E4-8CF5-F043-9645-4CF80FCB48DF}" type="presParOf" srcId="{EA46282C-6B58-A944-AA94-E9831984DFC1}" destId="{F3DE75BD-7C89-514D-BECF-04C3A576AEA4}" srcOrd="1" destOrd="0" presId="urn:microsoft.com/office/officeart/2005/8/layout/hierarchy1"/>
    <dgm:cxn modelId="{2141F15D-451E-0A41-9F6E-A3288A3E0C84}" type="presParOf" srcId="{F3DE75BD-7C89-514D-BECF-04C3A576AEA4}" destId="{E09C2265-6170-2544-BA99-93EEEE3202DF}" srcOrd="0" destOrd="0" presId="urn:microsoft.com/office/officeart/2005/8/layout/hierarchy1"/>
    <dgm:cxn modelId="{4CAA41A8-4DC8-B042-8D19-A15D87F7F90E}" type="presParOf" srcId="{E09C2265-6170-2544-BA99-93EEEE3202DF}" destId="{53565668-C388-1E4E-BD24-58770BDDEBCF}" srcOrd="0" destOrd="0" presId="urn:microsoft.com/office/officeart/2005/8/layout/hierarchy1"/>
    <dgm:cxn modelId="{303477AA-F193-AA4F-83D9-D1A12A698576}" type="presParOf" srcId="{E09C2265-6170-2544-BA99-93EEEE3202DF}" destId="{79053415-722D-8248-95D1-1B30DD6934B6}" srcOrd="1" destOrd="0" presId="urn:microsoft.com/office/officeart/2005/8/layout/hierarchy1"/>
    <dgm:cxn modelId="{87FBF492-D46A-6B4F-9B3D-05144B0F1D43}" type="presParOf" srcId="{F3DE75BD-7C89-514D-BECF-04C3A576AEA4}" destId="{EFE6129F-BE48-BA47-8034-753A33D6451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AC685E-FA61-4A0C-91FC-23A0E8AADDA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98B68FD-A8DD-4950-9B4F-E08A45F4729E}">
      <dgm:prSet/>
      <dgm:spPr/>
      <dgm:t>
        <a:bodyPr/>
        <a:lstStyle/>
        <a:p>
          <a:r>
            <a:rPr lang="en-US"/>
            <a:t>FaBiO – FRBR-aligned Bibliographic Ontology</a:t>
          </a:r>
        </a:p>
      </dgm:t>
    </dgm:pt>
    <dgm:pt modelId="{6A76D1E2-2D0E-4D6B-BA3E-FA999EAD84B4}" type="parTrans" cxnId="{A29AD8C8-14DF-4010-9F97-265B66D50183}">
      <dgm:prSet/>
      <dgm:spPr/>
      <dgm:t>
        <a:bodyPr/>
        <a:lstStyle/>
        <a:p>
          <a:endParaRPr lang="en-US"/>
        </a:p>
      </dgm:t>
    </dgm:pt>
    <dgm:pt modelId="{2F042938-F8D6-478C-995F-9D64B8810C51}" type="sibTrans" cxnId="{A29AD8C8-14DF-4010-9F97-265B66D50183}">
      <dgm:prSet/>
      <dgm:spPr/>
      <dgm:t>
        <a:bodyPr/>
        <a:lstStyle/>
        <a:p>
          <a:endParaRPr lang="en-US"/>
        </a:p>
      </dgm:t>
    </dgm:pt>
    <dgm:pt modelId="{B5FD104D-9427-433A-93FC-2985E23EAD12}">
      <dgm:prSet/>
      <dgm:spPr/>
      <dgm:t>
        <a:bodyPr/>
        <a:lstStyle/>
        <a:p>
          <a:r>
            <a:rPr lang="en-US"/>
            <a:t>Akoma-Ntoso – Use of FRBR entities to describe legal document versions</a:t>
          </a:r>
        </a:p>
      </dgm:t>
    </dgm:pt>
    <dgm:pt modelId="{734B16A2-9911-4541-984F-C1772FB46B8D}" type="parTrans" cxnId="{146728DC-57CB-414A-9ADB-B5EE2989568F}">
      <dgm:prSet/>
      <dgm:spPr/>
      <dgm:t>
        <a:bodyPr/>
        <a:lstStyle/>
        <a:p>
          <a:endParaRPr lang="en-US"/>
        </a:p>
      </dgm:t>
    </dgm:pt>
    <dgm:pt modelId="{51A4AA79-2AC7-4481-9137-1B01BFDF6559}" type="sibTrans" cxnId="{146728DC-57CB-414A-9ADB-B5EE2989568F}">
      <dgm:prSet/>
      <dgm:spPr/>
      <dgm:t>
        <a:bodyPr/>
        <a:lstStyle/>
        <a:p>
          <a:endParaRPr lang="en-US"/>
        </a:p>
      </dgm:t>
    </dgm:pt>
    <dgm:pt modelId="{7347D999-D809-4A2E-B057-FD8EC8984FD1}">
      <dgm:prSet/>
      <dgm:spPr/>
      <dgm:t>
        <a:bodyPr/>
        <a:lstStyle/>
        <a:p>
          <a:r>
            <a:rPr lang="en-US"/>
            <a:t>FRIR – Functional Requirements of Information Resources</a:t>
          </a:r>
        </a:p>
      </dgm:t>
    </dgm:pt>
    <dgm:pt modelId="{E7838725-36EE-4FF7-88D1-27E361F0DC6D}" type="parTrans" cxnId="{38019B76-BF7D-4196-BE98-23CB834B5013}">
      <dgm:prSet/>
      <dgm:spPr/>
      <dgm:t>
        <a:bodyPr/>
        <a:lstStyle/>
        <a:p>
          <a:endParaRPr lang="en-US"/>
        </a:p>
      </dgm:t>
    </dgm:pt>
    <dgm:pt modelId="{FED966E6-4C4E-46E8-AEA2-D391D03B01D2}" type="sibTrans" cxnId="{38019B76-BF7D-4196-BE98-23CB834B5013}">
      <dgm:prSet/>
      <dgm:spPr/>
      <dgm:t>
        <a:bodyPr/>
        <a:lstStyle/>
        <a:p>
          <a:endParaRPr lang="en-US"/>
        </a:p>
      </dgm:t>
    </dgm:pt>
    <dgm:pt modelId="{10CAA812-27B5-485E-AEBE-0E586A31F1CF}">
      <dgm:prSet/>
      <dgm:spPr/>
      <dgm:t>
        <a:bodyPr/>
        <a:lstStyle/>
        <a:p>
          <a:r>
            <a:rPr lang="en-US" dirty="0"/>
            <a:t>The Music Ontology</a:t>
          </a:r>
        </a:p>
      </dgm:t>
    </dgm:pt>
    <dgm:pt modelId="{BCA91BD8-056B-4C7B-B8E6-E0207649E764}" type="parTrans" cxnId="{9866BBE3-4FEC-48C9-B666-E9B940A48F82}">
      <dgm:prSet/>
      <dgm:spPr/>
      <dgm:t>
        <a:bodyPr/>
        <a:lstStyle/>
        <a:p>
          <a:endParaRPr lang="en-US"/>
        </a:p>
      </dgm:t>
    </dgm:pt>
    <dgm:pt modelId="{0EED0CA2-AB40-4836-97EC-87FA5765DB0E}" type="sibTrans" cxnId="{9866BBE3-4FEC-48C9-B666-E9B940A48F82}">
      <dgm:prSet/>
      <dgm:spPr/>
      <dgm:t>
        <a:bodyPr/>
        <a:lstStyle/>
        <a:p>
          <a:endParaRPr lang="en-US"/>
        </a:p>
      </dgm:t>
    </dgm:pt>
    <dgm:pt modelId="{EA5A1646-7244-8F4E-9518-5EEBB5878CC9}">
      <dgm:prSet/>
      <dgm:spPr/>
      <dgm:t>
        <a:bodyPr/>
        <a:lstStyle/>
        <a:p>
          <a:r>
            <a:rPr lang="en-US" dirty="0"/>
            <a:t>Colon classification</a:t>
          </a:r>
        </a:p>
      </dgm:t>
    </dgm:pt>
    <dgm:pt modelId="{604DE18B-3FD8-EE42-9380-E5DB68469282}" type="parTrans" cxnId="{93A3434F-CB40-3A47-859D-F03CF6264BE5}">
      <dgm:prSet/>
      <dgm:spPr/>
    </dgm:pt>
    <dgm:pt modelId="{21E9E808-D1EC-C046-8772-2A85141C06DA}" type="sibTrans" cxnId="{93A3434F-CB40-3A47-859D-F03CF6264BE5}">
      <dgm:prSet/>
      <dgm:spPr/>
    </dgm:pt>
    <dgm:pt modelId="{1F32310F-F093-2042-A7AA-A9A5CFC54631}">
      <dgm:prSet/>
      <dgm:spPr/>
      <dgm:t>
        <a:bodyPr/>
        <a:lstStyle/>
        <a:p>
          <a:r>
            <a:rPr lang="en-US" dirty="0"/>
            <a:t>Fast Fashion Ontology</a:t>
          </a:r>
        </a:p>
      </dgm:t>
    </dgm:pt>
    <dgm:pt modelId="{F74BE6A1-DB13-FA48-B7B6-5DD4360051B4}" type="parTrans" cxnId="{1E6C76F1-5A18-7941-9419-0444802CEC2A}">
      <dgm:prSet/>
      <dgm:spPr/>
    </dgm:pt>
    <dgm:pt modelId="{59CE1502-60DA-DE42-A9DE-38D2852856D6}" type="sibTrans" cxnId="{1E6C76F1-5A18-7941-9419-0444802CEC2A}">
      <dgm:prSet/>
      <dgm:spPr/>
    </dgm:pt>
    <dgm:pt modelId="{A723459D-3EA6-3E48-ADDB-3CF35C27062F}" type="pres">
      <dgm:prSet presAssocID="{7FAC685E-FA61-4A0C-91FC-23A0E8AADDAC}" presName="linear" presStyleCnt="0">
        <dgm:presLayoutVars>
          <dgm:animLvl val="lvl"/>
          <dgm:resizeHandles val="exact"/>
        </dgm:presLayoutVars>
      </dgm:prSet>
      <dgm:spPr/>
    </dgm:pt>
    <dgm:pt modelId="{227A0665-C794-D24F-9E57-654FB469852D}" type="pres">
      <dgm:prSet presAssocID="{B98B68FD-A8DD-4950-9B4F-E08A45F4729E}" presName="parentText" presStyleLbl="node1" presStyleIdx="0" presStyleCnt="6">
        <dgm:presLayoutVars>
          <dgm:chMax val="0"/>
          <dgm:bulletEnabled val="1"/>
        </dgm:presLayoutVars>
      </dgm:prSet>
      <dgm:spPr/>
    </dgm:pt>
    <dgm:pt modelId="{2C63729A-CB7A-634B-9429-3A44C8C9F0EA}" type="pres">
      <dgm:prSet presAssocID="{2F042938-F8D6-478C-995F-9D64B8810C51}" presName="spacer" presStyleCnt="0"/>
      <dgm:spPr/>
    </dgm:pt>
    <dgm:pt modelId="{6139FD65-5C9C-0B4A-BC8C-8D5AC07E2F60}" type="pres">
      <dgm:prSet presAssocID="{B5FD104D-9427-433A-93FC-2985E23EAD12}" presName="parentText" presStyleLbl="node1" presStyleIdx="1" presStyleCnt="6">
        <dgm:presLayoutVars>
          <dgm:chMax val="0"/>
          <dgm:bulletEnabled val="1"/>
        </dgm:presLayoutVars>
      </dgm:prSet>
      <dgm:spPr/>
    </dgm:pt>
    <dgm:pt modelId="{435E68D7-07B9-404F-AF1F-13FA8633472E}" type="pres">
      <dgm:prSet presAssocID="{51A4AA79-2AC7-4481-9137-1B01BFDF6559}" presName="spacer" presStyleCnt="0"/>
      <dgm:spPr/>
    </dgm:pt>
    <dgm:pt modelId="{3A6E619D-F3F5-7E48-B030-561955D7B48D}" type="pres">
      <dgm:prSet presAssocID="{7347D999-D809-4A2E-B057-FD8EC8984FD1}" presName="parentText" presStyleLbl="node1" presStyleIdx="2" presStyleCnt="6">
        <dgm:presLayoutVars>
          <dgm:chMax val="0"/>
          <dgm:bulletEnabled val="1"/>
        </dgm:presLayoutVars>
      </dgm:prSet>
      <dgm:spPr/>
    </dgm:pt>
    <dgm:pt modelId="{C9C47018-D6DC-8048-8071-38A1A6A10EF9}" type="pres">
      <dgm:prSet presAssocID="{FED966E6-4C4E-46E8-AEA2-D391D03B01D2}" presName="spacer" presStyleCnt="0"/>
      <dgm:spPr/>
    </dgm:pt>
    <dgm:pt modelId="{CAD51448-C337-7D48-B093-E029A3D514C2}" type="pres">
      <dgm:prSet presAssocID="{10CAA812-27B5-485E-AEBE-0E586A31F1CF}" presName="parentText" presStyleLbl="node1" presStyleIdx="3" presStyleCnt="6">
        <dgm:presLayoutVars>
          <dgm:chMax val="0"/>
          <dgm:bulletEnabled val="1"/>
        </dgm:presLayoutVars>
      </dgm:prSet>
      <dgm:spPr/>
    </dgm:pt>
    <dgm:pt modelId="{C7238684-507D-3A4B-B35D-41E5C5971F44}" type="pres">
      <dgm:prSet presAssocID="{0EED0CA2-AB40-4836-97EC-87FA5765DB0E}" presName="spacer" presStyleCnt="0"/>
      <dgm:spPr/>
    </dgm:pt>
    <dgm:pt modelId="{D43144F3-C85D-8244-A944-7D4A6D08E020}" type="pres">
      <dgm:prSet presAssocID="{EA5A1646-7244-8F4E-9518-5EEBB5878CC9}" presName="parentText" presStyleLbl="node1" presStyleIdx="4" presStyleCnt="6">
        <dgm:presLayoutVars>
          <dgm:chMax val="0"/>
          <dgm:bulletEnabled val="1"/>
        </dgm:presLayoutVars>
      </dgm:prSet>
      <dgm:spPr/>
    </dgm:pt>
    <dgm:pt modelId="{E6060D63-5EBA-C44C-88A1-F9E3C104A93A}" type="pres">
      <dgm:prSet presAssocID="{21E9E808-D1EC-C046-8772-2A85141C06DA}" presName="spacer" presStyleCnt="0"/>
      <dgm:spPr/>
    </dgm:pt>
    <dgm:pt modelId="{88605E75-33CC-4446-9EAB-FFAE5B355EF6}" type="pres">
      <dgm:prSet presAssocID="{1F32310F-F093-2042-A7AA-A9A5CFC54631}" presName="parentText" presStyleLbl="node1" presStyleIdx="5" presStyleCnt="6">
        <dgm:presLayoutVars>
          <dgm:chMax val="0"/>
          <dgm:bulletEnabled val="1"/>
        </dgm:presLayoutVars>
      </dgm:prSet>
      <dgm:spPr/>
    </dgm:pt>
  </dgm:ptLst>
  <dgm:cxnLst>
    <dgm:cxn modelId="{43BE1C17-9119-D342-AA6C-51008695B2C1}" type="presOf" srcId="{10CAA812-27B5-485E-AEBE-0E586A31F1CF}" destId="{CAD51448-C337-7D48-B093-E029A3D514C2}" srcOrd="0" destOrd="0" presId="urn:microsoft.com/office/officeart/2005/8/layout/vList2"/>
    <dgm:cxn modelId="{93A3434F-CB40-3A47-859D-F03CF6264BE5}" srcId="{7FAC685E-FA61-4A0C-91FC-23A0E8AADDAC}" destId="{EA5A1646-7244-8F4E-9518-5EEBB5878CC9}" srcOrd="4" destOrd="0" parTransId="{604DE18B-3FD8-EE42-9380-E5DB68469282}" sibTransId="{21E9E808-D1EC-C046-8772-2A85141C06DA}"/>
    <dgm:cxn modelId="{38019B76-BF7D-4196-BE98-23CB834B5013}" srcId="{7FAC685E-FA61-4A0C-91FC-23A0E8AADDAC}" destId="{7347D999-D809-4A2E-B057-FD8EC8984FD1}" srcOrd="2" destOrd="0" parTransId="{E7838725-36EE-4FF7-88D1-27E361F0DC6D}" sibTransId="{FED966E6-4C4E-46E8-AEA2-D391D03B01D2}"/>
    <dgm:cxn modelId="{B0F6B38E-E4C0-8446-B324-B633777598EC}" type="presOf" srcId="{7347D999-D809-4A2E-B057-FD8EC8984FD1}" destId="{3A6E619D-F3F5-7E48-B030-561955D7B48D}" srcOrd="0" destOrd="0" presId="urn:microsoft.com/office/officeart/2005/8/layout/vList2"/>
    <dgm:cxn modelId="{5AE4A499-D954-424D-AC19-627E5FAA1109}" type="presOf" srcId="{B98B68FD-A8DD-4950-9B4F-E08A45F4729E}" destId="{227A0665-C794-D24F-9E57-654FB469852D}" srcOrd="0" destOrd="0" presId="urn:microsoft.com/office/officeart/2005/8/layout/vList2"/>
    <dgm:cxn modelId="{67645D9B-6D08-D24D-B845-35C4B9C1C3D4}" type="presOf" srcId="{1F32310F-F093-2042-A7AA-A9A5CFC54631}" destId="{88605E75-33CC-4446-9EAB-FFAE5B355EF6}" srcOrd="0" destOrd="0" presId="urn:microsoft.com/office/officeart/2005/8/layout/vList2"/>
    <dgm:cxn modelId="{CE58F7B2-9C60-B044-9965-2EB7FE08F544}" type="presOf" srcId="{EA5A1646-7244-8F4E-9518-5EEBB5878CC9}" destId="{D43144F3-C85D-8244-A944-7D4A6D08E020}" srcOrd="0" destOrd="0" presId="urn:microsoft.com/office/officeart/2005/8/layout/vList2"/>
    <dgm:cxn modelId="{56B4ABB6-81CC-B54B-9B12-50433B60B9DC}" type="presOf" srcId="{B5FD104D-9427-433A-93FC-2985E23EAD12}" destId="{6139FD65-5C9C-0B4A-BC8C-8D5AC07E2F60}" srcOrd="0" destOrd="0" presId="urn:microsoft.com/office/officeart/2005/8/layout/vList2"/>
    <dgm:cxn modelId="{6A605CBE-5F02-3449-9B57-9651F2BE2B77}" type="presOf" srcId="{7FAC685E-FA61-4A0C-91FC-23A0E8AADDAC}" destId="{A723459D-3EA6-3E48-ADDB-3CF35C27062F}" srcOrd="0" destOrd="0" presId="urn:microsoft.com/office/officeart/2005/8/layout/vList2"/>
    <dgm:cxn modelId="{A29AD8C8-14DF-4010-9F97-265B66D50183}" srcId="{7FAC685E-FA61-4A0C-91FC-23A0E8AADDAC}" destId="{B98B68FD-A8DD-4950-9B4F-E08A45F4729E}" srcOrd="0" destOrd="0" parTransId="{6A76D1E2-2D0E-4D6B-BA3E-FA999EAD84B4}" sibTransId="{2F042938-F8D6-478C-995F-9D64B8810C51}"/>
    <dgm:cxn modelId="{146728DC-57CB-414A-9ADB-B5EE2989568F}" srcId="{7FAC685E-FA61-4A0C-91FC-23A0E8AADDAC}" destId="{B5FD104D-9427-433A-93FC-2985E23EAD12}" srcOrd="1" destOrd="0" parTransId="{734B16A2-9911-4541-984F-C1772FB46B8D}" sibTransId="{51A4AA79-2AC7-4481-9137-1B01BFDF6559}"/>
    <dgm:cxn modelId="{9866BBE3-4FEC-48C9-B666-E9B940A48F82}" srcId="{7FAC685E-FA61-4A0C-91FC-23A0E8AADDAC}" destId="{10CAA812-27B5-485E-AEBE-0E586A31F1CF}" srcOrd="3" destOrd="0" parTransId="{BCA91BD8-056B-4C7B-B8E6-E0207649E764}" sibTransId="{0EED0CA2-AB40-4836-97EC-87FA5765DB0E}"/>
    <dgm:cxn modelId="{1E6C76F1-5A18-7941-9419-0444802CEC2A}" srcId="{7FAC685E-FA61-4A0C-91FC-23A0E8AADDAC}" destId="{1F32310F-F093-2042-A7AA-A9A5CFC54631}" srcOrd="5" destOrd="0" parTransId="{F74BE6A1-DB13-FA48-B7B6-5DD4360051B4}" sibTransId="{59CE1502-60DA-DE42-A9DE-38D2852856D6}"/>
    <dgm:cxn modelId="{01449474-C27D-9B4D-8AD4-3F928E7884F9}" type="presParOf" srcId="{A723459D-3EA6-3E48-ADDB-3CF35C27062F}" destId="{227A0665-C794-D24F-9E57-654FB469852D}" srcOrd="0" destOrd="0" presId="urn:microsoft.com/office/officeart/2005/8/layout/vList2"/>
    <dgm:cxn modelId="{6D193F9C-9CAF-4C47-9523-1C8C861D41B5}" type="presParOf" srcId="{A723459D-3EA6-3E48-ADDB-3CF35C27062F}" destId="{2C63729A-CB7A-634B-9429-3A44C8C9F0EA}" srcOrd="1" destOrd="0" presId="urn:microsoft.com/office/officeart/2005/8/layout/vList2"/>
    <dgm:cxn modelId="{82C30328-AD72-D84F-889C-D511D3009D27}" type="presParOf" srcId="{A723459D-3EA6-3E48-ADDB-3CF35C27062F}" destId="{6139FD65-5C9C-0B4A-BC8C-8D5AC07E2F60}" srcOrd="2" destOrd="0" presId="urn:microsoft.com/office/officeart/2005/8/layout/vList2"/>
    <dgm:cxn modelId="{7BE2270D-0545-244F-9254-6D39A0967E04}" type="presParOf" srcId="{A723459D-3EA6-3E48-ADDB-3CF35C27062F}" destId="{435E68D7-07B9-404F-AF1F-13FA8633472E}" srcOrd="3" destOrd="0" presId="urn:microsoft.com/office/officeart/2005/8/layout/vList2"/>
    <dgm:cxn modelId="{DD83661A-E27E-DC4E-96AE-32594C8FD1A8}" type="presParOf" srcId="{A723459D-3EA6-3E48-ADDB-3CF35C27062F}" destId="{3A6E619D-F3F5-7E48-B030-561955D7B48D}" srcOrd="4" destOrd="0" presId="urn:microsoft.com/office/officeart/2005/8/layout/vList2"/>
    <dgm:cxn modelId="{8DB71DF3-83D2-F04A-A6DA-18CF80D11787}" type="presParOf" srcId="{A723459D-3EA6-3E48-ADDB-3CF35C27062F}" destId="{C9C47018-D6DC-8048-8071-38A1A6A10EF9}" srcOrd="5" destOrd="0" presId="urn:microsoft.com/office/officeart/2005/8/layout/vList2"/>
    <dgm:cxn modelId="{203B90FF-90D7-EE40-B15A-20BB4F1AEBD3}" type="presParOf" srcId="{A723459D-3EA6-3E48-ADDB-3CF35C27062F}" destId="{CAD51448-C337-7D48-B093-E029A3D514C2}" srcOrd="6" destOrd="0" presId="urn:microsoft.com/office/officeart/2005/8/layout/vList2"/>
    <dgm:cxn modelId="{DBA55326-8A59-4343-A2F7-FD49187EC0E9}" type="presParOf" srcId="{A723459D-3EA6-3E48-ADDB-3CF35C27062F}" destId="{C7238684-507D-3A4B-B35D-41E5C5971F44}" srcOrd="7" destOrd="0" presId="urn:microsoft.com/office/officeart/2005/8/layout/vList2"/>
    <dgm:cxn modelId="{E4FB1329-AF04-BC4D-AD3E-5A9544B29E71}" type="presParOf" srcId="{A723459D-3EA6-3E48-ADDB-3CF35C27062F}" destId="{D43144F3-C85D-8244-A944-7D4A6D08E020}" srcOrd="8" destOrd="0" presId="urn:microsoft.com/office/officeart/2005/8/layout/vList2"/>
    <dgm:cxn modelId="{C464DBF2-D54D-444B-B536-96416A51BCA3}" type="presParOf" srcId="{A723459D-3EA6-3E48-ADDB-3CF35C27062F}" destId="{E6060D63-5EBA-C44C-88A1-F9E3C104A93A}" srcOrd="9" destOrd="0" presId="urn:microsoft.com/office/officeart/2005/8/layout/vList2"/>
    <dgm:cxn modelId="{9A4862D0-2B97-C942-A314-D5BBB4692EEA}" type="presParOf" srcId="{A723459D-3EA6-3E48-ADDB-3CF35C27062F}" destId="{88605E75-33CC-4446-9EAB-FFAE5B355EF6}"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407208-9F99-4A46-9213-EE9D02F566A8}"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F144BBF9-57C2-4F39-A210-8ECA41FCD7BB}">
      <dgm:prSet custT="1"/>
      <dgm:spPr/>
      <dgm:t>
        <a:bodyPr/>
        <a:lstStyle/>
        <a:p>
          <a:r>
            <a:rPr lang="en-US" sz="2000"/>
            <a:t>any entity can be iterative (e.g. a work of a work)</a:t>
          </a:r>
        </a:p>
      </dgm:t>
    </dgm:pt>
    <dgm:pt modelId="{274009A0-E9D1-4E9D-93B9-DF03B0A1B9A9}" type="parTrans" cxnId="{1BEACC2D-CA4B-4D88-BB31-1B2DDE2EABDC}">
      <dgm:prSet/>
      <dgm:spPr/>
      <dgm:t>
        <a:bodyPr/>
        <a:lstStyle/>
        <a:p>
          <a:endParaRPr lang="en-US"/>
        </a:p>
      </dgm:t>
    </dgm:pt>
    <dgm:pt modelId="{AE98D2E5-862E-44E6-8B3B-79B54DF5CCC8}" type="sibTrans" cxnId="{1BEACC2D-CA4B-4D88-BB31-1B2DDE2EABDC}">
      <dgm:prSet/>
      <dgm:spPr/>
      <dgm:t>
        <a:bodyPr/>
        <a:lstStyle/>
        <a:p>
          <a:endParaRPr lang="en-US"/>
        </a:p>
      </dgm:t>
    </dgm:pt>
    <dgm:pt modelId="{0278EA0D-8C74-4277-85BA-4FEC9E46D3F0}">
      <dgm:prSet custT="1"/>
      <dgm:spPr/>
      <dgm:t>
        <a:bodyPr/>
        <a:lstStyle/>
        <a:p>
          <a:r>
            <a:rPr lang="en-US" sz="2000" dirty="0"/>
            <a:t>any entity can have relationships/links to any other entity</a:t>
          </a:r>
        </a:p>
      </dgm:t>
    </dgm:pt>
    <dgm:pt modelId="{C8896EED-4F90-4D68-9BEC-144A316F74DC}" type="parTrans" cxnId="{163F728F-EF29-4688-B957-D2C8EFE3F050}">
      <dgm:prSet/>
      <dgm:spPr/>
      <dgm:t>
        <a:bodyPr/>
        <a:lstStyle/>
        <a:p>
          <a:endParaRPr lang="en-US"/>
        </a:p>
      </dgm:t>
    </dgm:pt>
    <dgm:pt modelId="{C99F667C-D506-4361-B75F-2E251A9C7620}" type="sibTrans" cxnId="{163F728F-EF29-4688-B957-D2C8EFE3F050}">
      <dgm:prSet/>
      <dgm:spPr/>
      <dgm:t>
        <a:bodyPr/>
        <a:lstStyle/>
        <a:p>
          <a:endParaRPr lang="en-US"/>
        </a:p>
      </dgm:t>
    </dgm:pt>
    <dgm:pt modelId="{27152EB0-8E6B-42AC-A603-5C239022F5CC}">
      <dgm:prSet custT="1"/>
      <dgm:spPr>
        <a:solidFill>
          <a:schemeClr val="accent2"/>
        </a:solidFill>
      </dgm:spPr>
      <dgm:t>
        <a:bodyPr/>
        <a:lstStyle/>
        <a:p>
          <a:r>
            <a:rPr lang="en-US" sz="2000" dirty="0"/>
            <a:t>no entity has an inherent dependency on any other entity</a:t>
          </a:r>
        </a:p>
      </dgm:t>
    </dgm:pt>
    <dgm:pt modelId="{DE285DB3-2D91-40FD-A58C-A7BEFA8CA761}" type="parTrans" cxnId="{E8F1AC51-0EA4-4728-B162-097E86FC426C}">
      <dgm:prSet/>
      <dgm:spPr/>
      <dgm:t>
        <a:bodyPr/>
        <a:lstStyle/>
        <a:p>
          <a:endParaRPr lang="en-US"/>
        </a:p>
      </dgm:t>
    </dgm:pt>
    <dgm:pt modelId="{FCC6FF2D-E7E4-4178-ACD8-36897D7AC026}" type="sibTrans" cxnId="{E8F1AC51-0EA4-4728-B162-097E86FC426C}">
      <dgm:prSet/>
      <dgm:spPr/>
      <dgm:t>
        <a:bodyPr/>
        <a:lstStyle/>
        <a:p>
          <a:endParaRPr lang="en-US"/>
        </a:p>
      </dgm:t>
    </dgm:pt>
    <dgm:pt modelId="{0A720D80-C34F-4B4C-A831-5A490692679C}">
      <dgm:prSet custT="1"/>
      <dgm:spPr/>
      <dgm:t>
        <a:bodyPr/>
        <a:lstStyle/>
        <a:p>
          <a:r>
            <a:rPr lang="en-US" sz="1800" dirty="0"/>
            <a:t>any entity can be used alone or in concert with other entities</a:t>
          </a:r>
        </a:p>
      </dgm:t>
    </dgm:pt>
    <dgm:pt modelId="{3A3530DB-E9DB-4AC1-8F33-6EE39ECB8C8B}" type="parTrans" cxnId="{FEB2C6B2-6B84-4BDA-BCF3-36C768F86B95}">
      <dgm:prSet/>
      <dgm:spPr/>
      <dgm:t>
        <a:bodyPr/>
        <a:lstStyle/>
        <a:p>
          <a:endParaRPr lang="en-US"/>
        </a:p>
      </dgm:t>
    </dgm:pt>
    <dgm:pt modelId="{55250532-F591-4D5D-A107-02ADC4C8AA51}" type="sibTrans" cxnId="{FEB2C6B2-6B84-4BDA-BCF3-36C768F86B95}">
      <dgm:prSet/>
      <dgm:spPr/>
      <dgm:t>
        <a:bodyPr/>
        <a:lstStyle/>
        <a:p>
          <a:endParaRPr lang="en-US"/>
        </a:p>
      </dgm:t>
    </dgm:pt>
    <dgm:pt modelId="{147E8EB9-3150-404D-883E-E31CCC628CED}">
      <dgm:prSet custT="1"/>
      <dgm:spPr/>
      <dgm:t>
        <a:bodyPr/>
        <a:lstStyle/>
        <a:p>
          <a:r>
            <a:rPr lang="en-US" sz="2000" dirty="0"/>
            <a:t>no entities are disjoint</a:t>
          </a:r>
        </a:p>
      </dgm:t>
    </dgm:pt>
    <dgm:pt modelId="{7F5E0EF9-49EE-43B5-8CD8-3C84459C6729}" type="parTrans" cxnId="{BBF08D4F-C889-4247-A544-E43E674B86F8}">
      <dgm:prSet/>
      <dgm:spPr/>
      <dgm:t>
        <a:bodyPr/>
        <a:lstStyle/>
        <a:p>
          <a:endParaRPr lang="en-US"/>
        </a:p>
      </dgm:t>
    </dgm:pt>
    <dgm:pt modelId="{A597B89B-EEB1-4F15-99B0-3E40169A914C}" type="sibTrans" cxnId="{BBF08D4F-C889-4247-A544-E43E674B86F8}">
      <dgm:prSet/>
      <dgm:spPr/>
      <dgm:t>
        <a:bodyPr/>
        <a:lstStyle/>
        <a:p>
          <a:endParaRPr lang="en-US"/>
        </a:p>
      </dgm:t>
    </dgm:pt>
    <dgm:pt modelId="{E2F49584-75FA-4EBB-AE34-BC12D40C9D6D}">
      <dgm:prSet custT="1"/>
      <dgm:spPr/>
      <dgm:t>
        <a:bodyPr/>
        <a:lstStyle/>
        <a:p>
          <a:r>
            <a:rPr lang="en-US" sz="2000" dirty="0"/>
            <a:t>anyone can define additional entities or subclasses</a:t>
          </a:r>
        </a:p>
      </dgm:t>
    </dgm:pt>
    <dgm:pt modelId="{035A6B40-ACB6-4E88-B695-EBA0ACF1A824}" type="parTrans" cxnId="{E8572CB9-940E-4911-BB9C-5C5D5BBAE362}">
      <dgm:prSet/>
      <dgm:spPr/>
      <dgm:t>
        <a:bodyPr/>
        <a:lstStyle/>
        <a:p>
          <a:endParaRPr lang="en-US"/>
        </a:p>
      </dgm:t>
    </dgm:pt>
    <dgm:pt modelId="{6D21EE2F-45A8-4926-B507-F7E8473471FF}" type="sibTrans" cxnId="{E8572CB9-940E-4911-BB9C-5C5D5BBAE362}">
      <dgm:prSet/>
      <dgm:spPr/>
      <dgm:t>
        <a:bodyPr/>
        <a:lstStyle/>
        <a:p>
          <a:endParaRPr lang="en-US"/>
        </a:p>
      </dgm:t>
    </dgm:pt>
    <dgm:pt modelId="{00FF9DA7-33A1-444D-925E-5F7DADA4DFD4}">
      <dgm:prSet custT="1"/>
      <dgm:spPr/>
      <dgm:t>
        <a:bodyPr/>
        <a:lstStyle/>
        <a:p>
          <a:r>
            <a:rPr lang="en-US" sz="1800" dirty="0"/>
            <a:t>individual profiles using the model may recommend or limit attributes and relationships, but the model itself will not have restrictions</a:t>
          </a:r>
        </a:p>
      </dgm:t>
    </dgm:pt>
    <dgm:pt modelId="{90186BA7-D2BD-420C-A00E-22DC8A543665}" type="parTrans" cxnId="{6C2B0B37-7080-46C8-8B83-20CA3537367D}">
      <dgm:prSet/>
      <dgm:spPr/>
      <dgm:t>
        <a:bodyPr/>
        <a:lstStyle/>
        <a:p>
          <a:endParaRPr lang="en-US"/>
        </a:p>
      </dgm:t>
    </dgm:pt>
    <dgm:pt modelId="{C569150F-4109-4CAA-BAED-FEC4D9910653}" type="sibTrans" cxnId="{6C2B0B37-7080-46C8-8B83-20CA3537367D}">
      <dgm:prSet/>
      <dgm:spPr/>
      <dgm:t>
        <a:bodyPr/>
        <a:lstStyle/>
        <a:p>
          <a:endParaRPr lang="en-US"/>
        </a:p>
      </dgm:t>
    </dgm:pt>
    <dgm:pt modelId="{ABD1D592-2434-5F42-88CF-19F7B534CC9F}" type="pres">
      <dgm:prSet presAssocID="{34407208-9F99-4A46-9213-EE9D02F566A8}" presName="linear" presStyleCnt="0">
        <dgm:presLayoutVars>
          <dgm:animLvl val="lvl"/>
          <dgm:resizeHandles val="exact"/>
        </dgm:presLayoutVars>
      </dgm:prSet>
      <dgm:spPr/>
    </dgm:pt>
    <dgm:pt modelId="{D837BF0E-DB7F-1843-8B75-B15571DD3157}" type="pres">
      <dgm:prSet presAssocID="{F144BBF9-57C2-4F39-A210-8ECA41FCD7BB}" presName="parentText" presStyleLbl="node1" presStyleIdx="0" presStyleCnt="7">
        <dgm:presLayoutVars>
          <dgm:chMax val="0"/>
          <dgm:bulletEnabled val="1"/>
        </dgm:presLayoutVars>
      </dgm:prSet>
      <dgm:spPr/>
    </dgm:pt>
    <dgm:pt modelId="{AB1DC22C-E993-AA47-BF07-73E9C4D75867}" type="pres">
      <dgm:prSet presAssocID="{AE98D2E5-862E-44E6-8B3B-79B54DF5CCC8}" presName="spacer" presStyleCnt="0"/>
      <dgm:spPr/>
    </dgm:pt>
    <dgm:pt modelId="{1C582F40-9519-7D4E-B93F-1954084C7A9B}" type="pres">
      <dgm:prSet presAssocID="{0278EA0D-8C74-4277-85BA-4FEC9E46D3F0}" presName="parentText" presStyleLbl="node1" presStyleIdx="1" presStyleCnt="7">
        <dgm:presLayoutVars>
          <dgm:chMax val="0"/>
          <dgm:bulletEnabled val="1"/>
        </dgm:presLayoutVars>
      </dgm:prSet>
      <dgm:spPr/>
    </dgm:pt>
    <dgm:pt modelId="{F0247469-A91E-C446-85BB-D64B8DD708D2}" type="pres">
      <dgm:prSet presAssocID="{C99F667C-D506-4361-B75F-2E251A9C7620}" presName="spacer" presStyleCnt="0"/>
      <dgm:spPr/>
    </dgm:pt>
    <dgm:pt modelId="{789699BA-C03A-FE46-9479-85798F649F67}" type="pres">
      <dgm:prSet presAssocID="{27152EB0-8E6B-42AC-A603-5C239022F5CC}" presName="parentText" presStyleLbl="node1" presStyleIdx="2" presStyleCnt="7">
        <dgm:presLayoutVars>
          <dgm:chMax val="0"/>
          <dgm:bulletEnabled val="1"/>
        </dgm:presLayoutVars>
      </dgm:prSet>
      <dgm:spPr/>
    </dgm:pt>
    <dgm:pt modelId="{48D51344-1132-8943-862C-FF6E87D81CCA}" type="pres">
      <dgm:prSet presAssocID="{FCC6FF2D-E7E4-4178-ACD8-36897D7AC026}" presName="spacer" presStyleCnt="0"/>
      <dgm:spPr/>
    </dgm:pt>
    <dgm:pt modelId="{67689684-2BA1-9145-BEFB-851FFD277C1B}" type="pres">
      <dgm:prSet presAssocID="{0A720D80-C34F-4B4C-A831-5A490692679C}" presName="parentText" presStyleLbl="node1" presStyleIdx="3" presStyleCnt="7">
        <dgm:presLayoutVars>
          <dgm:chMax val="0"/>
          <dgm:bulletEnabled val="1"/>
        </dgm:presLayoutVars>
      </dgm:prSet>
      <dgm:spPr/>
    </dgm:pt>
    <dgm:pt modelId="{0B8E902A-3A81-7146-A325-A3A6DC1DE2DE}" type="pres">
      <dgm:prSet presAssocID="{55250532-F591-4D5D-A107-02ADC4C8AA51}" presName="spacer" presStyleCnt="0"/>
      <dgm:spPr/>
    </dgm:pt>
    <dgm:pt modelId="{2F1154C0-83CC-2746-A129-2B93216D515C}" type="pres">
      <dgm:prSet presAssocID="{147E8EB9-3150-404D-883E-E31CCC628CED}" presName="parentText" presStyleLbl="node1" presStyleIdx="4" presStyleCnt="7">
        <dgm:presLayoutVars>
          <dgm:chMax val="0"/>
          <dgm:bulletEnabled val="1"/>
        </dgm:presLayoutVars>
      </dgm:prSet>
      <dgm:spPr/>
    </dgm:pt>
    <dgm:pt modelId="{E876EFF3-C20B-A541-BFCC-E061262A1ABD}" type="pres">
      <dgm:prSet presAssocID="{A597B89B-EEB1-4F15-99B0-3E40169A914C}" presName="spacer" presStyleCnt="0"/>
      <dgm:spPr/>
    </dgm:pt>
    <dgm:pt modelId="{EF0AF013-100C-C646-989D-60310C0EC18F}" type="pres">
      <dgm:prSet presAssocID="{E2F49584-75FA-4EBB-AE34-BC12D40C9D6D}" presName="parentText" presStyleLbl="node1" presStyleIdx="5" presStyleCnt="7">
        <dgm:presLayoutVars>
          <dgm:chMax val="0"/>
          <dgm:bulletEnabled val="1"/>
        </dgm:presLayoutVars>
      </dgm:prSet>
      <dgm:spPr/>
    </dgm:pt>
    <dgm:pt modelId="{34E25948-F9FB-0C4D-987D-96DCEFA4300A}" type="pres">
      <dgm:prSet presAssocID="{6D21EE2F-45A8-4926-B507-F7E8473471FF}" presName="spacer" presStyleCnt="0"/>
      <dgm:spPr/>
    </dgm:pt>
    <dgm:pt modelId="{1CC1FE99-577C-0B40-A325-C609952F2C27}" type="pres">
      <dgm:prSet presAssocID="{00FF9DA7-33A1-444D-925E-5F7DADA4DFD4}" presName="parentText" presStyleLbl="node1" presStyleIdx="6" presStyleCnt="7">
        <dgm:presLayoutVars>
          <dgm:chMax val="0"/>
          <dgm:bulletEnabled val="1"/>
        </dgm:presLayoutVars>
      </dgm:prSet>
      <dgm:spPr/>
    </dgm:pt>
  </dgm:ptLst>
  <dgm:cxnLst>
    <dgm:cxn modelId="{99540901-9AC8-3E46-8AB2-B667C6F32BFB}" type="presOf" srcId="{27152EB0-8E6B-42AC-A603-5C239022F5CC}" destId="{789699BA-C03A-FE46-9479-85798F649F67}" srcOrd="0" destOrd="0" presId="urn:microsoft.com/office/officeart/2005/8/layout/vList2"/>
    <dgm:cxn modelId="{1BEACC2D-CA4B-4D88-BB31-1B2DDE2EABDC}" srcId="{34407208-9F99-4A46-9213-EE9D02F566A8}" destId="{F144BBF9-57C2-4F39-A210-8ECA41FCD7BB}" srcOrd="0" destOrd="0" parTransId="{274009A0-E9D1-4E9D-93B9-DF03B0A1B9A9}" sibTransId="{AE98D2E5-862E-44E6-8B3B-79B54DF5CCC8}"/>
    <dgm:cxn modelId="{6C2B0B37-7080-46C8-8B83-20CA3537367D}" srcId="{34407208-9F99-4A46-9213-EE9D02F566A8}" destId="{00FF9DA7-33A1-444D-925E-5F7DADA4DFD4}" srcOrd="6" destOrd="0" parTransId="{90186BA7-D2BD-420C-A00E-22DC8A543665}" sibTransId="{C569150F-4109-4CAA-BAED-FEC4D9910653}"/>
    <dgm:cxn modelId="{8269123A-0800-4349-BFBF-B81E8108FD22}" type="presOf" srcId="{34407208-9F99-4A46-9213-EE9D02F566A8}" destId="{ABD1D592-2434-5F42-88CF-19F7B534CC9F}" srcOrd="0" destOrd="0" presId="urn:microsoft.com/office/officeart/2005/8/layout/vList2"/>
    <dgm:cxn modelId="{3A007D40-5EDC-A243-9405-A850478550CC}" type="presOf" srcId="{0A720D80-C34F-4B4C-A831-5A490692679C}" destId="{67689684-2BA1-9145-BEFB-851FFD277C1B}" srcOrd="0" destOrd="0" presId="urn:microsoft.com/office/officeart/2005/8/layout/vList2"/>
    <dgm:cxn modelId="{BBF08D4F-C889-4247-A544-E43E674B86F8}" srcId="{34407208-9F99-4A46-9213-EE9D02F566A8}" destId="{147E8EB9-3150-404D-883E-E31CCC628CED}" srcOrd="4" destOrd="0" parTransId="{7F5E0EF9-49EE-43B5-8CD8-3C84459C6729}" sibTransId="{A597B89B-EEB1-4F15-99B0-3E40169A914C}"/>
    <dgm:cxn modelId="{E8F1AC51-0EA4-4728-B162-097E86FC426C}" srcId="{34407208-9F99-4A46-9213-EE9D02F566A8}" destId="{27152EB0-8E6B-42AC-A603-5C239022F5CC}" srcOrd="2" destOrd="0" parTransId="{DE285DB3-2D91-40FD-A58C-A7BEFA8CA761}" sibTransId="{FCC6FF2D-E7E4-4178-ACD8-36897D7AC026}"/>
    <dgm:cxn modelId="{B5C83A71-41E1-A445-9C8E-21357488962A}" type="presOf" srcId="{F144BBF9-57C2-4F39-A210-8ECA41FCD7BB}" destId="{D837BF0E-DB7F-1843-8B75-B15571DD3157}" srcOrd="0" destOrd="0" presId="urn:microsoft.com/office/officeart/2005/8/layout/vList2"/>
    <dgm:cxn modelId="{163F728F-EF29-4688-B957-D2C8EFE3F050}" srcId="{34407208-9F99-4A46-9213-EE9D02F566A8}" destId="{0278EA0D-8C74-4277-85BA-4FEC9E46D3F0}" srcOrd="1" destOrd="0" parTransId="{C8896EED-4F90-4D68-9BEC-144A316F74DC}" sibTransId="{C99F667C-D506-4361-B75F-2E251A9C7620}"/>
    <dgm:cxn modelId="{FEB2C6B2-6B84-4BDA-BCF3-36C768F86B95}" srcId="{34407208-9F99-4A46-9213-EE9D02F566A8}" destId="{0A720D80-C34F-4B4C-A831-5A490692679C}" srcOrd="3" destOrd="0" parTransId="{3A3530DB-E9DB-4AC1-8F33-6EE39ECB8C8B}" sibTransId="{55250532-F591-4D5D-A107-02ADC4C8AA51}"/>
    <dgm:cxn modelId="{E8572CB9-940E-4911-BB9C-5C5D5BBAE362}" srcId="{34407208-9F99-4A46-9213-EE9D02F566A8}" destId="{E2F49584-75FA-4EBB-AE34-BC12D40C9D6D}" srcOrd="5" destOrd="0" parTransId="{035A6B40-ACB6-4E88-B695-EBA0ACF1A824}" sibTransId="{6D21EE2F-45A8-4926-B507-F7E8473471FF}"/>
    <dgm:cxn modelId="{EDEC38C7-7A4D-DD47-866D-270F1C753AB4}" type="presOf" srcId="{147E8EB9-3150-404D-883E-E31CCC628CED}" destId="{2F1154C0-83CC-2746-A129-2B93216D515C}" srcOrd="0" destOrd="0" presId="urn:microsoft.com/office/officeart/2005/8/layout/vList2"/>
    <dgm:cxn modelId="{1AB07ED6-79A8-9B44-85DD-24E9A0CF2C7A}" type="presOf" srcId="{E2F49584-75FA-4EBB-AE34-BC12D40C9D6D}" destId="{EF0AF013-100C-C646-989D-60310C0EC18F}" srcOrd="0" destOrd="0" presId="urn:microsoft.com/office/officeart/2005/8/layout/vList2"/>
    <dgm:cxn modelId="{A7B3A9F7-05A0-7F4F-9C87-42827937890B}" type="presOf" srcId="{00FF9DA7-33A1-444D-925E-5F7DADA4DFD4}" destId="{1CC1FE99-577C-0B40-A325-C609952F2C27}" srcOrd="0" destOrd="0" presId="urn:microsoft.com/office/officeart/2005/8/layout/vList2"/>
    <dgm:cxn modelId="{B71178F8-0591-D34F-BAD3-61855ACC4698}" type="presOf" srcId="{0278EA0D-8C74-4277-85BA-4FEC9E46D3F0}" destId="{1C582F40-9519-7D4E-B93F-1954084C7A9B}" srcOrd="0" destOrd="0" presId="urn:microsoft.com/office/officeart/2005/8/layout/vList2"/>
    <dgm:cxn modelId="{D7435F7A-E4BE-454B-BA14-DB7C83E5AE07}" type="presParOf" srcId="{ABD1D592-2434-5F42-88CF-19F7B534CC9F}" destId="{D837BF0E-DB7F-1843-8B75-B15571DD3157}" srcOrd="0" destOrd="0" presId="urn:microsoft.com/office/officeart/2005/8/layout/vList2"/>
    <dgm:cxn modelId="{41911FA6-B720-CD48-8551-BC41D5B05E68}" type="presParOf" srcId="{ABD1D592-2434-5F42-88CF-19F7B534CC9F}" destId="{AB1DC22C-E993-AA47-BF07-73E9C4D75867}" srcOrd="1" destOrd="0" presId="urn:microsoft.com/office/officeart/2005/8/layout/vList2"/>
    <dgm:cxn modelId="{269A2F0E-0F69-AF4B-8970-5E7ECF478354}" type="presParOf" srcId="{ABD1D592-2434-5F42-88CF-19F7B534CC9F}" destId="{1C582F40-9519-7D4E-B93F-1954084C7A9B}" srcOrd="2" destOrd="0" presId="urn:microsoft.com/office/officeart/2005/8/layout/vList2"/>
    <dgm:cxn modelId="{9E386C49-D545-674E-B8AF-25B54F3D60E7}" type="presParOf" srcId="{ABD1D592-2434-5F42-88CF-19F7B534CC9F}" destId="{F0247469-A91E-C446-85BB-D64B8DD708D2}" srcOrd="3" destOrd="0" presId="urn:microsoft.com/office/officeart/2005/8/layout/vList2"/>
    <dgm:cxn modelId="{C025E879-887B-FB45-9314-57D27038316F}" type="presParOf" srcId="{ABD1D592-2434-5F42-88CF-19F7B534CC9F}" destId="{789699BA-C03A-FE46-9479-85798F649F67}" srcOrd="4" destOrd="0" presId="urn:microsoft.com/office/officeart/2005/8/layout/vList2"/>
    <dgm:cxn modelId="{9C9AB960-ABB9-4A41-BF6F-A06C0521DCC7}" type="presParOf" srcId="{ABD1D592-2434-5F42-88CF-19F7B534CC9F}" destId="{48D51344-1132-8943-862C-FF6E87D81CCA}" srcOrd="5" destOrd="0" presId="urn:microsoft.com/office/officeart/2005/8/layout/vList2"/>
    <dgm:cxn modelId="{FF6BEDCC-C129-AF46-9C93-8C98539BAF23}" type="presParOf" srcId="{ABD1D592-2434-5F42-88CF-19F7B534CC9F}" destId="{67689684-2BA1-9145-BEFB-851FFD277C1B}" srcOrd="6" destOrd="0" presId="urn:microsoft.com/office/officeart/2005/8/layout/vList2"/>
    <dgm:cxn modelId="{CDE69BB7-B5FB-B143-81E9-000B6445099E}" type="presParOf" srcId="{ABD1D592-2434-5F42-88CF-19F7B534CC9F}" destId="{0B8E902A-3A81-7146-A325-A3A6DC1DE2DE}" srcOrd="7" destOrd="0" presId="urn:microsoft.com/office/officeart/2005/8/layout/vList2"/>
    <dgm:cxn modelId="{4980CD59-7562-9443-B847-738D8DCCA3E6}" type="presParOf" srcId="{ABD1D592-2434-5F42-88CF-19F7B534CC9F}" destId="{2F1154C0-83CC-2746-A129-2B93216D515C}" srcOrd="8" destOrd="0" presId="urn:microsoft.com/office/officeart/2005/8/layout/vList2"/>
    <dgm:cxn modelId="{3D5003A7-8600-834B-9171-5F92AC3AC11D}" type="presParOf" srcId="{ABD1D592-2434-5F42-88CF-19F7B534CC9F}" destId="{E876EFF3-C20B-A541-BFCC-E061262A1ABD}" srcOrd="9" destOrd="0" presId="urn:microsoft.com/office/officeart/2005/8/layout/vList2"/>
    <dgm:cxn modelId="{E8A4E20E-FBD2-004D-94C0-4B67B79CBB12}" type="presParOf" srcId="{ABD1D592-2434-5F42-88CF-19F7B534CC9F}" destId="{EF0AF013-100C-C646-989D-60310C0EC18F}" srcOrd="10" destOrd="0" presId="urn:microsoft.com/office/officeart/2005/8/layout/vList2"/>
    <dgm:cxn modelId="{371CC816-1FA6-3443-AC4C-5A2D09362DFC}" type="presParOf" srcId="{ABD1D592-2434-5F42-88CF-19F7B534CC9F}" destId="{34E25948-F9FB-0C4D-987D-96DCEFA4300A}" srcOrd="11" destOrd="0" presId="urn:microsoft.com/office/officeart/2005/8/layout/vList2"/>
    <dgm:cxn modelId="{2CB30279-1C64-A349-9B3B-46737EC043F7}" type="presParOf" srcId="{ABD1D592-2434-5F42-88CF-19F7B534CC9F}" destId="{1CC1FE99-577C-0B40-A325-C609952F2C27}"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26C1905-3F5B-49FE-92B6-6768A2BDA12F}"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842E53CF-0AAB-4287-9476-E592703349F3}">
      <dgm:prSet/>
      <dgm:spPr/>
      <dgm:t>
        <a:bodyPr/>
        <a:lstStyle/>
        <a:p>
          <a:r>
            <a:rPr lang="en-US"/>
            <a:t>A super-class, like the FRBRcore “Endeavour”</a:t>
          </a:r>
        </a:p>
      </dgm:t>
    </dgm:pt>
    <dgm:pt modelId="{39158548-3DEF-4118-85E8-59A441F0E860}" type="parTrans" cxnId="{471992CC-82FE-4D06-94AD-3EB166992911}">
      <dgm:prSet/>
      <dgm:spPr/>
      <dgm:t>
        <a:bodyPr/>
        <a:lstStyle/>
        <a:p>
          <a:endParaRPr lang="en-US"/>
        </a:p>
      </dgm:t>
    </dgm:pt>
    <dgm:pt modelId="{0B649D06-7134-49C4-8918-A60B9549F081}" type="sibTrans" cxnId="{471992CC-82FE-4D06-94AD-3EB166992911}">
      <dgm:prSet/>
      <dgm:spPr/>
      <dgm:t>
        <a:bodyPr/>
        <a:lstStyle/>
        <a:p>
          <a:endParaRPr lang="en-US"/>
        </a:p>
      </dgm:t>
    </dgm:pt>
    <dgm:pt modelId="{2F5E395B-3C4B-4386-8E21-FADC3382DC4E}">
      <dgm:prSet/>
      <dgm:spPr/>
      <dgm:t>
        <a:bodyPr/>
        <a:lstStyle/>
        <a:p>
          <a:r>
            <a:rPr lang="en-US"/>
            <a:t>WEMI as SKOS concepts</a:t>
          </a:r>
        </a:p>
      </dgm:t>
    </dgm:pt>
    <dgm:pt modelId="{CB19CA6D-0822-4626-8E9D-AF92ED5A8FC8}" type="parTrans" cxnId="{2F2D02C8-A7CF-448F-93E8-5C8D2AA5F45E}">
      <dgm:prSet/>
      <dgm:spPr/>
      <dgm:t>
        <a:bodyPr/>
        <a:lstStyle/>
        <a:p>
          <a:endParaRPr lang="en-US"/>
        </a:p>
      </dgm:t>
    </dgm:pt>
    <dgm:pt modelId="{26176A1E-6777-4EF1-BFD9-CDA8DA198C7D}" type="sibTrans" cxnId="{2F2D02C8-A7CF-448F-93E8-5C8D2AA5F45E}">
      <dgm:prSet/>
      <dgm:spPr/>
      <dgm:t>
        <a:bodyPr/>
        <a:lstStyle/>
        <a:p>
          <a:endParaRPr lang="en-US"/>
        </a:p>
      </dgm:t>
    </dgm:pt>
    <dgm:pt modelId="{8BD42439-46EB-4558-B075-E6318CFD06A6}">
      <dgm:prSet/>
      <dgm:spPr/>
      <dgm:t>
        <a:bodyPr/>
        <a:lstStyle/>
        <a:p>
          <a:r>
            <a:rPr lang="en-US"/>
            <a:t>Etc. (See https://github.com/dcmi/openwemi/issues)</a:t>
          </a:r>
        </a:p>
      </dgm:t>
    </dgm:pt>
    <dgm:pt modelId="{D46835BB-37EB-4E56-BB58-34751C4A7144}" type="parTrans" cxnId="{1F3E6E13-FC2E-4C01-8C35-16B45651FE0B}">
      <dgm:prSet/>
      <dgm:spPr/>
      <dgm:t>
        <a:bodyPr/>
        <a:lstStyle/>
        <a:p>
          <a:endParaRPr lang="en-US"/>
        </a:p>
      </dgm:t>
    </dgm:pt>
    <dgm:pt modelId="{9073F59E-3038-4A7D-8BFD-41CDBA1E4E45}" type="sibTrans" cxnId="{1F3E6E13-FC2E-4C01-8C35-16B45651FE0B}">
      <dgm:prSet/>
      <dgm:spPr/>
      <dgm:t>
        <a:bodyPr/>
        <a:lstStyle/>
        <a:p>
          <a:endParaRPr lang="en-US"/>
        </a:p>
      </dgm:t>
    </dgm:pt>
    <dgm:pt modelId="{5DA5D851-BC59-4959-8E3C-A047B33F380F}">
      <dgm:prSet/>
      <dgm:spPr/>
      <dgm:t>
        <a:bodyPr/>
        <a:lstStyle/>
        <a:p>
          <a:r>
            <a:rPr lang="en-US"/>
            <a:t>Add others if you see some</a:t>
          </a:r>
        </a:p>
      </dgm:t>
    </dgm:pt>
    <dgm:pt modelId="{FC1A5475-4488-4364-A116-E95EDA61BCB3}" type="parTrans" cxnId="{D65526C7-BEB3-4A16-98A3-13321103EC83}">
      <dgm:prSet/>
      <dgm:spPr/>
      <dgm:t>
        <a:bodyPr/>
        <a:lstStyle/>
        <a:p>
          <a:endParaRPr lang="en-US"/>
        </a:p>
      </dgm:t>
    </dgm:pt>
    <dgm:pt modelId="{6AC65206-686E-499B-9E6E-3E3F464066C3}" type="sibTrans" cxnId="{D65526C7-BEB3-4A16-98A3-13321103EC83}">
      <dgm:prSet/>
      <dgm:spPr/>
      <dgm:t>
        <a:bodyPr/>
        <a:lstStyle/>
        <a:p>
          <a:endParaRPr lang="en-US"/>
        </a:p>
      </dgm:t>
    </dgm:pt>
    <dgm:pt modelId="{1EFB3802-409B-1B40-97E7-2747F91E1AC2}" type="pres">
      <dgm:prSet presAssocID="{526C1905-3F5B-49FE-92B6-6768A2BDA12F}" presName="vert0" presStyleCnt="0">
        <dgm:presLayoutVars>
          <dgm:dir/>
          <dgm:animOne val="branch"/>
          <dgm:animLvl val="lvl"/>
        </dgm:presLayoutVars>
      </dgm:prSet>
      <dgm:spPr/>
    </dgm:pt>
    <dgm:pt modelId="{9AD9C729-AE1B-F04A-B75D-44BC7A807391}" type="pres">
      <dgm:prSet presAssocID="{842E53CF-0AAB-4287-9476-E592703349F3}" presName="thickLine" presStyleLbl="alignNode1" presStyleIdx="0" presStyleCnt="4"/>
      <dgm:spPr/>
    </dgm:pt>
    <dgm:pt modelId="{4B9E9E9F-4896-0E4C-9F21-5706564000C2}" type="pres">
      <dgm:prSet presAssocID="{842E53CF-0AAB-4287-9476-E592703349F3}" presName="horz1" presStyleCnt="0"/>
      <dgm:spPr/>
    </dgm:pt>
    <dgm:pt modelId="{182D75F1-86F4-0349-B023-ED3EF1BBCFD0}" type="pres">
      <dgm:prSet presAssocID="{842E53CF-0AAB-4287-9476-E592703349F3}" presName="tx1" presStyleLbl="revTx" presStyleIdx="0" presStyleCnt="4"/>
      <dgm:spPr/>
    </dgm:pt>
    <dgm:pt modelId="{FB66DD48-FB2F-C04B-9B13-1B6C1829D79B}" type="pres">
      <dgm:prSet presAssocID="{842E53CF-0AAB-4287-9476-E592703349F3}" presName="vert1" presStyleCnt="0"/>
      <dgm:spPr/>
    </dgm:pt>
    <dgm:pt modelId="{E35C60DB-AF0C-7545-9FA5-3F3FA126090E}" type="pres">
      <dgm:prSet presAssocID="{2F5E395B-3C4B-4386-8E21-FADC3382DC4E}" presName="thickLine" presStyleLbl="alignNode1" presStyleIdx="1" presStyleCnt="4"/>
      <dgm:spPr/>
    </dgm:pt>
    <dgm:pt modelId="{A13934E5-05DB-3E44-9E3E-93878120EA45}" type="pres">
      <dgm:prSet presAssocID="{2F5E395B-3C4B-4386-8E21-FADC3382DC4E}" presName="horz1" presStyleCnt="0"/>
      <dgm:spPr/>
    </dgm:pt>
    <dgm:pt modelId="{AAC4CF58-682D-D740-90A9-73B297F9DB12}" type="pres">
      <dgm:prSet presAssocID="{2F5E395B-3C4B-4386-8E21-FADC3382DC4E}" presName="tx1" presStyleLbl="revTx" presStyleIdx="1" presStyleCnt="4"/>
      <dgm:spPr/>
    </dgm:pt>
    <dgm:pt modelId="{36E391AF-090A-7847-871B-62A071F4F181}" type="pres">
      <dgm:prSet presAssocID="{2F5E395B-3C4B-4386-8E21-FADC3382DC4E}" presName="vert1" presStyleCnt="0"/>
      <dgm:spPr/>
    </dgm:pt>
    <dgm:pt modelId="{CC747FD9-25A9-8547-BAB8-62EE396AB675}" type="pres">
      <dgm:prSet presAssocID="{8BD42439-46EB-4558-B075-E6318CFD06A6}" presName="thickLine" presStyleLbl="alignNode1" presStyleIdx="2" presStyleCnt="4"/>
      <dgm:spPr/>
    </dgm:pt>
    <dgm:pt modelId="{3BD43505-E3C1-4B42-AEDF-C096D2002407}" type="pres">
      <dgm:prSet presAssocID="{8BD42439-46EB-4558-B075-E6318CFD06A6}" presName="horz1" presStyleCnt="0"/>
      <dgm:spPr/>
    </dgm:pt>
    <dgm:pt modelId="{62C45813-6FB7-A04B-95BA-067C6AE640E7}" type="pres">
      <dgm:prSet presAssocID="{8BD42439-46EB-4558-B075-E6318CFD06A6}" presName="tx1" presStyleLbl="revTx" presStyleIdx="2" presStyleCnt="4"/>
      <dgm:spPr/>
    </dgm:pt>
    <dgm:pt modelId="{9BBD47B4-183B-0D43-8B96-C8C1BD028533}" type="pres">
      <dgm:prSet presAssocID="{8BD42439-46EB-4558-B075-E6318CFD06A6}" presName="vert1" presStyleCnt="0"/>
      <dgm:spPr/>
    </dgm:pt>
    <dgm:pt modelId="{6DBE910C-9AB2-F14F-8E95-FCC4125038C3}" type="pres">
      <dgm:prSet presAssocID="{5DA5D851-BC59-4959-8E3C-A047B33F380F}" presName="thickLine" presStyleLbl="alignNode1" presStyleIdx="3" presStyleCnt="4"/>
      <dgm:spPr/>
    </dgm:pt>
    <dgm:pt modelId="{81890A29-1FCD-9049-95AD-88BBC9AFC8C0}" type="pres">
      <dgm:prSet presAssocID="{5DA5D851-BC59-4959-8E3C-A047B33F380F}" presName="horz1" presStyleCnt="0"/>
      <dgm:spPr/>
    </dgm:pt>
    <dgm:pt modelId="{CED1A297-0091-A546-B946-1D6673ABF6BF}" type="pres">
      <dgm:prSet presAssocID="{5DA5D851-BC59-4959-8E3C-A047B33F380F}" presName="tx1" presStyleLbl="revTx" presStyleIdx="3" presStyleCnt="4"/>
      <dgm:spPr/>
    </dgm:pt>
    <dgm:pt modelId="{051A3FE9-D190-164B-AED4-5B56B86E6E43}" type="pres">
      <dgm:prSet presAssocID="{5DA5D851-BC59-4959-8E3C-A047B33F380F}" presName="vert1" presStyleCnt="0"/>
      <dgm:spPr/>
    </dgm:pt>
  </dgm:ptLst>
  <dgm:cxnLst>
    <dgm:cxn modelId="{C6CF2F0E-B456-254D-A2F0-3CCAEBA38AD4}" type="presOf" srcId="{842E53CF-0AAB-4287-9476-E592703349F3}" destId="{182D75F1-86F4-0349-B023-ED3EF1BBCFD0}" srcOrd="0" destOrd="0" presId="urn:microsoft.com/office/officeart/2008/layout/LinedList"/>
    <dgm:cxn modelId="{B9F3680F-7EED-3B4D-8FCA-32D49009C630}" type="presOf" srcId="{8BD42439-46EB-4558-B075-E6318CFD06A6}" destId="{62C45813-6FB7-A04B-95BA-067C6AE640E7}" srcOrd="0" destOrd="0" presId="urn:microsoft.com/office/officeart/2008/layout/LinedList"/>
    <dgm:cxn modelId="{1F3E6E13-FC2E-4C01-8C35-16B45651FE0B}" srcId="{526C1905-3F5B-49FE-92B6-6768A2BDA12F}" destId="{8BD42439-46EB-4558-B075-E6318CFD06A6}" srcOrd="2" destOrd="0" parTransId="{D46835BB-37EB-4E56-BB58-34751C4A7144}" sibTransId="{9073F59E-3038-4A7D-8BFD-41CDBA1E4E45}"/>
    <dgm:cxn modelId="{1C108F28-0A16-CF4A-A453-0764437D13DD}" type="presOf" srcId="{2F5E395B-3C4B-4386-8E21-FADC3382DC4E}" destId="{AAC4CF58-682D-D740-90A9-73B297F9DB12}" srcOrd="0" destOrd="0" presId="urn:microsoft.com/office/officeart/2008/layout/LinedList"/>
    <dgm:cxn modelId="{CAF24930-C30F-2D48-9033-D77A3CDDE7D1}" type="presOf" srcId="{526C1905-3F5B-49FE-92B6-6768A2BDA12F}" destId="{1EFB3802-409B-1B40-97E7-2747F91E1AC2}" srcOrd="0" destOrd="0" presId="urn:microsoft.com/office/officeart/2008/layout/LinedList"/>
    <dgm:cxn modelId="{5BAE6382-21B4-C44E-91FA-14EC6567A59A}" type="presOf" srcId="{5DA5D851-BC59-4959-8E3C-A047B33F380F}" destId="{CED1A297-0091-A546-B946-1D6673ABF6BF}" srcOrd="0" destOrd="0" presId="urn:microsoft.com/office/officeart/2008/layout/LinedList"/>
    <dgm:cxn modelId="{D65526C7-BEB3-4A16-98A3-13321103EC83}" srcId="{526C1905-3F5B-49FE-92B6-6768A2BDA12F}" destId="{5DA5D851-BC59-4959-8E3C-A047B33F380F}" srcOrd="3" destOrd="0" parTransId="{FC1A5475-4488-4364-A116-E95EDA61BCB3}" sibTransId="{6AC65206-686E-499B-9E6E-3E3F464066C3}"/>
    <dgm:cxn modelId="{2F2D02C8-A7CF-448F-93E8-5C8D2AA5F45E}" srcId="{526C1905-3F5B-49FE-92B6-6768A2BDA12F}" destId="{2F5E395B-3C4B-4386-8E21-FADC3382DC4E}" srcOrd="1" destOrd="0" parTransId="{CB19CA6D-0822-4626-8E9D-AF92ED5A8FC8}" sibTransId="{26176A1E-6777-4EF1-BFD9-CDA8DA198C7D}"/>
    <dgm:cxn modelId="{471992CC-82FE-4D06-94AD-3EB166992911}" srcId="{526C1905-3F5B-49FE-92B6-6768A2BDA12F}" destId="{842E53CF-0AAB-4287-9476-E592703349F3}" srcOrd="0" destOrd="0" parTransId="{39158548-3DEF-4118-85E8-59A441F0E860}" sibTransId="{0B649D06-7134-49C4-8918-A60B9549F081}"/>
    <dgm:cxn modelId="{BA222886-A378-1943-9487-D038D5CB6477}" type="presParOf" srcId="{1EFB3802-409B-1B40-97E7-2747F91E1AC2}" destId="{9AD9C729-AE1B-F04A-B75D-44BC7A807391}" srcOrd="0" destOrd="0" presId="urn:microsoft.com/office/officeart/2008/layout/LinedList"/>
    <dgm:cxn modelId="{58F5B4A7-5C81-9541-9F39-B930060F729B}" type="presParOf" srcId="{1EFB3802-409B-1B40-97E7-2747F91E1AC2}" destId="{4B9E9E9F-4896-0E4C-9F21-5706564000C2}" srcOrd="1" destOrd="0" presId="urn:microsoft.com/office/officeart/2008/layout/LinedList"/>
    <dgm:cxn modelId="{1151E99B-0F41-674E-9242-38C2A26D06ED}" type="presParOf" srcId="{4B9E9E9F-4896-0E4C-9F21-5706564000C2}" destId="{182D75F1-86F4-0349-B023-ED3EF1BBCFD0}" srcOrd="0" destOrd="0" presId="urn:microsoft.com/office/officeart/2008/layout/LinedList"/>
    <dgm:cxn modelId="{11CE248B-C346-9546-8423-0FAE9E332FF4}" type="presParOf" srcId="{4B9E9E9F-4896-0E4C-9F21-5706564000C2}" destId="{FB66DD48-FB2F-C04B-9B13-1B6C1829D79B}" srcOrd="1" destOrd="0" presId="urn:microsoft.com/office/officeart/2008/layout/LinedList"/>
    <dgm:cxn modelId="{A920D250-7866-E141-8502-F13F9F747204}" type="presParOf" srcId="{1EFB3802-409B-1B40-97E7-2747F91E1AC2}" destId="{E35C60DB-AF0C-7545-9FA5-3F3FA126090E}" srcOrd="2" destOrd="0" presId="urn:microsoft.com/office/officeart/2008/layout/LinedList"/>
    <dgm:cxn modelId="{D27A1B8B-51DE-1849-85BD-4560E31E8047}" type="presParOf" srcId="{1EFB3802-409B-1B40-97E7-2747F91E1AC2}" destId="{A13934E5-05DB-3E44-9E3E-93878120EA45}" srcOrd="3" destOrd="0" presId="urn:microsoft.com/office/officeart/2008/layout/LinedList"/>
    <dgm:cxn modelId="{D69C429D-5F20-5C4D-AA2E-6416A622B956}" type="presParOf" srcId="{A13934E5-05DB-3E44-9E3E-93878120EA45}" destId="{AAC4CF58-682D-D740-90A9-73B297F9DB12}" srcOrd="0" destOrd="0" presId="urn:microsoft.com/office/officeart/2008/layout/LinedList"/>
    <dgm:cxn modelId="{FC499D7A-D7C5-934B-9D0C-4BB3D7B175F0}" type="presParOf" srcId="{A13934E5-05DB-3E44-9E3E-93878120EA45}" destId="{36E391AF-090A-7847-871B-62A071F4F181}" srcOrd="1" destOrd="0" presId="urn:microsoft.com/office/officeart/2008/layout/LinedList"/>
    <dgm:cxn modelId="{977135CE-9922-9B4B-9243-A32558F82AB6}" type="presParOf" srcId="{1EFB3802-409B-1B40-97E7-2747F91E1AC2}" destId="{CC747FD9-25A9-8547-BAB8-62EE396AB675}" srcOrd="4" destOrd="0" presId="urn:microsoft.com/office/officeart/2008/layout/LinedList"/>
    <dgm:cxn modelId="{092774EB-8975-874F-BDB4-6630A1403FE2}" type="presParOf" srcId="{1EFB3802-409B-1B40-97E7-2747F91E1AC2}" destId="{3BD43505-E3C1-4B42-AEDF-C096D2002407}" srcOrd="5" destOrd="0" presId="urn:microsoft.com/office/officeart/2008/layout/LinedList"/>
    <dgm:cxn modelId="{93187385-3E3B-9A46-950B-50CFAC36E933}" type="presParOf" srcId="{3BD43505-E3C1-4B42-AEDF-C096D2002407}" destId="{62C45813-6FB7-A04B-95BA-067C6AE640E7}" srcOrd="0" destOrd="0" presId="urn:microsoft.com/office/officeart/2008/layout/LinedList"/>
    <dgm:cxn modelId="{E3418349-ADDA-F54F-8290-0E0BC71B26BA}" type="presParOf" srcId="{3BD43505-E3C1-4B42-AEDF-C096D2002407}" destId="{9BBD47B4-183B-0D43-8B96-C8C1BD028533}" srcOrd="1" destOrd="0" presId="urn:microsoft.com/office/officeart/2008/layout/LinedList"/>
    <dgm:cxn modelId="{33F01F94-66C7-9947-937F-F87BC0822171}" type="presParOf" srcId="{1EFB3802-409B-1B40-97E7-2747F91E1AC2}" destId="{6DBE910C-9AB2-F14F-8E95-FCC4125038C3}" srcOrd="6" destOrd="0" presId="urn:microsoft.com/office/officeart/2008/layout/LinedList"/>
    <dgm:cxn modelId="{9B250FA2-A816-3A42-A1AF-A628C670BCE8}" type="presParOf" srcId="{1EFB3802-409B-1B40-97E7-2747F91E1AC2}" destId="{81890A29-1FCD-9049-95AD-88BBC9AFC8C0}" srcOrd="7" destOrd="0" presId="urn:microsoft.com/office/officeart/2008/layout/LinedList"/>
    <dgm:cxn modelId="{99044601-C73B-134B-A40D-E1099FCF7255}" type="presParOf" srcId="{81890A29-1FCD-9049-95AD-88BBC9AFC8C0}" destId="{CED1A297-0091-A546-B946-1D6673ABF6BF}" srcOrd="0" destOrd="0" presId="urn:microsoft.com/office/officeart/2008/layout/LinedList"/>
    <dgm:cxn modelId="{16BC707C-190F-E14D-90A4-B35D22E01DE4}" type="presParOf" srcId="{81890A29-1FCD-9049-95AD-88BBC9AFC8C0}" destId="{051A3FE9-D190-164B-AED4-5B56B86E6E4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48F662-6EC1-8D48-B7EB-A258A30493DD}">
      <dsp:nvSpPr>
        <dsp:cNvPr id="0" name=""/>
        <dsp:cNvSpPr/>
      </dsp:nvSpPr>
      <dsp:spPr>
        <a:xfrm>
          <a:off x="4877" y="1608388"/>
          <a:ext cx="2839417" cy="1135766"/>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dirty="0"/>
            <a:t>Work</a:t>
          </a:r>
        </a:p>
      </dsp:txBody>
      <dsp:txXfrm>
        <a:off x="572760" y="1608388"/>
        <a:ext cx="1703651" cy="1135766"/>
      </dsp:txXfrm>
    </dsp:sp>
    <dsp:sp modelId="{F1002A30-6DC0-0849-B262-DD3B5BCC1D8F}">
      <dsp:nvSpPr>
        <dsp:cNvPr id="0" name=""/>
        <dsp:cNvSpPr/>
      </dsp:nvSpPr>
      <dsp:spPr>
        <a:xfrm>
          <a:off x="2560353" y="1608388"/>
          <a:ext cx="2839417" cy="1135766"/>
        </a:xfrm>
        <a:prstGeom prst="chevron">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dirty="0"/>
            <a:t>Expression</a:t>
          </a:r>
        </a:p>
      </dsp:txBody>
      <dsp:txXfrm>
        <a:off x="3128236" y="1608388"/>
        <a:ext cx="1703651" cy="1135766"/>
      </dsp:txXfrm>
    </dsp:sp>
    <dsp:sp modelId="{875D7323-C7B9-FB49-8F03-0AFD10F70A86}">
      <dsp:nvSpPr>
        <dsp:cNvPr id="0" name=""/>
        <dsp:cNvSpPr/>
      </dsp:nvSpPr>
      <dsp:spPr>
        <a:xfrm>
          <a:off x="5115829" y="1608388"/>
          <a:ext cx="2839417" cy="1135766"/>
        </a:xfrm>
        <a:prstGeom prst="chevron">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dirty="0"/>
            <a:t>Manifestation</a:t>
          </a:r>
        </a:p>
      </dsp:txBody>
      <dsp:txXfrm>
        <a:off x="5683712" y="1608388"/>
        <a:ext cx="1703651" cy="1135766"/>
      </dsp:txXfrm>
    </dsp:sp>
    <dsp:sp modelId="{CE34B0A2-63AF-3149-B341-ABE4ECCA51D0}">
      <dsp:nvSpPr>
        <dsp:cNvPr id="0" name=""/>
        <dsp:cNvSpPr/>
      </dsp:nvSpPr>
      <dsp:spPr>
        <a:xfrm>
          <a:off x="7671304" y="1608388"/>
          <a:ext cx="2839417" cy="1135766"/>
        </a:xfrm>
        <a:prstGeom prst="chevron">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dirty="0"/>
            <a:t>Item</a:t>
          </a:r>
        </a:p>
      </dsp:txBody>
      <dsp:txXfrm>
        <a:off x="8239187" y="1608388"/>
        <a:ext cx="1703651" cy="11357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57B9A3-B5AB-C34C-9242-1192EB40C5A2}">
      <dsp:nvSpPr>
        <dsp:cNvPr id="0" name=""/>
        <dsp:cNvSpPr/>
      </dsp:nvSpPr>
      <dsp:spPr>
        <a:xfrm>
          <a:off x="0" y="2096402"/>
          <a:ext cx="10927829" cy="0"/>
        </a:xfrm>
        <a:prstGeom prst="line">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6946C38A-4A91-5E43-AB04-C3C454A2D1F8}">
      <dsp:nvSpPr>
        <dsp:cNvPr id="0" name=""/>
        <dsp:cNvSpPr/>
      </dsp:nvSpPr>
      <dsp:spPr>
        <a:xfrm rot="8100000">
          <a:off x="63581" y="484524"/>
          <a:ext cx="305563" cy="305563"/>
        </a:xfrm>
        <a:prstGeom prst="teardrop">
          <a:avLst>
            <a:gd name="adj" fmla="val 115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3F9DEB-B4C7-D341-A201-8427DC4C8BDC}">
      <dsp:nvSpPr>
        <dsp:cNvPr id="0" name=""/>
        <dsp:cNvSpPr/>
      </dsp:nvSpPr>
      <dsp:spPr>
        <a:xfrm>
          <a:off x="97526" y="518470"/>
          <a:ext cx="237672" cy="237672"/>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6603D23-0295-0B4D-972D-22EF3D88F04A}">
      <dsp:nvSpPr>
        <dsp:cNvPr id="0" name=""/>
        <dsp:cNvSpPr/>
      </dsp:nvSpPr>
      <dsp:spPr>
        <a:xfrm>
          <a:off x="432428" y="855332"/>
          <a:ext cx="2002944"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t>Stockholm meeting (IFLA)</a:t>
          </a:r>
        </a:p>
      </dsp:txBody>
      <dsp:txXfrm>
        <a:off x="432428" y="855332"/>
        <a:ext cx="2002944" cy="1241070"/>
      </dsp:txXfrm>
    </dsp:sp>
    <dsp:sp modelId="{F23AF2EA-1667-704E-8145-6F5C66C6E369}">
      <dsp:nvSpPr>
        <dsp:cNvPr id="0" name=""/>
        <dsp:cNvSpPr/>
      </dsp:nvSpPr>
      <dsp:spPr>
        <a:xfrm>
          <a:off x="432428" y="419280"/>
          <a:ext cx="2002944"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1990</a:t>
          </a:r>
        </a:p>
      </dsp:txBody>
      <dsp:txXfrm>
        <a:off x="432428" y="419280"/>
        <a:ext cx="2002944" cy="436051"/>
      </dsp:txXfrm>
    </dsp:sp>
    <dsp:sp modelId="{767476F1-767A-9945-B299-21B59BC75BAD}">
      <dsp:nvSpPr>
        <dsp:cNvPr id="0" name=""/>
        <dsp:cNvSpPr/>
      </dsp:nvSpPr>
      <dsp:spPr>
        <a:xfrm>
          <a:off x="216362" y="855332"/>
          <a:ext cx="0" cy="1241070"/>
        </a:xfrm>
        <a:prstGeom prst="line">
          <a:avLst/>
        </a:prstGeom>
        <a:noFill/>
        <a:ln w="1270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946CD0C-33CF-2342-AA00-9B5DC8047A49}">
      <dsp:nvSpPr>
        <dsp:cNvPr id="0" name=""/>
        <dsp:cNvSpPr/>
      </dsp:nvSpPr>
      <dsp:spPr>
        <a:xfrm>
          <a:off x="179430" y="2057157"/>
          <a:ext cx="77783" cy="78489"/>
        </a:xfrm>
        <a:prstGeom prst="ellipse">
          <a:avLst/>
        </a:prstGeom>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FBC378-D1A3-2F49-93FD-AE23AD1DBE6A}">
      <dsp:nvSpPr>
        <dsp:cNvPr id="0" name=""/>
        <dsp:cNvSpPr/>
      </dsp:nvSpPr>
      <dsp:spPr>
        <a:xfrm rot="18900000">
          <a:off x="1276746" y="3402716"/>
          <a:ext cx="305563" cy="305563"/>
        </a:xfrm>
        <a:prstGeom prst="teardrop">
          <a:avLst>
            <a:gd name="adj" fmla="val 115000"/>
          </a:avLst>
        </a:prstGeom>
        <a:solidFill>
          <a:schemeClr val="accent5">
            <a:hueOff val="-965506"/>
            <a:satOff val="-2488"/>
            <a:lumOff val="-1681"/>
            <a:alphaOff val="0"/>
          </a:schemeClr>
        </a:solidFill>
        <a:ln w="12700" cap="flat" cmpd="sng" algn="ctr">
          <a:solidFill>
            <a:schemeClr val="accent5">
              <a:hueOff val="-965506"/>
              <a:satOff val="-2488"/>
              <a:lumOff val="-16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2ABAC4-50A8-C149-8B74-732D98F8D708}">
      <dsp:nvSpPr>
        <dsp:cNvPr id="0" name=""/>
        <dsp:cNvSpPr/>
      </dsp:nvSpPr>
      <dsp:spPr>
        <a:xfrm>
          <a:off x="1310692" y="3436662"/>
          <a:ext cx="237672" cy="237672"/>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DE7FD54-C3AB-D347-8B01-F10D626FE8EB}">
      <dsp:nvSpPr>
        <dsp:cNvPr id="0" name=""/>
        <dsp:cNvSpPr/>
      </dsp:nvSpPr>
      <dsp:spPr>
        <a:xfrm>
          <a:off x="1645594" y="2096402"/>
          <a:ext cx="2002944"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a:t>Terms of reference completed</a:t>
          </a:r>
        </a:p>
      </dsp:txBody>
      <dsp:txXfrm>
        <a:off x="1645594" y="2096402"/>
        <a:ext cx="2002944" cy="1241070"/>
      </dsp:txXfrm>
    </dsp:sp>
    <dsp:sp modelId="{5E0C6D93-5452-A647-A60A-7AD4D5769934}">
      <dsp:nvSpPr>
        <dsp:cNvPr id="0" name=""/>
        <dsp:cNvSpPr/>
      </dsp:nvSpPr>
      <dsp:spPr>
        <a:xfrm>
          <a:off x="1645594" y="3337472"/>
          <a:ext cx="2002944"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1992</a:t>
          </a:r>
        </a:p>
      </dsp:txBody>
      <dsp:txXfrm>
        <a:off x="1645594" y="3337472"/>
        <a:ext cx="2002944" cy="436051"/>
      </dsp:txXfrm>
    </dsp:sp>
    <dsp:sp modelId="{DB2DC040-8991-5240-AD21-9CDE5F3C6722}">
      <dsp:nvSpPr>
        <dsp:cNvPr id="0" name=""/>
        <dsp:cNvSpPr/>
      </dsp:nvSpPr>
      <dsp:spPr>
        <a:xfrm>
          <a:off x="1429528" y="2096402"/>
          <a:ext cx="0" cy="1241070"/>
        </a:xfrm>
        <a:prstGeom prst="line">
          <a:avLst/>
        </a:prstGeom>
        <a:noFill/>
        <a:ln w="12700" cap="flat" cmpd="sng" algn="ctr">
          <a:solidFill>
            <a:schemeClr val="accent5">
              <a:hueOff val="-965506"/>
              <a:satOff val="-2488"/>
              <a:lumOff val="-1681"/>
              <a:alphaOff val="0"/>
            </a:schemeClr>
          </a:solidFill>
          <a:prstDash val="dash"/>
          <a:miter lim="800000"/>
        </a:ln>
        <a:effectLst/>
      </dsp:spPr>
      <dsp:style>
        <a:lnRef idx="1">
          <a:scrgbClr r="0" g="0" b="0"/>
        </a:lnRef>
        <a:fillRef idx="0">
          <a:scrgbClr r="0" g="0" b="0"/>
        </a:fillRef>
        <a:effectRef idx="0">
          <a:scrgbClr r="0" g="0" b="0"/>
        </a:effectRef>
        <a:fontRef idx="minor"/>
      </dsp:style>
    </dsp:sp>
    <dsp:sp modelId="{B02A851B-4B7B-D841-A5E5-232096850E4A}">
      <dsp:nvSpPr>
        <dsp:cNvPr id="0" name=""/>
        <dsp:cNvSpPr/>
      </dsp:nvSpPr>
      <dsp:spPr>
        <a:xfrm>
          <a:off x="1392596" y="2057157"/>
          <a:ext cx="77783" cy="78489"/>
        </a:xfrm>
        <a:prstGeom prst="ellipse">
          <a:avLst/>
        </a:prstGeom>
        <a:solidFill>
          <a:schemeClr val="accent5">
            <a:hueOff val="-965506"/>
            <a:satOff val="-2488"/>
            <a:lumOff val="-1681"/>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4FC590-82AA-BA44-8508-FF8F7E1605EE}">
      <dsp:nvSpPr>
        <dsp:cNvPr id="0" name=""/>
        <dsp:cNvSpPr/>
      </dsp:nvSpPr>
      <dsp:spPr>
        <a:xfrm rot="8100000">
          <a:off x="2489912" y="484524"/>
          <a:ext cx="305563" cy="305563"/>
        </a:xfrm>
        <a:prstGeom prst="teardrop">
          <a:avLst>
            <a:gd name="adj" fmla="val 115000"/>
          </a:avLst>
        </a:prstGeom>
        <a:solidFill>
          <a:schemeClr val="accent5">
            <a:hueOff val="-1931012"/>
            <a:satOff val="-4977"/>
            <a:lumOff val="-3361"/>
            <a:alphaOff val="0"/>
          </a:schemeClr>
        </a:solidFill>
        <a:ln w="12700" cap="flat" cmpd="sng" algn="ctr">
          <a:solidFill>
            <a:schemeClr val="accent5">
              <a:hueOff val="-1931012"/>
              <a:satOff val="-4977"/>
              <a:lumOff val="-33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9A74A7-6466-014A-B0B9-8F3B63ABF019}">
      <dsp:nvSpPr>
        <dsp:cNvPr id="0" name=""/>
        <dsp:cNvSpPr/>
      </dsp:nvSpPr>
      <dsp:spPr>
        <a:xfrm>
          <a:off x="2523857" y="518470"/>
          <a:ext cx="237672" cy="237672"/>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AF8A265-AE71-2347-A6BB-237C8DB07A7B}">
      <dsp:nvSpPr>
        <dsp:cNvPr id="0" name=""/>
        <dsp:cNvSpPr/>
      </dsp:nvSpPr>
      <dsp:spPr>
        <a:xfrm>
          <a:off x="2858759" y="855332"/>
          <a:ext cx="2002944"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t>First draft for comment</a:t>
          </a:r>
        </a:p>
      </dsp:txBody>
      <dsp:txXfrm>
        <a:off x="2858759" y="855332"/>
        <a:ext cx="2002944" cy="1241070"/>
      </dsp:txXfrm>
    </dsp:sp>
    <dsp:sp modelId="{4765FB1F-B85E-1849-9CBC-2AA9013A6FFE}">
      <dsp:nvSpPr>
        <dsp:cNvPr id="0" name=""/>
        <dsp:cNvSpPr/>
      </dsp:nvSpPr>
      <dsp:spPr>
        <a:xfrm>
          <a:off x="2858759" y="419280"/>
          <a:ext cx="2002944"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1994</a:t>
          </a:r>
        </a:p>
      </dsp:txBody>
      <dsp:txXfrm>
        <a:off x="2858759" y="419280"/>
        <a:ext cx="2002944" cy="436051"/>
      </dsp:txXfrm>
    </dsp:sp>
    <dsp:sp modelId="{13DBE445-1F6F-9B40-9DD3-A385C2938070}">
      <dsp:nvSpPr>
        <dsp:cNvPr id="0" name=""/>
        <dsp:cNvSpPr/>
      </dsp:nvSpPr>
      <dsp:spPr>
        <a:xfrm>
          <a:off x="2642693" y="855332"/>
          <a:ext cx="0" cy="1241070"/>
        </a:xfrm>
        <a:prstGeom prst="line">
          <a:avLst/>
        </a:prstGeom>
        <a:noFill/>
        <a:ln w="12700" cap="flat" cmpd="sng" algn="ctr">
          <a:solidFill>
            <a:schemeClr val="accent5">
              <a:hueOff val="-1931012"/>
              <a:satOff val="-4977"/>
              <a:lumOff val="-3361"/>
              <a:alphaOff val="0"/>
            </a:schemeClr>
          </a:solidFill>
          <a:prstDash val="dash"/>
          <a:miter lim="800000"/>
        </a:ln>
        <a:effectLst/>
      </dsp:spPr>
      <dsp:style>
        <a:lnRef idx="1">
          <a:scrgbClr r="0" g="0" b="0"/>
        </a:lnRef>
        <a:fillRef idx="0">
          <a:scrgbClr r="0" g="0" b="0"/>
        </a:fillRef>
        <a:effectRef idx="0">
          <a:scrgbClr r="0" g="0" b="0"/>
        </a:effectRef>
        <a:fontRef idx="minor"/>
      </dsp:style>
    </dsp:sp>
    <dsp:sp modelId="{6FC9564C-5C72-514D-A4C4-5F3C1A285A35}">
      <dsp:nvSpPr>
        <dsp:cNvPr id="0" name=""/>
        <dsp:cNvSpPr/>
      </dsp:nvSpPr>
      <dsp:spPr>
        <a:xfrm>
          <a:off x="2605762" y="2057157"/>
          <a:ext cx="77783" cy="78489"/>
        </a:xfrm>
        <a:prstGeom prst="ellipse">
          <a:avLst/>
        </a:prstGeom>
        <a:solidFill>
          <a:schemeClr val="accent5">
            <a:hueOff val="-1931012"/>
            <a:satOff val="-4977"/>
            <a:lumOff val="-3361"/>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3F392E-3D52-C949-96D8-2155AA8EA8A6}">
      <dsp:nvSpPr>
        <dsp:cNvPr id="0" name=""/>
        <dsp:cNvSpPr/>
      </dsp:nvSpPr>
      <dsp:spPr>
        <a:xfrm rot="18900000">
          <a:off x="3703077" y="3402716"/>
          <a:ext cx="305563" cy="305563"/>
        </a:xfrm>
        <a:prstGeom prst="teardrop">
          <a:avLst>
            <a:gd name="adj" fmla="val 115000"/>
          </a:avLst>
        </a:prstGeom>
        <a:solidFill>
          <a:schemeClr val="accent5">
            <a:hueOff val="-2896518"/>
            <a:satOff val="-7465"/>
            <a:lumOff val="-5042"/>
            <a:alphaOff val="0"/>
          </a:schemeClr>
        </a:solidFill>
        <a:ln w="12700" cap="flat" cmpd="sng" algn="ctr">
          <a:solidFill>
            <a:schemeClr val="accent5">
              <a:hueOff val="-2896518"/>
              <a:satOff val="-7465"/>
              <a:lumOff val="-504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CAE7B9-50DA-D446-828C-2060CD61E3CF}">
      <dsp:nvSpPr>
        <dsp:cNvPr id="0" name=""/>
        <dsp:cNvSpPr/>
      </dsp:nvSpPr>
      <dsp:spPr>
        <a:xfrm>
          <a:off x="3737023" y="3436662"/>
          <a:ext cx="237672" cy="237672"/>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8A9041A-BC50-374B-ADE1-38736BB7F935}">
      <dsp:nvSpPr>
        <dsp:cNvPr id="0" name=""/>
        <dsp:cNvSpPr/>
      </dsp:nvSpPr>
      <dsp:spPr>
        <a:xfrm>
          <a:off x="4071925" y="2096402"/>
          <a:ext cx="2002944"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a:t>Final draft</a:t>
          </a:r>
        </a:p>
      </dsp:txBody>
      <dsp:txXfrm>
        <a:off x="4071925" y="2096402"/>
        <a:ext cx="2002944" cy="1241070"/>
      </dsp:txXfrm>
    </dsp:sp>
    <dsp:sp modelId="{9FD87E54-941F-4041-8EC3-64328A4E78D0}">
      <dsp:nvSpPr>
        <dsp:cNvPr id="0" name=""/>
        <dsp:cNvSpPr/>
      </dsp:nvSpPr>
      <dsp:spPr>
        <a:xfrm>
          <a:off x="4071925" y="3337472"/>
          <a:ext cx="2002944"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1998</a:t>
          </a:r>
        </a:p>
      </dsp:txBody>
      <dsp:txXfrm>
        <a:off x="4071925" y="3337472"/>
        <a:ext cx="2002944" cy="436051"/>
      </dsp:txXfrm>
    </dsp:sp>
    <dsp:sp modelId="{1A76EA00-B89B-0540-95BE-25A6065D499A}">
      <dsp:nvSpPr>
        <dsp:cNvPr id="0" name=""/>
        <dsp:cNvSpPr/>
      </dsp:nvSpPr>
      <dsp:spPr>
        <a:xfrm>
          <a:off x="3855859" y="2096402"/>
          <a:ext cx="0" cy="1241070"/>
        </a:xfrm>
        <a:prstGeom prst="line">
          <a:avLst/>
        </a:prstGeom>
        <a:noFill/>
        <a:ln w="12700" cap="flat" cmpd="sng" algn="ctr">
          <a:solidFill>
            <a:schemeClr val="accent5">
              <a:hueOff val="-2896518"/>
              <a:satOff val="-7465"/>
              <a:lumOff val="-5042"/>
              <a:alphaOff val="0"/>
            </a:schemeClr>
          </a:solidFill>
          <a:prstDash val="dash"/>
          <a:miter lim="800000"/>
        </a:ln>
        <a:effectLst/>
      </dsp:spPr>
      <dsp:style>
        <a:lnRef idx="1">
          <a:scrgbClr r="0" g="0" b="0"/>
        </a:lnRef>
        <a:fillRef idx="0">
          <a:scrgbClr r="0" g="0" b="0"/>
        </a:fillRef>
        <a:effectRef idx="0">
          <a:scrgbClr r="0" g="0" b="0"/>
        </a:effectRef>
        <a:fontRef idx="minor"/>
      </dsp:style>
    </dsp:sp>
    <dsp:sp modelId="{36D46BFA-EFA9-0D47-A435-301C77FDEB9B}">
      <dsp:nvSpPr>
        <dsp:cNvPr id="0" name=""/>
        <dsp:cNvSpPr/>
      </dsp:nvSpPr>
      <dsp:spPr>
        <a:xfrm>
          <a:off x="3818927" y="2057157"/>
          <a:ext cx="77783" cy="78489"/>
        </a:xfrm>
        <a:prstGeom prst="ellipse">
          <a:avLst/>
        </a:prstGeom>
        <a:solidFill>
          <a:schemeClr val="accent5">
            <a:hueOff val="-2896518"/>
            <a:satOff val="-7465"/>
            <a:lumOff val="-5042"/>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3FC710-BFD3-B048-9E6B-D21E8EA61EF2}">
      <dsp:nvSpPr>
        <dsp:cNvPr id="0" name=""/>
        <dsp:cNvSpPr/>
      </dsp:nvSpPr>
      <dsp:spPr>
        <a:xfrm rot="8100000">
          <a:off x="4916243" y="484524"/>
          <a:ext cx="305563" cy="305563"/>
        </a:xfrm>
        <a:prstGeom prst="teardrop">
          <a:avLst>
            <a:gd name="adj" fmla="val 115000"/>
          </a:avLst>
        </a:prstGeom>
        <a:solidFill>
          <a:schemeClr val="accent5">
            <a:hueOff val="-3862025"/>
            <a:satOff val="-9954"/>
            <a:lumOff val="-6723"/>
            <a:alphaOff val="0"/>
          </a:schemeClr>
        </a:solidFill>
        <a:ln w="12700" cap="flat" cmpd="sng" algn="ctr">
          <a:solidFill>
            <a:schemeClr val="accent5">
              <a:hueOff val="-3862025"/>
              <a:satOff val="-9954"/>
              <a:lumOff val="-672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A12AEC-F8E2-594C-9AE3-81551BD749E7}">
      <dsp:nvSpPr>
        <dsp:cNvPr id="0" name=""/>
        <dsp:cNvSpPr/>
      </dsp:nvSpPr>
      <dsp:spPr>
        <a:xfrm>
          <a:off x="4950188" y="518470"/>
          <a:ext cx="237672" cy="237672"/>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9421135-2879-764D-8F8D-A1E034387E6A}">
      <dsp:nvSpPr>
        <dsp:cNvPr id="0" name=""/>
        <dsp:cNvSpPr/>
      </dsp:nvSpPr>
      <dsp:spPr>
        <a:xfrm>
          <a:off x="5285091" y="855332"/>
          <a:ext cx="2002944"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t>Current draft</a:t>
          </a:r>
        </a:p>
      </dsp:txBody>
      <dsp:txXfrm>
        <a:off x="5285091" y="855332"/>
        <a:ext cx="2002944" cy="1241070"/>
      </dsp:txXfrm>
    </dsp:sp>
    <dsp:sp modelId="{9DEE9B32-9A5A-C542-A7A2-8A5B66B63384}">
      <dsp:nvSpPr>
        <dsp:cNvPr id="0" name=""/>
        <dsp:cNvSpPr/>
      </dsp:nvSpPr>
      <dsp:spPr>
        <a:xfrm>
          <a:off x="5285091" y="419280"/>
          <a:ext cx="2002944"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2009</a:t>
          </a:r>
        </a:p>
      </dsp:txBody>
      <dsp:txXfrm>
        <a:off x="5285091" y="419280"/>
        <a:ext cx="2002944" cy="436051"/>
      </dsp:txXfrm>
    </dsp:sp>
    <dsp:sp modelId="{56608FA1-5A91-9845-95AF-85199E1B96DD}">
      <dsp:nvSpPr>
        <dsp:cNvPr id="0" name=""/>
        <dsp:cNvSpPr/>
      </dsp:nvSpPr>
      <dsp:spPr>
        <a:xfrm>
          <a:off x="5069025" y="855332"/>
          <a:ext cx="0" cy="1241070"/>
        </a:xfrm>
        <a:prstGeom prst="line">
          <a:avLst/>
        </a:prstGeom>
        <a:noFill/>
        <a:ln w="12700" cap="flat" cmpd="sng" algn="ctr">
          <a:solidFill>
            <a:schemeClr val="accent5">
              <a:hueOff val="-3862025"/>
              <a:satOff val="-9954"/>
              <a:lumOff val="-6723"/>
              <a:alphaOff val="0"/>
            </a:schemeClr>
          </a:solidFill>
          <a:prstDash val="dash"/>
          <a:miter lim="800000"/>
        </a:ln>
        <a:effectLst/>
      </dsp:spPr>
      <dsp:style>
        <a:lnRef idx="1">
          <a:scrgbClr r="0" g="0" b="0"/>
        </a:lnRef>
        <a:fillRef idx="0">
          <a:scrgbClr r="0" g="0" b="0"/>
        </a:fillRef>
        <a:effectRef idx="0">
          <a:scrgbClr r="0" g="0" b="0"/>
        </a:effectRef>
        <a:fontRef idx="minor"/>
      </dsp:style>
    </dsp:sp>
    <dsp:sp modelId="{088E7CA0-C05D-F94D-A934-EA691F9DC1DF}">
      <dsp:nvSpPr>
        <dsp:cNvPr id="0" name=""/>
        <dsp:cNvSpPr/>
      </dsp:nvSpPr>
      <dsp:spPr>
        <a:xfrm>
          <a:off x="5032093" y="2057157"/>
          <a:ext cx="77783" cy="78489"/>
        </a:xfrm>
        <a:prstGeom prst="ellipse">
          <a:avLst/>
        </a:prstGeom>
        <a:solidFill>
          <a:schemeClr val="accent5">
            <a:hueOff val="-3862025"/>
            <a:satOff val="-9954"/>
            <a:lumOff val="-6723"/>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E67A62-ADFE-5E4E-A96D-C0C3BD3A032F}">
      <dsp:nvSpPr>
        <dsp:cNvPr id="0" name=""/>
        <dsp:cNvSpPr/>
      </dsp:nvSpPr>
      <dsp:spPr>
        <a:xfrm rot="18900000">
          <a:off x="6129409" y="3402716"/>
          <a:ext cx="305563" cy="305563"/>
        </a:xfrm>
        <a:prstGeom prst="teardrop">
          <a:avLst>
            <a:gd name="adj" fmla="val 115000"/>
          </a:avLst>
        </a:prstGeom>
        <a:solidFill>
          <a:schemeClr val="accent5">
            <a:hueOff val="-4827531"/>
            <a:satOff val="-12442"/>
            <a:lumOff val="-8404"/>
            <a:alphaOff val="0"/>
          </a:schemeClr>
        </a:solidFill>
        <a:ln w="12700" cap="flat" cmpd="sng" algn="ctr">
          <a:solidFill>
            <a:schemeClr val="accent5">
              <a:hueOff val="-4827531"/>
              <a:satOff val="-12442"/>
              <a:lumOff val="-84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EA4291-4978-F34C-9B1E-700E4358BB63}">
      <dsp:nvSpPr>
        <dsp:cNvPr id="0" name=""/>
        <dsp:cNvSpPr/>
      </dsp:nvSpPr>
      <dsp:spPr>
        <a:xfrm>
          <a:off x="6163354" y="3436662"/>
          <a:ext cx="237672" cy="237672"/>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B55F9A4-312C-AE44-BB6E-61D5E60CEB32}">
      <dsp:nvSpPr>
        <dsp:cNvPr id="0" name=""/>
        <dsp:cNvSpPr/>
      </dsp:nvSpPr>
      <dsp:spPr>
        <a:xfrm>
          <a:off x="6498256" y="2096402"/>
          <a:ext cx="2002944"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a:t>RDA implemented with FRBR concepts</a:t>
          </a:r>
        </a:p>
      </dsp:txBody>
      <dsp:txXfrm>
        <a:off x="6498256" y="2096402"/>
        <a:ext cx="2002944" cy="1241070"/>
      </dsp:txXfrm>
    </dsp:sp>
    <dsp:sp modelId="{9249ADD0-A736-4348-A8D9-EA8E4456058C}">
      <dsp:nvSpPr>
        <dsp:cNvPr id="0" name=""/>
        <dsp:cNvSpPr/>
      </dsp:nvSpPr>
      <dsp:spPr>
        <a:xfrm>
          <a:off x="6498256" y="3337472"/>
          <a:ext cx="2002944"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2013</a:t>
          </a:r>
        </a:p>
      </dsp:txBody>
      <dsp:txXfrm>
        <a:off x="6498256" y="3337472"/>
        <a:ext cx="2002944" cy="436051"/>
      </dsp:txXfrm>
    </dsp:sp>
    <dsp:sp modelId="{E93F9E0C-1C02-1249-9380-252BA46BADD0}">
      <dsp:nvSpPr>
        <dsp:cNvPr id="0" name=""/>
        <dsp:cNvSpPr/>
      </dsp:nvSpPr>
      <dsp:spPr>
        <a:xfrm>
          <a:off x="6282190" y="2096402"/>
          <a:ext cx="0" cy="1241070"/>
        </a:xfrm>
        <a:prstGeom prst="line">
          <a:avLst/>
        </a:prstGeom>
        <a:noFill/>
        <a:ln w="12700" cap="flat" cmpd="sng" algn="ctr">
          <a:solidFill>
            <a:schemeClr val="accent5">
              <a:hueOff val="-4827531"/>
              <a:satOff val="-12442"/>
              <a:lumOff val="-8404"/>
              <a:alphaOff val="0"/>
            </a:schemeClr>
          </a:solidFill>
          <a:prstDash val="dash"/>
          <a:miter lim="800000"/>
        </a:ln>
        <a:effectLst/>
      </dsp:spPr>
      <dsp:style>
        <a:lnRef idx="1">
          <a:scrgbClr r="0" g="0" b="0"/>
        </a:lnRef>
        <a:fillRef idx="0">
          <a:scrgbClr r="0" g="0" b="0"/>
        </a:fillRef>
        <a:effectRef idx="0">
          <a:scrgbClr r="0" g="0" b="0"/>
        </a:effectRef>
        <a:fontRef idx="minor"/>
      </dsp:style>
    </dsp:sp>
    <dsp:sp modelId="{DE58257E-D298-664F-B87F-FA07800B0F59}">
      <dsp:nvSpPr>
        <dsp:cNvPr id="0" name=""/>
        <dsp:cNvSpPr/>
      </dsp:nvSpPr>
      <dsp:spPr>
        <a:xfrm>
          <a:off x="6245258" y="2057157"/>
          <a:ext cx="77783" cy="78489"/>
        </a:xfrm>
        <a:prstGeom prst="ellipse">
          <a:avLst/>
        </a:prstGeom>
        <a:solidFill>
          <a:schemeClr val="accent5">
            <a:hueOff val="-4827531"/>
            <a:satOff val="-12442"/>
            <a:lumOff val="-8404"/>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B36947-8308-9C44-A1AA-0FA165DA6C33}">
      <dsp:nvSpPr>
        <dsp:cNvPr id="0" name=""/>
        <dsp:cNvSpPr/>
      </dsp:nvSpPr>
      <dsp:spPr>
        <a:xfrm rot="8100000">
          <a:off x="7342574" y="484524"/>
          <a:ext cx="305563" cy="305563"/>
        </a:xfrm>
        <a:prstGeom prst="teardrop">
          <a:avLst>
            <a:gd name="adj" fmla="val 115000"/>
          </a:avLst>
        </a:prstGeom>
        <a:solidFill>
          <a:schemeClr val="accent5">
            <a:hueOff val="-5793037"/>
            <a:satOff val="-14931"/>
            <a:lumOff val="-10084"/>
            <a:alphaOff val="0"/>
          </a:schemeClr>
        </a:solidFill>
        <a:ln w="12700" cap="flat" cmpd="sng" algn="ctr">
          <a:solidFill>
            <a:schemeClr val="accent5">
              <a:hueOff val="-5793037"/>
              <a:satOff val="-14931"/>
              <a:lumOff val="-100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D26B49-CB9D-464B-8CB1-3557FEF7D34A}">
      <dsp:nvSpPr>
        <dsp:cNvPr id="0" name=""/>
        <dsp:cNvSpPr/>
      </dsp:nvSpPr>
      <dsp:spPr>
        <a:xfrm>
          <a:off x="7376520" y="518470"/>
          <a:ext cx="237672" cy="237672"/>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3C266BD-267C-9943-A382-06C3E5620F30}">
      <dsp:nvSpPr>
        <dsp:cNvPr id="0" name=""/>
        <dsp:cNvSpPr/>
      </dsp:nvSpPr>
      <dsp:spPr>
        <a:xfrm>
          <a:off x="7711422" y="855332"/>
          <a:ext cx="2002944"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t>LRM</a:t>
          </a:r>
        </a:p>
      </dsp:txBody>
      <dsp:txXfrm>
        <a:off x="7711422" y="855332"/>
        <a:ext cx="2002944" cy="1241070"/>
      </dsp:txXfrm>
    </dsp:sp>
    <dsp:sp modelId="{1970A75A-3D5C-B640-90E5-46EFBBB2F2B9}">
      <dsp:nvSpPr>
        <dsp:cNvPr id="0" name=""/>
        <dsp:cNvSpPr/>
      </dsp:nvSpPr>
      <dsp:spPr>
        <a:xfrm>
          <a:off x="7711422" y="419280"/>
          <a:ext cx="2002944"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2016</a:t>
          </a:r>
        </a:p>
      </dsp:txBody>
      <dsp:txXfrm>
        <a:off x="7711422" y="419280"/>
        <a:ext cx="2002944" cy="436051"/>
      </dsp:txXfrm>
    </dsp:sp>
    <dsp:sp modelId="{94432253-DA25-0D4D-966E-79C6187D7232}">
      <dsp:nvSpPr>
        <dsp:cNvPr id="0" name=""/>
        <dsp:cNvSpPr/>
      </dsp:nvSpPr>
      <dsp:spPr>
        <a:xfrm>
          <a:off x="7495356" y="855332"/>
          <a:ext cx="0" cy="1241070"/>
        </a:xfrm>
        <a:prstGeom prst="line">
          <a:avLst/>
        </a:prstGeom>
        <a:noFill/>
        <a:ln w="12700" cap="flat" cmpd="sng" algn="ctr">
          <a:solidFill>
            <a:schemeClr val="accent5">
              <a:hueOff val="-5793037"/>
              <a:satOff val="-14931"/>
              <a:lumOff val="-10084"/>
              <a:alphaOff val="0"/>
            </a:schemeClr>
          </a:solidFill>
          <a:prstDash val="dash"/>
          <a:miter lim="800000"/>
        </a:ln>
        <a:effectLst/>
      </dsp:spPr>
      <dsp:style>
        <a:lnRef idx="1">
          <a:scrgbClr r="0" g="0" b="0"/>
        </a:lnRef>
        <a:fillRef idx="0">
          <a:scrgbClr r="0" g="0" b="0"/>
        </a:fillRef>
        <a:effectRef idx="0">
          <a:scrgbClr r="0" g="0" b="0"/>
        </a:effectRef>
        <a:fontRef idx="minor"/>
      </dsp:style>
    </dsp:sp>
    <dsp:sp modelId="{6F99DB12-AE30-F447-89F9-1625537FE4DC}">
      <dsp:nvSpPr>
        <dsp:cNvPr id="0" name=""/>
        <dsp:cNvSpPr/>
      </dsp:nvSpPr>
      <dsp:spPr>
        <a:xfrm>
          <a:off x="7458424" y="2057157"/>
          <a:ext cx="77783" cy="78489"/>
        </a:xfrm>
        <a:prstGeom prst="ellipse">
          <a:avLst/>
        </a:prstGeom>
        <a:solidFill>
          <a:schemeClr val="accent5">
            <a:hueOff val="-5793037"/>
            <a:satOff val="-14931"/>
            <a:lumOff val="-10084"/>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B7ECC0-0C06-0F4F-9141-F6FDA9992F3D}">
      <dsp:nvSpPr>
        <dsp:cNvPr id="0" name=""/>
        <dsp:cNvSpPr/>
      </dsp:nvSpPr>
      <dsp:spPr>
        <a:xfrm rot="18900000">
          <a:off x="8555740" y="3402716"/>
          <a:ext cx="305563" cy="305563"/>
        </a:xfrm>
        <a:prstGeom prst="teardrop">
          <a:avLst>
            <a:gd name="adj" fmla="val 115000"/>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AA6D6B-205D-854D-BBD0-462796EE39A9}">
      <dsp:nvSpPr>
        <dsp:cNvPr id="0" name=""/>
        <dsp:cNvSpPr/>
      </dsp:nvSpPr>
      <dsp:spPr>
        <a:xfrm>
          <a:off x="8589685" y="3436662"/>
          <a:ext cx="237672" cy="237672"/>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97662E5-D138-D743-B819-0175D844F99E}">
      <dsp:nvSpPr>
        <dsp:cNvPr id="0" name=""/>
        <dsp:cNvSpPr/>
      </dsp:nvSpPr>
      <dsp:spPr>
        <a:xfrm>
          <a:off x="8924587" y="2096402"/>
          <a:ext cx="2002944"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a:t>RDA implements LRM</a:t>
          </a:r>
        </a:p>
      </dsp:txBody>
      <dsp:txXfrm>
        <a:off x="8924587" y="2096402"/>
        <a:ext cx="2002944" cy="1241070"/>
      </dsp:txXfrm>
    </dsp:sp>
    <dsp:sp modelId="{2BB6313C-0BF5-F541-848B-2FC7B8033F88}">
      <dsp:nvSpPr>
        <dsp:cNvPr id="0" name=""/>
        <dsp:cNvSpPr/>
      </dsp:nvSpPr>
      <dsp:spPr>
        <a:xfrm>
          <a:off x="8924587" y="3337472"/>
          <a:ext cx="2002944"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2018</a:t>
          </a:r>
        </a:p>
      </dsp:txBody>
      <dsp:txXfrm>
        <a:off x="8924587" y="3337472"/>
        <a:ext cx="2002944" cy="436051"/>
      </dsp:txXfrm>
    </dsp:sp>
    <dsp:sp modelId="{EE446237-6DD0-7F43-9250-41B2C27ABBDD}">
      <dsp:nvSpPr>
        <dsp:cNvPr id="0" name=""/>
        <dsp:cNvSpPr/>
      </dsp:nvSpPr>
      <dsp:spPr>
        <a:xfrm>
          <a:off x="8708521" y="2096402"/>
          <a:ext cx="0" cy="1241070"/>
        </a:xfrm>
        <a:prstGeom prst="line">
          <a:avLst/>
        </a:prstGeom>
        <a:noFill/>
        <a:ln w="12700" cap="flat" cmpd="sng" algn="ctr">
          <a:solidFill>
            <a:schemeClr val="accent5">
              <a:hueOff val="-6758543"/>
              <a:satOff val="-17419"/>
              <a:lumOff val="-11765"/>
              <a:alphaOff val="0"/>
            </a:schemeClr>
          </a:solidFill>
          <a:prstDash val="dash"/>
          <a:miter lim="800000"/>
        </a:ln>
        <a:effectLst/>
      </dsp:spPr>
      <dsp:style>
        <a:lnRef idx="1">
          <a:scrgbClr r="0" g="0" b="0"/>
        </a:lnRef>
        <a:fillRef idx="0">
          <a:scrgbClr r="0" g="0" b="0"/>
        </a:fillRef>
        <a:effectRef idx="0">
          <a:scrgbClr r="0" g="0" b="0"/>
        </a:effectRef>
        <a:fontRef idx="minor"/>
      </dsp:style>
    </dsp:sp>
    <dsp:sp modelId="{E7A9A566-1B43-1C4E-92DA-B0D029A3A0D9}">
      <dsp:nvSpPr>
        <dsp:cNvPr id="0" name=""/>
        <dsp:cNvSpPr/>
      </dsp:nvSpPr>
      <dsp:spPr>
        <a:xfrm>
          <a:off x="8671589" y="2057157"/>
          <a:ext cx="77783" cy="78489"/>
        </a:xfrm>
        <a:prstGeom prst="ellipse">
          <a:avLst/>
        </a:prstGeom>
        <a:solidFill>
          <a:schemeClr val="accent5">
            <a:hueOff val="-6758543"/>
            <a:satOff val="-17419"/>
            <a:lumOff val="-11765"/>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74ED81-6E4C-5D48-A73E-A485D679B782}">
      <dsp:nvSpPr>
        <dsp:cNvPr id="0" name=""/>
        <dsp:cNvSpPr/>
      </dsp:nvSpPr>
      <dsp:spPr>
        <a:xfrm>
          <a:off x="1333"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E89AC8-299C-1E40-8486-B9A4EF1F6684}">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r>
            <a:rPr lang="en-US" sz="5600" kern="1200"/>
            <a:t>Relational database design</a:t>
          </a:r>
        </a:p>
      </dsp:txBody>
      <dsp:txXfrm>
        <a:off x="608661" y="692298"/>
        <a:ext cx="4508047" cy="2799040"/>
      </dsp:txXfrm>
    </dsp:sp>
    <dsp:sp modelId="{53565668-C388-1E4E-BD24-58770BDDEBCF}">
      <dsp:nvSpPr>
        <dsp:cNvPr id="0" name=""/>
        <dsp:cNvSpPr/>
      </dsp:nvSpPr>
      <dsp:spPr>
        <a:xfrm>
          <a:off x="5724037"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053415-722D-8248-95D1-1B30DD6934B6}">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r>
            <a:rPr lang="en-US" sz="5600" kern="1200"/>
            <a:t>Object-oriented data design</a:t>
          </a:r>
        </a:p>
      </dsp:txBody>
      <dsp:txXfrm>
        <a:off x="6331365" y="692298"/>
        <a:ext cx="4508047" cy="27990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7A0665-C794-D24F-9E57-654FB469852D}">
      <dsp:nvSpPr>
        <dsp:cNvPr id="0" name=""/>
        <dsp:cNvSpPr/>
      </dsp:nvSpPr>
      <dsp:spPr>
        <a:xfrm>
          <a:off x="0" y="36077"/>
          <a:ext cx="6513603" cy="91367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FaBiO – FRBR-aligned Bibliographic Ontology</a:t>
          </a:r>
        </a:p>
      </dsp:txBody>
      <dsp:txXfrm>
        <a:off x="44602" y="80679"/>
        <a:ext cx="6424399" cy="824474"/>
      </dsp:txXfrm>
    </dsp:sp>
    <dsp:sp modelId="{6139FD65-5C9C-0B4A-BC8C-8D5AC07E2F60}">
      <dsp:nvSpPr>
        <dsp:cNvPr id="0" name=""/>
        <dsp:cNvSpPr/>
      </dsp:nvSpPr>
      <dsp:spPr>
        <a:xfrm>
          <a:off x="0" y="1015995"/>
          <a:ext cx="6513603" cy="913678"/>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Akoma-Ntoso – Use of FRBR entities to describe legal document versions</a:t>
          </a:r>
        </a:p>
      </dsp:txBody>
      <dsp:txXfrm>
        <a:off x="44602" y="1060597"/>
        <a:ext cx="6424399" cy="824474"/>
      </dsp:txXfrm>
    </dsp:sp>
    <dsp:sp modelId="{3A6E619D-F3F5-7E48-B030-561955D7B48D}">
      <dsp:nvSpPr>
        <dsp:cNvPr id="0" name=""/>
        <dsp:cNvSpPr/>
      </dsp:nvSpPr>
      <dsp:spPr>
        <a:xfrm>
          <a:off x="0" y="1995914"/>
          <a:ext cx="6513603" cy="913678"/>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FRIR – Functional Requirements of Information Resources</a:t>
          </a:r>
        </a:p>
      </dsp:txBody>
      <dsp:txXfrm>
        <a:off x="44602" y="2040516"/>
        <a:ext cx="6424399" cy="824474"/>
      </dsp:txXfrm>
    </dsp:sp>
    <dsp:sp modelId="{CAD51448-C337-7D48-B093-E029A3D514C2}">
      <dsp:nvSpPr>
        <dsp:cNvPr id="0" name=""/>
        <dsp:cNvSpPr/>
      </dsp:nvSpPr>
      <dsp:spPr>
        <a:xfrm>
          <a:off x="0" y="2975833"/>
          <a:ext cx="6513603" cy="913678"/>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The Music Ontology</a:t>
          </a:r>
        </a:p>
      </dsp:txBody>
      <dsp:txXfrm>
        <a:off x="44602" y="3020435"/>
        <a:ext cx="6424399" cy="824474"/>
      </dsp:txXfrm>
    </dsp:sp>
    <dsp:sp modelId="{D43144F3-C85D-8244-A944-7D4A6D08E020}">
      <dsp:nvSpPr>
        <dsp:cNvPr id="0" name=""/>
        <dsp:cNvSpPr/>
      </dsp:nvSpPr>
      <dsp:spPr>
        <a:xfrm>
          <a:off x="0" y="3955751"/>
          <a:ext cx="6513603" cy="913678"/>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Colon classification</a:t>
          </a:r>
        </a:p>
      </dsp:txBody>
      <dsp:txXfrm>
        <a:off x="44602" y="4000353"/>
        <a:ext cx="6424399" cy="824474"/>
      </dsp:txXfrm>
    </dsp:sp>
    <dsp:sp modelId="{88605E75-33CC-4446-9EAB-FFAE5B355EF6}">
      <dsp:nvSpPr>
        <dsp:cNvPr id="0" name=""/>
        <dsp:cNvSpPr/>
      </dsp:nvSpPr>
      <dsp:spPr>
        <a:xfrm>
          <a:off x="0" y="4935670"/>
          <a:ext cx="6513603" cy="91367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Fast Fashion Ontology</a:t>
          </a:r>
        </a:p>
      </dsp:txBody>
      <dsp:txXfrm>
        <a:off x="44602" y="4980272"/>
        <a:ext cx="6424399" cy="8244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37BF0E-DB7F-1843-8B75-B15571DD3157}">
      <dsp:nvSpPr>
        <dsp:cNvPr id="0" name=""/>
        <dsp:cNvSpPr/>
      </dsp:nvSpPr>
      <dsp:spPr>
        <a:xfrm>
          <a:off x="0" y="2983"/>
          <a:ext cx="6263640" cy="77585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any entity can be iterative (e.g. a work of a work)</a:t>
          </a:r>
        </a:p>
      </dsp:txBody>
      <dsp:txXfrm>
        <a:off x="37874" y="40857"/>
        <a:ext cx="6187892" cy="700104"/>
      </dsp:txXfrm>
    </dsp:sp>
    <dsp:sp modelId="{1C582F40-9519-7D4E-B93F-1954084C7A9B}">
      <dsp:nvSpPr>
        <dsp:cNvPr id="0" name=""/>
        <dsp:cNvSpPr/>
      </dsp:nvSpPr>
      <dsp:spPr>
        <a:xfrm>
          <a:off x="0" y="790127"/>
          <a:ext cx="6263640" cy="77585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any entity can have relationships/links to any other entity</a:t>
          </a:r>
        </a:p>
      </dsp:txBody>
      <dsp:txXfrm>
        <a:off x="37874" y="828001"/>
        <a:ext cx="6187892" cy="700104"/>
      </dsp:txXfrm>
    </dsp:sp>
    <dsp:sp modelId="{789699BA-C03A-FE46-9479-85798F649F67}">
      <dsp:nvSpPr>
        <dsp:cNvPr id="0" name=""/>
        <dsp:cNvSpPr/>
      </dsp:nvSpPr>
      <dsp:spPr>
        <a:xfrm>
          <a:off x="0" y="1577272"/>
          <a:ext cx="6263640" cy="775852"/>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no entity has an inherent dependency on any other entity</a:t>
          </a:r>
        </a:p>
      </dsp:txBody>
      <dsp:txXfrm>
        <a:off x="37874" y="1615146"/>
        <a:ext cx="6187892" cy="700104"/>
      </dsp:txXfrm>
    </dsp:sp>
    <dsp:sp modelId="{67689684-2BA1-9145-BEFB-851FFD277C1B}">
      <dsp:nvSpPr>
        <dsp:cNvPr id="0" name=""/>
        <dsp:cNvSpPr/>
      </dsp:nvSpPr>
      <dsp:spPr>
        <a:xfrm>
          <a:off x="0" y="2364417"/>
          <a:ext cx="6263640" cy="77585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any entity can be used alone or in concert with other entities</a:t>
          </a:r>
        </a:p>
      </dsp:txBody>
      <dsp:txXfrm>
        <a:off x="37874" y="2402291"/>
        <a:ext cx="6187892" cy="700104"/>
      </dsp:txXfrm>
    </dsp:sp>
    <dsp:sp modelId="{2F1154C0-83CC-2746-A129-2B93216D515C}">
      <dsp:nvSpPr>
        <dsp:cNvPr id="0" name=""/>
        <dsp:cNvSpPr/>
      </dsp:nvSpPr>
      <dsp:spPr>
        <a:xfrm>
          <a:off x="0" y="3151562"/>
          <a:ext cx="6263640" cy="775852"/>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no entities are disjoint</a:t>
          </a:r>
        </a:p>
      </dsp:txBody>
      <dsp:txXfrm>
        <a:off x="37874" y="3189436"/>
        <a:ext cx="6187892" cy="700104"/>
      </dsp:txXfrm>
    </dsp:sp>
    <dsp:sp modelId="{EF0AF013-100C-C646-989D-60310C0EC18F}">
      <dsp:nvSpPr>
        <dsp:cNvPr id="0" name=""/>
        <dsp:cNvSpPr/>
      </dsp:nvSpPr>
      <dsp:spPr>
        <a:xfrm>
          <a:off x="0" y="3938707"/>
          <a:ext cx="6263640" cy="77585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anyone can define additional entities or subclasses</a:t>
          </a:r>
        </a:p>
      </dsp:txBody>
      <dsp:txXfrm>
        <a:off x="37874" y="3976581"/>
        <a:ext cx="6187892" cy="700104"/>
      </dsp:txXfrm>
    </dsp:sp>
    <dsp:sp modelId="{1CC1FE99-577C-0B40-A325-C609952F2C27}">
      <dsp:nvSpPr>
        <dsp:cNvPr id="0" name=""/>
        <dsp:cNvSpPr/>
      </dsp:nvSpPr>
      <dsp:spPr>
        <a:xfrm>
          <a:off x="0" y="4725852"/>
          <a:ext cx="6263640" cy="77585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individual profiles using the model may recommend or limit attributes and relationships, but the model itself will not have restrictions</a:t>
          </a:r>
        </a:p>
      </dsp:txBody>
      <dsp:txXfrm>
        <a:off x="37874" y="4763726"/>
        <a:ext cx="6187892" cy="7001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D9C729-AE1B-F04A-B75D-44BC7A807391}">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2D75F1-86F4-0349-B023-ED3EF1BBCFD0}">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A super-class, like the FRBRcore “Endeavour”</a:t>
          </a:r>
        </a:p>
      </dsp:txBody>
      <dsp:txXfrm>
        <a:off x="0" y="0"/>
        <a:ext cx="6900512" cy="1384035"/>
      </dsp:txXfrm>
    </dsp:sp>
    <dsp:sp modelId="{E35C60DB-AF0C-7545-9FA5-3F3FA126090E}">
      <dsp:nvSpPr>
        <dsp:cNvPr id="0" name=""/>
        <dsp:cNvSpPr/>
      </dsp:nvSpPr>
      <dsp:spPr>
        <a:xfrm>
          <a:off x="0" y="1384035"/>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C4CF58-682D-D740-90A9-73B297F9DB12}">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WEMI as SKOS concepts</a:t>
          </a:r>
        </a:p>
      </dsp:txBody>
      <dsp:txXfrm>
        <a:off x="0" y="1384035"/>
        <a:ext cx="6900512" cy="1384035"/>
      </dsp:txXfrm>
    </dsp:sp>
    <dsp:sp modelId="{CC747FD9-25A9-8547-BAB8-62EE396AB675}">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C45813-6FB7-A04B-95BA-067C6AE640E7}">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Etc. (See https://github.com/dcmi/openwemi/issues)</a:t>
          </a:r>
        </a:p>
      </dsp:txBody>
      <dsp:txXfrm>
        <a:off x="0" y="2768070"/>
        <a:ext cx="6900512" cy="1384035"/>
      </dsp:txXfrm>
    </dsp:sp>
    <dsp:sp modelId="{6DBE910C-9AB2-F14F-8E95-FCC4125038C3}">
      <dsp:nvSpPr>
        <dsp:cNvPr id="0" name=""/>
        <dsp:cNvSpPr/>
      </dsp:nvSpPr>
      <dsp:spPr>
        <a:xfrm>
          <a:off x="0" y="4152105"/>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D1A297-0091-A546-B946-1D6673ABF6BF}">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Add others if you see some</a:t>
          </a:r>
        </a:p>
      </dsp:txBody>
      <dsp:txXfrm>
        <a:off x="0" y="4152105"/>
        <a:ext cx="6900512" cy="138403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D2767E-7BDF-714F-9A44-58463274649F}" type="datetimeFigureOut">
              <a:rPr lang="en-US" smtClean="0"/>
              <a:t>8/1/22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2BCC97-4BB2-9246-A49B-B0F5A46E094E}" type="slidenum">
              <a:rPr lang="en-US" smtClean="0"/>
              <a:t>‹#›</a:t>
            </a:fld>
            <a:endParaRPr lang="en-US"/>
          </a:p>
        </p:txBody>
      </p:sp>
    </p:spTree>
    <p:extLst>
      <p:ext uri="{BB962C8B-B14F-4D97-AF65-F5344CB8AC3E}">
        <p14:creationId xmlns:p14="http://schemas.microsoft.com/office/powerpoint/2010/main" val="3233368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1 of FRBR. FRBR surfaced 2 things from library cataloging practice that I think are remarkable: the insight that created "things" have within them a gradation from their essence to their physical being. The other thing is that FRBR brought out relationships between bibliographic items, like "translation of" and "revision of". Neither of these has been fully implemented in library data. WEMI, though, is the aspect of FRBR that has caught the attention of many metadata developers outside of the library tradition.</a:t>
            </a:r>
          </a:p>
        </p:txBody>
      </p:sp>
      <p:sp>
        <p:nvSpPr>
          <p:cNvPr id="4" name="Slide Number Placeholder 3"/>
          <p:cNvSpPr>
            <a:spLocks noGrp="1"/>
          </p:cNvSpPr>
          <p:nvPr>
            <p:ph type="sldNum" sz="quarter" idx="5"/>
          </p:nvPr>
        </p:nvSpPr>
        <p:spPr/>
        <p:txBody>
          <a:bodyPr/>
          <a:lstStyle/>
          <a:p>
            <a:fld id="{4A2BCC97-4BB2-9246-A49B-B0F5A46E094E}" type="slidenum">
              <a:rPr lang="en-US" smtClean="0"/>
              <a:t>2</a:t>
            </a:fld>
            <a:endParaRPr lang="en-US"/>
          </a:p>
        </p:txBody>
      </p:sp>
    </p:spTree>
    <p:extLst>
      <p:ext uri="{BB962C8B-B14F-4D97-AF65-F5344CB8AC3E}">
        <p14:creationId xmlns:p14="http://schemas.microsoft.com/office/powerpoint/2010/main" val="4232786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examples of folks that have discovered and used WEMI for their purposes. These resemble the library model but also differ from it in important ways. This was my original impetus for thinking about a more general approach to defining a less constrained model – one that can easily accommodate non-library uses. I ran into these interesting uses of WEMI outside of FRBR – outside of “bibliographic records”</a:t>
            </a:r>
          </a:p>
          <a:p>
            <a:endParaRPr lang="en-US" dirty="0"/>
          </a:p>
          <a:p>
            <a:r>
              <a:rPr lang="en-US" dirty="0"/>
              <a:t>What is interesting is that people from rather far-flung information areas have found WEMI useful for their purposes. As we’ll see, these examples use WEMI but not as defined in the original FRBR model.</a:t>
            </a:r>
          </a:p>
          <a:p>
            <a:endParaRPr lang="en-US" dirty="0"/>
          </a:p>
          <a:p>
            <a:r>
              <a:rPr lang="en-US" dirty="0"/>
              <a:t>Each of these is a vocabulary, some of which are not yet actionable, but some are being used today. And “used” means that they must </a:t>
            </a:r>
            <a:r>
              <a:rPr lang="en-US"/>
              <a:t>be implemented as code.</a:t>
            </a:r>
            <a:endParaRPr lang="en-US" dirty="0"/>
          </a:p>
        </p:txBody>
      </p:sp>
      <p:sp>
        <p:nvSpPr>
          <p:cNvPr id="4" name="Slide Number Placeholder 3"/>
          <p:cNvSpPr>
            <a:spLocks noGrp="1"/>
          </p:cNvSpPr>
          <p:nvPr>
            <p:ph type="sldNum" sz="quarter" idx="5"/>
          </p:nvPr>
        </p:nvSpPr>
        <p:spPr/>
        <p:txBody>
          <a:bodyPr/>
          <a:lstStyle/>
          <a:p>
            <a:fld id="{4A2BCC97-4BB2-9246-A49B-B0F5A46E094E}" type="slidenum">
              <a:rPr lang="en-US" smtClean="0"/>
              <a:t>11</a:t>
            </a:fld>
            <a:endParaRPr lang="en-US"/>
          </a:p>
        </p:txBody>
      </p:sp>
    </p:spTree>
    <p:extLst>
      <p:ext uri="{BB962C8B-B14F-4D97-AF65-F5344CB8AC3E}">
        <p14:creationId xmlns:p14="http://schemas.microsoft.com/office/powerpoint/2010/main" val="1897405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IFLA has not provided the FRBR/LRM vocabulary as code, saying instead that it is a CONCEPTUAL model. But as you can see here and with the use of LRM in the RDA vocabulary, it’s not much use in a non-code form.</a:t>
            </a:r>
          </a:p>
        </p:txBody>
      </p:sp>
      <p:sp>
        <p:nvSpPr>
          <p:cNvPr id="4" name="Slide Number Placeholder 3"/>
          <p:cNvSpPr>
            <a:spLocks noGrp="1"/>
          </p:cNvSpPr>
          <p:nvPr>
            <p:ph type="sldNum" sz="quarter" idx="5"/>
          </p:nvPr>
        </p:nvSpPr>
        <p:spPr/>
        <p:txBody>
          <a:bodyPr/>
          <a:lstStyle/>
          <a:p>
            <a:fld id="{4A2BCC97-4BB2-9246-A49B-B0F5A46E094E}" type="slidenum">
              <a:rPr lang="en-US" smtClean="0"/>
              <a:t>12</a:t>
            </a:fld>
            <a:endParaRPr lang="en-US"/>
          </a:p>
        </p:txBody>
      </p:sp>
    </p:spTree>
    <p:extLst>
      <p:ext uri="{BB962C8B-B14F-4D97-AF65-F5344CB8AC3E}">
        <p14:creationId xmlns:p14="http://schemas.microsoft.com/office/powerpoint/2010/main" val="3366415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2005, with a group in the UK who were designing an RDF-based library catalog</a:t>
            </a:r>
          </a:p>
          <a:p>
            <a:r>
              <a:rPr lang="en-US" dirty="0"/>
              <a:t>IFLA did not create a metadata model for FRBR (they continue to insist that FRBR/LRM is a conceptual model, even though RDA embodies it in code -- ?) so this is still the only one available and it is defined as an RDF vocabulary</a:t>
            </a:r>
          </a:p>
          <a:p>
            <a:r>
              <a:rPr lang="en-US" dirty="0"/>
              <a:t>The Core here is all of the classes (all three FRBR groups) and the properties that are relationships between them, like from Work to Expression, etc. And the bibliographic relationships like “translation of”</a:t>
            </a:r>
          </a:p>
          <a:p>
            <a:r>
              <a:rPr lang="en-US" dirty="0"/>
              <a:t>Added some classes, like Endeavour, that included the entire bibliographic item – aka all of WEMI – something that IFLA stated clearly was not part of the FRBR model.</a:t>
            </a:r>
          </a:p>
          <a:p>
            <a:endParaRPr lang="en-US" dirty="0"/>
          </a:p>
          <a:p>
            <a:r>
              <a:rPr lang="en-US" dirty="0"/>
              <a:t>This is used by </a:t>
            </a:r>
            <a:r>
              <a:rPr lang="en-US" dirty="0" err="1"/>
              <a:t>FaBiO</a:t>
            </a:r>
            <a:r>
              <a:rPr lang="en-US" dirty="0"/>
              <a:t>, Music </a:t>
            </a:r>
            <a:r>
              <a:rPr lang="en-US" dirty="0" err="1"/>
              <a:t>Ontolgy</a:t>
            </a:r>
            <a:r>
              <a:rPr lang="en-US" dirty="0"/>
              <a:t> and others – in part because there is nothing else.</a:t>
            </a:r>
          </a:p>
          <a:p>
            <a:endParaRPr lang="en-US" dirty="0"/>
          </a:p>
        </p:txBody>
      </p:sp>
      <p:sp>
        <p:nvSpPr>
          <p:cNvPr id="4" name="Slide Number Placeholder 3"/>
          <p:cNvSpPr>
            <a:spLocks noGrp="1"/>
          </p:cNvSpPr>
          <p:nvPr>
            <p:ph type="sldNum" sz="quarter" idx="5"/>
          </p:nvPr>
        </p:nvSpPr>
        <p:spPr/>
        <p:txBody>
          <a:bodyPr/>
          <a:lstStyle/>
          <a:p>
            <a:fld id="{4A2BCC97-4BB2-9246-A49B-B0F5A46E094E}" type="slidenum">
              <a:rPr lang="en-US" smtClean="0"/>
              <a:t>13</a:t>
            </a:fld>
            <a:endParaRPr lang="en-US"/>
          </a:p>
        </p:txBody>
      </p:sp>
    </p:spTree>
    <p:extLst>
      <p:ext uri="{BB962C8B-B14F-4D97-AF65-F5344CB8AC3E}">
        <p14:creationId xmlns:p14="http://schemas.microsoft.com/office/powerpoint/2010/main" val="512357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also includes the primary bibliographic relationships, although I have not seen these used in the wild.</a:t>
            </a:r>
          </a:p>
        </p:txBody>
      </p:sp>
      <p:sp>
        <p:nvSpPr>
          <p:cNvPr id="4" name="Slide Number Placeholder 3"/>
          <p:cNvSpPr>
            <a:spLocks noGrp="1"/>
          </p:cNvSpPr>
          <p:nvPr>
            <p:ph type="sldNum" sz="quarter" idx="5"/>
          </p:nvPr>
        </p:nvSpPr>
        <p:spPr/>
        <p:txBody>
          <a:bodyPr/>
          <a:lstStyle/>
          <a:p>
            <a:fld id="{4A2BCC97-4BB2-9246-A49B-B0F5A46E094E}" type="slidenum">
              <a:rPr lang="en-US" smtClean="0"/>
              <a:t>14</a:t>
            </a:fld>
            <a:endParaRPr lang="en-US"/>
          </a:p>
        </p:txBody>
      </p:sp>
    </p:spTree>
    <p:extLst>
      <p:ext uri="{BB962C8B-B14F-4D97-AF65-F5344CB8AC3E}">
        <p14:creationId xmlns:p14="http://schemas.microsoft.com/office/powerpoint/2010/main" val="3753468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followed FRBR closely and therefore imitated precisely the model there including that the “things” of WEMI had no overlap between them, and the relationships were those linear ones in the diagram.</a:t>
            </a:r>
          </a:p>
          <a:p>
            <a:endParaRPr lang="en-US" dirty="0"/>
          </a:p>
          <a:p>
            <a:r>
              <a:rPr lang="en-US" dirty="0"/>
              <a:t>Those using it unfortunately inherit some of the less desirable aspects of FRBR, like WEMI entities being disjoint. Admittedly, some of the folks using this vocabulary have ignored parts that are inconvenient and have created working vocabularies that would be erroneous if strict </a:t>
            </a:r>
            <a:r>
              <a:rPr lang="en-US" dirty="0" err="1"/>
              <a:t>frbrcore</a:t>
            </a:r>
            <a:r>
              <a:rPr lang="en-US" dirty="0"/>
              <a:t> were applied.</a:t>
            </a:r>
          </a:p>
        </p:txBody>
      </p:sp>
      <p:sp>
        <p:nvSpPr>
          <p:cNvPr id="4" name="Slide Number Placeholder 3"/>
          <p:cNvSpPr>
            <a:spLocks noGrp="1"/>
          </p:cNvSpPr>
          <p:nvPr>
            <p:ph type="sldNum" sz="quarter" idx="5"/>
          </p:nvPr>
        </p:nvSpPr>
        <p:spPr/>
        <p:txBody>
          <a:bodyPr/>
          <a:lstStyle/>
          <a:p>
            <a:fld id="{4A2BCC97-4BB2-9246-A49B-B0F5A46E094E}" type="slidenum">
              <a:rPr lang="en-US" smtClean="0"/>
              <a:t>15</a:t>
            </a:fld>
            <a:endParaRPr lang="en-US"/>
          </a:p>
        </p:txBody>
      </p:sp>
    </p:spTree>
    <p:extLst>
      <p:ext uri="{BB962C8B-B14F-4D97-AF65-F5344CB8AC3E}">
        <p14:creationId xmlns:p14="http://schemas.microsoft.com/office/powerpoint/2010/main" val="3407311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part of the </a:t>
            </a:r>
            <a:r>
              <a:rPr lang="en-US" dirty="0" err="1"/>
              <a:t>CiTO</a:t>
            </a:r>
            <a:r>
              <a:rPr lang="en-US" dirty="0"/>
              <a:t> (citation indexing) vocabulary, and is a vocabulary for describing academic publications. </a:t>
            </a:r>
            <a:r>
              <a:rPr lang="en-US" dirty="0" err="1"/>
              <a:t>FaBiO</a:t>
            </a:r>
            <a:r>
              <a:rPr lang="en-US" dirty="0"/>
              <a:t> Work is defined as a sub-class of FRBR work – a more specific kind of work. Subclassing is a way to retain the general concepts but have them be specific to your use case. (</a:t>
            </a:r>
            <a:r>
              <a:rPr lang="en-US" dirty="0" err="1"/>
              <a:t>FRBRcore</a:t>
            </a:r>
            <a:r>
              <a:rPr lang="en-US" dirty="0"/>
              <a:t> – in a few minutes)</a:t>
            </a:r>
          </a:p>
        </p:txBody>
      </p:sp>
      <p:sp>
        <p:nvSpPr>
          <p:cNvPr id="4" name="Slide Number Placeholder 3"/>
          <p:cNvSpPr>
            <a:spLocks noGrp="1"/>
          </p:cNvSpPr>
          <p:nvPr>
            <p:ph type="sldNum" sz="quarter" idx="5"/>
          </p:nvPr>
        </p:nvSpPr>
        <p:spPr/>
        <p:txBody>
          <a:bodyPr/>
          <a:lstStyle/>
          <a:p>
            <a:fld id="{4A2BCC97-4BB2-9246-A49B-B0F5A46E094E}" type="slidenum">
              <a:rPr lang="en-US" smtClean="0"/>
              <a:t>16</a:t>
            </a:fld>
            <a:endParaRPr lang="en-US"/>
          </a:p>
        </p:txBody>
      </p:sp>
    </p:spTree>
    <p:extLst>
      <p:ext uri="{BB962C8B-B14F-4D97-AF65-F5344CB8AC3E}">
        <p14:creationId xmlns:p14="http://schemas.microsoft.com/office/powerpoint/2010/main" val="1580485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see how more flexibility is needed. In actual FRBR you cannot have an item without a manifestation, nor a manifestation without an expression. </a:t>
            </a:r>
            <a:r>
              <a:rPr lang="en-US" dirty="0" err="1"/>
              <a:t>FaBiO</a:t>
            </a:r>
            <a:r>
              <a:rPr lang="en-US" dirty="0"/>
              <a:t> found a need to add relationships to allow this. In part this could be the nature of the resource being described, but it also allows for missing information that might be filled in later. RDF is very open about the fact that you don’t always have all of the information at a single moment in time, but may need to build your data as you go along. RDF says that it’s ok if you don’t have everything in your data at a given time, you are allowed to provide it at a later date, if at all. (don’t’ expect catalogers to be omniscient)</a:t>
            </a:r>
          </a:p>
          <a:p>
            <a:endParaRPr lang="en-US" dirty="0"/>
          </a:p>
          <a:p>
            <a:r>
              <a:rPr lang="en-US" dirty="0"/>
              <a:t>Another reason: What if you just have a work and an item? As for original art works. Or Work/Manifestation?</a:t>
            </a:r>
          </a:p>
        </p:txBody>
      </p:sp>
      <p:sp>
        <p:nvSpPr>
          <p:cNvPr id="4" name="Slide Number Placeholder 3"/>
          <p:cNvSpPr>
            <a:spLocks noGrp="1"/>
          </p:cNvSpPr>
          <p:nvPr>
            <p:ph type="sldNum" sz="quarter" idx="5"/>
          </p:nvPr>
        </p:nvSpPr>
        <p:spPr/>
        <p:txBody>
          <a:bodyPr/>
          <a:lstStyle/>
          <a:p>
            <a:fld id="{4A2BCC97-4BB2-9246-A49B-B0F5A46E094E}" type="slidenum">
              <a:rPr lang="en-US" smtClean="0"/>
              <a:t>17</a:t>
            </a:fld>
            <a:endParaRPr lang="en-US"/>
          </a:p>
        </p:txBody>
      </p:sp>
    </p:spTree>
    <p:extLst>
      <p:ext uri="{BB962C8B-B14F-4D97-AF65-F5344CB8AC3E}">
        <p14:creationId xmlns:p14="http://schemas.microsoft.com/office/powerpoint/2010/main" val="96096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again, this creates a more specific class for the work – a musical work. In traditional library practice, this would be a form, but this allows you to have a general work, a musical work, and this is how one defines a more specific type in the RDF world.</a:t>
            </a:r>
          </a:p>
        </p:txBody>
      </p:sp>
      <p:sp>
        <p:nvSpPr>
          <p:cNvPr id="4" name="Slide Number Placeholder 3"/>
          <p:cNvSpPr>
            <a:spLocks noGrp="1"/>
          </p:cNvSpPr>
          <p:nvPr>
            <p:ph type="sldNum" sz="quarter" idx="5"/>
          </p:nvPr>
        </p:nvSpPr>
        <p:spPr/>
        <p:txBody>
          <a:bodyPr/>
          <a:lstStyle/>
          <a:p>
            <a:fld id="{4A2BCC97-4BB2-9246-A49B-B0F5A46E094E}" type="slidenum">
              <a:rPr lang="en-US" smtClean="0"/>
              <a:t>18</a:t>
            </a:fld>
            <a:endParaRPr lang="en-US"/>
          </a:p>
        </p:txBody>
      </p:sp>
    </p:spTree>
    <p:extLst>
      <p:ext uri="{BB962C8B-B14F-4D97-AF65-F5344CB8AC3E}">
        <p14:creationId xmlns:p14="http://schemas.microsoft.com/office/powerpoint/2010/main" val="29605735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again, this creates a more specific class for the work – a musical work. In traditional library practice, this would be a form or genre code, but this allows you to have a general work, a musical work, a music expression, etc. </a:t>
            </a:r>
          </a:p>
        </p:txBody>
      </p:sp>
      <p:sp>
        <p:nvSpPr>
          <p:cNvPr id="4" name="Slide Number Placeholder 3"/>
          <p:cNvSpPr>
            <a:spLocks noGrp="1"/>
          </p:cNvSpPr>
          <p:nvPr>
            <p:ph type="sldNum" sz="quarter" idx="5"/>
          </p:nvPr>
        </p:nvSpPr>
        <p:spPr/>
        <p:txBody>
          <a:bodyPr/>
          <a:lstStyle/>
          <a:p>
            <a:fld id="{4A2BCC97-4BB2-9246-A49B-B0F5A46E094E}" type="slidenum">
              <a:rPr lang="en-US" smtClean="0"/>
              <a:t>19</a:t>
            </a:fld>
            <a:endParaRPr lang="en-US"/>
          </a:p>
        </p:txBody>
      </p:sp>
    </p:spTree>
    <p:extLst>
      <p:ext uri="{BB962C8B-B14F-4D97-AF65-F5344CB8AC3E}">
        <p14:creationId xmlns:p14="http://schemas.microsoft.com/office/powerpoint/2010/main" val="9044160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again, this creates a more specific class for the work – a musical work. In traditional library practice, this would be a form, but this allows you to have a general work, a musical work, and this is how one defines a more specific type in the RDF world.</a:t>
            </a:r>
          </a:p>
        </p:txBody>
      </p:sp>
      <p:sp>
        <p:nvSpPr>
          <p:cNvPr id="4" name="Slide Number Placeholder 3"/>
          <p:cNvSpPr>
            <a:spLocks noGrp="1"/>
          </p:cNvSpPr>
          <p:nvPr>
            <p:ph type="sldNum" sz="quarter" idx="5"/>
          </p:nvPr>
        </p:nvSpPr>
        <p:spPr/>
        <p:txBody>
          <a:bodyPr/>
          <a:lstStyle/>
          <a:p>
            <a:fld id="{4A2BCC97-4BB2-9246-A49B-B0F5A46E094E}" type="slidenum">
              <a:rPr lang="en-US" smtClean="0"/>
              <a:t>20</a:t>
            </a:fld>
            <a:endParaRPr lang="en-US"/>
          </a:p>
        </p:txBody>
      </p:sp>
    </p:spTree>
    <p:extLst>
      <p:ext uri="{BB962C8B-B14F-4D97-AF65-F5344CB8AC3E}">
        <p14:creationId xmlns:p14="http://schemas.microsoft.com/office/powerpoint/2010/main" val="400119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point here is to understand the technology environment as FRBR was being developed. And I note that LRM, while later, contains many of the same concepts.</a:t>
            </a:r>
          </a:p>
        </p:txBody>
      </p:sp>
      <p:sp>
        <p:nvSpPr>
          <p:cNvPr id="4" name="Slide Number Placeholder 3"/>
          <p:cNvSpPr>
            <a:spLocks noGrp="1"/>
          </p:cNvSpPr>
          <p:nvPr>
            <p:ph type="sldNum" sz="quarter" idx="5"/>
          </p:nvPr>
        </p:nvSpPr>
        <p:spPr/>
        <p:txBody>
          <a:bodyPr/>
          <a:lstStyle/>
          <a:p>
            <a:fld id="{4A2BCC97-4BB2-9246-A49B-B0F5A46E094E}" type="slidenum">
              <a:rPr lang="en-US" smtClean="0"/>
              <a:t>3</a:t>
            </a:fld>
            <a:endParaRPr lang="en-US"/>
          </a:p>
        </p:txBody>
      </p:sp>
    </p:spTree>
    <p:extLst>
      <p:ext uri="{BB962C8B-B14F-4D97-AF65-F5344CB8AC3E}">
        <p14:creationId xmlns:p14="http://schemas.microsoft.com/office/powerpoint/2010/main" val="42654899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legal document is a work, but there are many different expressions and manifestations of that work as it goes through the legislative process. The WORKFLOW of a law or other official document. WEMI holds these together. This does not look at all like the other examples because it is not in RDF but in XML. Still, it needs a broad definition of WEMI if it is going to be coherent as a vocabulary.</a:t>
            </a:r>
          </a:p>
          <a:p>
            <a:endParaRPr lang="en-US" dirty="0"/>
          </a:p>
          <a:p>
            <a:r>
              <a:rPr lang="en-US" dirty="0"/>
              <a:t>Where in published resources what are gathered together into a Work are publications that each stand alone, in this case the expressions and manifestations are VERSIONs and, once the process is complete, may not be retained. But during the process this helps keep it all straight.</a:t>
            </a:r>
          </a:p>
        </p:txBody>
      </p:sp>
      <p:sp>
        <p:nvSpPr>
          <p:cNvPr id="4" name="Slide Number Placeholder 3"/>
          <p:cNvSpPr>
            <a:spLocks noGrp="1"/>
          </p:cNvSpPr>
          <p:nvPr>
            <p:ph type="sldNum" sz="quarter" idx="5"/>
          </p:nvPr>
        </p:nvSpPr>
        <p:spPr/>
        <p:txBody>
          <a:bodyPr/>
          <a:lstStyle/>
          <a:p>
            <a:fld id="{4A2BCC97-4BB2-9246-A49B-B0F5A46E094E}" type="slidenum">
              <a:rPr lang="en-US" smtClean="0"/>
              <a:t>21</a:t>
            </a:fld>
            <a:endParaRPr lang="en-US"/>
          </a:p>
        </p:txBody>
      </p:sp>
    </p:spTree>
    <p:extLst>
      <p:ext uri="{BB962C8B-B14F-4D97-AF65-F5344CB8AC3E}">
        <p14:creationId xmlns:p14="http://schemas.microsoft.com/office/powerpoint/2010/main" val="42629713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can’t explain this one well but I’ll give you a link to the article. These are datasets, derived from the same dataset, and you could run comparison algorithms to determine which are derived from others. Comparing datasets mathematically. This is a way to organize a family of datasets, and keeping track of which ones are equivalents or are derivative. Conceiving of them as manifestations of a work makes organization possible. </a:t>
            </a:r>
          </a:p>
        </p:txBody>
      </p:sp>
      <p:sp>
        <p:nvSpPr>
          <p:cNvPr id="4" name="Slide Number Placeholder 3"/>
          <p:cNvSpPr>
            <a:spLocks noGrp="1"/>
          </p:cNvSpPr>
          <p:nvPr>
            <p:ph type="sldNum" sz="quarter" idx="5"/>
          </p:nvPr>
        </p:nvSpPr>
        <p:spPr/>
        <p:txBody>
          <a:bodyPr/>
          <a:lstStyle/>
          <a:p>
            <a:fld id="{4A2BCC97-4BB2-9246-A49B-B0F5A46E094E}" type="slidenum">
              <a:rPr lang="en-US" smtClean="0"/>
              <a:t>22</a:t>
            </a:fld>
            <a:endParaRPr lang="en-US"/>
          </a:p>
        </p:txBody>
      </p:sp>
    </p:spTree>
    <p:extLst>
      <p:ext uri="{BB962C8B-B14F-4D97-AF65-F5344CB8AC3E}">
        <p14:creationId xmlns:p14="http://schemas.microsoft.com/office/powerpoint/2010/main" val="6746203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analysis of </a:t>
            </a:r>
            <a:r>
              <a:rPr lang="en-US" dirty="0" err="1"/>
              <a:t>Ranganthan’s</a:t>
            </a:r>
            <a:r>
              <a:rPr lang="en-US" dirty="0"/>
              <a:t> library classification from the 1930’s, showing how his book "call number" can represent WEMI – some of this is true in LCC and DDC but not as specifically as this. It would be interesting to try to apply WEMI to library classification and to subject headings. I’m not sure it would be useful, but it might be interesting.</a:t>
            </a:r>
          </a:p>
        </p:txBody>
      </p:sp>
      <p:sp>
        <p:nvSpPr>
          <p:cNvPr id="4" name="Slide Number Placeholder 3"/>
          <p:cNvSpPr>
            <a:spLocks noGrp="1"/>
          </p:cNvSpPr>
          <p:nvPr>
            <p:ph type="sldNum" sz="quarter" idx="5"/>
          </p:nvPr>
        </p:nvSpPr>
        <p:spPr/>
        <p:txBody>
          <a:bodyPr/>
          <a:lstStyle/>
          <a:p>
            <a:fld id="{4A2BCC97-4BB2-9246-A49B-B0F5A46E094E}" type="slidenum">
              <a:rPr lang="en-US" smtClean="0"/>
              <a:t>23</a:t>
            </a:fld>
            <a:endParaRPr lang="en-US"/>
          </a:p>
        </p:txBody>
      </p:sp>
    </p:spTree>
    <p:extLst>
      <p:ext uri="{BB962C8B-B14F-4D97-AF65-F5344CB8AC3E}">
        <p14:creationId xmlns:p14="http://schemas.microsoft.com/office/powerpoint/2010/main" val="319690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another use of WEMI that varies greatly from the library model. This was done for the system of a fashion industry company. It begins with the designer’s idea for a style, to an actual design, then the manufacture of that, and then individual pieces that are sold. It’s a stretch, but stretching is good.</a:t>
            </a:r>
          </a:p>
        </p:txBody>
      </p:sp>
      <p:sp>
        <p:nvSpPr>
          <p:cNvPr id="4" name="Slide Number Placeholder 3"/>
          <p:cNvSpPr>
            <a:spLocks noGrp="1"/>
          </p:cNvSpPr>
          <p:nvPr>
            <p:ph type="sldNum" sz="quarter" idx="5"/>
          </p:nvPr>
        </p:nvSpPr>
        <p:spPr/>
        <p:txBody>
          <a:bodyPr/>
          <a:lstStyle/>
          <a:p>
            <a:fld id="{4A2BCC97-4BB2-9246-A49B-B0F5A46E094E}" type="slidenum">
              <a:rPr lang="en-US" smtClean="0"/>
              <a:t>24</a:t>
            </a:fld>
            <a:endParaRPr lang="en-US"/>
          </a:p>
        </p:txBody>
      </p:sp>
    </p:spTree>
    <p:extLst>
      <p:ext uri="{BB962C8B-B14F-4D97-AF65-F5344CB8AC3E}">
        <p14:creationId xmlns:p14="http://schemas.microsoft.com/office/powerpoint/2010/main" val="42932833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Removing as much of the baggage as possible</a:t>
            </a:r>
          </a:p>
        </p:txBody>
      </p:sp>
      <p:sp>
        <p:nvSpPr>
          <p:cNvPr id="4" name="Slide Number Placeholder 3"/>
          <p:cNvSpPr>
            <a:spLocks noGrp="1"/>
          </p:cNvSpPr>
          <p:nvPr>
            <p:ph type="sldNum" sz="quarter" idx="5"/>
          </p:nvPr>
        </p:nvSpPr>
        <p:spPr/>
        <p:txBody>
          <a:bodyPr/>
          <a:lstStyle/>
          <a:p>
            <a:fld id="{4A2BCC97-4BB2-9246-A49B-B0F5A46E094E}" type="slidenum">
              <a:rPr lang="en-US" smtClean="0"/>
              <a:t>26</a:t>
            </a:fld>
            <a:endParaRPr lang="en-US"/>
          </a:p>
        </p:txBody>
      </p:sp>
    </p:spTree>
    <p:extLst>
      <p:ext uri="{BB962C8B-B14F-4D97-AF65-F5344CB8AC3E}">
        <p14:creationId xmlns:p14="http://schemas.microsoft.com/office/powerpoint/2010/main" val="23211697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still has the logic from Work to Item</a:t>
            </a:r>
          </a:p>
        </p:txBody>
      </p:sp>
      <p:sp>
        <p:nvSpPr>
          <p:cNvPr id="4" name="Slide Number Placeholder 3"/>
          <p:cNvSpPr>
            <a:spLocks noGrp="1"/>
          </p:cNvSpPr>
          <p:nvPr>
            <p:ph type="sldNum" sz="quarter" idx="5"/>
          </p:nvPr>
        </p:nvSpPr>
        <p:spPr/>
        <p:txBody>
          <a:bodyPr/>
          <a:lstStyle/>
          <a:p>
            <a:fld id="{4A2BCC97-4BB2-9246-A49B-B0F5A46E094E}" type="slidenum">
              <a:rPr lang="en-US" smtClean="0"/>
              <a:t>27</a:t>
            </a:fld>
            <a:endParaRPr lang="en-US"/>
          </a:p>
        </p:txBody>
      </p:sp>
    </p:spTree>
    <p:extLst>
      <p:ext uri="{BB962C8B-B14F-4D97-AF65-F5344CB8AC3E}">
        <p14:creationId xmlns:p14="http://schemas.microsoft.com/office/powerpoint/2010/main" val="35740413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2BCC97-4BB2-9246-A49B-B0F5A46E094E}" type="slidenum">
              <a:rPr lang="en-US" smtClean="0"/>
              <a:t>32</a:t>
            </a:fld>
            <a:endParaRPr lang="en-US"/>
          </a:p>
        </p:txBody>
      </p:sp>
    </p:spTree>
    <p:extLst>
      <p:ext uri="{BB962C8B-B14F-4D97-AF65-F5344CB8AC3E}">
        <p14:creationId xmlns:p14="http://schemas.microsoft.com/office/powerpoint/2010/main" val="42006858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Working group will consider various possibilities, and will provide a vocabulary as quickly as possible.</a:t>
            </a:r>
          </a:p>
        </p:txBody>
      </p:sp>
      <p:sp>
        <p:nvSpPr>
          <p:cNvPr id="4" name="Slide Number Placeholder 3"/>
          <p:cNvSpPr>
            <a:spLocks noGrp="1"/>
          </p:cNvSpPr>
          <p:nvPr>
            <p:ph type="sldNum" sz="quarter" idx="5"/>
          </p:nvPr>
        </p:nvSpPr>
        <p:spPr/>
        <p:txBody>
          <a:bodyPr/>
          <a:lstStyle/>
          <a:p>
            <a:fld id="{4A2BCC97-4BB2-9246-A49B-B0F5A46E094E}" type="slidenum">
              <a:rPr lang="en-US" smtClean="0"/>
              <a:t>37</a:t>
            </a:fld>
            <a:endParaRPr lang="en-US"/>
          </a:p>
        </p:txBody>
      </p:sp>
    </p:spTree>
    <p:extLst>
      <p:ext uri="{BB962C8B-B14F-4D97-AF65-F5344CB8AC3E}">
        <p14:creationId xmlns:p14="http://schemas.microsoft.com/office/powerpoint/2010/main" val="20340362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2BCC97-4BB2-9246-A49B-B0F5A46E094E}" type="slidenum">
              <a:rPr lang="en-US" smtClean="0"/>
              <a:t>38</a:t>
            </a:fld>
            <a:endParaRPr lang="en-US"/>
          </a:p>
        </p:txBody>
      </p:sp>
    </p:spTree>
    <p:extLst>
      <p:ext uri="{BB962C8B-B14F-4D97-AF65-F5344CB8AC3E}">
        <p14:creationId xmlns:p14="http://schemas.microsoft.com/office/powerpoint/2010/main" val="1989407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FRBR Review Group explicitly acknowledged that they were influenced by relational database design. Later work, include </a:t>
            </a:r>
            <a:r>
              <a:rPr lang="en-US" dirty="0" err="1"/>
              <a:t>FRBRoo</a:t>
            </a:r>
            <a:r>
              <a:rPr lang="en-US" dirty="0"/>
              <a:t> and LRM, have made use of object-oriented design concepts.</a:t>
            </a:r>
          </a:p>
        </p:txBody>
      </p:sp>
      <p:sp>
        <p:nvSpPr>
          <p:cNvPr id="4" name="Slide Number Placeholder 3"/>
          <p:cNvSpPr>
            <a:spLocks noGrp="1"/>
          </p:cNvSpPr>
          <p:nvPr>
            <p:ph type="sldNum" sz="quarter" idx="5"/>
          </p:nvPr>
        </p:nvSpPr>
        <p:spPr/>
        <p:txBody>
          <a:bodyPr/>
          <a:lstStyle/>
          <a:p>
            <a:fld id="{4A2BCC97-4BB2-9246-A49B-B0F5A46E094E}" type="slidenum">
              <a:rPr lang="en-US" smtClean="0"/>
              <a:t>4</a:t>
            </a:fld>
            <a:endParaRPr lang="en-US"/>
          </a:p>
        </p:txBody>
      </p:sp>
    </p:spTree>
    <p:extLst>
      <p:ext uri="{BB962C8B-B14F-4D97-AF65-F5344CB8AC3E}">
        <p14:creationId xmlns:p14="http://schemas.microsoft.com/office/powerpoint/2010/main" val="2997127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relational database design the goal is to disassemble the data into separate tables with no overlap. Each table represents a “thing” in the data, as you can see here.</a:t>
            </a:r>
          </a:p>
        </p:txBody>
      </p:sp>
      <p:sp>
        <p:nvSpPr>
          <p:cNvPr id="4" name="Slide Number Placeholder 3"/>
          <p:cNvSpPr>
            <a:spLocks noGrp="1"/>
          </p:cNvSpPr>
          <p:nvPr>
            <p:ph type="sldNum" sz="quarter" idx="5"/>
          </p:nvPr>
        </p:nvSpPr>
        <p:spPr/>
        <p:txBody>
          <a:bodyPr/>
          <a:lstStyle/>
          <a:p>
            <a:fld id="{4A2BCC97-4BB2-9246-A49B-B0F5A46E094E}" type="slidenum">
              <a:rPr lang="en-US" smtClean="0"/>
              <a:t>5</a:t>
            </a:fld>
            <a:endParaRPr lang="en-US"/>
          </a:p>
        </p:txBody>
      </p:sp>
    </p:spTree>
    <p:extLst>
      <p:ext uri="{BB962C8B-B14F-4D97-AF65-F5344CB8AC3E}">
        <p14:creationId xmlns:p14="http://schemas.microsoft.com/office/powerpoint/2010/main" val="2584490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Unified Modeling Language</a:t>
            </a:r>
          </a:p>
          <a:p>
            <a:endParaRPr lang="en-US" dirty="0"/>
          </a:p>
          <a:p>
            <a:r>
              <a:rPr lang="en-US" dirty="0"/>
              <a:t>In OO design, the object (or class) defines the data elements that are data elements for that class. Again, these boxes of data elements are separate. Although the term for each box is a “class” – and RDF uses a concept of class – they are very different things. I’ll get to that soon.</a:t>
            </a:r>
          </a:p>
        </p:txBody>
      </p:sp>
      <p:sp>
        <p:nvSpPr>
          <p:cNvPr id="4" name="Slide Number Placeholder 3"/>
          <p:cNvSpPr>
            <a:spLocks noGrp="1"/>
          </p:cNvSpPr>
          <p:nvPr>
            <p:ph type="sldNum" sz="quarter" idx="5"/>
          </p:nvPr>
        </p:nvSpPr>
        <p:spPr/>
        <p:txBody>
          <a:bodyPr/>
          <a:lstStyle/>
          <a:p>
            <a:fld id="{4A2BCC97-4BB2-9246-A49B-B0F5A46E094E}" type="slidenum">
              <a:rPr lang="en-US" smtClean="0"/>
              <a:t>6</a:t>
            </a:fld>
            <a:endParaRPr lang="en-US"/>
          </a:p>
        </p:txBody>
      </p:sp>
    </p:spTree>
    <p:extLst>
      <p:ext uri="{BB962C8B-B14F-4D97-AF65-F5344CB8AC3E}">
        <p14:creationId xmlns:p14="http://schemas.microsoft.com/office/powerpoint/2010/main" val="2691865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great if your data is well-defined and neat. No ambiguity. This was 30 years ago, before online sharing of vocabularies and data was possible. </a:t>
            </a:r>
          </a:p>
        </p:txBody>
      </p:sp>
      <p:sp>
        <p:nvSpPr>
          <p:cNvPr id="4" name="Slide Number Placeholder 3"/>
          <p:cNvSpPr>
            <a:spLocks noGrp="1"/>
          </p:cNvSpPr>
          <p:nvPr>
            <p:ph type="sldNum" sz="quarter" idx="5"/>
          </p:nvPr>
        </p:nvSpPr>
        <p:spPr/>
        <p:txBody>
          <a:bodyPr/>
          <a:lstStyle/>
          <a:p>
            <a:fld id="{4A2BCC97-4BB2-9246-A49B-B0F5A46E094E}" type="slidenum">
              <a:rPr lang="en-US" smtClean="0"/>
              <a:t>7</a:t>
            </a:fld>
            <a:endParaRPr lang="en-US"/>
          </a:p>
        </p:txBody>
      </p:sp>
    </p:spTree>
    <p:extLst>
      <p:ext uri="{BB962C8B-B14F-4D97-AF65-F5344CB8AC3E}">
        <p14:creationId xmlns:p14="http://schemas.microsoft.com/office/powerpoint/2010/main" val="3233129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WEMI that we have all encountered before. It encompasses both relational database concepts and in its later incarnation, those of object-oriented design. It is strictly linear, each “thing” linking to the next thing, and no way to jump between them if you need to, and no obvious way to extend the model. In the documentation, each box defines the data elements that are allowed in that box. Both models include the attributes or elements that are valid for each “box”.</a:t>
            </a:r>
          </a:p>
        </p:txBody>
      </p:sp>
      <p:sp>
        <p:nvSpPr>
          <p:cNvPr id="4" name="Slide Number Placeholder 3"/>
          <p:cNvSpPr>
            <a:spLocks noGrp="1"/>
          </p:cNvSpPr>
          <p:nvPr>
            <p:ph type="sldNum" sz="quarter" idx="5"/>
          </p:nvPr>
        </p:nvSpPr>
        <p:spPr/>
        <p:txBody>
          <a:bodyPr/>
          <a:lstStyle/>
          <a:p>
            <a:fld id="{4A2BCC97-4BB2-9246-A49B-B0F5A46E094E}" type="slidenum">
              <a:rPr lang="en-US" smtClean="0"/>
              <a:t>8</a:t>
            </a:fld>
            <a:endParaRPr lang="en-US"/>
          </a:p>
        </p:txBody>
      </p:sp>
    </p:spTree>
    <p:extLst>
      <p:ext uri="{BB962C8B-B14F-4D97-AF65-F5344CB8AC3E}">
        <p14:creationId xmlns:p14="http://schemas.microsoft.com/office/powerpoint/2010/main" val="1747564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key aspect of the object-oriented classes is that the class defines the data elements that are valid for that class, and no element is valid in more than one class. In this case you have more than one entity that can have language as a data element and therefore these are defined as three different elements, as you can see from their identifiers.</a:t>
            </a:r>
          </a:p>
          <a:p>
            <a:endParaRPr lang="en-US" dirty="0"/>
          </a:p>
          <a:p>
            <a:r>
              <a:rPr lang="en-US" dirty="0"/>
              <a:t>Also, WEMI entities are defined as disjoint. It is because of this that they cannot share a single element like “language”. You can see that in the FRBR and LRM documents</a:t>
            </a:r>
          </a:p>
        </p:txBody>
      </p:sp>
      <p:sp>
        <p:nvSpPr>
          <p:cNvPr id="4" name="Slide Number Placeholder 3"/>
          <p:cNvSpPr>
            <a:spLocks noGrp="1"/>
          </p:cNvSpPr>
          <p:nvPr>
            <p:ph type="sldNum" sz="quarter" idx="5"/>
          </p:nvPr>
        </p:nvSpPr>
        <p:spPr/>
        <p:txBody>
          <a:bodyPr/>
          <a:lstStyle/>
          <a:p>
            <a:fld id="{4A2BCC97-4BB2-9246-A49B-B0F5A46E094E}" type="slidenum">
              <a:rPr lang="en-US" smtClean="0"/>
              <a:t>9</a:t>
            </a:fld>
            <a:endParaRPr lang="en-US"/>
          </a:p>
        </p:txBody>
      </p:sp>
    </p:spTree>
    <p:extLst>
      <p:ext uri="{BB962C8B-B14F-4D97-AF65-F5344CB8AC3E}">
        <p14:creationId xmlns:p14="http://schemas.microsoft.com/office/powerpoint/2010/main" val="2635039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object-oriented, not relational DB. Classes in RDF are semantic, not structural. (example later) </a:t>
            </a:r>
          </a:p>
          <a:p>
            <a:endParaRPr lang="en-US" dirty="0"/>
          </a:p>
          <a:p>
            <a:r>
              <a:rPr lang="en-US" dirty="0"/>
              <a:t>Also in RDF, the class does not define the properties that can be used, and therefore there is no restriction on whether a data element (called “property” in RDF) can be used with more than one class, and the thing that you are describing can belong to more than one class. You can be a librarian, a golfer, a parent, and a knitter – you don’t have to be just one. </a:t>
            </a:r>
          </a:p>
          <a:p>
            <a:endParaRPr lang="en-US" dirty="0"/>
          </a:p>
          <a:p>
            <a:r>
              <a:rPr lang="en-US" dirty="0"/>
              <a:t>Disjoint is an option here, where in RDBMS and OO it is not.</a:t>
            </a:r>
          </a:p>
        </p:txBody>
      </p:sp>
      <p:sp>
        <p:nvSpPr>
          <p:cNvPr id="4" name="Slide Number Placeholder 3"/>
          <p:cNvSpPr>
            <a:spLocks noGrp="1"/>
          </p:cNvSpPr>
          <p:nvPr>
            <p:ph type="sldNum" sz="quarter" idx="5"/>
          </p:nvPr>
        </p:nvSpPr>
        <p:spPr/>
        <p:txBody>
          <a:bodyPr/>
          <a:lstStyle/>
          <a:p>
            <a:fld id="{4A2BCC97-4BB2-9246-A49B-B0F5A46E094E}" type="slidenum">
              <a:rPr lang="en-US" smtClean="0"/>
              <a:t>10</a:t>
            </a:fld>
            <a:endParaRPr lang="en-US"/>
          </a:p>
        </p:txBody>
      </p:sp>
    </p:spTree>
    <p:extLst>
      <p:ext uri="{BB962C8B-B14F-4D97-AF65-F5344CB8AC3E}">
        <p14:creationId xmlns:p14="http://schemas.microsoft.com/office/powerpoint/2010/main" val="3682881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85E6D-888D-0442-99DD-6423ADED1D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28B625-C8D7-3746-B2F4-3E87492C6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858EEF-E22C-BF4B-B700-EB83154F5332}"/>
              </a:ext>
            </a:extLst>
          </p:cNvPr>
          <p:cNvSpPr>
            <a:spLocks noGrp="1"/>
          </p:cNvSpPr>
          <p:nvPr>
            <p:ph type="dt" sz="half" idx="10"/>
          </p:nvPr>
        </p:nvSpPr>
        <p:spPr/>
        <p:txBody>
          <a:bodyPr/>
          <a:lstStyle/>
          <a:p>
            <a:fld id="{96118BAC-98E6-1C4E-B08E-307DB17106ED}" type="datetimeFigureOut">
              <a:rPr lang="en-US" smtClean="0"/>
              <a:t>8/1/22</a:t>
            </a:fld>
            <a:endParaRPr lang="en-US"/>
          </a:p>
        </p:txBody>
      </p:sp>
      <p:sp>
        <p:nvSpPr>
          <p:cNvPr id="5" name="Footer Placeholder 4">
            <a:extLst>
              <a:ext uri="{FF2B5EF4-FFF2-40B4-BE49-F238E27FC236}">
                <a16:creationId xmlns:a16="http://schemas.microsoft.com/office/drawing/2014/main" id="{78C8753A-7F16-8B41-B631-29AD65F366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B46215-BC87-114F-8A8C-AC61409DC60E}"/>
              </a:ext>
            </a:extLst>
          </p:cNvPr>
          <p:cNvSpPr>
            <a:spLocks noGrp="1"/>
          </p:cNvSpPr>
          <p:nvPr>
            <p:ph type="sldNum" sz="quarter" idx="12"/>
          </p:nvPr>
        </p:nvSpPr>
        <p:spPr/>
        <p:txBody>
          <a:bodyPr/>
          <a:lstStyle/>
          <a:p>
            <a:fld id="{0D119055-771D-FB4C-A53D-D92272E58C9D}" type="slidenum">
              <a:rPr lang="en-US" smtClean="0"/>
              <a:t>‹#›</a:t>
            </a:fld>
            <a:endParaRPr lang="en-US"/>
          </a:p>
        </p:txBody>
      </p:sp>
    </p:spTree>
    <p:extLst>
      <p:ext uri="{BB962C8B-B14F-4D97-AF65-F5344CB8AC3E}">
        <p14:creationId xmlns:p14="http://schemas.microsoft.com/office/powerpoint/2010/main" val="3765060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5981C-C5D8-0245-A75A-395F60FA03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B140E4-3DB7-9F46-AA29-BDCE70D2CD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F183EF-9B8C-304A-B37D-29B1306B58DC}"/>
              </a:ext>
            </a:extLst>
          </p:cNvPr>
          <p:cNvSpPr>
            <a:spLocks noGrp="1"/>
          </p:cNvSpPr>
          <p:nvPr>
            <p:ph type="dt" sz="half" idx="10"/>
          </p:nvPr>
        </p:nvSpPr>
        <p:spPr/>
        <p:txBody>
          <a:bodyPr/>
          <a:lstStyle/>
          <a:p>
            <a:fld id="{96118BAC-98E6-1C4E-B08E-307DB17106ED}" type="datetimeFigureOut">
              <a:rPr lang="en-US" smtClean="0"/>
              <a:t>8/1/22</a:t>
            </a:fld>
            <a:endParaRPr lang="en-US"/>
          </a:p>
        </p:txBody>
      </p:sp>
      <p:sp>
        <p:nvSpPr>
          <p:cNvPr id="5" name="Footer Placeholder 4">
            <a:extLst>
              <a:ext uri="{FF2B5EF4-FFF2-40B4-BE49-F238E27FC236}">
                <a16:creationId xmlns:a16="http://schemas.microsoft.com/office/drawing/2014/main" id="{07F38338-196E-1C4C-82A2-46CFCEFD55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16A15B-B965-8445-9C25-35AB1086AFCE}"/>
              </a:ext>
            </a:extLst>
          </p:cNvPr>
          <p:cNvSpPr>
            <a:spLocks noGrp="1"/>
          </p:cNvSpPr>
          <p:nvPr>
            <p:ph type="sldNum" sz="quarter" idx="12"/>
          </p:nvPr>
        </p:nvSpPr>
        <p:spPr/>
        <p:txBody>
          <a:bodyPr/>
          <a:lstStyle/>
          <a:p>
            <a:fld id="{0D119055-771D-FB4C-A53D-D92272E58C9D}" type="slidenum">
              <a:rPr lang="en-US" smtClean="0"/>
              <a:t>‹#›</a:t>
            </a:fld>
            <a:endParaRPr lang="en-US"/>
          </a:p>
        </p:txBody>
      </p:sp>
    </p:spTree>
    <p:extLst>
      <p:ext uri="{BB962C8B-B14F-4D97-AF65-F5344CB8AC3E}">
        <p14:creationId xmlns:p14="http://schemas.microsoft.com/office/powerpoint/2010/main" val="1414624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85004F-9815-2940-8C79-BECD318074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128B24-B172-DD40-A640-A2F5AB81BD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DB141B-385E-6B46-9244-49DEE16A3B73}"/>
              </a:ext>
            </a:extLst>
          </p:cNvPr>
          <p:cNvSpPr>
            <a:spLocks noGrp="1"/>
          </p:cNvSpPr>
          <p:nvPr>
            <p:ph type="dt" sz="half" idx="10"/>
          </p:nvPr>
        </p:nvSpPr>
        <p:spPr/>
        <p:txBody>
          <a:bodyPr/>
          <a:lstStyle/>
          <a:p>
            <a:fld id="{96118BAC-98E6-1C4E-B08E-307DB17106ED}" type="datetimeFigureOut">
              <a:rPr lang="en-US" smtClean="0"/>
              <a:t>8/1/22</a:t>
            </a:fld>
            <a:endParaRPr lang="en-US"/>
          </a:p>
        </p:txBody>
      </p:sp>
      <p:sp>
        <p:nvSpPr>
          <p:cNvPr id="5" name="Footer Placeholder 4">
            <a:extLst>
              <a:ext uri="{FF2B5EF4-FFF2-40B4-BE49-F238E27FC236}">
                <a16:creationId xmlns:a16="http://schemas.microsoft.com/office/drawing/2014/main" id="{0CF2E2DF-5323-F848-9385-A272EB3596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FEFD8C-45AC-2048-B4C9-F87B1B78F64E}"/>
              </a:ext>
            </a:extLst>
          </p:cNvPr>
          <p:cNvSpPr>
            <a:spLocks noGrp="1"/>
          </p:cNvSpPr>
          <p:nvPr>
            <p:ph type="sldNum" sz="quarter" idx="12"/>
          </p:nvPr>
        </p:nvSpPr>
        <p:spPr/>
        <p:txBody>
          <a:bodyPr/>
          <a:lstStyle/>
          <a:p>
            <a:fld id="{0D119055-771D-FB4C-A53D-D92272E58C9D}" type="slidenum">
              <a:rPr lang="en-US" smtClean="0"/>
              <a:t>‹#›</a:t>
            </a:fld>
            <a:endParaRPr lang="en-US"/>
          </a:p>
        </p:txBody>
      </p:sp>
    </p:spTree>
    <p:extLst>
      <p:ext uri="{BB962C8B-B14F-4D97-AF65-F5344CB8AC3E}">
        <p14:creationId xmlns:p14="http://schemas.microsoft.com/office/powerpoint/2010/main" val="1634997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EB546-0458-F04C-B778-A275CB3793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5A2A68-09BA-4840-91E8-D70B917270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C0B784-CDA0-FA4B-80DF-C81CD830E3BF}"/>
              </a:ext>
            </a:extLst>
          </p:cNvPr>
          <p:cNvSpPr>
            <a:spLocks noGrp="1"/>
          </p:cNvSpPr>
          <p:nvPr>
            <p:ph type="dt" sz="half" idx="10"/>
          </p:nvPr>
        </p:nvSpPr>
        <p:spPr/>
        <p:txBody>
          <a:bodyPr/>
          <a:lstStyle/>
          <a:p>
            <a:fld id="{96118BAC-98E6-1C4E-B08E-307DB17106ED}" type="datetimeFigureOut">
              <a:rPr lang="en-US" smtClean="0"/>
              <a:t>8/1/22</a:t>
            </a:fld>
            <a:endParaRPr lang="en-US"/>
          </a:p>
        </p:txBody>
      </p:sp>
      <p:sp>
        <p:nvSpPr>
          <p:cNvPr id="5" name="Footer Placeholder 4">
            <a:extLst>
              <a:ext uri="{FF2B5EF4-FFF2-40B4-BE49-F238E27FC236}">
                <a16:creationId xmlns:a16="http://schemas.microsoft.com/office/drawing/2014/main" id="{29DA10A4-41A4-C14E-8AB6-912D4C9653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0A7A3F-23DF-8745-9ADE-2C6A5DF26300}"/>
              </a:ext>
            </a:extLst>
          </p:cNvPr>
          <p:cNvSpPr>
            <a:spLocks noGrp="1"/>
          </p:cNvSpPr>
          <p:nvPr>
            <p:ph type="sldNum" sz="quarter" idx="12"/>
          </p:nvPr>
        </p:nvSpPr>
        <p:spPr/>
        <p:txBody>
          <a:bodyPr/>
          <a:lstStyle/>
          <a:p>
            <a:fld id="{0D119055-771D-FB4C-A53D-D92272E58C9D}" type="slidenum">
              <a:rPr lang="en-US" smtClean="0"/>
              <a:t>‹#›</a:t>
            </a:fld>
            <a:endParaRPr lang="en-US"/>
          </a:p>
        </p:txBody>
      </p:sp>
    </p:spTree>
    <p:extLst>
      <p:ext uri="{BB962C8B-B14F-4D97-AF65-F5344CB8AC3E}">
        <p14:creationId xmlns:p14="http://schemas.microsoft.com/office/powerpoint/2010/main" val="1640497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66EEC-EEDA-2B45-841C-58730A6B93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4D84E3-B5C8-B245-974C-77ABF42F69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6C463A-8164-2F47-A3E1-D114E6972EC4}"/>
              </a:ext>
            </a:extLst>
          </p:cNvPr>
          <p:cNvSpPr>
            <a:spLocks noGrp="1"/>
          </p:cNvSpPr>
          <p:nvPr>
            <p:ph type="dt" sz="half" idx="10"/>
          </p:nvPr>
        </p:nvSpPr>
        <p:spPr/>
        <p:txBody>
          <a:bodyPr/>
          <a:lstStyle/>
          <a:p>
            <a:fld id="{96118BAC-98E6-1C4E-B08E-307DB17106ED}" type="datetimeFigureOut">
              <a:rPr lang="en-US" smtClean="0"/>
              <a:t>8/1/22</a:t>
            </a:fld>
            <a:endParaRPr lang="en-US"/>
          </a:p>
        </p:txBody>
      </p:sp>
      <p:sp>
        <p:nvSpPr>
          <p:cNvPr id="5" name="Footer Placeholder 4">
            <a:extLst>
              <a:ext uri="{FF2B5EF4-FFF2-40B4-BE49-F238E27FC236}">
                <a16:creationId xmlns:a16="http://schemas.microsoft.com/office/drawing/2014/main" id="{87319BED-7F53-4C43-9EC5-DCA98BBB94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C3853A-F15A-B34A-AF19-51E5C2100AF2}"/>
              </a:ext>
            </a:extLst>
          </p:cNvPr>
          <p:cNvSpPr>
            <a:spLocks noGrp="1"/>
          </p:cNvSpPr>
          <p:nvPr>
            <p:ph type="sldNum" sz="quarter" idx="12"/>
          </p:nvPr>
        </p:nvSpPr>
        <p:spPr/>
        <p:txBody>
          <a:bodyPr/>
          <a:lstStyle/>
          <a:p>
            <a:fld id="{0D119055-771D-FB4C-A53D-D92272E58C9D}" type="slidenum">
              <a:rPr lang="en-US" smtClean="0"/>
              <a:t>‹#›</a:t>
            </a:fld>
            <a:endParaRPr lang="en-US"/>
          </a:p>
        </p:txBody>
      </p:sp>
    </p:spTree>
    <p:extLst>
      <p:ext uri="{BB962C8B-B14F-4D97-AF65-F5344CB8AC3E}">
        <p14:creationId xmlns:p14="http://schemas.microsoft.com/office/powerpoint/2010/main" val="2306588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C228A-D4EB-D646-AF43-BE1E92BC98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046631-EFEC-814F-A7FA-CAE9494AB6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84F3EA-5507-A048-B36A-A1643F1FA1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546C0A-2DE9-D549-8702-C0F14D1A19C4}"/>
              </a:ext>
            </a:extLst>
          </p:cNvPr>
          <p:cNvSpPr>
            <a:spLocks noGrp="1"/>
          </p:cNvSpPr>
          <p:nvPr>
            <p:ph type="dt" sz="half" idx="10"/>
          </p:nvPr>
        </p:nvSpPr>
        <p:spPr/>
        <p:txBody>
          <a:bodyPr/>
          <a:lstStyle/>
          <a:p>
            <a:fld id="{96118BAC-98E6-1C4E-B08E-307DB17106ED}" type="datetimeFigureOut">
              <a:rPr lang="en-US" smtClean="0"/>
              <a:t>8/1/22</a:t>
            </a:fld>
            <a:endParaRPr lang="en-US"/>
          </a:p>
        </p:txBody>
      </p:sp>
      <p:sp>
        <p:nvSpPr>
          <p:cNvPr id="6" name="Footer Placeholder 5">
            <a:extLst>
              <a:ext uri="{FF2B5EF4-FFF2-40B4-BE49-F238E27FC236}">
                <a16:creationId xmlns:a16="http://schemas.microsoft.com/office/drawing/2014/main" id="{EE92ECAC-3B81-9F46-8E0D-9C92016A41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41736D-DD64-A346-A6E9-5638B6BB0462}"/>
              </a:ext>
            </a:extLst>
          </p:cNvPr>
          <p:cNvSpPr>
            <a:spLocks noGrp="1"/>
          </p:cNvSpPr>
          <p:nvPr>
            <p:ph type="sldNum" sz="quarter" idx="12"/>
          </p:nvPr>
        </p:nvSpPr>
        <p:spPr/>
        <p:txBody>
          <a:bodyPr/>
          <a:lstStyle/>
          <a:p>
            <a:fld id="{0D119055-771D-FB4C-A53D-D92272E58C9D}" type="slidenum">
              <a:rPr lang="en-US" smtClean="0"/>
              <a:t>‹#›</a:t>
            </a:fld>
            <a:endParaRPr lang="en-US"/>
          </a:p>
        </p:txBody>
      </p:sp>
    </p:spTree>
    <p:extLst>
      <p:ext uri="{BB962C8B-B14F-4D97-AF65-F5344CB8AC3E}">
        <p14:creationId xmlns:p14="http://schemas.microsoft.com/office/powerpoint/2010/main" val="130475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B7619-748C-B945-B390-0019BDDD69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9B5032-F6C3-EA4E-A9D9-9B2540996D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F8D697-B480-2841-90C7-E059A4F6E0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1BD8D7-B5F1-B649-BC95-E1AF9FFEC2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D92089-18DE-F74B-B6FF-DEA5EB4230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DE6155-8C8B-774D-81EA-125C559FE641}"/>
              </a:ext>
            </a:extLst>
          </p:cNvPr>
          <p:cNvSpPr>
            <a:spLocks noGrp="1"/>
          </p:cNvSpPr>
          <p:nvPr>
            <p:ph type="dt" sz="half" idx="10"/>
          </p:nvPr>
        </p:nvSpPr>
        <p:spPr/>
        <p:txBody>
          <a:bodyPr/>
          <a:lstStyle/>
          <a:p>
            <a:fld id="{96118BAC-98E6-1C4E-B08E-307DB17106ED}" type="datetimeFigureOut">
              <a:rPr lang="en-US" smtClean="0"/>
              <a:t>8/1/22</a:t>
            </a:fld>
            <a:endParaRPr lang="en-US"/>
          </a:p>
        </p:txBody>
      </p:sp>
      <p:sp>
        <p:nvSpPr>
          <p:cNvPr id="8" name="Footer Placeholder 7">
            <a:extLst>
              <a:ext uri="{FF2B5EF4-FFF2-40B4-BE49-F238E27FC236}">
                <a16:creationId xmlns:a16="http://schemas.microsoft.com/office/drawing/2014/main" id="{8BBDE58F-509D-5245-A9D5-066FD2D4A39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5955AD2-1094-7D4A-9991-A057D802C18F}"/>
              </a:ext>
            </a:extLst>
          </p:cNvPr>
          <p:cNvSpPr>
            <a:spLocks noGrp="1"/>
          </p:cNvSpPr>
          <p:nvPr>
            <p:ph type="sldNum" sz="quarter" idx="12"/>
          </p:nvPr>
        </p:nvSpPr>
        <p:spPr/>
        <p:txBody>
          <a:bodyPr/>
          <a:lstStyle/>
          <a:p>
            <a:fld id="{0D119055-771D-FB4C-A53D-D92272E58C9D}" type="slidenum">
              <a:rPr lang="en-US" smtClean="0"/>
              <a:t>‹#›</a:t>
            </a:fld>
            <a:endParaRPr lang="en-US"/>
          </a:p>
        </p:txBody>
      </p:sp>
    </p:spTree>
    <p:extLst>
      <p:ext uri="{BB962C8B-B14F-4D97-AF65-F5344CB8AC3E}">
        <p14:creationId xmlns:p14="http://schemas.microsoft.com/office/powerpoint/2010/main" val="962028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E2C24-6371-B14E-AA2F-ADDC7CB34C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19EE5F-BA61-4E45-8B58-47A66100FAA9}"/>
              </a:ext>
            </a:extLst>
          </p:cNvPr>
          <p:cNvSpPr>
            <a:spLocks noGrp="1"/>
          </p:cNvSpPr>
          <p:nvPr>
            <p:ph type="dt" sz="half" idx="10"/>
          </p:nvPr>
        </p:nvSpPr>
        <p:spPr/>
        <p:txBody>
          <a:bodyPr/>
          <a:lstStyle/>
          <a:p>
            <a:fld id="{96118BAC-98E6-1C4E-B08E-307DB17106ED}" type="datetimeFigureOut">
              <a:rPr lang="en-US" smtClean="0"/>
              <a:t>8/1/22</a:t>
            </a:fld>
            <a:endParaRPr lang="en-US"/>
          </a:p>
        </p:txBody>
      </p:sp>
      <p:sp>
        <p:nvSpPr>
          <p:cNvPr id="4" name="Footer Placeholder 3">
            <a:extLst>
              <a:ext uri="{FF2B5EF4-FFF2-40B4-BE49-F238E27FC236}">
                <a16:creationId xmlns:a16="http://schemas.microsoft.com/office/drawing/2014/main" id="{FDC8CA07-EC5B-8341-9551-73BE013BEA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D7976E8-16CD-9E44-8AA2-6D74C1A854AE}"/>
              </a:ext>
            </a:extLst>
          </p:cNvPr>
          <p:cNvSpPr>
            <a:spLocks noGrp="1"/>
          </p:cNvSpPr>
          <p:nvPr>
            <p:ph type="sldNum" sz="quarter" idx="12"/>
          </p:nvPr>
        </p:nvSpPr>
        <p:spPr/>
        <p:txBody>
          <a:bodyPr/>
          <a:lstStyle/>
          <a:p>
            <a:fld id="{0D119055-771D-FB4C-A53D-D92272E58C9D}" type="slidenum">
              <a:rPr lang="en-US" smtClean="0"/>
              <a:t>‹#›</a:t>
            </a:fld>
            <a:endParaRPr lang="en-US"/>
          </a:p>
        </p:txBody>
      </p:sp>
    </p:spTree>
    <p:extLst>
      <p:ext uri="{BB962C8B-B14F-4D97-AF65-F5344CB8AC3E}">
        <p14:creationId xmlns:p14="http://schemas.microsoft.com/office/powerpoint/2010/main" val="2426914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4DB3B6-7A19-2E45-8FC0-13558B53D76A}"/>
              </a:ext>
            </a:extLst>
          </p:cNvPr>
          <p:cNvSpPr>
            <a:spLocks noGrp="1"/>
          </p:cNvSpPr>
          <p:nvPr>
            <p:ph type="dt" sz="half" idx="10"/>
          </p:nvPr>
        </p:nvSpPr>
        <p:spPr/>
        <p:txBody>
          <a:bodyPr/>
          <a:lstStyle/>
          <a:p>
            <a:fld id="{96118BAC-98E6-1C4E-B08E-307DB17106ED}" type="datetimeFigureOut">
              <a:rPr lang="en-US" smtClean="0"/>
              <a:t>8/1/22</a:t>
            </a:fld>
            <a:endParaRPr lang="en-US"/>
          </a:p>
        </p:txBody>
      </p:sp>
      <p:sp>
        <p:nvSpPr>
          <p:cNvPr id="3" name="Footer Placeholder 2">
            <a:extLst>
              <a:ext uri="{FF2B5EF4-FFF2-40B4-BE49-F238E27FC236}">
                <a16:creationId xmlns:a16="http://schemas.microsoft.com/office/drawing/2014/main" id="{C9916EE9-1E52-0243-B57C-405207DCF8EF}"/>
              </a:ext>
            </a:extLst>
          </p:cNvPr>
          <p:cNvSpPr>
            <a:spLocks noGrp="1"/>
          </p:cNvSpPr>
          <p:nvPr>
            <p:ph type="ftr" sz="quarter" idx="11"/>
          </p:nvPr>
        </p:nvSpPr>
        <p:spPr/>
        <p:txBody>
          <a:bodyPr/>
          <a:lstStyle/>
          <a:p>
            <a:r>
              <a:rPr lang="en-US" dirty="0" err="1"/>
              <a:t>kcoyle@kcoyle.net</a:t>
            </a:r>
            <a:r>
              <a:rPr lang="en-US" dirty="0"/>
              <a:t> CC-BY</a:t>
            </a:r>
          </a:p>
        </p:txBody>
      </p:sp>
      <p:sp>
        <p:nvSpPr>
          <p:cNvPr id="4" name="Slide Number Placeholder 3">
            <a:extLst>
              <a:ext uri="{FF2B5EF4-FFF2-40B4-BE49-F238E27FC236}">
                <a16:creationId xmlns:a16="http://schemas.microsoft.com/office/drawing/2014/main" id="{8FD654BF-0AB8-9349-8068-1E4058D570E4}"/>
              </a:ext>
            </a:extLst>
          </p:cNvPr>
          <p:cNvSpPr>
            <a:spLocks noGrp="1"/>
          </p:cNvSpPr>
          <p:nvPr>
            <p:ph type="sldNum" sz="quarter" idx="12"/>
          </p:nvPr>
        </p:nvSpPr>
        <p:spPr/>
        <p:txBody>
          <a:bodyPr/>
          <a:lstStyle/>
          <a:p>
            <a:fld id="{0D119055-771D-FB4C-A53D-D92272E58C9D}" type="slidenum">
              <a:rPr lang="en-US" smtClean="0"/>
              <a:t>‹#›</a:t>
            </a:fld>
            <a:endParaRPr lang="en-US" dirty="0"/>
          </a:p>
        </p:txBody>
      </p:sp>
    </p:spTree>
    <p:extLst>
      <p:ext uri="{BB962C8B-B14F-4D97-AF65-F5344CB8AC3E}">
        <p14:creationId xmlns:p14="http://schemas.microsoft.com/office/powerpoint/2010/main" val="2995737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EAE72-91F9-D24B-A90C-68751CC301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0D5E46-DEC5-C249-8B65-D2188DD9C7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44E4BC-AF76-8F4B-9C36-AB1D4C8810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69940C-8D75-9A47-B6BA-274A2A251757}"/>
              </a:ext>
            </a:extLst>
          </p:cNvPr>
          <p:cNvSpPr>
            <a:spLocks noGrp="1"/>
          </p:cNvSpPr>
          <p:nvPr>
            <p:ph type="dt" sz="half" idx="10"/>
          </p:nvPr>
        </p:nvSpPr>
        <p:spPr/>
        <p:txBody>
          <a:bodyPr/>
          <a:lstStyle/>
          <a:p>
            <a:fld id="{96118BAC-98E6-1C4E-B08E-307DB17106ED}" type="datetimeFigureOut">
              <a:rPr lang="en-US" smtClean="0"/>
              <a:t>8/1/22</a:t>
            </a:fld>
            <a:endParaRPr lang="en-US"/>
          </a:p>
        </p:txBody>
      </p:sp>
      <p:sp>
        <p:nvSpPr>
          <p:cNvPr id="6" name="Footer Placeholder 5">
            <a:extLst>
              <a:ext uri="{FF2B5EF4-FFF2-40B4-BE49-F238E27FC236}">
                <a16:creationId xmlns:a16="http://schemas.microsoft.com/office/drawing/2014/main" id="{8112FF47-DDF0-2141-BBDF-0A422C7EFF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AC25EF-5EB9-9C4E-A69E-11663C4197DB}"/>
              </a:ext>
            </a:extLst>
          </p:cNvPr>
          <p:cNvSpPr>
            <a:spLocks noGrp="1"/>
          </p:cNvSpPr>
          <p:nvPr>
            <p:ph type="sldNum" sz="quarter" idx="12"/>
          </p:nvPr>
        </p:nvSpPr>
        <p:spPr/>
        <p:txBody>
          <a:bodyPr/>
          <a:lstStyle/>
          <a:p>
            <a:fld id="{0D119055-771D-FB4C-A53D-D92272E58C9D}" type="slidenum">
              <a:rPr lang="en-US" smtClean="0"/>
              <a:t>‹#›</a:t>
            </a:fld>
            <a:endParaRPr lang="en-US"/>
          </a:p>
        </p:txBody>
      </p:sp>
    </p:spTree>
    <p:extLst>
      <p:ext uri="{BB962C8B-B14F-4D97-AF65-F5344CB8AC3E}">
        <p14:creationId xmlns:p14="http://schemas.microsoft.com/office/powerpoint/2010/main" val="2551131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F54A3-0319-8D4C-A532-CCD874D7D9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7B6B01-FC67-2445-99C6-7343B1B708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BC16F9B-B684-A142-B68E-962E0A0185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FB26C7-5D1D-D94E-B5E3-5F0B15AFE9E5}"/>
              </a:ext>
            </a:extLst>
          </p:cNvPr>
          <p:cNvSpPr>
            <a:spLocks noGrp="1"/>
          </p:cNvSpPr>
          <p:nvPr>
            <p:ph type="dt" sz="half" idx="10"/>
          </p:nvPr>
        </p:nvSpPr>
        <p:spPr/>
        <p:txBody>
          <a:bodyPr/>
          <a:lstStyle/>
          <a:p>
            <a:fld id="{96118BAC-98E6-1C4E-B08E-307DB17106ED}" type="datetimeFigureOut">
              <a:rPr lang="en-US" smtClean="0"/>
              <a:t>8/1/22</a:t>
            </a:fld>
            <a:endParaRPr lang="en-US"/>
          </a:p>
        </p:txBody>
      </p:sp>
      <p:sp>
        <p:nvSpPr>
          <p:cNvPr id="6" name="Footer Placeholder 5">
            <a:extLst>
              <a:ext uri="{FF2B5EF4-FFF2-40B4-BE49-F238E27FC236}">
                <a16:creationId xmlns:a16="http://schemas.microsoft.com/office/drawing/2014/main" id="{B551E24F-AE62-DB42-A3A3-026D882BB9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22825F-CC72-5245-859B-E7371206967C}"/>
              </a:ext>
            </a:extLst>
          </p:cNvPr>
          <p:cNvSpPr>
            <a:spLocks noGrp="1"/>
          </p:cNvSpPr>
          <p:nvPr>
            <p:ph type="sldNum" sz="quarter" idx="12"/>
          </p:nvPr>
        </p:nvSpPr>
        <p:spPr/>
        <p:txBody>
          <a:bodyPr/>
          <a:lstStyle/>
          <a:p>
            <a:fld id="{0D119055-771D-FB4C-A53D-D92272E58C9D}" type="slidenum">
              <a:rPr lang="en-US" smtClean="0"/>
              <a:t>‹#›</a:t>
            </a:fld>
            <a:endParaRPr lang="en-US"/>
          </a:p>
        </p:txBody>
      </p:sp>
    </p:spTree>
    <p:extLst>
      <p:ext uri="{BB962C8B-B14F-4D97-AF65-F5344CB8AC3E}">
        <p14:creationId xmlns:p14="http://schemas.microsoft.com/office/powerpoint/2010/main" val="1982099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A5E21F-3811-2A4A-AE98-12E2DE5F75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31BC6A-EC90-9A47-AB61-2227A27D0A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A0BDE5-6FBF-7F40-B0DA-912B9DF6B2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118BAC-98E6-1C4E-B08E-307DB17106ED}" type="datetimeFigureOut">
              <a:rPr lang="en-US" smtClean="0"/>
              <a:t>8/1/22</a:t>
            </a:fld>
            <a:endParaRPr lang="en-US"/>
          </a:p>
        </p:txBody>
      </p:sp>
      <p:sp>
        <p:nvSpPr>
          <p:cNvPr id="5" name="Footer Placeholder 4">
            <a:extLst>
              <a:ext uri="{FF2B5EF4-FFF2-40B4-BE49-F238E27FC236}">
                <a16:creationId xmlns:a16="http://schemas.microsoft.com/office/drawing/2014/main" id="{C4F50EEC-3BDC-0E49-9957-58CE49D90C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err="1"/>
              <a:t>kcoyle@kcoyle.net</a:t>
            </a:r>
            <a:r>
              <a:rPr lang="en-US" dirty="0"/>
              <a:t>  CC-BY</a:t>
            </a:r>
          </a:p>
        </p:txBody>
      </p:sp>
      <p:sp>
        <p:nvSpPr>
          <p:cNvPr id="6" name="Slide Number Placeholder 5">
            <a:extLst>
              <a:ext uri="{FF2B5EF4-FFF2-40B4-BE49-F238E27FC236}">
                <a16:creationId xmlns:a16="http://schemas.microsoft.com/office/drawing/2014/main" id="{2235DBA7-69E2-5746-A4B4-C5663EA17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119055-771D-FB4C-A53D-D92272E58C9D}" type="slidenum">
              <a:rPr lang="en-US" smtClean="0"/>
              <a:t>‹#›</a:t>
            </a:fld>
            <a:endParaRPr lang="en-US"/>
          </a:p>
        </p:txBody>
      </p:sp>
    </p:spTree>
    <p:extLst>
      <p:ext uri="{BB962C8B-B14F-4D97-AF65-F5344CB8AC3E}">
        <p14:creationId xmlns:p14="http://schemas.microsoft.com/office/powerpoint/2010/main" val="3047716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470298-B67B-8F40-A9A4-8D8B878B537F}"/>
              </a:ext>
            </a:extLst>
          </p:cNvPr>
          <p:cNvSpPr>
            <a:spLocks noGrp="1"/>
          </p:cNvSpPr>
          <p:nvPr>
            <p:ph type="ctrTitle"/>
          </p:nvPr>
        </p:nvSpPr>
        <p:spPr>
          <a:xfrm>
            <a:off x="1524000" y="1122362"/>
            <a:ext cx="9144000" cy="2840037"/>
          </a:xfrm>
        </p:spPr>
        <p:txBody>
          <a:bodyPr>
            <a:normAutofit/>
          </a:bodyPr>
          <a:lstStyle/>
          <a:p>
            <a:r>
              <a:rPr lang="en-US" sz="5800" dirty="0"/>
              <a:t>The </a:t>
            </a:r>
            <a:r>
              <a:rPr lang="en-US" sz="5800" dirty="0" err="1"/>
              <a:t>openWEMI</a:t>
            </a:r>
            <a:r>
              <a:rPr lang="en-US" sz="5800" dirty="0"/>
              <a:t> Idea</a:t>
            </a:r>
          </a:p>
        </p:txBody>
      </p:sp>
      <p:sp>
        <p:nvSpPr>
          <p:cNvPr id="3" name="Subtitle 2">
            <a:extLst>
              <a:ext uri="{FF2B5EF4-FFF2-40B4-BE49-F238E27FC236}">
                <a16:creationId xmlns:a16="http://schemas.microsoft.com/office/drawing/2014/main" id="{CEF3657C-8E08-8F48-BF68-6F08102B2AC0}"/>
              </a:ext>
            </a:extLst>
          </p:cNvPr>
          <p:cNvSpPr>
            <a:spLocks noGrp="1"/>
          </p:cNvSpPr>
          <p:nvPr>
            <p:ph type="subTitle" idx="1"/>
          </p:nvPr>
        </p:nvSpPr>
        <p:spPr>
          <a:xfrm>
            <a:off x="1524000" y="4256436"/>
            <a:ext cx="9144000" cy="1600818"/>
          </a:xfrm>
        </p:spPr>
        <p:txBody>
          <a:bodyPr>
            <a:normAutofit/>
          </a:bodyPr>
          <a:lstStyle/>
          <a:p>
            <a:r>
              <a:rPr lang="en-US" sz="3600" dirty="0" err="1">
                <a:solidFill>
                  <a:srgbClr val="C00000"/>
                </a:solidFill>
              </a:rPr>
              <a:t>kcoyle@kcoyle.net</a:t>
            </a:r>
            <a:endParaRPr lang="en-US" sz="3600" dirty="0">
              <a:solidFill>
                <a:srgbClr val="C00000"/>
              </a:solidFill>
            </a:endParaRPr>
          </a:p>
          <a:p>
            <a:r>
              <a:rPr lang="en-US" sz="3600" dirty="0">
                <a:solidFill>
                  <a:srgbClr val="C00000"/>
                </a:solidFill>
              </a:rPr>
              <a:t>June, 2022 </a:t>
            </a:r>
          </a:p>
        </p:txBody>
      </p:sp>
      <p:cxnSp>
        <p:nvCxnSpPr>
          <p:cNvPr id="12" name="Straight Connector 11">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6137785D-EBF1-8530-E5FA-FF11D9854C29}"/>
              </a:ext>
            </a:extLst>
          </p:cNvPr>
          <p:cNvSpPr/>
          <p:nvPr/>
        </p:nvSpPr>
        <p:spPr>
          <a:xfrm>
            <a:off x="486222" y="5987534"/>
            <a:ext cx="732893" cy="369332"/>
          </a:xfrm>
          <a:prstGeom prst="rect">
            <a:avLst/>
          </a:prstGeom>
        </p:spPr>
        <p:txBody>
          <a:bodyPr wrap="none">
            <a:spAutoFit/>
          </a:bodyPr>
          <a:lstStyle/>
          <a:p>
            <a:r>
              <a:rPr lang="en-US" dirty="0">
                <a:solidFill>
                  <a:srgbClr val="C00000"/>
                </a:solidFill>
              </a:rPr>
              <a:t>CC-BY</a:t>
            </a:r>
          </a:p>
        </p:txBody>
      </p:sp>
    </p:spTree>
    <p:extLst>
      <p:ext uri="{BB962C8B-B14F-4D97-AF65-F5344CB8AC3E}">
        <p14:creationId xmlns:p14="http://schemas.microsoft.com/office/powerpoint/2010/main" val="61106880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E07421-27A2-3540-EC07-CC9A40949917}"/>
              </a:ext>
            </a:extLst>
          </p:cNvPr>
          <p:cNvSpPr>
            <a:spLocks noGrp="1"/>
          </p:cNvSpPr>
          <p:nvPr>
            <p:ph type="title"/>
          </p:nvPr>
        </p:nvSpPr>
        <p:spPr>
          <a:xfrm>
            <a:off x="686834" y="1153572"/>
            <a:ext cx="3200400" cy="4461163"/>
          </a:xfrm>
        </p:spPr>
        <p:txBody>
          <a:bodyPr>
            <a:normAutofit/>
          </a:bodyPr>
          <a:lstStyle/>
          <a:p>
            <a:pPr algn="ctr"/>
            <a:r>
              <a:rPr lang="en-US" dirty="0" err="1"/>
              <a:t>openWEMI</a:t>
            </a:r>
            <a:br>
              <a:rPr lang="en-US" dirty="0">
                <a:solidFill>
                  <a:srgbClr val="FFFFFF"/>
                </a:solidFill>
              </a:rPr>
            </a:br>
            <a:r>
              <a:rPr lang="en-US" dirty="0">
                <a:solidFill>
                  <a:srgbClr val="FFFFFF"/>
                </a:solidFill>
              </a:rPr>
              <a:t>in the era of  RDF</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Content Placeholder 2">
            <a:extLst>
              <a:ext uri="{FF2B5EF4-FFF2-40B4-BE49-F238E27FC236}">
                <a16:creationId xmlns:a16="http://schemas.microsoft.com/office/drawing/2014/main" id="{B8B4DD07-BAD7-3CA8-896B-4E51CDB88AD6}"/>
              </a:ext>
            </a:extLst>
          </p:cNvPr>
          <p:cNvSpPr>
            <a:spLocks noGrp="1"/>
          </p:cNvSpPr>
          <p:nvPr>
            <p:ph idx="1"/>
          </p:nvPr>
        </p:nvSpPr>
        <p:spPr>
          <a:xfrm>
            <a:off x="4447308" y="591344"/>
            <a:ext cx="6906491" cy="5585619"/>
          </a:xfrm>
        </p:spPr>
        <p:txBody>
          <a:bodyPr anchor="ctr">
            <a:normAutofit/>
          </a:bodyPr>
          <a:lstStyle/>
          <a:p>
            <a:r>
              <a:rPr lang="en-US" dirty="0"/>
              <a:t>RDF class concepts</a:t>
            </a:r>
          </a:p>
          <a:p>
            <a:r>
              <a:rPr lang="en-US" dirty="0"/>
              <a:t>Classes do not define properties; properties define classes</a:t>
            </a:r>
          </a:p>
          <a:p>
            <a:r>
              <a:rPr lang="en-US" dirty="0"/>
              <a:t>Classes are not disjoint</a:t>
            </a:r>
          </a:p>
        </p:txBody>
      </p:sp>
    </p:spTree>
    <p:extLst>
      <p:ext uri="{BB962C8B-B14F-4D97-AF65-F5344CB8AC3E}">
        <p14:creationId xmlns:p14="http://schemas.microsoft.com/office/powerpoint/2010/main" val="3752477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19" name="Freeform: Shape 18">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21" name="Freeform: Shape 20">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64368CB-BCD1-044A-BB35-9C962AF451C6}"/>
              </a:ext>
            </a:extLst>
          </p:cNvPr>
          <p:cNvSpPr>
            <a:spLocks noGrp="1"/>
          </p:cNvSpPr>
          <p:nvPr>
            <p:ph type="title"/>
          </p:nvPr>
        </p:nvSpPr>
        <p:spPr>
          <a:xfrm>
            <a:off x="457201" y="723406"/>
            <a:ext cx="3234018" cy="3826728"/>
          </a:xfrm>
        </p:spPr>
        <p:txBody>
          <a:bodyPr vert="horz" lIns="91440" tIns="45720" rIns="91440" bIns="45720" rtlCol="0" anchor="b">
            <a:normAutofit/>
          </a:bodyPr>
          <a:lstStyle/>
          <a:p>
            <a:pPr algn="ctr"/>
            <a:r>
              <a:rPr lang="en-US" sz="4500" kern="1200" dirty="0">
                <a:solidFill>
                  <a:schemeClr val="tx1"/>
                </a:solidFill>
                <a:latin typeface="+mj-lt"/>
                <a:ea typeface="+mj-ea"/>
                <a:cs typeface="+mj-cs"/>
              </a:rPr>
              <a:t>Sample of non-traditional uses of WEMI concepts</a:t>
            </a:r>
          </a:p>
        </p:txBody>
      </p:sp>
      <p:graphicFrame>
        <p:nvGraphicFramePr>
          <p:cNvPr id="5" name="Content Placeholder 2">
            <a:extLst>
              <a:ext uri="{FF2B5EF4-FFF2-40B4-BE49-F238E27FC236}">
                <a16:creationId xmlns:a16="http://schemas.microsoft.com/office/drawing/2014/main" id="{13119FA2-49E7-4ED1-8563-E10359427559}"/>
              </a:ext>
            </a:extLst>
          </p:cNvPr>
          <p:cNvGraphicFramePr>
            <a:graphicFrameLocks noGrp="1"/>
          </p:cNvGraphicFramePr>
          <p:nvPr>
            <p:ph idx="1"/>
            <p:extLst>
              <p:ext uri="{D42A27DB-BD31-4B8C-83A1-F6EECF244321}">
                <p14:modId xmlns:p14="http://schemas.microsoft.com/office/powerpoint/2010/main" val="87336085"/>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3373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A4FFA-71A5-16AA-950A-F8B6B79FA285}"/>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a:t>FRBR/WEMI as code</a:t>
            </a:r>
          </a:p>
        </p:txBody>
      </p:sp>
      <p:sp>
        <p:nvSpPr>
          <p:cNvPr id="3" name="Text Placeholder 2">
            <a:extLst>
              <a:ext uri="{FF2B5EF4-FFF2-40B4-BE49-F238E27FC236}">
                <a16:creationId xmlns:a16="http://schemas.microsoft.com/office/drawing/2014/main" id="{FF691B61-3E93-B2EA-628E-32AF1B87A29C}"/>
              </a:ext>
            </a:extLst>
          </p:cNvPr>
          <p:cNvSpPr>
            <a:spLocks noGrp="1"/>
          </p:cNvSpPr>
          <p:nvPr>
            <p:ph type="body" idx="1"/>
          </p:nvPr>
        </p:nvSpPr>
        <p:spPr>
          <a:xfrm>
            <a:off x="7464612" y="4750893"/>
            <a:ext cx="4087305" cy="1147863"/>
          </a:xfrm>
        </p:spPr>
        <p:txBody>
          <a:bodyPr vert="horz" lIns="91440" tIns="45720" rIns="91440" bIns="45720" rtlCol="0" anchor="t">
            <a:normAutofit/>
          </a:bodyPr>
          <a:lstStyle/>
          <a:p>
            <a:endParaRPr lang="en-US" sz="2000" dirty="0">
              <a:solidFill>
                <a:schemeClr val="tx1"/>
              </a:solidFill>
            </a:endParaRP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101010 data lines to infinity">
            <a:extLst>
              <a:ext uri="{FF2B5EF4-FFF2-40B4-BE49-F238E27FC236}">
                <a16:creationId xmlns:a16="http://schemas.microsoft.com/office/drawing/2014/main" id="{BAB37B64-329C-9744-0ADD-498EE9D4888E}"/>
              </a:ext>
            </a:extLst>
          </p:cNvPr>
          <p:cNvPicPr>
            <a:picLocks noChangeAspect="1"/>
          </p:cNvPicPr>
          <p:nvPr/>
        </p:nvPicPr>
        <p:blipFill rotWithShape="1">
          <a:blip r:embed="rId3"/>
          <a:srcRect l="18572" r="15069"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929708423"/>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6AF000-CC1A-8326-B94F-89C2894A6B41}"/>
              </a:ext>
            </a:extLst>
          </p:cNvPr>
          <p:cNvSpPr>
            <a:spLocks noGrp="1"/>
          </p:cNvSpPr>
          <p:nvPr>
            <p:ph type="title"/>
          </p:nvPr>
        </p:nvSpPr>
        <p:spPr>
          <a:xfrm>
            <a:off x="838200" y="365125"/>
            <a:ext cx="10515600" cy="754185"/>
          </a:xfrm>
        </p:spPr>
        <p:txBody>
          <a:bodyPr/>
          <a:lstStyle/>
          <a:p>
            <a:endParaRPr lang="en-US" dirty="0"/>
          </a:p>
        </p:txBody>
      </p:sp>
      <p:pic>
        <p:nvPicPr>
          <p:cNvPr id="8" name="Content Placeholder 7" descr="Text&#10;&#10;Description automatically generated">
            <a:extLst>
              <a:ext uri="{FF2B5EF4-FFF2-40B4-BE49-F238E27FC236}">
                <a16:creationId xmlns:a16="http://schemas.microsoft.com/office/drawing/2014/main" id="{B7664A24-E994-01F9-8E80-CE5AA59D2184}"/>
              </a:ext>
            </a:extLst>
          </p:cNvPr>
          <p:cNvPicPr>
            <a:picLocks noGrp="1" noChangeAspect="1"/>
          </p:cNvPicPr>
          <p:nvPr>
            <p:ph idx="1"/>
          </p:nvPr>
        </p:nvPicPr>
        <p:blipFill>
          <a:blip r:embed="rId3"/>
          <a:stretch>
            <a:fillRect/>
          </a:stretch>
        </p:blipFill>
        <p:spPr>
          <a:xfrm>
            <a:off x="838200" y="2130275"/>
            <a:ext cx="10515600" cy="3742037"/>
          </a:xfrm>
        </p:spPr>
      </p:pic>
      <p:pic>
        <p:nvPicPr>
          <p:cNvPr id="10" name="Picture 9">
            <a:extLst>
              <a:ext uri="{FF2B5EF4-FFF2-40B4-BE49-F238E27FC236}">
                <a16:creationId xmlns:a16="http://schemas.microsoft.com/office/drawing/2014/main" id="{E0210437-7953-7D5A-91A8-2418016D66A7}"/>
              </a:ext>
            </a:extLst>
          </p:cNvPr>
          <p:cNvPicPr>
            <a:picLocks noChangeAspect="1"/>
          </p:cNvPicPr>
          <p:nvPr/>
        </p:nvPicPr>
        <p:blipFill>
          <a:blip r:embed="rId4"/>
          <a:stretch>
            <a:fillRect/>
          </a:stretch>
        </p:blipFill>
        <p:spPr>
          <a:xfrm>
            <a:off x="838200" y="382710"/>
            <a:ext cx="8089900" cy="736600"/>
          </a:xfrm>
          <a:prstGeom prst="rect">
            <a:avLst/>
          </a:prstGeom>
        </p:spPr>
      </p:pic>
      <p:sp>
        <p:nvSpPr>
          <p:cNvPr id="11" name="TextBox 10">
            <a:extLst>
              <a:ext uri="{FF2B5EF4-FFF2-40B4-BE49-F238E27FC236}">
                <a16:creationId xmlns:a16="http://schemas.microsoft.com/office/drawing/2014/main" id="{3DEADA18-4323-722B-B814-B8A5BB1DA5CC}"/>
              </a:ext>
            </a:extLst>
          </p:cNvPr>
          <p:cNvSpPr txBox="1"/>
          <p:nvPr/>
        </p:nvSpPr>
        <p:spPr>
          <a:xfrm>
            <a:off x="8928100" y="511384"/>
            <a:ext cx="1908151" cy="461665"/>
          </a:xfrm>
          <a:prstGeom prst="rect">
            <a:avLst/>
          </a:prstGeom>
          <a:noFill/>
        </p:spPr>
        <p:txBody>
          <a:bodyPr wrap="none" rtlCol="0">
            <a:spAutoFit/>
          </a:bodyPr>
          <a:lstStyle/>
          <a:p>
            <a:r>
              <a:rPr lang="en-US" sz="2400" dirty="0"/>
              <a:t>(at </a:t>
            </a:r>
            <a:r>
              <a:rPr lang="en-US" sz="2400" dirty="0" err="1"/>
              <a:t>vocab.org</a:t>
            </a:r>
            <a:r>
              <a:rPr lang="en-US" sz="2400" dirty="0"/>
              <a:t>)</a:t>
            </a:r>
          </a:p>
        </p:txBody>
      </p:sp>
    </p:spTree>
    <p:extLst>
      <p:ext uri="{BB962C8B-B14F-4D97-AF65-F5344CB8AC3E}">
        <p14:creationId xmlns:p14="http://schemas.microsoft.com/office/powerpoint/2010/main" val="3062723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DA5AE459-E5D6-875D-F743-72A071061975}"/>
              </a:ext>
            </a:extLst>
          </p:cNvPr>
          <p:cNvPicPr>
            <a:picLocks noChangeAspect="1"/>
          </p:cNvPicPr>
          <p:nvPr/>
        </p:nvPicPr>
        <p:blipFill>
          <a:blip r:embed="rId3"/>
          <a:stretch>
            <a:fillRect/>
          </a:stretch>
        </p:blipFill>
        <p:spPr>
          <a:xfrm>
            <a:off x="1022350" y="920750"/>
            <a:ext cx="10147300" cy="5016500"/>
          </a:xfrm>
          <a:prstGeom prst="rect">
            <a:avLst/>
          </a:prstGeom>
        </p:spPr>
      </p:pic>
    </p:spTree>
    <p:extLst>
      <p:ext uri="{BB962C8B-B14F-4D97-AF65-F5344CB8AC3E}">
        <p14:creationId xmlns:p14="http://schemas.microsoft.com/office/powerpoint/2010/main" val="1788456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text, application, email&#10;&#10;Description automatically generated">
            <a:extLst>
              <a:ext uri="{FF2B5EF4-FFF2-40B4-BE49-F238E27FC236}">
                <a16:creationId xmlns:a16="http://schemas.microsoft.com/office/drawing/2014/main" id="{789B3FD8-8D88-1840-719A-67B19086AF78}"/>
              </a:ext>
            </a:extLst>
          </p:cNvPr>
          <p:cNvPicPr>
            <a:picLocks noGrp="1" noChangeAspect="1"/>
          </p:cNvPicPr>
          <p:nvPr>
            <p:ph idx="4294967295"/>
          </p:nvPr>
        </p:nvPicPr>
        <p:blipFill>
          <a:blip r:embed="rId3"/>
          <a:stretch>
            <a:fillRect/>
          </a:stretch>
        </p:blipFill>
        <p:spPr>
          <a:xfrm>
            <a:off x="643467" y="1956816"/>
            <a:ext cx="10905066" cy="2944366"/>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EE542183-D1D1-2932-947E-3C8D0D0376B2}"/>
              </a:ext>
            </a:extLst>
          </p:cNvPr>
          <p:cNvSpPr/>
          <p:nvPr/>
        </p:nvSpPr>
        <p:spPr>
          <a:xfrm>
            <a:off x="643467" y="4016415"/>
            <a:ext cx="2134457" cy="486137"/>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12272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8F6D365-F76C-CB42-8221-F412AD4F2018}"/>
              </a:ext>
            </a:extLst>
          </p:cNvPr>
          <p:cNvSpPr>
            <a:spLocks noGrp="1"/>
          </p:cNvSpPr>
          <p:nvPr>
            <p:ph type="title"/>
          </p:nvPr>
        </p:nvSpPr>
        <p:spPr>
          <a:xfrm>
            <a:off x="966952" y="1204108"/>
            <a:ext cx="2669406" cy="1781175"/>
          </a:xfrm>
        </p:spPr>
        <p:txBody>
          <a:bodyPr>
            <a:normAutofit/>
          </a:bodyPr>
          <a:lstStyle/>
          <a:p>
            <a:r>
              <a:rPr lang="en-US" sz="3000" dirty="0" err="1">
                <a:solidFill>
                  <a:srgbClr val="FFFFFF"/>
                </a:solidFill>
              </a:rPr>
              <a:t>FaBiO</a:t>
            </a:r>
            <a:r>
              <a:rPr lang="en-US" sz="3000" dirty="0">
                <a:solidFill>
                  <a:srgbClr val="FFFFFF"/>
                </a:solidFill>
              </a:rPr>
              <a:t> – FRBR Aligned Bibliographic Ontology</a:t>
            </a:r>
          </a:p>
        </p:txBody>
      </p:sp>
      <p:sp>
        <p:nvSpPr>
          <p:cNvPr id="8" name="Rectangle 7">
            <a:extLst>
              <a:ext uri="{FF2B5EF4-FFF2-40B4-BE49-F238E27FC236}">
                <a16:creationId xmlns:a16="http://schemas.microsoft.com/office/drawing/2014/main" id="{819FC38A-A4FA-C4D1-D7CE-FC9FD870F1EA}"/>
              </a:ext>
            </a:extLst>
          </p:cNvPr>
          <p:cNvSpPr/>
          <p:nvPr/>
        </p:nvSpPr>
        <p:spPr>
          <a:xfrm>
            <a:off x="4620126" y="952500"/>
            <a:ext cx="1876927" cy="1234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FRBR Work</a:t>
            </a:r>
          </a:p>
        </p:txBody>
      </p:sp>
      <p:sp>
        <p:nvSpPr>
          <p:cNvPr id="9" name="Line Callout 1 (Border and Accent Bar) 8">
            <a:extLst>
              <a:ext uri="{FF2B5EF4-FFF2-40B4-BE49-F238E27FC236}">
                <a16:creationId xmlns:a16="http://schemas.microsoft.com/office/drawing/2014/main" id="{2DDC80F0-E821-00A8-3230-3E5A8084E359}"/>
              </a:ext>
            </a:extLst>
          </p:cNvPr>
          <p:cNvSpPr/>
          <p:nvPr/>
        </p:nvSpPr>
        <p:spPr>
          <a:xfrm>
            <a:off x="8694820" y="586853"/>
            <a:ext cx="2530227" cy="1234510"/>
          </a:xfrm>
          <a:prstGeom prst="accentBorderCallout1">
            <a:avLst>
              <a:gd name="adj1" fmla="val 18750"/>
              <a:gd name="adj2" fmla="val -8333"/>
              <a:gd name="adj3" fmla="val 65719"/>
              <a:gd name="adj4" fmla="val -871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intellectual or artistic content of a</a:t>
            </a:r>
          </a:p>
          <a:p>
            <a:r>
              <a:rPr lang="en-US" dirty="0"/>
              <a:t>distinct creation</a:t>
            </a:r>
          </a:p>
        </p:txBody>
      </p:sp>
      <p:sp>
        <p:nvSpPr>
          <p:cNvPr id="10" name="Rectangle 9">
            <a:extLst>
              <a:ext uri="{FF2B5EF4-FFF2-40B4-BE49-F238E27FC236}">
                <a16:creationId xmlns:a16="http://schemas.microsoft.com/office/drawing/2014/main" id="{07231A46-C71D-0FCA-AB7E-2AB7B875A816}"/>
              </a:ext>
            </a:extLst>
          </p:cNvPr>
          <p:cNvSpPr/>
          <p:nvPr/>
        </p:nvSpPr>
        <p:spPr>
          <a:xfrm>
            <a:off x="4427620" y="3429000"/>
            <a:ext cx="2261937" cy="117508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t>FaBiO</a:t>
            </a:r>
            <a:r>
              <a:rPr lang="en-US" sz="2800" dirty="0"/>
              <a:t> Work</a:t>
            </a:r>
          </a:p>
        </p:txBody>
      </p:sp>
      <p:cxnSp>
        <p:nvCxnSpPr>
          <p:cNvPr id="12" name="Straight Arrow Connector 11">
            <a:extLst>
              <a:ext uri="{FF2B5EF4-FFF2-40B4-BE49-F238E27FC236}">
                <a16:creationId xmlns:a16="http://schemas.microsoft.com/office/drawing/2014/main" id="{AA991FE9-A9AB-3D4E-DD36-EA8D3D37A932}"/>
              </a:ext>
            </a:extLst>
          </p:cNvPr>
          <p:cNvCxnSpPr>
            <a:stCxn id="10" idx="0"/>
            <a:endCxn id="8" idx="2"/>
          </p:cNvCxnSpPr>
          <p:nvPr/>
        </p:nvCxnSpPr>
        <p:spPr>
          <a:xfrm flipV="1">
            <a:off x="5558589" y="2187010"/>
            <a:ext cx="1" cy="124199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Line Callout 1 (Border and Accent Bar) 12">
            <a:extLst>
              <a:ext uri="{FF2B5EF4-FFF2-40B4-BE49-F238E27FC236}">
                <a16:creationId xmlns:a16="http://schemas.microsoft.com/office/drawing/2014/main" id="{EA289A80-9D4A-A564-646F-E25269563056}"/>
              </a:ext>
            </a:extLst>
          </p:cNvPr>
          <p:cNvSpPr/>
          <p:nvPr/>
        </p:nvSpPr>
        <p:spPr>
          <a:xfrm>
            <a:off x="8019772" y="3227471"/>
            <a:ext cx="3400927" cy="1578142"/>
          </a:xfrm>
          <a:prstGeom prst="accentBorderCallout1">
            <a:avLst>
              <a:gd name="adj1" fmla="val 69576"/>
              <a:gd name="adj2" fmla="val -7861"/>
              <a:gd name="adj3" fmla="val 50492"/>
              <a:gd name="adj4" fmla="val -39748"/>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…restricted to works that are published or potentially publishable, and that contain or are referred to by bibliographic references, …</a:t>
            </a:r>
          </a:p>
        </p:txBody>
      </p:sp>
      <p:sp>
        <p:nvSpPr>
          <p:cNvPr id="3" name="Rectangle 2">
            <a:extLst>
              <a:ext uri="{FF2B5EF4-FFF2-40B4-BE49-F238E27FC236}">
                <a16:creationId xmlns:a16="http://schemas.microsoft.com/office/drawing/2014/main" id="{71FC81D3-BC7D-C903-7E43-49A810129BDE}"/>
              </a:ext>
            </a:extLst>
          </p:cNvPr>
          <p:cNvSpPr/>
          <p:nvPr/>
        </p:nvSpPr>
        <p:spPr>
          <a:xfrm>
            <a:off x="2928963" y="5390051"/>
            <a:ext cx="1691163" cy="58754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essay</a:t>
            </a:r>
          </a:p>
        </p:txBody>
      </p:sp>
      <p:sp>
        <p:nvSpPr>
          <p:cNvPr id="4" name="Rectangle 3">
            <a:extLst>
              <a:ext uri="{FF2B5EF4-FFF2-40B4-BE49-F238E27FC236}">
                <a16:creationId xmlns:a16="http://schemas.microsoft.com/office/drawing/2014/main" id="{C7CBB741-B7E2-F3E7-A226-8F3640AAA7D1}"/>
              </a:ext>
            </a:extLst>
          </p:cNvPr>
          <p:cNvSpPr/>
          <p:nvPr/>
        </p:nvSpPr>
        <p:spPr>
          <a:xfrm>
            <a:off x="4998394" y="5381838"/>
            <a:ext cx="1691163" cy="58754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report</a:t>
            </a:r>
          </a:p>
        </p:txBody>
      </p:sp>
      <p:sp>
        <p:nvSpPr>
          <p:cNvPr id="5" name="Rectangle 4">
            <a:extLst>
              <a:ext uri="{FF2B5EF4-FFF2-40B4-BE49-F238E27FC236}">
                <a16:creationId xmlns:a16="http://schemas.microsoft.com/office/drawing/2014/main" id="{9984F286-8EE4-FDD4-7542-B9CA3528983C}"/>
              </a:ext>
            </a:extLst>
          </p:cNvPr>
          <p:cNvSpPr/>
          <p:nvPr/>
        </p:nvSpPr>
        <p:spPr>
          <a:xfrm>
            <a:off x="7317697" y="5381838"/>
            <a:ext cx="1691163" cy="58754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Scholarly work</a:t>
            </a:r>
          </a:p>
        </p:txBody>
      </p:sp>
      <p:cxnSp>
        <p:nvCxnSpPr>
          <p:cNvPr id="7" name="Straight Arrow Connector 6">
            <a:extLst>
              <a:ext uri="{FF2B5EF4-FFF2-40B4-BE49-F238E27FC236}">
                <a16:creationId xmlns:a16="http://schemas.microsoft.com/office/drawing/2014/main" id="{ED4AE969-B981-4F51-70F2-A2367CDB697B}"/>
              </a:ext>
            </a:extLst>
          </p:cNvPr>
          <p:cNvCxnSpPr>
            <a:stCxn id="3" idx="0"/>
            <a:endCxn id="10" idx="2"/>
          </p:cNvCxnSpPr>
          <p:nvPr/>
        </p:nvCxnSpPr>
        <p:spPr>
          <a:xfrm flipV="1">
            <a:off x="3774545" y="4604084"/>
            <a:ext cx="1784044" cy="7859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05E7FD6-B4AC-1B1B-F1E2-A2BCC617FE00}"/>
              </a:ext>
            </a:extLst>
          </p:cNvPr>
          <p:cNvCxnSpPr>
            <a:stCxn id="4" idx="0"/>
            <a:endCxn id="10" idx="2"/>
          </p:cNvCxnSpPr>
          <p:nvPr/>
        </p:nvCxnSpPr>
        <p:spPr>
          <a:xfrm flipH="1" flipV="1">
            <a:off x="5558589" y="4604084"/>
            <a:ext cx="285387" cy="7777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3548BC6-7E6F-140F-1FCA-2616A66C0424}"/>
              </a:ext>
            </a:extLst>
          </p:cNvPr>
          <p:cNvCxnSpPr>
            <a:stCxn id="5" idx="0"/>
            <a:endCxn id="10" idx="2"/>
          </p:cNvCxnSpPr>
          <p:nvPr/>
        </p:nvCxnSpPr>
        <p:spPr>
          <a:xfrm flipH="1" flipV="1">
            <a:off x="5558589" y="4604084"/>
            <a:ext cx="2604690" cy="7777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9409C01-BFD0-945A-DCEA-B93C03A70962}"/>
              </a:ext>
            </a:extLst>
          </p:cNvPr>
          <p:cNvSpPr txBox="1"/>
          <p:nvPr/>
        </p:nvSpPr>
        <p:spPr>
          <a:xfrm>
            <a:off x="5585005" y="2720870"/>
            <a:ext cx="1204176" cy="369332"/>
          </a:xfrm>
          <a:prstGeom prst="rect">
            <a:avLst/>
          </a:prstGeom>
          <a:noFill/>
        </p:spPr>
        <p:txBody>
          <a:bodyPr wrap="none" rtlCol="0">
            <a:spAutoFit/>
          </a:bodyPr>
          <a:lstStyle/>
          <a:p>
            <a:r>
              <a:rPr lang="en-US" dirty="0"/>
              <a:t>subclass of</a:t>
            </a:r>
          </a:p>
        </p:txBody>
      </p:sp>
      <p:sp>
        <p:nvSpPr>
          <p:cNvPr id="19" name="TextBox 18">
            <a:extLst>
              <a:ext uri="{FF2B5EF4-FFF2-40B4-BE49-F238E27FC236}">
                <a16:creationId xmlns:a16="http://schemas.microsoft.com/office/drawing/2014/main" id="{E3841024-D1E5-D6C5-1AE3-E040F8F35363}"/>
              </a:ext>
            </a:extLst>
          </p:cNvPr>
          <p:cNvSpPr txBox="1"/>
          <p:nvPr/>
        </p:nvSpPr>
        <p:spPr>
          <a:xfrm>
            <a:off x="3239286" y="4825949"/>
            <a:ext cx="1204176" cy="369332"/>
          </a:xfrm>
          <a:prstGeom prst="rect">
            <a:avLst/>
          </a:prstGeom>
          <a:noFill/>
        </p:spPr>
        <p:txBody>
          <a:bodyPr wrap="none" rtlCol="0">
            <a:spAutoFit/>
          </a:bodyPr>
          <a:lstStyle/>
          <a:p>
            <a:r>
              <a:rPr lang="en-US" dirty="0"/>
              <a:t>subclass of</a:t>
            </a:r>
          </a:p>
        </p:txBody>
      </p:sp>
      <p:sp>
        <p:nvSpPr>
          <p:cNvPr id="20" name="TextBox 19">
            <a:extLst>
              <a:ext uri="{FF2B5EF4-FFF2-40B4-BE49-F238E27FC236}">
                <a16:creationId xmlns:a16="http://schemas.microsoft.com/office/drawing/2014/main" id="{6ABE20A5-2D86-E6DB-C7A7-C4E7F304A59C}"/>
              </a:ext>
            </a:extLst>
          </p:cNvPr>
          <p:cNvSpPr txBox="1"/>
          <p:nvPr/>
        </p:nvSpPr>
        <p:spPr>
          <a:xfrm>
            <a:off x="4942294" y="4808295"/>
            <a:ext cx="1204176" cy="369332"/>
          </a:xfrm>
          <a:prstGeom prst="rect">
            <a:avLst/>
          </a:prstGeom>
          <a:noFill/>
        </p:spPr>
        <p:txBody>
          <a:bodyPr wrap="none" rtlCol="0">
            <a:spAutoFit/>
          </a:bodyPr>
          <a:lstStyle/>
          <a:p>
            <a:r>
              <a:rPr lang="en-US" dirty="0"/>
              <a:t>subclass of</a:t>
            </a:r>
          </a:p>
        </p:txBody>
      </p:sp>
      <p:sp>
        <p:nvSpPr>
          <p:cNvPr id="21" name="TextBox 20">
            <a:extLst>
              <a:ext uri="{FF2B5EF4-FFF2-40B4-BE49-F238E27FC236}">
                <a16:creationId xmlns:a16="http://schemas.microsoft.com/office/drawing/2014/main" id="{B55147B7-C1D6-CAAF-B8C2-883C77CBF569}"/>
              </a:ext>
            </a:extLst>
          </p:cNvPr>
          <p:cNvSpPr txBox="1"/>
          <p:nvPr/>
        </p:nvSpPr>
        <p:spPr>
          <a:xfrm>
            <a:off x="6702250" y="4903146"/>
            <a:ext cx="1204176" cy="369332"/>
          </a:xfrm>
          <a:prstGeom prst="rect">
            <a:avLst/>
          </a:prstGeom>
          <a:noFill/>
        </p:spPr>
        <p:txBody>
          <a:bodyPr wrap="none" rtlCol="0">
            <a:spAutoFit/>
          </a:bodyPr>
          <a:lstStyle/>
          <a:p>
            <a:r>
              <a:rPr lang="en-US" dirty="0"/>
              <a:t>subclass of</a:t>
            </a:r>
          </a:p>
        </p:txBody>
      </p:sp>
    </p:spTree>
    <p:extLst>
      <p:ext uri="{BB962C8B-B14F-4D97-AF65-F5344CB8AC3E}">
        <p14:creationId xmlns:p14="http://schemas.microsoft.com/office/powerpoint/2010/main" val="3305158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F6D365-F76C-CB42-8221-F412AD4F2018}"/>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FaBiO – FRBR Aligned Bibliographic Ontology</a:t>
            </a:r>
          </a:p>
        </p:txBody>
      </p:sp>
      <p:pic>
        <p:nvPicPr>
          <p:cNvPr id="9" name="Content Placeholder 8" descr="Diagram&#10;&#10;Description automatically generated">
            <a:extLst>
              <a:ext uri="{FF2B5EF4-FFF2-40B4-BE49-F238E27FC236}">
                <a16:creationId xmlns:a16="http://schemas.microsoft.com/office/drawing/2014/main" id="{89EDD7AC-1574-3824-46AD-4C21779605A3}"/>
              </a:ext>
            </a:extLst>
          </p:cNvPr>
          <p:cNvPicPr>
            <a:picLocks noGrp="1" noChangeAspect="1"/>
          </p:cNvPicPr>
          <p:nvPr>
            <p:ph idx="1"/>
          </p:nvPr>
        </p:nvPicPr>
        <p:blipFill>
          <a:blip r:embed="rId3"/>
          <a:stretch>
            <a:fillRect/>
          </a:stretch>
        </p:blipFill>
        <p:spPr>
          <a:xfrm>
            <a:off x="4382600" y="886237"/>
            <a:ext cx="6780700" cy="5085525"/>
          </a:xfrm>
          <a:prstGeom prst="rect">
            <a:avLst/>
          </a:prstGeom>
        </p:spPr>
      </p:pic>
      <p:sp>
        <p:nvSpPr>
          <p:cNvPr id="10" name="Oval 9">
            <a:extLst>
              <a:ext uri="{FF2B5EF4-FFF2-40B4-BE49-F238E27FC236}">
                <a16:creationId xmlns:a16="http://schemas.microsoft.com/office/drawing/2014/main" id="{23827454-2537-6144-26DA-8E9215DE1E74}"/>
              </a:ext>
            </a:extLst>
          </p:cNvPr>
          <p:cNvSpPr/>
          <p:nvPr/>
        </p:nvSpPr>
        <p:spPr>
          <a:xfrm>
            <a:off x="5053263" y="2566737"/>
            <a:ext cx="1909011" cy="9785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914539C-11E6-B1FE-17C8-F16E4CC6C7BF}"/>
              </a:ext>
            </a:extLst>
          </p:cNvPr>
          <p:cNvSpPr/>
          <p:nvPr/>
        </p:nvSpPr>
        <p:spPr>
          <a:xfrm>
            <a:off x="5350041" y="3720655"/>
            <a:ext cx="1909011" cy="9785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87EA2B5-A478-1943-89C8-3C564335CD5D}"/>
              </a:ext>
            </a:extLst>
          </p:cNvPr>
          <p:cNvSpPr/>
          <p:nvPr/>
        </p:nvSpPr>
        <p:spPr>
          <a:xfrm>
            <a:off x="4483768" y="4275221"/>
            <a:ext cx="1909011" cy="9785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813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DAF438-D21C-2849-98F4-BA28AC1C97C9}"/>
              </a:ext>
            </a:extLst>
          </p:cNvPr>
          <p:cNvSpPr>
            <a:spLocks noGrp="1"/>
          </p:cNvSpPr>
          <p:nvPr>
            <p:ph type="title"/>
          </p:nvPr>
        </p:nvSpPr>
        <p:spPr>
          <a:xfrm>
            <a:off x="638881" y="457200"/>
            <a:ext cx="10909640" cy="1368614"/>
          </a:xfrm>
          <a:prstGeom prst="ellipse">
            <a:avLst/>
          </a:prstGeom>
        </p:spPr>
        <p:txBody>
          <a:bodyPr vert="horz" lIns="91440" tIns="45720" rIns="91440" bIns="45720" rtlCol="0" anchor="ctr">
            <a:normAutofit/>
          </a:bodyPr>
          <a:lstStyle/>
          <a:p>
            <a:pPr algn="ctr"/>
            <a:r>
              <a:rPr lang="en-US" sz="6100" dirty="0"/>
              <a:t>The Music Ontology</a:t>
            </a:r>
          </a:p>
        </p:txBody>
      </p:sp>
      <p:sp>
        <p:nvSpPr>
          <p:cNvPr id="30"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ell phone&#10;&#10;Description automatically generated">
            <a:extLst>
              <a:ext uri="{FF2B5EF4-FFF2-40B4-BE49-F238E27FC236}">
                <a16:creationId xmlns:a16="http://schemas.microsoft.com/office/drawing/2014/main" id="{56229207-8BF8-2C46-953A-4C37E9ABF6EE}"/>
              </a:ext>
            </a:extLst>
          </p:cNvPr>
          <p:cNvPicPr>
            <a:picLocks noGrp="1" noChangeAspect="1"/>
          </p:cNvPicPr>
          <p:nvPr>
            <p:ph idx="1"/>
          </p:nvPr>
        </p:nvPicPr>
        <p:blipFill>
          <a:blip r:embed="rId3"/>
          <a:stretch>
            <a:fillRect/>
          </a:stretch>
        </p:blipFill>
        <p:spPr>
          <a:xfrm>
            <a:off x="4398972" y="2685327"/>
            <a:ext cx="7469940" cy="2819901"/>
          </a:xfrm>
          <a:prstGeom prst="rect">
            <a:avLst/>
          </a:prstGeom>
        </p:spPr>
      </p:pic>
    </p:spTree>
    <p:extLst>
      <p:ext uri="{BB962C8B-B14F-4D97-AF65-F5344CB8AC3E}">
        <p14:creationId xmlns:p14="http://schemas.microsoft.com/office/powerpoint/2010/main" val="942683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DAF438-D21C-2849-98F4-BA28AC1C97C9}"/>
              </a:ext>
            </a:extLst>
          </p:cNvPr>
          <p:cNvSpPr>
            <a:spLocks noGrp="1"/>
          </p:cNvSpPr>
          <p:nvPr>
            <p:ph type="title"/>
          </p:nvPr>
        </p:nvSpPr>
        <p:spPr>
          <a:xfrm>
            <a:off x="526073" y="489439"/>
            <a:ext cx="11139854" cy="930447"/>
          </a:xfrm>
          <a:prstGeom prst="ellipse">
            <a:avLst/>
          </a:prstGeom>
        </p:spPr>
        <p:txBody>
          <a:bodyPr vert="horz" lIns="91440" tIns="45720" rIns="91440" bIns="45720" rtlCol="0" anchor="b">
            <a:normAutofit/>
          </a:bodyPr>
          <a:lstStyle/>
          <a:p>
            <a:pPr algn="ctr"/>
            <a:r>
              <a:rPr lang="en-US" sz="3800" kern="1200">
                <a:solidFill>
                  <a:schemeClr val="bg1"/>
                </a:solidFill>
                <a:latin typeface="+mj-lt"/>
                <a:ea typeface="+mj-ea"/>
                <a:cs typeface="+mj-cs"/>
              </a:rPr>
              <a:t>The Music Ontology</a:t>
            </a:r>
          </a:p>
        </p:txBody>
      </p:sp>
      <p:cxnSp>
        <p:nvCxnSpPr>
          <p:cNvPr id="21" name="Straight Connector 20">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F62F0B9B-8845-3D19-14DB-8ED58A05757E}"/>
              </a:ext>
            </a:extLst>
          </p:cNvPr>
          <p:cNvSpPr/>
          <p:nvPr/>
        </p:nvSpPr>
        <p:spPr>
          <a:xfrm>
            <a:off x="949569" y="2963007"/>
            <a:ext cx="2338754" cy="1292462"/>
          </a:xfrm>
          <a:prstGeom prst="rect">
            <a:avLst/>
          </a:prstGeom>
          <a:solidFill>
            <a:schemeClr val="accent2">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a:solidFill>
                  <a:schemeClr val="tx1"/>
                </a:solidFill>
              </a:rPr>
              <a:t>FRBR Work</a:t>
            </a:r>
          </a:p>
        </p:txBody>
      </p:sp>
      <p:sp>
        <p:nvSpPr>
          <p:cNvPr id="11" name="Rectangle 10">
            <a:extLst>
              <a:ext uri="{FF2B5EF4-FFF2-40B4-BE49-F238E27FC236}">
                <a16:creationId xmlns:a16="http://schemas.microsoft.com/office/drawing/2014/main" id="{EC0C1B1B-64E6-5E5A-28C9-8BE42D66C512}"/>
              </a:ext>
            </a:extLst>
          </p:cNvPr>
          <p:cNvSpPr/>
          <p:nvPr/>
        </p:nvSpPr>
        <p:spPr>
          <a:xfrm>
            <a:off x="4548554" y="2963006"/>
            <a:ext cx="2338754" cy="1292450"/>
          </a:xfrm>
          <a:prstGeom prst="rect">
            <a:avLst/>
          </a:prstGeom>
          <a:solidFill>
            <a:schemeClr val="accent4">
              <a:lumMod val="60000"/>
              <a:lumOff val="40000"/>
            </a:schemeClr>
          </a:solidFill>
          <a:ln>
            <a:solidFill>
              <a:schemeClr val="accent4">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solidFill>
                  <a:schemeClr val="tx1"/>
                </a:solidFill>
              </a:rPr>
              <a:t>FRBR Expression</a:t>
            </a:r>
          </a:p>
        </p:txBody>
      </p:sp>
      <p:sp>
        <p:nvSpPr>
          <p:cNvPr id="14" name="Rectangle 13">
            <a:extLst>
              <a:ext uri="{FF2B5EF4-FFF2-40B4-BE49-F238E27FC236}">
                <a16:creationId xmlns:a16="http://schemas.microsoft.com/office/drawing/2014/main" id="{9988D7F8-DD26-685E-8DED-2829FB039524}"/>
              </a:ext>
            </a:extLst>
          </p:cNvPr>
          <p:cNvSpPr/>
          <p:nvPr/>
        </p:nvSpPr>
        <p:spPr>
          <a:xfrm>
            <a:off x="1301262" y="5017073"/>
            <a:ext cx="2737338" cy="1292462"/>
          </a:xfrm>
          <a:prstGeom prst="rect">
            <a:avLst/>
          </a:prstGeom>
          <a:solidFill>
            <a:schemeClr val="accent6">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err="1">
                <a:solidFill>
                  <a:schemeClr val="tx1"/>
                </a:solidFill>
              </a:rPr>
              <a:t>MusicWork</a:t>
            </a:r>
            <a:endParaRPr lang="en-US" sz="3600" dirty="0">
              <a:solidFill>
                <a:schemeClr val="tx1"/>
              </a:solidFill>
            </a:endParaRPr>
          </a:p>
        </p:txBody>
      </p:sp>
      <p:sp>
        <p:nvSpPr>
          <p:cNvPr id="15" name="Rectangle 14">
            <a:extLst>
              <a:ext uri="{FF2B5EF4-FFF2-40B4-BE49-F238E27FC236}">
                <a16:creationId xmlns:a16="http://schemas.microsoft.com/office/drawing/2014/main" id="{978F9656-71E4-ADBF-71E1-8186C9AC1B5E}"/>
              </a:ext>
            </a:extLst>
          </p:cNvPr>
          <p:cNvSpPr/>
          <p:nvPr/>
        </p:nvSpPr>
        <p:spPr>
          <a:xfrm>
            <a:off x="5545016" y="5017059"/>
            <a:ext cx="2338754" cy="1292450"/>
          </a:xfrm>
          <a:prstGeom prst="rect">
            <a:avLst/>
          </a:prstGeom>
          <a:solidFill>
            <a:schemeClr val="accent6">
              <a:lumMod val="40000"/>
              <a:lumOff val="60000"/>
            </a:schemeClr>
          </a:solidFill>
          <a:ln>
            <a:solidFill>
              <a:schemeClr val="accent6">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err="1">
                <a:solidFill>
                  <a:schemeClr val="tx1"/>
                </a:solidFill>
              </a:rPr>
              <a:t>MusicExpression</a:t>
            </a:r>
            <a:endParaRPr lang="en-US" sz="2400" dirty="0">
              <a:solidFill>
                <a:schemeClr val="tx1"/>
              </a:solidFill>
            </a:endParaRPr>
          </a:p>
        </p:txBody>
      </p:sp>
      <p:cxnSp>
        <p:nvCxnSpPr>
          <p:cNvPr id="8" name="Straight Arrow Connector 7">
            <a:extLst>
              <a:ext uri="{FF2B5EF4-FFF2-40B4-BE49-F238E27FC236}">
                <a16:creationId xmlns:a16="http://schemas.microsoft.com/office/drawing/2014/main" id="{6A3A1828-332D-0E40-0158-255858403664}"/>
              </a:ext>
            </a:extLst>
          </p:cNvPr>
          <p:cNvCxnSpPr>
            <a:stCxn id="14" idx="0"/>
          </p:cNvCxnSpPr>
          <p:nvPr/>
        </p:nvCxnSpPr>
        <p:spPr>
          <a:xfrm flipH="1" flipV="1">
            <a:off x="1969477" y="4255456"/>
            <a:ext cx="700454" cy="76161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551CA76-6F64-1B75-8E99-1D94B58851A3}"/>
              </a:ext>
            </a:extLst>
          </p:cNvPr>
          <p:cNvCxnSpPr>
            <a:endCxn id="11" idx="2"/>
          </p:cNvCxnSpPr>
          <p:nvPr/>
        </p:nvCxnSpPr>
        <p:spPr>
          <a:xfrm flipH="1" flipV="1">
            <a:off x="5717931" y="4255456"/>
            <a:ext cx="1169377" cy="76160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1B675E8-9718-B129-B27E-F237C5CFC05F}"/>
              </a:ext>
            </a:extLst>
          </p:cNvPr>
          <p:cNvCxnSpPr>
            <a:stCxn id="6" idx="3"/>
            <a:endCxn id="11" idx="1"/>
          </p:cNvCxnSpPr>
          <p:nvPr/>
        </p:nvCxnSpPr>
        <p:spPr>
          <a:xfrm flipV="1">
            <a:off x="3288323" y="3609231"/>
            <a:ext cx="1260231" cy="7"/>
          </a:xfrm>
          <a:prstGeom prst="straightConnector1">
            <a:avLst/>
          </a:prstGeom>
          <a:ln w="2540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D9F2ABC-81F6-BD0B-62DA-8B7E4B17109A}"/>
              </a:ext>
            </a:extLst>
          </p:cNvPr>
          <p:cNvCxnSpPr>
            <a:stCxn id="14" idx="3"/>
            <a:endCxn id="15" idx="1"/>
          </p:cNvCxnSpPr>
          <p:nvPr/>
        </p:nvCxnSpPr>
        <p:spPr>
          <a:xfrm flipV="1">
            <a:off x="4038600" y="5663284"/>
            <a:ext cx="1506416" cy="20"/>
          </a:xfrm>
          <a:prstGeom prst="straightConnector1">
            <a:avLst/>
          </a:prstGeom>
          <a:ln w="25400">
            <a:prstDash val="dash"/>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554A247-12B0-EC7B-8F7A-C325D0C8BFFE}"/>
              </a:ext>
            </a:extLst>
          </p:cNvPr>
          <p:cNvSpPr txBox="1"/>
          <p:nvPr/>
        </p:nvSpPr>
        <p:spPr>
          <a:xfrm>
            <a:off x="5545016" y="4509281"/>
            <a:ext cx="1204176" cy="369332"/>
          </a:xfrm>
          <a:prstGeom prst="rect">
            <a:avLst/>
          </a:prstGeom>
          <a:noFill/>
        </p:spPr>
        <p:txBody>
          <a:bodyPr wrap="none" rtlCol="0">
            <a:spAutoFit/>
          </a:bodyPr>
          <a:lstStyle/>
          <a:p>
            <a:r>
              <a:rPr lang="en-US" dirty="0"/>
              <a:t>subclass of</a:t>
            </a:r>
          </a:p>
        </p:txBody>
      </p:sp>
      <p:sp>
        <p:nvSpPr>
          <p:cNvPr id="4" name="TextBox 3">
            <a:extLst>
              <a:ext uri="{FF2B5EF4-FFF2-40B4-BE49-F238E27FC236}">
                <a16:creationId xmlns:a16="http://schemas.microsoft.com/office/drawing/2014/main" id="{76136FC8-16BB-AA44-12D2-2F66D235701B}"/>
              </a:ext>
            </a:extLst>
          </p:cNvPr>
          <p:cNvSpPr txBox="1"/>
          <p:nvPr/>
        </p:nvSpPr>
        <p:spPr>
          <a:xfrm>
            <a:off x="1229273" y="4455465"/>
            <a:ext cx="1204176" cy="369332"/>
          </a:xfrm>
          <a:prstGeom prst="rect">
            <a:avLst/>
          </a:prstGeom>
          <a:noFill/>
        </p:spPr>
        <p:txBody>
          <a:bodyPr wrap="none" rtlCol="0">
            <a:spAutoFit/>
          </a:bodyPr>
          <a:lstStyle/>
          <a:p>
            <a:r>
              <a:rPr lang="en-US" dirty="0"/>
              <a:t>subclass of</a:t>
            </a:r>
          </a:p>
        </p:txBody>
      </p:sp>
    </p:spTree>
    <p:extLst>
      <p:ext uri="{BB962C8B-B14F-4D97-AF65-F5344CB8AC3E}">
        <p14:creationId xmlns:p14="http://schemas.microsoft.com/office/powerpoint/2010/main" val="3048154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FCF7DA-4CE9-77E8-BB3B-68B40C2FDF1A}"/>
              </a:ext>
            </a:extLst>
          </p:cNvPr>
          <p:cNvSpPr>
            <a:spLocks noGrp="1"/>
          </p:cNvSpPr>
          <p:nvPr>
            <p:ph type="title"/>
          </p:nvPr>
        </p:nvSpPr>
        <p:spPr>
          <a:xfrm>
            <a:off x="838200" y="557188"/>
            <a:ext cx="10515600" cy="1133499"/>
          </a:xfrm>
          <a:solidFill>
            <a:schemeClr val="accent4">
              <a:lumMod val="40000"/>
              <a:lumOff val="60000"/>
            </a:schemeClr>
          </a:solidFill>
          <a:ln>
            <a:solidFill>
              <a:srgbClr val="C00000"/>
            </a:solidFill>
          </a:ln>
          <a:effectLst>
            <a:outerShdw blurRad="50800" dist="50800" dir="5400000" algn="ctr" rotWithShape="0">
              <a:schemeClr val="accent2">
                <a:lumMod val="75000"/>
              </a:schemeClr>
            </a:outerShdw>
          </a:effectLst>
        </p:spPr>
        <p:txBody>
          <a:bodyPr>
            <a:normAutofit/>
          </a:bodyPr>
          <a:lstStyle/>
          <a:p>
            <a:pPr algn="ctr"/>
            <a:r>
              <a:rPr lang="en-US" sz="6600" b="1" dirty="0">
                <a:solidFill>
                  <a:schemeClr val="accent2">
                    <a:lumMod val="75000"/>
                  </a:schemeClr>
                </a:solidFill>
              </a:rPr>
              <a:t>WEMI</a:t>
            </a:r>
          </a:p>
        </p:txBody>
      </p:sp>
      <p:graphicFrame>
        <p:nvGraphicFramePr>
          <p:cNvPr id="4" name="Content Placeholder 3">
            <a:extLst>
              <a:ext uri="{FF2B5EF4-FFF2-40B4-BE49-F238E27FC236}">
                <a16:creationId xmlns:a16="http://schemas.microsoft.com/office/drawing/2014/main" id="{029797F1-D0DD-85EF-7D54-309CCF7BCD2E}"/>
              </a:ext>
            </a:extLst>
          </p:cNvPr>
          <p:cNvGraphicFramePr>
            <a:graphicFrameLocks noGrp="1"/>
          </p:cNvGraphicFramePr>
          <p:nvPr>
            <p:ph idx="1"/>
            <p:extLst>
              <p:ext uri="{D42A27DB-BD31-4B8C-83A1-F6EECF244321}">
                <p14:modId xmlns:p14="http://schemas.microsoft.com/office/powerpoint/2010/main" val="4046615677"/>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9629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DAF438-D21C-2849-98F4-BA28AC1C97C9}"/>
              </a:ext>
            </a:extLst>
          </p:cNvPr>
          <p:cNvSpPr>
            <a:spLocks noGrp="1"/>
          </p:cNvSpPr>
          <p:nvPr>
            <p:ph type="title"/>
          </p:nvPr>
        </p:nvSpPr>
        <p:spPr>
          <a:xfrm>
            <a:off x="638881" y="457200"/>
            <a:ext cx="10909640" cy="1368614"/>
          </a:xfrm>
          <a:prstGeom prst="ellipse">
            <a:avLst/>
          </a:prstGeom>
        </p:spPr>
        <p:txBody>
          <a:bodyPr vert="horz" lIns="91440" tIns="45720" rIns="91440" bIns="45720" rtlCol="0" anchor="ctr">
            <a:normAutofit/>
          </a:bodyPr>
          <a:lstStyle/>
          <a:p>
            <a:pPr algn="ctr"/>
            <a:r>
              <a:rPr lang="en-US" sz="6100" dirty="0"/>
              <a:t>The Music Ontology</a:t>
            </a:r>
          </a:p>
        </p:txBody>
      </p:sp>
      <p:sp>
        <p:nvSpPr>
          <p:cNvPr id="30"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cal user interface, application&#10;&#10;Description automatically generated">
            <a:extLst>
              <a:ext uri="{FF2B5EF4-FFF2-40B4-BE49-F238E27FC236}">
                <a16:creationId xmlns:a16="http://schemas.microsoft.com/office/drawing/2014/main" id="{1EAF752F-BC9A-FE67-1498-25D7AE58AC47}"/>
              </a:ext>
            </a:extLst>
          </p:cNvPr>
          <p:cNvPicPr>
            <a:picLocks noChangeAspect="1"/>
          </p:cNvPicPr>
          <p:nvPr/>
        </p:nvPicPr>
        <p:blipFill>
          <a:blip r:embed="rId3"/>
          <a:stretch>
            <a:fillRect/>
          </a:stretch>
        </p:blipFill>
        <p:spPr>
          <a:xfrm>
            <a:off x="1909823" y="1755026"/>
            <a:ext cx="1965625" cy="4736447"/>
          </a:xfrm>
          <a:prstGeom prst="rect">
            <a:avLst/>
          </a:prstGeom>
        </p:spPr>
      </p:pic>
      <p:pic>
        <p:nvPicPr>
          <p:cNvPr id="5" name="Content Placeholder 4" descr="A screenshot of a cell phone&#10;&#10;Description automatically generated">
            <a:extLst>
              <a:ext uri="{FF2B5EF4-FFF2-40B4-BE49-F238E27FC236}">
                <a16:creationId xmlns:a16="http://schemas.microsoft.com/office/drawing/2014/main" id="{56229207-8BF8-2C46-953A-4C37E9ABF6EE}"/>
              </a:ext>
            </a:extLst>
          </p:cNvPr>
          <p:cNvPicPr>
            <a:picLocks noGrp="1" noChangeAspect="1"/>
          </p:cNvPicPr>
          <p:nvPr>
            <p:ph idx="1"/>
          </p:nvPr>
        </p:nvPicPr>
        <p:blipFill>
          <a:blip r:embed="rId4"/>
          <a:stretch>
            <a:fillRect/>
          </a:stretch>
        </p:blipFill>
        <p:spPr>
          <a:xfrm>
            <a:off x="4398972" y="2685327"/>
            <a:ext cx="7469940" cy="2819901"/>
          </a:xfrm>
          <a:prstGeom prst="rect">
            <a:avLst/>
          </a:prstGeom>
        </p:spPr>
      </p:pic>
    </p:spTree>
    <p:extLst>
      <p:ext uri="{BB962C8B-B14F-4D97-AF65-F5344CB8AC3E}">
        <p14:creationId xmlns:p14="http://schemas.microsoft.com/office/powerpoint/2010/main" val="3501325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screenshot of a cell phone&#10;&#10;Description automatically generated">
            <a:extLst>
              <a:ext uri="{FF2B5EF4-FFF2-40B4-BE49-F238E27FC236}">
                <a16:creationId xmlns:a16="http://schemas.microsoft.com/office/drawing/2014/main" id="{5722D585-955F-0A46-8B2F-FF1E852CF2D9}"/>
              </a:ext>
            </a:extLst>
          </p:cNvPr>
          <p:cNvPicPr>
            <a:picLocks noGrp="1" noChangeAspect="1"/>
          </p:cNvPicPr>
          <p:nvPr>
            <p:ph idx="1"/>
          </p:nvPr>
        </p:nvPicPr>
        <p:blipFill>
          <a:blip r:embed="rId3"/>
          <a:stretch>
            <a:fillRect/>
          </a:stretch>
        </p:blipFill>
        <p:spPr>
          <a:xfrm>
            <a:off x="4038600" y="1266825"/>
            <a:ext cx="7186613" cy="1674813"/>
          </a:xfrm>
        </p:spPr>
        <p:style>
          <a:lnRef idx="2">
            <a:schemeClr val="dk1"/>
          </a:lnRef>
          <a:fillRef idx="1">
            <a:schemeClr val="lt1"/>
          </a:fillRef>
          <a:effectRef idx="0">
            <a:schemeClr val="dk1"/>
          </a:effectRef>
          <a:fontRef idx="minor">
            <a:schemeClr val="dk1"/>
          </a:fontRef>
        </p:style>
      </p:pic>
      <p:pic>
        <p:nvPicPr>
          <p:cNvPr id="8" name="Picture 7" descr="A screenshot of a cell phone&#10;&#10;Description automatically generated">
            <a:extLst>
              <a:ext uri="{FF2B5EF4-FFF2-40B4-BE49-F238E27FC236}">
                <a16:creationId xmlns:a16="http://schemas.microsoft.com/office/drawing/2014/main" id="{B1A60A5B-D6C8-F949-A826-1D89C9577030}"/>
              </a:ext>
            </a:extLst>
          </p:cNvPr>
          <p:cNvPicPr>
            <a:picLocks noChangeAspect="1"/>
          </p:cNvPicPr>
          <p:nvPr/>
        </p:nvPicPr>
        <p:blipFill>
          <a:blip r:embed="rId4"/>
          <a:stretch>
            <a:fillRect/>
          </a:stretch>
        </p:blipFill>
        <p:spPr>
          <a:xfrm>
            <a:off x="4038600" y="2994025"/>
            <a:ext cx="7186613" cy="2590800"/>
          </a:xfrm>
          <a:prstGeom prst="rect">
            <a:avLst/>
          </a:prstGeom>
        </p:spPr>
        <p:style>
          <a:lnRef idx="2">
            <a:schemeClr val="dk1"/>
          </a:lnRef>
          <a:fillRef idx="1">
            <a:schemeClr val="lt1"/>
          </a:fillRef>
          <a:effectRef idx="0">
            <a:schemeClr val="dk1"/>
          </a:effectRef>
          <a:fontRef idx="minor">
            <a:schemeClr val="dk1"/>
          </a:fontRef>
        </p:style>
      </p:pic>
      <p:sp>
        <p:nvSpPr>
          <p:cNvPr id="2" name="Title 1">
            <a:extLst>
              <a:ext uri="{FF2B5EF4-FFF2-40B4-BE49-F238E27FC236}">
                <a16:creationId xmlns:a16="http://schemas.microsoft.com/office/drawing/2014/main" id="{28809D97-B598-464F-88B4-D27F369C056C}"/>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200" kern="1200">
                <a:solidFill>
                  <a:schemeClr val="bg1"/>
                </a:solidFill>
                <a:latin typeface="+mj-lt"/>
                <a:ea typeface="+mj-ea"/>
                <a:cs typeface="+mj-cs"/>
              </a:rPr>
              <a:t>Akoma-Ntoso – an XML schema for legal documentation</a:t>
            </a:r>
          </a:p>
        </p:txBody>
      </p:sp>
    </p:spTree>
    <p:extLst>
      <p:ext uri="{BB962C8B-B14F-4D97-AF65-F5344CB8AC3E}">
        <p14:creationId xmlns:p14="http://schemas.microsoft.com/office/powerpoint/2010/main" val="270072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E54D9F-B17A-B544-9112-751173D80D46}"/>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400" kern="1200">
                <a:solidFill>
                  <a:srgbClr val="FFFFFF"/>
                </a:solidFill>
                <a:latin typeface="+mj-lt"/>
                <a:ea typeface="+mj-ea"/>
                <a:cs typeface="+mj-cs"/>
              </a:rPr>
              <a:t>Functional Requirements of Information Resources</a:t>
            </a:r>
          </a:p>
        </p:txBody>
      </p:sp>
      <p:pic>
        <p:nvPicPr>
          <p:cNvPr id="5" name="Content Placeholder 4" descr="A screenshot of a cell phone&#10;&#10;Description automatically generated">
            <a:extLst>
              <a:ext uri="{FF2B5EF4-FFF2-40B4-BE49-F238E27FC236}">
                <a16:creationId xmlns:a16="http://schemas.microsoft.com/office/drawing/2014/main" id="{6AF424E4-26E4-3F46-AFFF-BB4D436E04DF}"/>
              </a:ext>
            </a:extLst>
          </p:cNvPr>
          <p:cNvPicPr>
            <a:picLocks noGrp="1" noChangeAspect="1"/>
          </p:cNvPicPr>
          <p:nvPr>
            <p:ph idx="1"/>
          </p:nvPr>
        </p:nvPicPr>
        <p:blipFill>
          <a:blip r:embed="rId3"/>
          <a:stretch>
            <a:fillRect/>
          </a:stretch>
        </p:blipFill>
        <p:spPr>
          <a:xfrm>
            <a:off x="6117259" y="124469"/>
            <a:ext cx="3199995" cy="6736834"/>
          </a:xfrm>
          <a:prstGeom prst="rect">
            <a:avLst/>
          </a:prstGeom>
        </p:spPr>
      </p:pic>
    </p:spTree>
    <p:extLst>
      <p:ext uri="{BB962C8B-B14F-4D97-AF65-F5344CB8AC3E}">
        <p14:creationId xmlns:p14="http://schemas.microsoft.com/office/powerpoint/2010/main" val="1164783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916AC13-E066-66EC-1F17-FA2595E4286B}"/>
              </a:ext>
            </a:extLst>
          </p:cNvPr>
          <p:cNvSpPr>
            <a:spLocks noGrp="1"/>
          </p:cNvSpPr>
          <p:nvPr>
            <p:ph type="title"/>
          </p:nvPr>
        </p:nvSpPr>
        <p:spPr>
          <a:xfrm>
            <a:off x="838200" y="1412488"/>
            <a:ext cx="2899189" cy="4363844"/>
          </a:xfrm>
          <a:custGeom>
            <a:avLst/>
            <a:gdLst>
              <a:gd name="connsiteX0" fmla="*/ 0 w 10515600"/>
              <a:gd name="connsiteY0" fmla="*/ 0 h 1325563"/>
              <a:gd name="connsiteX1" fmla="*/ 341757 w 10515600"/>
              <a:gd name="connsiteY1" fmla="*/ 0 h 1325563"/>
              <a:gd name="connsiteX2" fmla="*/ 683514 w 10515600"/>
              <a:gd name="connsiteY2" fmla="*/ 0 h 1325563"/>
              <a:gd name="connsiteX3" fmla="*/ 1025271 w 10515600"/>
              <a:gd name="connsiteY3" fmla="*/ 0 h 1325563"/>
              <a:gd name="connsiteX4" fmla="*/ 1892808 w 10515600"/>
              <a:gd name="connsiteY4" fmla="*/ 0 h 1325563"/>
              <a:gd name="connsiteX5" fmla="*/ 2550033 w 10515600"/>
              <a:gd name="connsiteY5" fmla="*/ 0 h 1325563"/>
              <a:gd name="connsiteX6" fmla="*/ 2891790 w 10515600"/>
              <a:gd name="connsiteY6" fmla="*/ 0 h 1325563"/>
              <a:gd name="connsiteX7" fmla="*/ 3549015 w 10515600"/>
              <a:gd name="connsiteY7" fmla="*/ 0 h 1325563"/>
              <a:gd name="connsiteX8" fmla="*/ 4416552 w 10515600"/>
              <a:gd name="connsiteY8" fmla="*/ 0 h 1325563"/>
              <a:gd name="connsiteX9" fmla="*/ 4968621 w 10515600"/>
              <a:gd name="connsiteY9" fmla="*/ 0 h 1325563"/>
              <a:gd name="connsiteX10" fmla="*/ 5520690 w 10515600"/>
              <a:gd name="connsiteY10" fmla="*/ 0 h 1325563"/>
              <a:gd name="connsiteX11" fmla="*/ 6177915 w 10515600"/>
              <a:gd name="connsiteY11" fmla="*/ 0 h 1325563"/>
              <a:gd name="connsiteX12" fmla="*/ 6940296 w 10515600"/>
              <a:gd name="connsiteY12" fmla="*/ 0 h 1325563"/>
              <a:gd name="connsiteX13" fmla="*/ 7702677 w 10515600"/>
              <a:gd name="connsiteY13" fmla="*/ 0 h 1325563"/>
              <a:gd name="connsiteX14" fmla="*/ 8465058 w 10515600"/>
              <a:gd name="connsiteY14" fmla="*/ 0 h 1325563"/>
              <a:gd name="connsiteX15" fmla="*/ 9332595 w 10515600"/>
              <a:gd name="connsiteY15" fmla="*/ 0 h 1325563"/>
              <a:gd name="connsiteX16" fmla="*/ 10515600 w 10515600"/>
              <a:gd name="connsiteY16" fmla="*/ 0 h 1325563"/>
              <a:gd name="connsiteX17" fmla="*/ 10515600 w 10515600"/>
              <a:gd name="connsiteY17" fmla="*/ 676037 h 1325563"/>
              <a:gd name="connsiteX18" fmla="*/ 10515600 w 10515600"/>
              <a:gd name="connsiteY18" fmla="*/ 1325563 h 1325563"/>
              <a:gd name="connsiteX19" fmla="*/ 9648063 w 10515600"/>
              <a:gd name="connsiteY19" fmla="*/ 1325563 h 1325563"/>
              <a:gd name="connsiteX20" fmla="*/ 8990838 w 10515600"/>
              <a:gd name="connsiteY20" fmla="*/ 1325563 h 1325563"/>
              <a:gd name="connsiteX21" fmla="*/ 8438769 w 10515600"/>
              <a:gd name="connsiteY21" fmla="*/ 1325563 h 1325563"/>
              <a:gd name="connsiteX22" fmla="*/ 7886700 w 10515600"/>
              <a:gd name="connsiteY22" fmla="*/ 1325563 h 1325563"/>
              <a:gd name="connsiteX23" fmla="*/ 7334631 w 10515600"/>
              <a:gd name="connsiteY23" fmla="*/ 1325563 h 1325563"/>
              <a:gd name="connsiteX24" fmla="*/ 6782562 w 10515600"/>
              <a:gd name="connsiteY24" fmla="*/ 1325563 h 1325563"/>
              <a:gd name="connsiteX25" fmla="*/ 6020181 w 10515600"/>
              <a:gd name="connsiteY25" fmla="*/ 1325563 h 1325563"/>
              <a:gd name="connsiteX26" fmla="*/ 5362956 w 10515600"/>
              <a:gd name="connsiteY26" fmla="*/ 1325563 h 1325563"/>
              <a:gd name="connsiteX27" fmla="*/ 5021199 w 10515600"/>
              <a:gd name="connsiteY27" fmla="*/ 1325563 h 1325563"/>
              <a:gd name="connsiteX28" fmla="*/ 4469130 w 10515600"/>
              <a:gd name="connsiteY28" fmla="*/ 1325563 h 1325563"/>
              <a:gd name="connsiteX29" fmla="*/ 3706749 w 10515600"/>
              <a:gd name="connsiteY29" fmla="*/ 1325563 h 1325563"/>
              <a:gd name="connsiteX30" fmla="*/ 3259836 w 10515600"/>
              <a:gd name="connsiteY30" fmla="*/ 1325563 h 1325563"/>
              <a:gd name="connsiteX31" fmla="*/ 2392299 w 10515600"/>
              <a:gd name="connsiteY31" fmla="*/ 1325563 h 1325563"/>
              <a:gd name="connsiteX32" fmla="*/ 1524762 w 10515600"/>
              <a:gd name="connsiteY32" fmla="*/ 1325563 h 1325563"/>
              <a:gd name="connsiteX33" fmla="*/ 867537 w 10515600"/>
              <a:gd name="connsiteY33" fmla="*/ 1325563 h 1325563"/>
              <a:gd name="connsiteX34" fmla="*/ 0 w 10515600"/>
              <a:gd name="connsiteY34" fmla="*/ 1325563 h 1325563"/>
              <a:gd name="connsiteX35" fmla="*/ 0 w 10515600"/>
              <a:gd name="connsiteY35" fmla="*/ 662782 h 1325563"/>
              <a:gd name="connsiteX36" fmla="*/ 0 w 10515600"/>
              <a:gd name="connsiteY36" fmla="*/ 0 h 132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515600" h="1325563" fill="none" extrusionOk="0">
                <a:moveTo>
                  <a:pt x="0" y="0"/>
                </a:moveTo>
                <a:cubicBezTo>
                  <a:pt x="98888" y="9007"/>
                  <a:pt x="259424" y="11771"/>
                  <a:pt x="341757" y="0"/>
                </a:cubicBezTo>
                <a:cubicBezTo>
                  <a:pt x="424090" y="-11771"/>
                  <a:pt x="519058" y="12003"/>
                  <a:pt x="683514" y="0"/>
                </a:cubicBezTo>
                <a:cubicBezTo>
                  <a:pt x="847970" y="-12003"/>
                  <a:pt x="894690" y="9887"/>
                  <a:pt x="1025271" y="0"/>
                </a:cubicBezTo>
                <a:cubicBezTo>
                  <a:pt x="1155852" y="-9887"/>
                  <a:pt x="1573394" y="3827"/>
                  <a:pt x="1892808" y="0"/>
                </a:cubicBezTo>
                <a:cubicBezTo>
                  <a:pt x="2212222" y="-3827"/>
                  <a:pt x="2391278" y="-6233"/>
                  <a:pt x="2550033" y="0"/>
                </a:cubicBezTo>
                <a:cubicBezTo>
                  <a:pt x="2708789" y="6233"/>
                  <a:pt x="2754491" y="5661"/>
                  <a:pt x="2891790" y="0"/>
                </a:cubicBezTo>
                <a:cubicBezTo>
                  <a:pt x="3029089" y="-5661"/>
                  <a:pt x="3390996" y="26022"/>
                  <a:pt x="3549015" y="0"/>
                </a:cubicBezTo>
                <a:cubicBezTo>
                  <a:pt x="3707035" y="-26022"/>
                  <a:pt x="4087327" y="32230"/>
                  <a:pt x="4416552" y="0"/>
                </a:cubicBezTo>
                <a:cubicBezTo>
                  <a:pt x="4745777" y="-32230"/>
                  <a:pt x="4788838" y="3064"/>
                  <a:pt x="4968621" y="0"/>
                </a:cubicBezTo>
                <a:cubicBezTo>
                  <a:pt x="5148404" y="-3064"/>
                  <a:pt x="5377712" y="-21096"/>
                  <a:pt x="5520690" y="0"/>
                </a:cubicBezTo>
                <a:cubicBezTo>
                  <a:pt x="5663668" y="21096"/>
                  <a:pt x="5953400" y="17386"/>
                  <a:pt x="6177915" y="0"/>
                </a:cubicBezTo>
                <a:cubicBezTo>
                  <a:pt x="6402430" y="-17386"/>
                  <a:pt x="6770921" y="-35143"/>
                  <a:pt x="6940296" y="0"/>
                </a:cubicBezTo>
                <a:cubicBezTo>
                  <a:pt x="7109671" y="35143"/>
                  <a:pt x="7403073" y="4103"/>
                  <a:pt x="7702677" y="0"/>
                </a:cubicBezTo>
                <a:cubicBezTo>
                  <a:pt x="8002281" y="-4103"/>
                  <a:pt x="8221175" y="16641"/>
                  <a:pt x="8465058" y="0"/>
                </a:cubicBezTo>
                <a:cubicBezTo>
                  <a:pt x="8708941" y="-16641"/>
                  <a:pt x="8952466" y="-9276"/>
                  <a:pt x="9332595" y="0"/>
                </a:cubicBezTo>
                <a:cubicBezTo>
                  <a:pt x="9712724" y="9276"/>
                  <a:pt x="9950442" y="3063"/>
                  <a:pt x="10515600" y="0"/>
                </a:cubicBezTo>
                <a:cubicBezTo>
                  <a:pt x="10500422" y="235201"/>
                  <a:pt x="10542331" y="366964"/>
                  <a:pt x="10515600" y="676037"/>
                </a:cubicBezTo>
                <a:cubicBezTo>
                  <a:pt x="10488869" y="985110"/>
                  <a:pt x="10526837" y="1096708"/>
                  <a:pt x="10515600" y="1325563"/>
                </a:cubicBezTo>
                <a:cubicBezTo>
                  <a:pt x="10122172" y="1338010"/>
                  <a:pt x="9852726" y="1301241"/>
                  <a:pt x="9648063" y="1325563"/>
                </a:cubicBezTo>
                <a:cubicBezTo>
                  <a:pt x="9443400" y="1349885"/>
                  <a:pt x="9242928" y="1304762"/>
                  <a:pt x="8990838" y="1325563"/>
                </a:cubicBezTo>
                <a:cubicBezTo>
                  <a:pt x="8738749" y="1346364"/>
                  <a:pt x="8553955" y="1339898"/>
                  <a:pt x="8438769" y="1325563"/>
                </a:cubicBezTo>
                <a:cubicBezTo>
                  <a:pt x="8323583" y="1311228"/>
                  <a:pt x="8114825" y="1306078"/>
                  <a:pt x="7886700" y="1325563"/>
                </a:cubicBezTo>
                <a:cubicBezTo>
                  <a:pt x="7658575" y="1345048"/>
                  <a:pt x="7473371" y="1333356"/>
                  <a:pt x="7334631" y="1325563"/>
                </a:cubicBezTo>
                <a:cubicBezTo>
                  <a:pt x="7195891" y="1317770"/>
                  <a:pt x="7020454" y="1341758"/>
                  <a:pt x="6782562" y="1325563"/>
                </a:cubicBezTo>
                <a:cubicBezTo>
                  <a:pt x="6544670" y="1309368"/>
                  <a:pt x="6283429" y="1340013"/>
                  <a:pt x="6020181" y="1325563"/>
                </a:cubicBezTo>
                <a:cubicBezTo>
                  <a:pt x="5756933" y="1311113"/>
                  <a:pt x="5572314" y="1324809"/>
                  <a:pt x="5362956" y="1325563"/>
                </a:cubicBezTo>
                <a:cubicBezTo>
                  <a:pt x="5153599" y="1326317"/>
                  <a:pt x="5103186" y="1338218"/>
                  <a:pt x="5021199" y="1325563"/>
                </a:cubicBezTo>
                <a:cubicBezTo>
                  <a:pt x="4939212" y="1312908"/>
                  <a:pt x="4631121" y="1343998"/>
                  <a:pt x="4469130" y="1325563"/>
                </a:cubicBezTo>
                <a:cubicBezTo>
                  <a:pt x="4307139" y="1307128"/>
                  <a:pt x="4042980" y="1333932"/>
                  <a:pt x="3706749" y="1325563"/>
                </a:cubicBezTo>
                <a:cubicBezTo>
                  <a:pt x="3370518" y="1317194"/>
                  <a:pt x="3442573" y="1313836"/>
                  <a:pt x="3259836" y="1325563"/>
                </a:cubicBezTo>
                <a:cubicBezTo>
                  <a:pt x="3077099" y="1337290"/>
                  <a:pt x="2633437" y="1347298"/>
                  <a:pt x="2392299" y="1325563"/>
                </a:cubicBezTo>
                <a:cubicBezTo>
                  <a:pt x="2151161" y="1303828"/>
                  <a:pt x="1796705" y="1322417"/>
                  <a:pt x="1524762" y="1325563"/>
                </a:cubicBezTo>
                <a:cubicBezTo>
                  <a:pt x="1252819" y="1328709"/>
                  <a:pt x="1086366" y="1332577"/>
                  <a:pt x="867537" y="1325563"/>
                </a:cubicBezTo>
                <a:cubicBezTo>
                  <a:pt x="648708" y="1318549"/>
                  <a:pt x="251816" y="1331837"/>
                  <a:pt x="0" y="1325563"/>
                </a:cubicBezTo>
                <a:cubicBezTo>
                  <a:pt x="-32734" y="1089617"/>
                  <a:pt x="-21327" y="959721"/>
                  <a:pt x="0" y="662782"/>
                </a:cubicBezTo>
                <a:cubicBezTo>
                  <a:pt x="21327" y="365843"/>
                  <a:pt x="-17272" y="280565"/>
                  <a:pt x="0" y="0"/>
                </a:cubicBezTo>
                <a:close/>
              </a:path>
              <a:path w="10515600" h="1325563"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499780" y="328569"/>
                  <a:pt x="10494394" y="530518"/>
                  <a:pt x="10515600" y="689293"/>
                </a:cubicBezTo>
                <a:cubicBezTo>
                  <a:pt x="10536806" y="848068"/>
                  <a:pt x="10502453" y="1043458"/>
                  <a:pt x="10515600" y="1325563"/>
                </a:cubicBezTo>
                <a:cubicBezTo>
                  <a:pt x="10305681" y="1314148"/>
                  <a:pt x="10050108" y="1321983"/>
                  <a:pt x="9753219" y="1325563"/>
                </a:cubicBezTo>
                <a:cubicBezTo>
                  <a:pt x="9456330" y="1329143"/>
                  <a:pt x="9525512" y="1342238"/>
                  <a:pt x="9306306" y="1325563"/>
                </a:cubicBezTo>
                <a:cubicBezTo>
                  <a:pt x="9087100" y="1308888"/>
                  <a:pt x="8620907" y="1359824"/>
                  <a:pt x="8438769" y="1325563"/>
                </a:cubicBezTo>
                <a:cubicBezTo>
                  <a:pt x="8256631" y="1291302"/>
                  <a:pt x="7950474" y="1357687"/>
                  <a:pt x="7781544" y="1325563"/>
                </a:cubicBezTo>
                <a:cubicBezTo>
                  <a:pt x="7612615" y="1293439"/>
                  <a:pt x="7496249" y="1325157"/>
                  <a:pt x="7334631" y="1325563"/>
                </a:cubicBezTo>
                <a:cubicBezTo>
                  <a:pt x="7173013" y="1325969"/>
                  <a:pt x="6878574" y="1349305"/>
                  <a:pt x="6677406" y="1325563"/>
                </a:cubicBezTo>
                <a:cubicBezTo>
                  <a:pt x="6476238" y="1301821"/>
                  <a:pt x="6439581" y="1309201"/>
                  <a:pt x="6335649" y="1325563"/>
                </a:cubicBezTo>
                <a:cubicBezTo>
                  <a:pt x="6231717" y="1341925"/>
                  <a:pt x="6135578" y="1332229"/>
                  <a:pt x="5993892" y="1325563"/>
                </a:cubicBezTo>
                <a:cubicBezTo>
                  <a:pt x="5852206" y="1318897"/>
                  <a:pt x="5510139" y="1294481"/>
                  <a:pt x="5336667" y="1325563"/>
                </a:cubicBezTo>
                <a:cubicBezTo>
                  <a:pt x="5163196" y="1356645"/>
                  <a:pt x="4995694" y="1319493"/>
                  <a:pt x="4889754" y="1325563"/>
                </a:cubicBezTo>
                <a:cubicBezTo>
                  <a:pt x="4783814" y="1331633"/>
                  <a:pt x="4495120" y="1331155"/>
                  <a:pt x="4127373" y="1325563"/>
                </a:cubicBezTo>
                <a:cubicBezTo>
                  <a:pt x="3759626" y="1319971"/>
                  <a:pt x="3886665" y="1327971"/>
                  <a:pt x="3680460" y="1325563"/>
                </a:cubicBezTo>
                <a:cubicBezTo>
                  <a:pt x="3474255" y="1323155"/>
                  <a:pt x="3123909" y="1344078"/>
                  <a:pt x="2918079" y="1325563"/>
                </a:cubicBezTo>
                <a:cubicBezTo>
                  <a:pt x="2712249" y="1307048"/>
                  <a:pt x="2688971" y="1312260"/>
                  <a:pt x="2576322" y="1325563"/>
                </a:cubicBezTo>
                <a:cubicBezTo>
                  <a:pt x="2463673" y="1338866"/>
                  <a:pt x="2127678" y="1347212"/>
                  <a:pt x="1813941" y="1325563"/>
                </a:cubicBezTo>
                <a:cubicBezTo>
                  <a:pt x="1500204" y="1303914"/>
                  <a:pt x="1545667" y="1336068"/>
                  <a:pt x="1367028" y="1325563"/>
                </a:cubicBezTo>
                <a:cubicBezTo>
                  <a:pt x="1188389" y="1315058"/>
                  <a:pt x="1188334" y="1316127"/>
                  <a:pt x="1025271" y="1325563"/>
                </a:cubicBezTo>
                <a:cubicBezTo>
                  <a:pt x="862208" y="1334999"/>
                  <a:pt x="759610" y="1335607"/>
                  <a:pt x="578358" y="1325563"/>
                </a:cubicBezTo>
                <a:cubicBezTo>
                  <a:pt x="397106" y="1315519"/>
                  <a:pt x="120249" y="1305842"/>
                  <a:pt x="0" y="1325563"/>
                </a:cubicBezTo>
                <a:cubicBezTo>
                  <a:pt x="3594" y="1133935"/>
                  <a:pt x="30177" y="822218"/>
                  <a:pt x="0" y="689293"/>
                </a:cubicBezTo>
                <a:cubicBezTo>
                  <a:pt x="-30177" y="556368"/>
                  <a:pt x="21730" y="149155"/>
                  <a:pt x="0" y="0"/>
                </a:cubicBezTo>
                <a:close/>
              </a:path>
            </a:pathLst>
          </a:custGeom>
        </p:spPr>
        <p:txBody>
          <a:bodyPr anchor="t">
            <a:normAutofit/>
          </a:bodyPr>
          <a:lstStyle/>
          <a:p>
            <a:pPr algn="ctr"/>
            <a:r>
              <a:rPr lang="en-US" sz="3400" dirty="0">
                <a:solidFill>
                  <a:srgbClr val="FFFFFF"/>
                </a:solidFill>
              </a:rPr>
              <a:t>Ranganathan's Colon Classification</a:t>
            </a:r>
            <a:br>
              <a:rPr lang="en-US" sz="3400" dirty="0">
                <a:solidFill>
                  <a:srgbClr val="FFFFFF"/>
                </a:solidFill>
              </a:rPr>
            </a:br>
            <a:r>
              <a:rPr lang="en-US" sz="3400" dirty="0">
                <a:solidFill>
                  <a:srgbClr val="FFFFFF"/>
                </a:solidFill>
              </a:rPr>
              <a:t>_</a:t>
            </a:r>
            <a:br>
              <a:rPr lang="en-US" sz="3400" dirty="0">
                <a:solidFill>
                  <a:srgbClr val="FFFFFF"/>
                </a:solidFill>
              </a:rPr>
            </a:br>
            <a:r>
              <a:rPr lang="en-US" sz="3400" dirty="0">
                <a:solidFill>
                  <a:srgbClr val="FFFFFF"/>
                </a:solidFill>
              </a:rPr>
              <a:t>Book numbers</a:t>
            </a:r>
          </a:p>
        </p:txBody>
      </p:sp>
      <p:sp>
        <p:nvSpPr>
          <p:cNvPr id="7" name="Content Placeholder 6">
            <a:extLst>
              <a:ext uri="{FF2B5EF4-FFF2-40B4-BE49-F238E27FC236}">
                <a16:creationId xmlns:a16="http://schemas.microsoft.com/office/drawing/2014/main" id="{70C288D7-DD96-3662-4B66-2F2574B3547A}"/>
              </a:ext>
            </a:extLst>
          </p:cNvPr>
          <p:cNvSpPr>
            <a:spLocks noGrp="1"/>
          </p:cNvSpPr>
          <p:nvPr>
            <p:ph sz="half" idx="1"/>
          </p:nvPr>
        </p:nvSpPr>
        <p:spPr>
          <a:xfrm>
            <a:off x="4380855" y="1412489"/>
            <a:ext cx="3427283" cy="4363844"/>
          </a:xfrm>
        </p:spPr>
        <p:txBody>
          <a:bodyPr>
            <a:normAutofit/>
          </a:bodyPr>
          <a:lstStyle/>
          <a:p>
            <a:pPr marL="0" indent="0">
              <a:buNone/>
            </a:pPr>
            <a:r>
              <a:rPr lang="en-US" sz="3200" u="sng" dirty="0"/>
              <a:t>FRBR</a:t>
            </a:r>
          </a:p>
          <a:p>
            <a:r>
              <a:rPr lang="en-US" sz="3200" dirty="0"/>
              <a:t>Work</a:t>
            </a:r>
          </a:p>
          <a:p>
            <a:r>
              <a:rPr lang="en-US" sz="3200" dirty="0"/>
              <a:t>Expression</a:t>
            </a:r>
          </a:p>
          <a:p>
            <a:r>
              <a:rPr lang="en-US" sz="3200" dirty="0"/>
              <a:t>Manifestation</a:t>
            </a:r>
          </a:p>
          <a:p>
            <a:r>
              <a:rPr lang="en-US" sz="3200" dirty="0"/>
              <a:t>Item</a:t>
            </a:r>
          </a:p>
        </p:txBody>
      </p:sp>
      <p:cxnSp>
        <p:nvCxnSpPr>
          <p:cNvPr id="16" name="Straight Connector 15">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4879E81B-D245-8CAF-36A9-49A61018CC72}"/>
              </a:ext>
            </a:extLst>
          </p:cNvPr>
          <p:cNvSpPr>
            <a:spLocks noGrp="1"/>
          </p:cNvSpPr>
          <p:nvPr>
            <p:ph sz="half" idx="2"/>
          </p:nvPr>
        </p:nvSpPr>
        <p:spPr>
          <a:xfrm>
            <a:off x="8451604" y="1412489"/>
            <a:ext cx="3197701" cy="4363844"/>
          </a:xfrm>
        </p:spPr>
        <p:txBody>
          <a:bodyPr>
            <a:normAutofit/>
          </a:bodyPr>
          <a:lstStyle/>
          <a:p>
            <a:pPr marL="0" indent="0">
              <a:buNone/>
            </a:pPr>
            <a:r>
              <a:rPr lang="en-US" u="sng" dirty="0"/>
              <a:t>CC</a:t>
            </a:r>
          </a:p>
          <a:p>
            <a:r>
              <a:rPr lang="en-US" dirty="0"/>
              <a:t>Classification number</a:t>
            </a:r>
          </a:p>
          <a:p>
            <a:r>
              <a:rPr lang="en-US" dirty="0"/>
              <a:t>Language, Form</a:t>
            </a:r>
          </a:p>
          <a:p>
            <a:r>
              <a:rPr lang="en-US" dirty="0"/>
              <a:t>Year of publication, volume, supplement (parts)</a:t>
            </a:r>
          </a:p>
          <a:p>
            <a:r>
              <a:rPr lang="en-US" dirty="0"/>
              <a:t>Copy number</a:t>
            </a:r>
          </a:p>
          <a:p>
            <a:endParaRPr lang="en-US" dirty="0"/>
          </a:p>
        </p:txBody>
      </p:sp>
    </p:spTree>
    <p:extLst>
      <p:ext uri="{BB962C8B-B14F-4D97-AF65-F5344CB8AC3E}">
        <p14:creationId xmlns:p14="http://schemas.microsoft.com/office/powerpoint/2010/main" val="4108162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1E2411D-A8DB-7EDC-46DB-21CE0BF54682}"/>
              </a:ext>
            </a:extLst>
          </p:cNvPr>
          <p:cNvSpPr>
            <a:spLocks noGrp="1"/>
          </p:cNvSpPr>
          <p:nvPr>
            <p:ph type="title"/>
          </p:nvPr>
        </p:nvSpPr>
        <p:spPr>
          <a:xfrm>
            <a:off x="838200" y="1412488"/>
            <a:ext cx="2899189" cy="4363844"/>
          </a:xfrm>
        </p:spPr>
        <p:txBody>
          <a:bodyPr anchor="t">
            <a:normAutofit/>
          </a:bodyPr>
          <a:lstStyle/>
          <a:p>
            <a:r>
              <a:rPr lang="en-US" sz="4000" dirty="0">
                <a:solidFill>
                  <a:srgbClr val="FFFFFF"/>
                </a:solidFill>
              </a:rPr>
              <a:t>Fast Fashion Ontology</a:t>
            </a:r>
          </a:p>
        </p:txBody>
      </p:sp>
      <p:sp>
        <p:nvSpPr>
          <p:cNvPr id="3" name="Content Placeholder 2">
            <a:extLst>
              <a:ext uri="{FF2B5EF4-FFF2-40B4-BE49-F238E27FC236}">
                <a16:creationId xmlns:a16="http://schemas.microsoft.com/office/drawing/2014/main" id="{63571C97-24A8-C7BF-42E0-C60D4C6FBD3C}"/>
              </a:ext>
            </a:extLst>
          </p:cNvPr>
          <p:cNvSpPr>
            <a:spLocks noGrp="1"/>
          </p:cNvSpPr>
          <p:nvPr>
            <p:ph sz="half" idx="1"/>
          </p:nvPr>
        </p:nvSpPr>
        <p:spPr>
          <a:xfrm>
            <a:off x="4380855" y="1412489"/>
            <a:ext cx="3427283" cy="4363844"/>
          </a:xfrm>
        </p:spPr>
        <p:txBody>
          <a:bodyPr>
            <a:normAutofit/>
          </a:bodyPr>
          <a:lstStyle/>
          <a:p>
            <a:pPr marL="0" indent="0">
              <a:buNone/>
            </a:pPr>
            <a:r>
              <a:rPr lang="en-US" sz="3200" u="sng" dirty="0"/>
              <a:t>FRBR</a:t>
            </a:r>
          </a:p>
          <a:p>
            <a:r>
              <a:rPr lang="en-US" sz="3200" dirty="0"/>
              <a:t>Work</a:t>
            </a:r>
          </a:p>
          <a:p>
            <a:r>
              <a:rPr lang="en-US" sz="3200" dirty="0"/>
              <a:t>Expression</a:t>
            </a:r>
          </a:p>
          <a:p>
            <a:r>
              <a:rPr lang="en-US" sz="3200" dirty="0"/>
              <a:t>Manifestation</a:t>
            </a:r>
          </a:p>
          <a:p>
            <a:r>
              <a:rPr lang="en-US" sz="3200" dirty="0"/>
              <a:t>Item</a:t>
            </a:r>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14528AF8-908E-B485-F1D9-31C0863C1166}"/>
              </a:ext>
            </a:extLst>
          </p:cNvPr>
          <p:cNvSpPr>
            <a:spLocks noGrp="1"/>
          </p:cNvSpPr>
          <p:nvPr>
            <p:ph sz="half" idx="2"/>
          </p:nvPr>
        </p:nvSpPr>
        <p:spPr>
          <a:xfrm>
            <a:off x="8451604" y="1412489"/>
            <a:ext cx="3740395" cy="4363844"/>
          </a:xfrm>
        </p:spPr>
        <p:txBody>
          <a:bodyPr>
            <a:normAutofit/>
          </a:bodyPr>
          <a:lstStyle/>
          <a:p>
            <a:pPr marL="0" indent="0">
              <a:buNone/>
            </a:pPr>
            <a:r>
              <a:rPr lang="en-US" sz="3200" u="sng" dirty="0"/>
              <a:t>FFO</a:t>
            </a:r>
          </a:p>
          <a:p>
            <a:r>
              <a:rPr lang="en-US" sz="3200" dirty="0"/>
              <a:t>style</a:t>
            </a:r>
          </a:p>
          <a:p>
            <a:r>
              <a:rPr lang="en-US" sz="3200" dirty="0"/>
              <a:t>item </a:t>
            </a:r>
          </a:p>
          <a:p>
            <a:r>
              <a:rPr lang="en-US" sz="3200" dirty="0"/>
              <a:t>stock-keeping unit</a:t>
            </a:r>
          </a:p>
          <a:p>
            <a:r>
              <a:rPr lang="en-US" sz="3200" dirty="0"/>
              <a:t>piece</a:t>
            </a:r>
          </a:p>
        </p:txBody>
      </p:sp>
    </p:spTree>
    <p:extLst>
      <p:ext uri="{BB962C8B-B14F-4D97-AF65-F5344CB8AC3E}">
        <p14:creationId xmlns:p14="http://schemas.microsoft.com/office/powerpoint/2010/main" val="3364708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D61C0A6-7432-FF49-05C3-F4040C0FFDD6}"/>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kern="1200">
                <a:solidFill>
                  <a:schemeClr val="tx1"/>
                </a:solidFill>
                <a:latin typeface="+mj-lt"/>
                <a:ea typeface="+mj-ea"/>
                <a:cs typeface="+mj-cs"/>
              </a:rPr>
              <a:t>Bring on openWEMI</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2971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F3D9760-6DB1-6901-30E6-0790B0155938}"/>
              </a:ext>
            </a:extLst>
          </p:cNvPr>
          <p:cNvSpPr/>
          <p:nvPr/>
        </p:nvSpPr>
        <p:spPr>
          <a:xfrm>
            <a:off x="1539434" y="2974693"/>
            <a:ext cx="1481559" cy="111116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Work</a:t>
            </a:r>
          </a:p>
        </p:txBody>
      </p:sp>
      <p:sp>
        <p:nvSpPr>
          <p:cNvPr id="4" name="Rounded Rectangle 3">
            <a:extLst>
              <a:ext uri="{FF2B5EF4-FFF2-40B4-BE49-F238E27FC236}">
                <a16:creationId xmlns:a16="http://schemas.microsoft.com/office/drawing/2014/main" id="{B84A2BC9-F05E-6EC0-3C76-19A1ED360956}"/>
              </a:ext>
            </a:extLst>
          </p:cNvPr>
          <p:cNvSpPr/>
          <p:nvPr/>
        </p:nvSpPr>
        <p:spPr>
          <a:xfrm>
            <a:off x="3694255" y="2974692"/>
            <a:ext cx="1481559" cy="111116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Expression</a:t>
            </a:r>
          </a:p>
        </p:txBody>
      </p:sp>
      <p:sp>
        <p:nvSpPr>
          <p:cNvPr id="5" name="Rounded Rectangle 4">
            <a:extLst>
              <a:ext uri="{FF2B5EF4-FFF2-40B4-BE49-F238E27FC236}">
                <a16:creationId xmlns:a16="http://schemas.microsoft.com/office/drawing/2014/main" id="{FBF27FEF-E5A6-74A1-C626-D44DA706F242}"/>
              </a:ext>
            </a:extLst>
          </p:cNvPr>
          <p:cNvSpPr/>
          <p:nvPr/>
        </p:nvSpPr>
        <p:spPr>
          <a:xfrm>
            <a:off x="5893444" y="2974692"/>
            <a:ext cx="1711124" cy="1111169"/>
          </a:xfrm>
          <a:prstGeom prst="roundRect">
            <a:avLst/>
          </a:prstGeom>
          <a:solidFill>
            <a:schemeClr val="accent4">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Manifestation</a:t>
            </a:r>
          </a:p>
        </p:txBody>
      </p:sp>
      <p:sp>
        <p:nvSpPr>
          <p:cNvPr id="6" name="Rounded Rectangle 5">
            <a:extLst>
              <a:ext uri="{FF2B5EF4-FFF2-40B4-BE49-F238E27FC236}">
                <a16:creationId xmlns:a16="http://schemas.microsoft.com/office/drawing/2014/main" id="{E13A51BD-8496-B7D4-A961-278373C0F9D6}"/>
              </a:ext>
            </a:extLst>
          </p:cNvPr>
          <p:cNvSpPr/>
          <p:nvPr/>
        </p:nvSpPr>
        <p:spPr>
          <a:xfrm>
            <a:off x="8266254" y="2974691"/>
            <a:ext cx="1481559" cy="1111169"/>
          </a:xfrm>
          <a:prstGeom prst="roundRect">
            <a:avLst/>
          </a:prstGeo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solidFill>
                  <a:schemeClr val="accent2"/>
                </a:solidFill>
              </a:rPr>
              <a:t>Item</a:t>
            </a:r>
          </a:p>
        </p:txBody>
      </p:sp>
      <p:sp>
        <p:nvSpPr>
          <p:cNvPr id="2" name="Title 1">
            <a:extLst>
              <a:ext uri="{FF2B5EF4-FFF2-40B4-BE49-F238E27FC236}">
                <a16:creationId xmlns:a16="http://schemas.microsoft.com/office/drawing/2014/main" id="{4C92E709-F1DC-9C6E-FA05-21637B94E9B4}"/>
              </a:ext>
            </a:extLst>
          </p:cNvPr>
          <p:cNvSpPr>
            <a:spLocks noGrp="1"/>
          </p:cNvSpPr>
          <p:nvPr>
            <p:ph type="title"/>
          </p:nvPr>
        </p:nvSpPr>
        <p:spPr/>
        <p:txBody>
          <a:bodyPr/>
          <a:lstStyle/>
          <a:p>
            <a:pPr algn="ctr"/>
            <a:r>
              <a:rPr lang="en-US" dirty="0"/>
              <a:t>“raw” WEMI</a:t>
            </a:r>
          </a:p>
        </p:txBody>
      </p:sp>
    </p:spTree>
    <p:extLst>
      <p:ext uri="{BB962C8B-B14F-4D97-AF65-F5344CB8AC3E}">
        <p14:creationId xmlns:p14="http://schemas.microsoft.com/office/powerpoint/2010/main" val="34102591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F3D9760-6DB1-6901-30E6-0790B0155938}"/>
              </a:ext>
            </a:extLst>
          </p:cNvPr>
          <p:cNvSpPr/>
          <p:nvPr/>
        </p:nvSpPr>
        <p:spPr>
          <a:xfrm>
            <a:off x="1643605" y="1979270"/>
            <a:ext cx="1481559" cy="111116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Work</a:t>
            </a:r>
          </a:p>
        </p:txBody>
      </p:sp>
      <p:sp>
        <p:nvSpPr>
          <p:cNvPr id="4" name="Rounded Rectangle 3">
            <a:extLst>
              <a:ext uri="{FF2B5EF4-FFF2-40B4-BE49-F238E27FC236}">
                <a16:creationId xmlns:a16="http://schemas.microsoft.com/office/drawing/2014/main" id="{B84A2BC9-F05E-6EC0-3C76-19A1ED360956}"/>
              </a:ext>
            </a:extLst>
          </p:cNvPr>
          <p:cNvSpPr/>
          <p:nvPr/>
        </p:nvSpPr>
        <p:spPr>
          <a:xfrm>
            <a:off x="3798426" y="1979269"/>
            <a:ext cx="1481559" cy="111116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Expression</a:t>
            </a:r>
          </a:p>
        </p:txBody>
      </p:sp>
      <p:sp>
        <p:nvSpPr>
          <p:cNvPr id="5" name="Rounded Rectangle 4">
            <a:extLst>
              <a:ext uri="{FF2B5EF4-FFF2-40B4-BE49-F238E27FC236}">
                <a16:creationId xmlns:a16="http://schemas.microsoft.com/office/drawing/2014/main" id="{FBF27FEF-E5A6-74A1-C626-D44DA706F242}"/>
              </a:ext>
            </a:extLst>
          </p:cNvPr>
          <p:cNvSpPr/>
          <p:nvPr/>
        </p:nvSpPr>
        <p:spPr>
          <a:xfrm>
            <a:off x="5997615" y="1979269"/>
            <a:ext cx="1711124" cy="1111169"/>
          </a:xfrm>
          <a:prstGeom prst="roundRect">
            <a:avLst/>
          </a:prstGeom>
          <a:solidFill>
            <a:schemeClr val="accent4">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Manifestation</a:t>
            </a:r>
          </a:p>
        </p:txBody>
      </p:sp>
      <p:sp>
        <p:nvSpPr>
          <p:cNvPr id="6" name="Rounded Rectangle 5">
            <a:extLst>
              <a:ext uri="{FF2B5EF4-FFF2-40B4-BE49-F238E27FC236}">
                <a16:creationId xmlns:a16="http://schemas.microsoft.com/office/drawing/2014/main" id="{E13A51BD-8496-B7D4-A961-278373C0F9D6}"/>
              </a:ext>
            </a:extLst>
          </p:cNvPr>
          <p:cNvSpPr/>
          <p:nvPr/>
        </p:nvSpPr>
        <p:spPr>
          <a:xfrm>
            <a:off x="8370425" y="1979268"/>
            <a:ext cx="1481559" cy="1111169"/>
          </a:xfrm>
          <a:prstGeom prst="roundRect">
            <a:avLst/>
          </a:prstGeo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solidFill>
                  <a:schemeClr val="accent2"/>
                </a:solidFill>
              </a:rPr>
              <a:t>Item</a:t>
            </a:r>
          </a:p>
        </p:txBody>
      </p:sp>
      <p:sp>
        <p:nvSpPr>
          <p:cNvPr id="2" name="Up Arrow 1">
            <a:extLst>
              <a:ext uri="{FF2B5EF4-FFF2-40B4-BE49-F238E27FC236}">
                <a16:creationId xmlns:a16="http://schemas.microsoft.com/office/drawing/2014/main" id="{1F5D9F59-22DF-2CEA-63F8-AE004F3F5A65}"/>
              </a:ext>
            </a:extLst>
          </p:cNvPr>
          <p:cNvSpPr/>
          <p:nvPr/>
        </p:nvSpPr>
        <p:spPr>
          <a:xfrm>
            <a:off x="1956121" y="3692323"/>
            <a:ext cx="567160" cy="1504709"/>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Up Arrow 6">
            <a:extLst>
              <a:ext uri="{FF2B5EF4-FFF2-40B4-BE49-F238E27FC236}">
                <a16:creationId xmlns:a16="http://schemas.microsoft.com/office/drawing/2014/main" id="{0C159D6F-133F-A991-EED9-14EA019502A5}"/>
              </a:ext>
            </a:extLst>
          </p:cNvPr>
          <p:cNvSpPr/>
          <p:nvPr/>
        </p:nvSpPr>
        <p:spPr>
          <a:xfrm>
            <a:off x="8827624" y="3474333"/>
            <a:ext cx="567160" cy="1504709"/>
          </a:xfrm>
          <a:prstGeom prst="upArrow">
            <a:avLst/>
          </a:prstGeom>
          <a:solidFill>
            <a:schemeClr val="accent4">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9B93365-EB62-9C18-440E-64FEB0BB4C1D}"/>
              </a:ext>
            </a:extLst>
          </p:cNvPr>
          <p:cNvSpPr txBox="1"/>
          <p:nvPr/>
        </p:nvSpPr>
        <p:spPr>
          <a:xfrm>
            <a:off x="3310359" y="4004839"/>
            <a:ext cx="5060066" cy="369332"/>
          </a:xfrm>
          <a:prstGeom prst="rect">
            <a:avLst/>
          </a:prstGeom>
          <a:noFill/>
        </p:spPr>
        <p:txBody>
          <a:bodyPr wrap="square" rtlCol="0">
            <a:spAutoFit/>
          </a:bodyPr>
          <a:lstStyle/>
          <a:p>
            <a:r>
              <a:rPr lang="en-US" dirty="0"/>
              <a:t> From most general to most specific -&gt;</a:t>
            </a:r>
          </a:p>
        </p:txBody>
      </p:sp>
      <p:sp>
        <p:nvSpPr>
          <p:cNvPr id="11" name="Title 10">
            <a:extLst>
              <a:ext uri="{FF2B5EF4-FFF2-40B4-BE49-F238E27FC236}">
                <a16:creationId xmlns:a16="http://schemas.microsoft.com/office/drawing/2014/main" id="{21BBE227-C7C9-9E71-BB5D-1E9A02FD77D2}"/>
              </a:ext>
            </a:extLst>
          </p:cNvPr>
          <p:cNvSpPr>
            <a:spLocks noGrp="1"/>
          </p:cNvSpPr>
          <p:nvPr>
            <p:ph type="title"/>
          </p:nvPr>
        </p:nvSpPr>
        <p:spPr/>
        <p:txBody>
          <a:bodyPr/>
          <a:lstStyle/>
          <a:p>
            <a:pPr algn="ctr"/>
            <a:r>
              <a:rPr lang="en-US" dirty="0"/>
              <a:t>“raw” WEMI</a:t>
            </a:r>
          </a:p>
        </p:txBody>
      </p:sp>
    </p:spTree>
    <p:extLst>
      <p:ext uri="{BB962C8B-B14F-4D97-AF65-F5344CB8AC3E}">
        <p14:creationId xmlns:p14="http://schemas.microsoft.com/office/powerpoint/2010/main" val="25094569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F3D9760-6DB1-6901-30E6-0790B0155938}"/>
              </a:ext>
            </a:extLst>
          </p:cNvPr>
          <p:cNvSpPr/>
          <p:nvPr/>
        </p:nvSpPr>
        <p:spPr>
          <a:xfrm>
            <a:off x="740780" y="590309"/>
            <a:ext cx="1481559" cy="111116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Work</a:t>
            </a:r>
          </a:p>
        </p:txBody>
      </p:sp>
      <p:sp>
        <p:nvSpPr>
          <p:cNvPr id="4" name="Rounded Rectangle 3">
            <a:extLst>
              <a:ext uri="{FF2B5EF4-FFF2-40B4-BE49-F238E27FC236}">
                <a16:creationId xmlns:a16="http://schemas.microsoft.com/office/drawing/2014/main" id="{B84A2BC9-F05E-6EC0-3C76-19A1ED360956}"/>
              </a:ext>
            </a:extLst>
          </p:cNvPr>
          <p:cNvSpPr/>
          <p:nvPr/>
        </p:nvSpPr>
        <p:spPr>
          <a:xfrm>
            <a:off x="2895601" y="590308"/>
            <a:ext cx="1481559" cy="111116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Expression</a:t>
            </a:r>
          </a:p>
        </p:txBody>
      </p:sp>
      <p:sp>
        <p:nvSpPr>
          <p:cNvPr id="5" name="Rounded Rectangle 4">
            <a:extLst>
              <a:ext uri="{FF2B5EF4-FFF2-40B4-BE49-F238E27FC236}">
                <a16:creationId xmlns:a16="http://schemas.microsoft.com/office/drawing/2014/main" id="{FBF27FEF-E5A6-74A1-C626-D44DA706F242}"/>
              </a:ext>
            </a:extLst>
          </p:cNvPr>
          <p:cNvSpPr/>
          <p:nvPr/>
        </p:nvSpPr>
        <p:spPr>
          <a:xfrm>
            <a:off x="5094790" y="590308"/>
            <a:ext cx="1711124" cy="1111169"/>
          </a:xfrm>
          <a:prstGeom prst="roundRect">
            <a:avLst/>
          </a:prstGeom>
          <a:solidFill>
            <a:schemeClr val="accent4">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Manifestation</a:t>
            </a:r>
          </a:p>
        </p:txBody>
      </p:sp>
      <p:sp>
        <p:nvSpPr>
          <p:cNvPr id="6" name="Rounded Rectangle 5">
            <a:extLst>
              <a:ext uri="{FF2B5EF4-FFF2-40B4-BE49-F238E27FC236}">
                <a16:creationId xmlns:a16="http://schemas.microsoft.com/office/drawing/2014/main" id="{E13A51BD-8496-B7D4-A961-278373C0F9D6}"/>
              </a:ext>
            </a:extLst>
          </p:cNvPr>
          <p:cNvSpPr/>
          <p:nvPr/>
        </p:nvSpPr>
        <p:spPr>
          <a:xfrm>
            <a:off x="7467600" y="590307"/>
            <a:ext cx="1481559" cy="1111169"/>
          </a:xfrm>
          <a:prstGeom prst="roundRect">
            <a:avLst/>
          </a:prstGeo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solidFill>
                  <a:schemeClr val="accent2"/>
                </a:solidFill>
              </a:rPr>
              <a:t>Item</a:t>
            </a:r>
          </a:p>
        </p:txBody>
      </p:sp>
      <p:sp>
        <p:nvSpPr>
          <p:cNvPr id="2" name="Up Arrow 1">
            <a:extLst>
              <a:ext uri="{FF2B5EF4-FFF2-40B4-BE49-F238E27FC236}">
                <a16:creationId xmlns:a16="http://schemas.microsoft.com/office/drawing/2014/main" id="{1F5D9F59-22DF-2CEA-63F8-AE004F3F5A65}"/>
              </a:ext>
            </a:extLst>
          </p:cNvPr>
          <p:cNvSpPr/>
          <p:nvPr/>
        </p:nvSpPr>
        <p:spPr>
          <a:xfrm>
            <a:off x="1176760" y="2040035"/>
            <a:ext cx="567160" cy="1504709"/>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Up Arrow 6">
            <a:extLst>
              <a:ext uri="{FF2B5EF4-FFF2-40B4-BE49-F238E27FC236}">
                <a16:creationId xmlns:a16="http://schemas.microsoft.com/office/drawing/2014/main" id="{0C159D6F-133F-A991-EED9-14EA019502A5}"/>
              </a:ext>
            </a:extLst>
          </p:cNvPr>
          <p:cNvSpPr/>
          <p:nvPr/>
        </p:nvSpPr>
        <p:spPr>
          <a:xfrm>
            <a:off x="7924799" y="2085372"/>
            <a:ext cx="567160" cy="1504709"/>
          </a:xfrm>
          <a:prstGeom prst="upArrow">
            <a:avLst/>
          </a:prstGeom>
          <a:solidFill>
            <a:schemeClr val="accent4">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786AA45-3E87-C70E-E8E9-20E8CFE78FB3}"/>
              </a:ext>
            </a:extLst>
          </p:cNvPr>
          <p:cNvSpPr txBox="1"/>
          <p:nvPr/>
        </p:nvSpPr>
        <p:spPr>
          <a:xfrm>
            <a:off x="937549" y="4340506"/>
            <a:ext cx="1145894" cy="1200329"/>
          </a:xfrm>
          <a:prstGeom prst="rect">
            <a:avLst/>
          </a:prstGeom>
          <a:noFill/>
          <a:ln>
            <a:solidFill>
              <a:schemeClr val="accent2">
                <a:lumMod val="75000"/>
              </a:schemeClr>
            </a:solidFill>
          </a:ln>
        </p:spPr>
        <p:txBody>
          <a:bodyPr wrap="square" rtlCol="0">
            <a:spAutoFit/>
          </a:bodyPr>
          <a:lstStyle/>
          <a:p>
            <a:r>
              <a:rPr lang="en-US" dirty="0"/>
              <a:t>The concept of creation</a:t>
            </a:r>
          </a:p>
        </p:txBody>
      </p:sp>
      <p:sp>
        <p:nvSpPr>
          <p:cNvPr id="9" name="TextBox 8">
            <a:extLst>
              <a:ext uri="{FF2B5EF4-FFF2-40B4-BE49-F238E27FC236}">
                <a16:creationId xmlns:a16="http://schemas.microsoft.com/office/drawing/2014/main" id="{1C9F09C7-EAD8-8AE6-28E7-A4E22A6A0C46}"/>
              </a:ext>
            </a:extLst>
          </p:cNvPr>
          <p:cNvSpPr txBox="1"/>
          <p:nvPr/>
        </p:nvSpPr>
        <p:spPr>
          <a:xfrm>
            <a:off x="2895601" y="4340506"/>
            <a:ext cx="1145894" cy="923330"/>
          </a:xfrm>
          <a:prstGeom prst="rect">
            <a:avLst/>
          </a:prstGeom>
          <a:noFill/>
          <a:ln>
            <a:solidFill>
              <a:schemeClr val="accent2">
                <a:lumMod val="75000"/>
              </a:schemeClr>
            </a:solidFill>
          </a:ln>
        </p:spPr>
        <p:txBody>
          <a:bodyPr wrap="square" rtlCol="0">
            <a:spAutoFit/>
          </a:bodyPr>
          <a:lstStyle>
            <a:defPPr>
              <a:defRPr lang="en-US"/>
            </a:defPPr>
          </a:lstStyle>
          <a:p>
            <a:r>
              <a:rPr lang="en-US" dirty="0"/>
              <a:t>The creation</a:t>
            </a:r>
          </a:p>
          <a:p>
            <a:r>
              <a:rPr lang="en-US" dirty="0"/>
              <a:t>expressed</a:t>
            </a:r>
          </a:p>
        </p:txBody>
      </p:sp>
      <p:sp>
        <p:nvSpPr>
          <p:cNvPr id="10" name="TextBox 9">
            <a:extLst>
              <a:ext uri="{FF2B5EF4-FFF2-40B4-BE49-F238E27FC236}">
                <a16:creationId xmlns:a16="http://schemas.microsoft.com/office/drawing/2014/main" id="{3E8A65CD-ADBC-1F54-AF0B-29458F9B2A29}"/>
              </a:ext>
            </a:extLst>
          </p:cNvPr>
          <p:cNvSpPr txBox="1"/>
          <p:nvPr/>
        </p:nvSpPr>
        <p:spPr>
          <a:xfrm>
            <a:off x="5377405" y="4340506"/>
            <a:ext cx="1145894" cy="1200329"/>
          </a:xfrm>
          <a:prstGeom prst="rect">
            <a:avLst/>
          </a:prstGeom>
          <a:noFill/>
          <a:ln>
            <a:solidFill>
              <a:schemeClr val="accent2">
                <a:lumMod val="75000"/>
              </a:schemeClr>
            </a:solidFill>
          </a:ln>
        </p:spPr>
        <p:txBody>
          <a:bodyPr wrap="square" rtlCol="0">
            <a:spAutoFit/>
          </a:bodyPr>
          <a:lstStyle>
            <a:defPPr>
              <a:defRPr lang="en-US"/>
            </a:defPPr>
          </a:lstStyle>
          <a:p>
            <a:r>
              <a:rPr lang="en-US" dirty="0"/>
              <a:t>The creation made manifest</a:t>
            </a:r>
          </a:p>
        </p:txBody>
      </p:sp>
      <p:sp>
        <p:nvSpPr>
          <p:cNvPr id="11" name="TextBox 10">
            <a:extLst>
              <a:ext uri="{FF2B5EF4-FFF2-40B4-BE49-F238E27FC236}">
                <a16:creationId xmlns:a16="http://schemas.microsoft.com/office/drawing/2014/main" id="{BB82B390-4BE5-2E22-F505-8B67C8971E6A}"/>
              </a:ext>
            </a:extLst>
          </p:cNvPr>
          <p:cNvSpPr txBox="1"/>
          <p:nvPr/>
        </p:nvSpPr>
        <p:spPr>
          <a:xfrm>
            <a:off x="7467599" y="4340506"/>
            <a:ext cx="1481559" cy="923330"/>
          </a:xfrm>
          <a:prstGeom prst="rect">
            <a:avLst/>
          </a:prstGeom>
          <a:noFill/>
          <a:ln>
            <a:solidFill>
              <a:schemeClr val="accent2">
                <a:lumMod val="75000"/>
              </a:schemeClr>
            </a:solidFill>
          </a:ln>
        </p:spPr>
        <p:txBody>
          <a:bodyPr wrap="square" rtlCol="0">
            <a:spAutoFit/>
          </a:bodyPr>
          <a:lstStyle>
            <a:defPPr>
              <a:defRPr lang="en-US"/>
            </a:defPPr>
          </a:lstStyle>
          <a:p>
            <a:r>
              <a:rPr lang="en-US" dirty="0"/>
              <a:t>The specific instance of a  creation</a:t>
            </a:r>
          </a:p>
        </p:txBody>
      </p:sp>
      <p:sp>
        <p:nvSpPr>
          <p:cNvPr id="12" name="Up Arrow 11">
            <a:extLst>
              <a:ext uri="{FF2B5EF4-FFF2-40B4-BE49-F238E27FC236}">
                <a16:creationId xmlns:a16="http://schemas.microsoft.com/office/drawing/2014/main" id="{B842989F-713B-2399-2513-4D233B685025}"/>
              </a:ext>
            </a:extLst>
          </p:cNvPr>
          <p:cNvSpPr/>
          <p:nvPr/>
        </p:nvSpPr>
        <p:spPr>
          <a:xfrm>
            <a:off x="3352800" y="2085371"/>
            <a:ext cx="567160" cy="1504709"/>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Up Arrow 12">
            <a:extLst>
              <a:ext uri="{FF2B5EF4-FFF2-40B4-BE49-F238E27FC236}">
                <a16:creationId xmlns:a16="http://schemas.microsoft.com/office/drawing/2014/main" id="{892312BE-087F-0509-EF2E-38BA9AB24E62}"/>
              </a:ext>
            </a:extLst>
          </p:cNvPr>
          <p:cNvSpPr/>
          <p:nvPr/>
        </p:nvSpPr>
        <p:spPr>
          <a:xfrm>
            <a:off x="5812420" y="1994701"/>
            <a:ext cx="567160" cy="1595379"/>
          </a:xfrm>
          <a:prstGeom prst="upArrow">
            <a:avLst/>
          </a:prstGeom>
          <a:solidFill>
            <a:schemeClr val="accent4">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70236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0B509-9027-9A10-0469-5DA4982E1004}"/>
              </a:ext>
            </a:extLst>
          </p:cNvPr>
          <p:cNvSpPr>
            <a:spLocks noGrp="1"/>
          </p:cNvSpPr>
          <p:nvPr>
            <p:ph type="title"/>
          </p:nvPr>
        </p:nvSpPr>
        <p:spPr/>
        <p:txBody>
          <a:bodyPr/>
          <a:lstStyle/>
          <a:p>
            <a:r>
              <a:rPr lang="en-US" dirty="0" err="1"/>
              <a:t>openWEMI</a:t>
            </a:r>
            <a:r>
              <a:rPr lang="en-US" dirty="0"/>
              <a:t> as a diagram</a:t>
            </a:r>
          </a:p>
        </p:txBody>
      </p:sp>
      <p:sp>
        <p:nvSpPr>
          <p:cNvPr id="4" name="Rectangle 3">
            <a:extLst>
              <a:ext uri="{FF2B5EF4-FFF2-40B4-BE49-F238E27FC236}">
                <a16:creationId xmlns:a16="http://schemas.microsoft.com/office/drawing/2014/main" id="{FA7EAB6A-F6EE-56B9-21BA-A04714BFD977}"/>
              </a:ext>
            </a:extLst>
          </p:cNvPr>
          <p:cNvSpPr/>
          <p:nvPr/>
        </p:nvSpPr>
        <p:spPr>
          <a:xfrm>
            <a:off x="2164465" y="2840735"/>
            <a:ext cx="2465408" cy="5779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err="1">
                <a:solidFill>
                  <a:schemeClr val="tx1"/>
                </a:solidFill>
              </a:rPr>
              <a:t>openWEMI:Expression</a:t>
            </a:r>
            <a:endParaRPr lang="en-US" dirty="0">
              <a:solidFill>
                <a:schemeClr val="tx1"/>
              </a:solidFill>
            </a:endParaRPr>
          </a:p>
        </p:txBody>
      </p:sp>
      <p:sp>
        <p:nvSpPr>
          <p:cNvPr id="5" name="Rectangle 4">
            <a:extLst>
              <a:ext uri="{FF2B5EF4-FFF2-40B4-BE49-F238E27FC236}">
                <a16:creationId xmlns:a16="http://schemas.microsoft.com/office/drawing/2014/main" id="{B7ACB63C-89EC-8C2E-4E03-E1BA357FB2D4}"/>
              </a:ext>
            </a:extLst>
          </p:cNvPr>
          <p:cNvSpPr/>
          <p:nvPr/>
        </p:nvSpPr>
        <p:spPr>
          <a:xfrm>
            <a:off x="1159397" y="1843088"/>
            <a:ext cx="2280212" cy="5779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err="1">
                <a:solidFill>
                  <a:schemeClr val="tx1"/>
                </a:solidFill>
              </a:rPr>
              <a:t>openWEMI:Work</a:t>
            </a:r>
            <a:endParaRPr lang="en-US" dirty="0">
              <a:solidFill>
                <a:schemeClr val="tx1"/>
              </a:solidFill>
            </a:endParaRPr>
          </a:p>
        </p:txBody>
      </p:sp>
      <p:sp>
        <p:nvSpPr>
          <p:cNvPr id="6" name="Rectangle 5">
            <a:extLst>
              <a:ext uri="{FF2B5EF4-FFF2-40B4-BE49-F238E27FC236}">
                <a16:creationId xmlns:a16="http://schemas.microsoft.com/office/drawing/2014/main" id="{50E0FDB2-E207-5734-7543-EC86C5AF983D}"/>
              </a:ext>
            </a:extLst>
          </p:cNvPr>
          <p:cNvSpPr/>
          <p:nvPr/>
        </p:nvSpPr>
        <p:spPr>
          <a:xfrm>
            <a:off x="2939968" y="3931219"/>
            <a:ext cx="2899457" cy="577950"/>
          </a:xfrm>
          <a:prstGeom prst="rect">
            <a:avLst/>
          </a:prstGeom>
          <a:solidFill>
            <a:schemeClr val="accent4">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err="1">
                <a:solidFill>
                  <a:schemeClr val="tx1"/>
                </a:solidFill>
              </a:rPr>
              <a:t>openWEMI:Manifestation</a:t>
            </a:r>
            <a:endParaRPr lang="en-US" dirty="0">
              <a:solidFill>
                <a:schemeClr val="tx1"/>
              </a:solidFill>
            </a:endParaRPr>
          </a:p>
        </p:txBody>
      </p:sp>
      <p:sp>
        <p:nvSpPr>
          <p:cNvPr id="7" name="Rectangle 6">
            <a:extLst>
              <a:ext uri="{FF2B5EF4-FFF2-40B4-BE49-F238E27FC236}">
                <a16:creationId xmlns:a16="http://schemas.microsoft.com/office/drawing/2014/main" id="{0317EC7C-8484-B3A3-41C3-12470DE553B7}"/>
              </a:ext>
            </a:extLst>
          </p:cNvPr>
          <p:cNvSpPr/>
          <p:nvPr/>
        </p:nvSpPr>
        <p:spPr>
          <a:xfrm>
            <a:off x="3813864" y="4956287"/>
            <a:ext cx="2280212" cy="577950"/>
          </a:xfrm>
          <a:prstGeom prst="rect">
            <a:avLst/>
          </a:prstGeom>
          <a:solidFill>
            <a:schemeClr val="accent4">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err="1">
                <a:solidFill>
                  <a:schemeClr val="tx1"/>
                </a:solidFill>
              </a:rPr>
              <a:t>openWEMI:Item</a:t>
            </a:r>
            <a:endParaRPr lang="en-US" dirty="0">
              <a:solidFill>
                <a:schemeClr val="tx1"/>
              </a:solidFill>
            </a:endParaRPr>
          </a:p>
        </p:txBody>
      </p:sp>
      <p:cxnSp>
        <p:nvCxnSpPr>
          <p:cNvPr id="9" name="Curved Connector 8">
            <a:extLst>
              <a:ext uri="{FF2B5EF4-FFF2-40B4-BE49-F238E27FC236}">
                <a16:creationId xmlns:a16="http://schemas.microsoft.com/office/drawing/2014/main" id="{48F8F6A7-8C72-C961-64CF-D9DEAFF0B429}"/>
              </a:ext>
            </a:extLst>
          </p:cNvPr>
          <p:cNvCxnSpPr>
            <a:stCxn id="5" idx="1"/>
            <a:endCxn id="4" idx="1"/>
          </p:cNvCxnSpPr>
          <p:nvPr/>
        </p:nvCxnSpPr>
        <p:spPr>
          <a:xfrm rot="10800000" flipH="1" flipV="1">
            <a:off x="1159397" y="2132062"/>
            <a:ext cx="1005068" cy="997647"/>
          </a:xfrm>
          <a:prstGeom prst="curvedConnector3">
            <a:avLst>
              <a:gd name="adj1" fmla="val -2274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urved Connector 10">
            <a:extLst>
              <a:ext uri="{FF2B5EF4-FFF2-40B4-BE49-F238E27FC236}">
                <a16:creationId xmlns:a16="http://schemas.microsoft.com/office/drawing/2014/main" id="{C8EA291F-CA7A-DED2-8984-217618388F29}"/>
              </a:ext>
            </a:extLst>
          </p:cNvPr>
          <p:cNvCxnSpPr/>
          <p:nvPr/>
        </p:nvCxnSpPr>
        <p:spPr>
          <a:xfrm rot="10800000" flipH="1" flipV="1">
            <a:off x="2124918" y="3176129"/>
            <a:ext cx="1005068" cy="997647"/>
          </a:xfrm>
          <a:prstGeom prst="curvedConnector3">
            <a:avLst>
              <a:gd name="adj1" fmla="val -2274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urved Connector 11">
            <a:extLst>
              <a:ext uri="{FF2B5EF4-FFF2-40B4-BE49-F238E27FC236}">
                <a16:creationId xmlns:a16="http://schemas.microsoft.com/office/drawing/2014/main" id="{53266CB8-0ECB-3D8C-5790-607176B95ED7}"/>
              </a:ext>
            </a:extLst>
          </p:cNvPr>
          <p:cNvCxnSpPr/>
          <p:nvPr/>
        </p:nvCxnSpPr>
        <p:spPr>
          <a:xfrm rot="10800000" flipH="1" flipV="1">
            <a:off x="2808796" y="4247615"/>
            <a:ext cx="1005068" cy="997647"/>
          </a:xfrm>
          <a:prstGeom prst="curvedConnector3">
            <a:avLst>
              <a:gd name="adj1" fmla="val -2274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808F15F-DC21-5D23-B473-5808EF50B41F}"/>
              </a:ext>
            </a:extLst>
          </p:cNvPr>
          <p:cNvCxnSpPr/>
          <p:nvPr/>
        </p:nvCxnSpPr>
        <p:spPr>
          <a:xfrm>
            <a:off x="717630" y="1377387"/>
            <a:ext cx="8704162" cy="0"/>
          </a:xfrm>
          <a:prstGeom prst="line">
            <a:avLst/>
          </a:prstGeom>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075074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77DC8F1-5934-4DD8-273F-225F748B8931}"/>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Timeline of FRBR/LRM</a:t>
            </a:r>
          </a:p>
        </p:txBody>
      </p:sp>
      <p:graphicFrame>
        <p:nvGraphicFramePr>
          <p:cNvPr id="5" name="Content Placeholder 2">
            <a:extLst>
              <a:ext uri="{FF2B5EF4-FFF2-40B4-BE49-F238E27FC236}">
                <a16:creationId xmlns:a16="http://schemas.microsoft.com/office/drawing/2014/main" id="{9ADB9195-DEB8-863A-7F07-7528543465BD}"/>
              </a:ext>
            </a:extLst>
          </p:cNvPr>
          <p:cNvGraphicFramePr>
            <a:graphicFrameLocks noGrp="1"/>
          </p:cNvGraphicFramePr>
          <p:nvPr>
            <p:ph idx="1"/>
            <p:extLst>
              <p:ext uri="{D42A27DB-BD31-4B8C-83A1-F6EECF244321}">
                <p14:modId xmlns:p14="http://schemas.microsoft.com/office/powerpoint/2010/main" val="58402829"/>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06930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0B509-9027-9A10-0469-5DA4982E1004}"/>
              </a:ext>
            </a:extLst>
          </p:cNvPr>
          <p:cNvSpPr>
            <a:spLocks noGrp="1"/>
          </p:cNvSpPr>
          <p:nvPr>
            <p:ph type="title"/>
          </p:nvPr>
        </p:nvSpPr>
        <p:spPr/>
        <p:txBody>
          <a:bodyPr/>
          <a:lstStyle/>
          <a:p>
            <a:r>
              <a:rPr lang="en-US" dirty="0" err="1"/>
              <a:t>openWEMI</a:t>
            </a:r>
            <a:r>
              <a:rPr lang="en-US" dirty="0"/>
              <a:t> as a diagram</a:t>
            </a:r>
          </a:p>
        </p:txBody>
      </p:sp>
      <p:sp>
        <p:nvSpPr>
          <p:cNvPr id="4" name="Rectangle 3">
            <a:extLst>
              <a:ext uri="{FF2B5EF4-FFF2-40B4-BE49-F238E27FC236}">
                <a16:creationId xmlns:a16="http://schemas.microsoft.com/office/drawing/2014/main" id="{FA7EAB6A-F6EE-56B9-21BA-A04714BFD977}"/>
              </a:ext>
            </a:extLst>
          </p:cNvPr>
          <p:cNvSpPr/>
          <p:nvPr/>
        </p:nvSpPr>
        <p:spPr>
          <a:xfrm>
            <a:off x="2164465" y="2840735"/>
            <a:ext cx="2465408" cy="5779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err="1">
                <a:solidFill>
                  <a:schemeClr val="tx1"/>
                </a:solidFill>
              </a:rPr>
              <a:t>openWEMI:Expression</a:t>
            </a:r>
            <a:endParaRPr lang="en-US" dirty="0">
              <a:solidFill>
                <a:schemeClr val="tx1"/>
              </a:solidFill>
            </a:endParaRPr>
          </a:p>
        </p:txBody>
      </p:sp>
      <p:sp>
        <p:nvSpPr>
          <p:cNvPr id="5" name="Rectangle 4">
            <a:extLst>
              <a:ext uri="{FF2B5EF4-FFF2-40B4-BE49-F238E27FC236}">
                <a16:creationId xmlns:a16="http://schemas.microsoft.com/office/drawing/2014/main" id="{B7ACB63C-89EC-8C2E-4E03-E1BA357FB2D4}"/>
              </a:ext>
            </a:extLst>
          </p:cNvPr>
          <p:cNvSpPr/>
          <p:nvPr/>
        </p:nvSpPr>
        <p:spPr>
          <a:xfrm>
            <a:off x="1159397" y="1843088"/>
            <a:ext cx="2280212" cy="5779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err="1">
                <a:solidFill>
                  <a:schemeClr val="tx1"/>
                </a:solidFill>
              </a:rPr>
              <a:t>openWEMI:Work</a:t>
            </a:r>
            <a:endParaRPr lang="en-US" dirty="0">
              <a:solidFill>
                <a:schemeClr val="tx1"/>
              </a:solidFill>
            </a:endParaRPr>
          </a:p>
        </p:txBody>
      </p:sp>
      <p:sp>
        <p:nvSpPr>
          <p:cNvPr id="6" name="Rectangle 5">
            <a:extLst>
              <a:ext uri="{FF2B5EF4-FFF2-40B4-BE49-F238E27FC236}">
                <a16:creationId xmlns:a16="http://schemas.microsoft.com/office/drawing/2014/main" id="{50E0FDB2-E207-5734-7543-EC86C5AF983D}"/>
              </a:ext>
            </a:extLst>
          </p:cNvPr>
          <p:cNvSpPr/>
          <p:nvPr/>
        </p:nvSpPr>
        <p:spPr>
          <a:xfrm>
            <a:off x="2939968" y="3931219"/>
            <a:ext cx="2899457" cy="577950"/>
          </a:xfrm>
          <a:prstGeom prst="rect">
            <a:avLst/>
          </a:prstGeom>
          <a:solidFill>
            <a:schemeClr val="accent4">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err="1">
                <a:solidFill>
                  <a:schemeClr val="tx1"/>
                </a:solidFill>
              </a:rPr>
              <a:t>openWEMI:Manifestation</a:t>
            </a:r>
            <a:endParaRPr lang="en-US" dirty="0">
              <a:solidFill>
                <a:schemeClr val="tx1"/>
              </a:solidFill>
            </a:endParaRPr>
          </a:p>
        </p:txBody>
      </p:sp>
      <p:sp>
        <p:nvSpPr>
          <p:cNvPr id="7" name="Rectangle 6">
            <a:extLst>
              <a:ext uri="{FF2B5EF4-FFF2-40B4-BE49-F238E27FC236}">
                <a16:creationId xmlns:a16="http://schemas.microsoft.com/office/drawing/2014/main" id="{0317EC7C-8484-B3A3-41C3-12470DE553B7}"/>
              </a:ext>
            </a:extLst>
          </p:cNvPr>
          <p:cNvSpPr/>
          <p:nvPr/>
        </p:nvSpPr>
        <p:spPr>
          <a:xfrm>
            <a:off x="3813864" y="4956287"/>
            <a:ext cx="2280212" cy="577950"/>
          </a:xfrm>
          <a:prstGeom prst="rect">
            <a:avLst/>
          </a:prstGeom>
          <a:solidFill>
            <a:schemeClr val="accent4">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err="1">
                <a:solidFill>
                  <a:schemeClr val="tx1"/>
                </a:solidFill>
              </a:rPr>
              <a:t>openWEMI:Item</a:t>
            </a:r>
            <a:endParaRPr lang="en-US" dirty="0">
              <a:solidFill>
                <a:schemeClr val="tx1"/>
              </a:solidFill>
            </a:endParaRPr>
          </a:p>
        </p:txBody>
      </p:sp>
      <p:cxnSp>
        <p:nvCxnSpPr>
          <p:cNvPr id="9" name="Curved Connector 8">
            <a:extLst>
              <a:ext uri="{FF2B5EF4-FFF2-40B4-BE49-F238E27FC236}">
                <a16:creationId xmlns:a16="http://schemas.microsoft.com/office/drawing/2014/main" id="{48F8F6A7-8C72-C961-64CF-D9DEAFF0B429}"/>
              </a:ext>
            </a:extLst>
          </p:cNvPr>
          <p:cNvCxnSpPr>
            <a:stCxn id="5" idx="1"/>
            <a:endCxn id="4" idx="1"/>
          </p:cNvCxnSpPr>
          <p:nvPr/>
        </p:nvCxnSpPr>
        <p:spPr>
          <a:xfrm rot="10800000" flipH="1" flipV="1">
            <a:off x="1159397" y="2132062"/>
            <a:ext cx="1005068" cy="997647"/>
          </a:xfrm>
          <a:prstGeom prst="curvedConnector3">
            <a:avLst>
              <a:gd name="adj1" fmla="val -2274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urved Connector 9">
            <a:extLst>
              <a:ext uri="{FF2B5EF4-FFF2-40B4-BE49-F238E27FC236}">
                <a16:creationId xmlns:a16="http://schemas.microsoft.com/office/drawing/2014/main" id="{641A1027-B699-619E-E451-27FEC2E20F5A}"/>
              </a:ext>
            </a:extLst>
          </p:cNvPr>
          <p:cNvCxnSpPr>
            <a:cxnSpLocks/>
            <a:stCxn id="5" idx="1"/>
            <a:endCxn id="6" idx="1"/>
          </p:cNvCxnSpPr>
          <p:nvPr/>
        </p:nvCxnSpPr>
        <p:spPr>
          <a:xfrm rot="10800000" flipH="1" flipV="1">
            <a:off x="1159396" y="2132062"/>
            <a:ext cx="1780571" cy="2088131"/>
          </a:xfrm>
          <a:prstGeom prst="curvedConnector3">
            <a:avLst>
              <a:gd name="adj1" fmla="val -12839"/>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urved Connector 10">
            <a:extLst>
              <a:ext uri="{FF2B5EF4-FFF2-40B4-BE49-F238E27FC236}">
                <a16:creationId xmlns:a16="http://schemas.microsoft.com/office/drawing/2014/main" id="{C8EA291F-CA7A-DED2-8984-217618388F29}"/>
              </a:ext>
            </a:extLst>
          </p:cNvPr>
          <p:cNvCxnSpPr/>
          <p:nvPr/>
        </p:nvCxnSpPr>
        <p:spPr>
          <a:xfrm rot="10800000" flipH="1" flipV="1">
            <a:off x="2124918" y="3176129"/>
            <a:ext cx="1005068" cy="997647"/>
          </a:xfrm>
          <a:prstGeom prst="curvedConnector3">
            <a:avLst>
              <a:gd name="adj1" fmla="val -2274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urved Connector 11">
            <a:extLst>
              <a:ext uri="{FF2B5EF4-FFF2-40B4-BE49-F238E27FC236}">
                <a16:creationId xmlns:a16="http://schemas.microsoft.com/office/drawing/2014/main" id="{53266CB8-0ECB-3D8C-5790-607176B95ED7}"/>
              </a:ext>
            </a:extLst>
          </p:cNvPr>
          <p:cNvCxnSpPr/>
          <p:nvPr/>
        </p:nvCxnSpPr>
        <p:spPr>
          <a:xfrm rot="10800000" flipH="1" flipV="1">
            <a:off x="2808796" y="4247615"/>
            <a:ext cx="1005068" cy="997647"/>
          </a:xfrm>
          <a:prstGeom prst="curvedConnector3">
            <a:avLst>
              <a:gd name="adj1" fmla="val -2274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urved Connector 17">
            <a:extLst>
              <a:ext uri="{FF2B5EF4-FFF2-40B4-BE49-F238E27FC236}">
                <a16:creationId xmlns:a16="http://schemas.microsoft.com/office/drawing/2014/main" id="{47507177-FE98-49C6-2082-8041686FAD7E}"/>
              </a:ext>
            </a:extLst>
          </p:cNvPr>
          <p:cNvCxnSpPr>
            <a:cxnSpLocks/>
            <a:endCxn id="7" idx="1"/>
          </p:cNvCxnSpPr>
          <p:nvPr/>
        </p:nvCxnSpPr>
        <p:spPr>
          <a:xfrm rot="16200000" flipH="1">
            <a:off x="1082428" y="2513826"/>
            <a:ext cx="2960802" cy="2502070"/>
          </a:xfrm>
          <a:prstGeom prst="curvedConnector2">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urved Connector 20">
            <a:extLst>
              <a:ext uri="{FF2B5EF4-FFF2-40B4-BE49-F238E27FC236}">
                <a16:creationId xmlns:a16="http://schemas.microsoft.com/office/drawing/2014/main" id="{62D8F6E7-60BF-21D4-2F0B-D057F59EC040}"/>
              </a:ext>
            </a:extLst>
          </p:cNvPr>
          <p:cNvCxnSpPr>
            <a:stCxn id="4" idx="1"/>
            <a:endCxn id="7" idx="1"/>
          </p:cNvCxnSpPr>
          <p:nvPr/>
        </p:nvCxnSpPr>
        <p:spPr>
          <a:xfrm rot="10800000" flipH="1" flipV="1">
            <a:off x="2164464" y="3129710"/>
            <a:ext cx="1649399" cy="2115552"/>
          </a:xfrm>
          <a:prstGeom prst="curvedConnector3">
            <a:avLst>
              <a:gd name="adj1" fmla="val -13860"/>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24" name="Picture 23" descr="Diagram&#10;&#10;Description automatically generated">
            <a:extLst>
              <a:ext uri="{FF2B5EF4-FFF2-40B4-BE49-F238E27FC236}">
                <a16:creationId xmlns:a16="http://schemas.microsoft.com/office/drawing/2014/main" id="{791EC73A-7F4C-3092-E11C-A10A78ED3B5A}"/>
              </a:ext>
            </a:extLst>
          </p:cNvPr>
          <p:cNvPicPr>
            <a:picLocks noChangeAspect="1"/>
          </p:cNvPicPr>
          <p:nvPr/>
        </p:nvPicPr>
        <p:blipFill>
          <a:blip r:embed="rId2"/>
          <a:stretch>
            <a:fillRect/>
          </a:stretch>
        </p:blipFill>
        <p:spPr>
          <a:xfrm>
            <a:off x="7532218" y="1307590"/>
            <a:ext cx="3821582" cy="2866187"/>
          </a:xfrm>
          <a:prstGeom prst="rect">
            <a:avLst/>
          </a:prstGeom>
          <a:ln w="190500" cap="sq">
            <a:solidFill>
              <a:srgbClr val="C8C6BD"/>
            </a:solidFill>
            <a:prstDash val="solid"/>
            <a:miter lim="800000"/>
          </a:ln>
          <a:effectLst>
            <a:outerShdw blurRad="254000" algn="bl" rotWithShape="0">
              <a:srgbClr val="000000">
                <a:alpha val="43000"/>
              </a:srgbClr>
            </a:outerShdw>
          </a:effectLst>
        </p:spPr>
      </p:pic>
    </p:spTree>
    <p:extLst>
      <p:ext uri="{BB962C8B-B14F-4D97-AF65-F5344CB8AC3E}">
        <p14:creationId xmlns:p14="http://schemas.microsoft.com/office/powerpoint/2010/main" val="60717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4B652-6990-F649-B41A-6787BBDEF97E}"/>
              </a:ext>
            </a:extLst>
          </p:cNvPr>
          <p:cNvSpPr>
            <a:spLocks noGrp="1"/>
          </p:cNvSpPr>
          <p:nvPr>
            <p:ph type="title"/>
          </p:nvPr>
        </p:nvSpPr>
        <p:spPr>
          <a:xfrm>
            <a:off x="838200" y="620392"/>
            <a:ext cx="3374136" cy="5504688"/>
          </a:xfrm>
        </p:spPr>
        <p:style>
          <a:lnRef idx="1">
            <a:schemeClr val="accent6"/>
          </a:lnRef>
          <a:fillRef idx="2">
            <a:schemeClr val="accent6"/>
          </a:fillRef>
          <a:effectRef idx="1">
            <a:schemeClr val="accent6"/>
          </a:effectRef>
          <a:fontRef idx="minor">
            <a:schemeClr val="dk1"/>
          </a:fontRef>
        </p:style>
        <p:txBody>
          <a:bodyPr>
            <a:normAutofit/>
          </a:bodyPr>
          <a:lstStyle/>
          <a:p>
            <a:r>
              <a:rPr lang="en-US" b="1" dirty="0" err="1"/>
              <a:t>openWEMI</a:t>
            </a:r>
            <a:r>
              <a:rPr lang="en-US" b="1" dirty="0"/>
              <a:t>*</a:t>
            </a:r>
            <a:br>
              <a:rPr lang="en-US" b="1" dirty="0"/>
            </a:br>
            <a:br>
              <a:rPr lang="en-US" b="1" dirty="0"/>
            </a:br>
            <a:br>
              <a:rPr lang="en-US" sz="2400" b="1" dirty="0"/>
            </a:br>
            <a:br>
              <a:rPr lang="en-US" sz="2400" b="1" dirty="0"/>
            </a:br>
            <a:br>
              <a:rPr lang="en-US" sz="2400" b="1" dirty="0"/>
            </a:br>
            <a:br>
              <a:rPr lang="en-US" sz="2400" b="1" dirty="0"/>
            </a:br>
            <a:br>
              <a:rPr lang="en-US" sz="2400" b="1" dirty="0"/>
            </a:br>
            <a:r>
              <a:rPr lang="en-US" sz="2400" b="1" dirty="0"/>
              <a:t>* h/t Adrian Pohl </a:t>
            </a:r>
            <a:endParaRPr lang="en-US" b="1" dirty="0"/>
          </a:p>
        </p:txBody>
      </p:sp>
      <p:graphicFrame>
        <p:nvGraphicFramePr>
          <p:cNvPr id="5" name="Content Placeholder 2">
            <a:extLst>
              <a:ext uri="{FF2B5EF4-FFF2-40B4-BE49-F238E27FC236}">
                <a16:creationId xmlns:a16="http://schemas.microsoft.com/office/drawing/2014/main" id="{B6997E7A-EFDA-4880-8F02-09A5EB274E8E}"/>
              </a:ext>
            </a:extLst>
          </p:cNvPr>
          <p:cNvGraphicFramePr>
            <a:graphicFrameLocks noGrp="1"/>
          </p:cNvGraphicFramePr>
          <p:nvPr>
            <p:ph idx="1"/>
            <p:extLst>
              <p:ext uri="{D42A27DB-BD31-4B8C-83A1-F6EECF244321}">
                <p14:modId xmlns:p14="http://schemas.microsoft.com/office/powerpoint/2010/main" val="3911373073"/>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96862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creenshot&#10;&#10;Description automatically generated">
            <a:extLst>
              <a:ext uri="{FF2B5EF4-FFF2-40B4-BE49-F238E27FC236}">
                <a16:creationId xmlns:a16="http://schemas.microsoft.com/office/drawing/2014/main" id="{3589B0F6-1C70-974E-9FC3-3694B32EDE92}"/>
              </a:ext>
            </a:extLst>
          </p:cNvPr>
          <p:cNvPicPr>
            <a:picLocks noChangeAspect="1"/>
          </p:cNvPicPr>
          <p:nvPr/>
        </p:nvPicPr>
        <p:blipFill>
          <a:blip r:embed="rId3"/>
          <a:stretch>
            <a:fillRect/>
          </a:stretch>
        </p:blipFill>
        <p:spPr>
          <a:xfrm>
            <a:off x="6967398" y="2690936"/>
            <a:ext cx="4007689" cy="2422155"/>
          </a:xfrm>
          <a:prstGeom prst="rect">
            <a:avLst/>
          </a:prstGeom>
          <a:ln w="15875">
            <a:solidFill>
              <a:schemeClr val="accent1"/>
            </a:solidFill>
          </a:ln>
          <a:effectLst>
            <a:outerShdw blurRad="50800" dist="50800" dir="5400000" algn="ctr" rotWithShape="0">
              <a:schemeClr val="tx1"/>
            </a:outerShdw>
          </a:effectLst>
        </p:spPr>
      </p:pic>
      <p:sp>
        <p:nvSpPr>
          <p:cNvPr id="6" name="Rectangle 5">
            <a:extLst>
              <a:ext uri="{FF2B5EF4-FFF2-40B4-BE49-F238E27FC236}">
                <a16:creationId xmlns:a16="http://schemas.microsoft.com/office/drawing/2014/main" id="{6286EE5D-6E99-B64D-97A4-A7BBEE7AA711}"/>
              </a:ext>
            </a:extLst>
          </p:cNvPr>
          <p:cNvSpPr/>
          <p:nvPr/>
        </p:nvSpPr>
        <p:spPr>
          <a:xfrm>
            <a:off x="579265" y="2734540"/>
            <a:ext cx="1587261" cy="94495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err="1"/>
              <a:t>FaBiO</a:t>
            </a:r>
            <a:r>
              <a:rPr lang="en-US" dirty="0"/>
              <a:t> Work</a:t>
            </a:r>
          </a:p>
        </p:txBody>
      </p:sp>
      <p:sp>
        <p:nvSpPr>
          <p:cNvPr id="7" name="Rectangle 6">
            <a:extLst>
              <a:ext uri="{FF2B5EF4-FFF2-40B4-BE49-F238E27FC236}">
                <a16:creationId xmlns:a16="http://schemas.microsoft.com/office/drawing/2014/main" id="{CD07F5DF-F234-FD4C-8401-3390EBC2E585}"/>
              </a:ext>
            </a:extLst>
          </p:cNvPr>
          <p:cNvSpPr/>
          <p:nvPr/>
        </p:nvSpPr>
        <p:spPr>
          <a:xfrm>
            <a:off x="1574403" y="4123460"/>
            <a:ext cx="1587261" cy="94495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Music Work</a:t>
            </a:r>
          </a:p>
        </p:txBody>
      </p:sp>
      <p:sp>
        <p:nvSpPr>
          <p:cNvPr id="8" name="Rectangle 7">
            <a:extLst>
              <a:ext uri="{FF2B5EF4-FFF2-40B4-BE49-F238E27FC236}">
                <a16:creationId xmlns:a16="http://schemas.microsoft.com/office/drawing/2014/main" id="{76588F6D-7518-A048-9C20-4EF67C418232}"/>
              </a:ext>
            </a:extLst>
          </p:cNvPr>
          <p:cNvSpPr/>
          <p:nvPr/>
        </p:nvSpPr>
        <p:spPr>
          <a:xfrm>
            <a:off x="3095203" y="4890720"/>
            <a:ext cx="1587261" cy="94495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Akoma Work</a:t>
            </a:r>
          </a:p>
        </p:txBody>
      </p:sp>
      <p:sp>
        <p:nvSpPr>
          <p:cNvPr id="9" name="Rectangle 8">
            <a:extLst>
              <a:ext uri="{FF2B5EF4-FFF2-40B4-BE49-F238E27FC236}">
                <a16:creationId xmlns:a16="http://schemas.microsoft.com/office/drawing/2014/main" id="{4411F503-EF69-C949-A0E5-42CACACFC5B8}"/>
              </a:ext>
            </a:extLst>
          </p:cNvPr>
          <p:cNvSpPr/>
          <p:nvPr/>
        </p:nvSpPr>
        <p:spPr>
          <a:xfrm>
            <a:off x="5061979" y="4894548"/>
            <a:ext cx="1587261" cy="94495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FRIR Work</a:t>
            </a:r>
          </a:p>
        </p:txBody>
      </p:sp>
      <p:cxnSp>
        <p:nvCxnSpPr>
          <p:cNvPr id="10" name="Straight Arrow Connector 9">
            <a:extLst>
              <a:ext uri="{FF2B5EF4-FFF2-40B4-BE49-F238E27FC236}">
                <a16:creationId xmlns:a16="http://schemas.microsoft.com/office/drawing/2014/main" id="{73EC55D3-40D9-FA49-9019-49A18D84BA0A}"/>
              </a:ext>
            </a:extLst>
          </p:cNvPr>
          <p:cNvCxnSpPr>
            <a:cxnSpLocks/>
            <a:stCxn id="6" idx="0"/>
          </p:cNvCxnSpPr>
          <p:nvPr/>
        </p:nvCxnSpPr>
        <p:spPr>
          <a:xfrm flipV="1">
            <a:off x="1372896" y="1385913"/>
            <a:ext cx="1064761" cy="1348627"/>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BE8F8C6-39A0-0A4A-BF07-85042EC840F7}"/>
              </a:ext>
            </a:extLst>
          </p:cNvPr>
          <p:cNvCxnSpPr>
            <a:cxnSpLocks/>
            <a:stCxn id="9" idx="0"/>
          </p:cNvCxnSpPr>
          <p:nvPr/>
        </p:nvCxnSpPr>
        <p:spPr>
          <a:xfrm flipH="1" flipV="1">
            <a:off x="2639165" y="1473177"/>
            <a:ext cx="3216445" cy="3421371"/>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D95856E-BF17-534E-91B0-C4F4BE24D99D}"/>
              </a:ext>
            </a:extLst>
          </p:cNvPr>
          <p:cNvCxnSpPr>
            <a:cxnSpLocks/>
            <a:stCxn id="7" idx="0"/>
          </p:cNvCxnSpPr>
          <p:nvPr/>
        </p:nvCxnSpPr>
        <p:spPr>
          <a:xfrm flipV="1">
            <a:off x="2368034" y="1258413"/>
            <a:ext cx="891900" cy="2865047"/>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5193B03-A30D-8841-9E8D-958B03C03BC8}"/>
              </a:ext>
            </a:extLst>
          </p:cNvPr>
          <p:cNvCxnSpPr>
            <a:cxnSpLocks/>
            <a:stCxn id="8" idx="0"/>
          </p:cNvCxnSpPr>
          <p:nvPr/>
        </p:nvCxnSpPr>
        <p:spPr>
          <a:xfrm flipH="1" flipV="1">
            <a:off x="2615955" y="1427301"/>
            <a:ext cx="1272879" cy="3463419"/>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3D9B399A-AD75-8849-9AF6-30BCE75C72C4}"/>
              </a:ext>
            </a:extLst>
          </p:cNvPr>
          <p:cNvSpPr/>
          <p:nvPr/>
        </p:nvSpPr>
        <p:spPr>
          <a:xfrm>
            <a:off x="1439357" y="420087"/>
            <a:ext cx="2797734" cy="1052423"/>
          </a:xfrm>
          <a:prstGeom prst="rect">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err="1"/>
              <a:t>openWEMI:work</a:t>
            </a:r>
            <a:endParaRPr lang="en-US" sz="2800" dirty="0"/>
          </a:p>
        </p:txBody>
      </p:sp>
      <p:cxnSp>
        <p:nvCxnSpPr>
          <p:cNvPr id="16" name="Straight Arrow Connector 15">
            <a:extLst>
              <a:ext uri="{FF2B5EF4-FFF2-40B4-BE49-F238E27FC236}">
                <a16:creationId xmlns:a16="http://schemas.microsoft.com/office/drawing/2014/main" id="{47AEA9E7-ECD0-8247-92AF-48148052CED8}"/>
              </a:ext>
            </a:extLst>
          </p:cNvPr>
          <p:cNvCxnSpPr>
            <a:cxnSpLocks/>
          </p:cNvCxnSpPr>
          <p:nvPr/>
        </p:nvCxnSpPr>
        <p:spPr>
          <a:xfrm flipH="1" flipV="1">
            <a:off x="5855610" y="1472509"/>
            <a:ext cx="2559185" cy="1956491"/>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91574DA-BDA1-8B4B-94F0-52203B7E8C41}"/>
              </a:ext>
            </a:extLst>
          </p:cNvPr>
          <p:cNvSpPr/>
          <p:nvPr/>
        </p:nvSpPr>
        <p:spPr>
          <a:xfrm>
            <a:off x="4813115" y="420086"/>
            <a:ext cx="1836125" cy="1052423"/>
          </a:xfrm>
          <a:prstGeom prst="rect">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err="1"/>
              <a:t>openWEMI</a:t>
            </a:r>
            <a:r>
              <a:rPr lang="en-US" sz="2400" dirty="0"/>
              <a:t>: expression</a:t>
            </a:r>
          </a:p>
        </p:txBody>
      </p:sp>
      <p:sp>
        <p:nvSpPr>
          <p:cNvPr id="17" name="Rectangle 16">
            <a:extLst>
              <a:ext uri="{FF2B5EF4-FFF2-40B4-BE49-F238E27FC236}">
                <a16:creationId xmlns:a16="http://schemas.microsoft.com/office/drawing/2014/main" id="{E1400885-1F06-F34F-BAA4-CC2B5E394008}"/>
              </a:ext>
            </a:extLst>
          </p:cNvPr>
          <p:cNvSpPr/>
          <p:nvPr/>
        </p:nvSpPr>
        <p:spPr>
          <a:xfrm>
            <a:off x="6967398" y="397813"/>
            <a:ext cx="2053250" cy="1052423"/>
          </a:xfrm>
          <a:prstGeom prst="rect">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err="1"/>
              <a:t>openWEMI</a:t>
            </a:r>
            <a:r>
              <a:rPr lang="en-US" sz="2400" dirty="0"/>
              <a:t>: manifestation</a:t>
            </a:r>
          </a:p>
        </p:txBody>
      </p:sp>
      <p:sp>
        <p:nvSpPr>
          <p:cNvPr id="18" name="Rectangle 17">
            <a:extLst>
              <a:ext uri="{FF2B5EF4-FFF2-40B4-BE49-F238E27FC236}">
                <a16:creationId xmlns:a16="http://schemas.microsoft.com/office/drawing/2014/main" id="{DD967B0C-EFD1-454A-9B95-CE77D3F68192}"/>
              </a:ext>
            </a:extLst>
          </p:cNvPr>
          <p:cNvSpPr/>
          <p:nvPr/>
        </p:nvSpPr>
        <p:spPr>
          <a:xfrm>
            <a:off x="9567903" y="397813"/>
            <a:ext cx="2053250" cy="1052423"/>
          </a:xfrm>
          <a:prstGeom prst="rect">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err="1"/>
              <a:t>openWEMI</a:t>
            </a:r>
            <a:r>
              <a:rPr lang="en-US" sz="2400" dirty="0"/>
              <a:t>: item</a:t>
            </a:r>
          </a:p>
        </p:txBody>
      </p:sp>
      <p:cxnSp>
        <p:nvCxnSpPr>
          <p:cNvPr id="19" name="Straight Arrow Connector 18">
            <a:extLst>
              <a:ext uri="{FF2B5EF4-FFF2-40B4-BE49-F238E27FC236}">
                <a16:creationId xmlns:a16="http://schemas.microsoft.com/office/drawing/2014/main" id="{E045A149-0790-128E-C180-31BE2E6BD261}"/>
              </a:ext>
            </a:extLst>
          </p:cNvPr>
          <p:cNvCxnSpPr>
            <a:cxnSpLocks/>
          </p:cNvCxnSpPr>
          <p:nvPr/>
        </p:nvCxnSpPr>
        <p:spPr>
          <a:xfrm flipH="1" flipV="1">
            <a:off x="3553428" y="1472509"/>
            <a:ext cx="3949341" cy="1370826"/>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ECB46B2-5F36-4116-B26D-A014DF987E44}"/>
              </a:ext>
            </a:extLst>
          </p:cNvPr>
          <p:cNvSpPr txBox="1"/>
          <p:nvPr/>
        </p:nvSpPr>
        <p:spPr>
          <a:xfrm>
            <a:off x="8414795" y="1840375"/>
            <a:ext cx="528478" cy="369332"/>
          </a:xfrm>
          <a:prstGeom prst="rect">
            <a:avLst/>
          </a:prstGeom>
          <a:noFill/>
        </p:spPr>
        <p:txBody>
          <a:bodyPr wrap="none" rtlCol="0">
            <a:spAutoFit/>
          </a:bodyPr>
          <a:lstStyle/>
          <a:p>
            <a:r>
              <a:rPr lang="en-US" dirty="0">
                <a:solidFill>
                  <a:schemeClr val="accent1"/>
                </a:solidFill>
              </a:rPr>
              <a:t>Etc.</a:t>
            </a:r>
          </a:p>
        </p:txBody>
      </p:sp>
    </p:spTree>
    <p:extLst>
      <p:ext uri="{BB962C8B-B14F-4D97-AF65-F5344CB8AC3E}">
        <p14:creationId xmlns:p14="http://schemas.microsoft.com/office/powerpoint/2010/main" val="27841039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7E39A6E3-6FAC-868E-E07F-76175BB2E49D}"/>
              </a:ext>
            </a:extLst>
          </p:cNvPr>
          <p:cNvSpPr/>
          <p:nvPr/>
        </p:nvSpPr>
        <p:spPr>
          <a:xfrm>
            <a:off x="5108290" y="5592495"/>
            <a:ext cx="1851949" cy="81022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“AOK”</a:t>
            </a:r>
            <a:endParaRPr lang="en-US" dirty="0"/>
          </a:p>
        </p:txBody>
      </p:sp>
      <p:sp>
        <p:nvSpPr>
          <p:cNvPr id="5" name="Oval 4">
            <a:extLst>
              <a:ext uri="{FF2B5EF4-FFF2-40B4-BE49-F238E27FC236}">
                <a16:creationId xmlns:a16="http://schemas.microsoft.com/office/drawing/2014/main" id="{05C7D97A-72DC-587D-747B-15311F36137F}"/>
              </a:ext>
            </a:extLst>
          </p:cNvPr>
          <p:cNvSpPr/>
          <p:nvPr/>
        </p:nvSpPr>
        <p:spPr>
          <a:xfrm>
            <a:off x="1622385" y="1008927"/>
            <a:ext cx="1851949" cy="81022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:artWork1</a:t>
            </a:r>
          </a:p>
        </p:txBody>
      </p:sp>
      <p:sp>
        <p:nvSpPr>
          <p:cNvPr id="6" name="Oval 5">
            <a:extLst>
              <a:ext uri="{FF2B5EF4-FFF2-40B4-BE49-F238E27FC236}">
                <a16:creationId xmlns:a16="http://schemas.microsoft.com/office/drawing/2014/main" id="{D05163BD-E214-274A-1603-06635E695799}"/>
              </a:ext>
            </a:extLst>
          </p:cNvPr>
          <p:cNvSpPr/>
          <p:nvPr/>
        </p:nvSpPr>
        <p:spPr>
          <a:xfrm>
            <a:off x="5108290" y="4552166"/>
            <a:ext cx="1851949" cy="81022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Oslo wing</a:t>
            </a:r>
          </a:p>
        </p:txBody>
      </p:sp>
      <p:sp>
        <p:nvSpPr>
          <p:cNvPr id="7" name="Oval 6">
            <a:extLst>
              <a:ext uri="{FF2B5EF4-FFF2-40B4-BE49-F238E27FC236}">
                <a16:creationId xmlns:a16="http://schemas.microsoft.com/office/drawing/2014/main" id="{E7F171BB-7D34-2945-16F6-F1EEE4AB659D}"/>
              </a:ext>
            </a:extLst>
          </p:cNvPr>
          <p:cNvSpPr/>
          <p:nvPr/>
        </p:nvSpPr>
        <p:spPr>
          <a:xfrm>
            <a:off x="5170023" y="2816504"/>
            <a:ext cx="1851949" cy="81022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Oil on canvas</a:t>
            </a:r>
          </a:p>
        </p:txBody>
      </p:sp>
      <p:sp>
        <p:nvSpPr>
          <p:cNvPr id="8" name="Oval 7">
            <a:extLst>
              <a:ext uri="{FF2B5EF4-FFF2-40B4-BE49-F238E27FC236}">
                <a16:creationId xmlns:a16="http://schemas.microsoft.com/office/drawing/2014/main" id="{D2F2F29A-E5B0-D923-BE3C-DF6E99EF989D}"/>
              </a:ext>
            </a:extLst>
          </p:cNvPr>
          <p:cNvSpPr/>
          <p:nvPr/>
        </p:nvSpPr>
        <p:spPr>
          <a:xfrm>
            <a:off x="5170024" y="1736202"/>
            <a:ext cx="1851949" cy="81022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“Edvard Munch”</a:t>
            </a:r>
          </a:p>
        </p:txBody>
      </p:sp>
      <p:sp>
        <p:nvSpPr>
          <p:cNvPr id="9" name="Oval 8">
            <a:extLst>
              <a:ext uri="{FF2B5EF4-FFF2-40B4-BE49-F238E27FC236}">
                <a16:creationId xmlns:a16="http://schemas.microsoft.com/office/drawing/2014/main" id="{D220E211-13D0-6995-DD61-11FF0DC86155}"/>
              </a:ext>
            </a:extLst>
          </p:cNvPr>
          <p:cNvSpPr/>
          <p:nvPr/>
        </p:nvSpPr>
        <p:spPr>
          <a:xfrm>
            <a:off x="5170025" y="655900"/>
            <a:ext cx="1851949" cy="81022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“The scream”</a:t>
            </a:r>
          </a:p>
        </p:txBody>
      </p:sp>
      <p:cxnSp>
        <p:nvCxnSpPr>
          <p:cNvPr id="11" name="Curved Connector 10">
            <a:extLst>
              <a:ext uri="{FF2B5EF4-FFF2-40B4-BE49-F238E27FC236}">
                <a16:creationId xmlns:a16="http://schemas.microsoft.com/office/drawing/2014/main" id="{F1462C27-61A8-497D-14AA-D329B259E918}"/>
              </a:ext>
            </a:extLst>
          </p:cNvPr>
          <p:cNvCxnSpPr>
            <a:stCxn id="9" idx="2"/>
            <a:endCxn id="5" idx="6"/>
          </p:cNvCxnSpPr>
          <p:nvPr/>
        </p:nvCxnSpPr>
        <p:spPr>
          <a:xfrm rot="10800000" flipV="1">
            <a:off x="3474335" y="1061013"/>
            <a:ext cx="1695691" cy="353027"/>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urved Connector 11">
            <a:extLst>
              <a:ext uri="{FF2B5EF4-FFF2-40B4-BE49-F238E27FC236}">
                <a16:creationId xmlns:a16="http://schemas.microsoft.com/office/drawing/2014/main" id="{FC99385F-84A3-3772-A6F6-19B21FF68794}"/>
              </a:ext>
            </a:extLst>
          </p:cNvPr>
          <p:cNvCxnSpPr>
            <a:cxnSpLocks/>
            <a:stCxn id="8" idx="2"/>
            <a:endCxn id="5" idx="6"/>
          </p:cNvCxnSpPr>
          <p:nvPr/>
        </p:nvCxnSpPr>
        <p:spPr>
          <a:xfrm rot="10800000">
            <a:off x="3474334" y="1414042"/>
            <a:ext cx="1695690" cy="727275"/>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urved Connector 14">
            <a:extLst>
              <a:ext uri="{FF2B5EF4-FFF2-40B4-BE49-F238E27FC236}">
                <a16:creationId xmlns:a16="http://schemas.microsoft.com/office/drawing/2014/main" id="{B7477BA2-84A6-08C0-F119-BF60C94B25BD}"/>
              </a:ext>
            </a:extLst>
          </p:cNvPr>
          <p:cNvCxnSpPr>
            <a:cxnSpLocks/>
            <a:stCxn id="7" idx="2"/>
            <a:endCxn id="5" idx="6"/>
          </p:cNvCxnSpPr>
          <p:nvPr/>
        </p:nvCxnSpPr>
        <p:spPr>
          <a:xfrm rot="10800000">
            <a:off x="3474335" y="1414042"/>
            <a:ext cx="1695689" cy="1807577"/>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urved Connector 17">
            <a:extLst>
              <a:ext uri="{FF2B5EF4-FFF2-40B4-BE49-F238E27FC236}">
                <a16:creationId xmlns:a16="http://schemas.microsoft.com/office/drawing/2014/main" id="{C74B9DCA-E097-488D-8E8D-6E0042BF7024}"/>
              </a:ext>
            </a:extLst>
          </p:cNvPr>
          <p:cNvCxnSpPr>
            <a:cxnSpLocks/>
            <a:stCxn id="6" idx="2"/>
            <a:endCxn id="5" idx="6"/>
          </p:cNvCxnSpPr>
          <p:nvPr/>
        </p:nvCxnSpPr>
        <p:spPr>
          <a:xfrm rot="10800000">
            <a:off x="3474334" y="1414042"/>
            <a:ext cx="1633956" cy="3543239"/>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urved Connector 20">
            <a:extLst>
              <a:ext uri="{FF2B5EF4-FFF2-40B4-BE49-F238E27FC236}">
                <a16:creationId xmlns:a16="http://schemas.microsoft.com/office/drawing/2014/main" id="{ACDDED8C-D17E-8FBB-C40E-982B69D3F67C}"/>
              </a:ext>
            </a:extLst>
          </p:cNvPr>
          <p:cNvCxnSpPr>
            <a:cxnSpLocks/>
            <a:stCxn id="4" idx="2"/>
            <a:endCxn id="5" idx="6"/>
          </p:cNvCxnSpPr>
          <p:nvPr/>
        </p:nvCxnSpPr>
        <p:spPr>
          <a:xfrm rot="10800000">
            <a:off x="3474334" y="1414041"/>
            <a:ext cx="1633956" cy="4583568"/>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675ADB0-ACB1-D268-4A4D-EB70B0097A14}"/>
              </a:ext>
            </a:extLst>
          </p:cNvPr>
          <p:cNvSpPr txBox="1"/>
          <p:nvPr/>
        </p:nvSpPr>
        <p:spPr>
          <a:xfrm>
            <a:off x="4039565" y="873891"/>
            <a:ext cx="918841" cy="369332"/>
          </a:xfrm>
          <a:prstGeom prst="rect">
            <a:avLst/>
          </a:prstGeom>
          <a:noFill/>
        </p:spPr>
        <p:txBody>
          <a:bodyPr wrap="none" rtlCol="0">
            <a:spAutoFit/>
          </a:bodyPr>
          <a:lstStyle/>
          <a:p>
            <a:r>
              <a:rPr lang="en-US" dirty="0" err="1"/>
              <a:t>dct:title</a:t>
            </a:r>
            <a:endParaRPr lang="en-US" dirty="0"/>
          </a:p>
        </p:txBody>
      </p:sp>
      <p:sp>
        <p:nvSpPr>
          <p:cNvPr id="25" name="TextBox 24">
            <a:extLst>
              <a:ext uri="{FF2B5EF4-FFF2-40B4-BE49-F238E27FC236}">
                <a16:creationId xmlns:a16="http://schemas.microsoft.com/office/drawing/2014/main" id="{BB205622-8E24-2A5A-C1AB-3E41D7946EEC}"/>
              </a:ext>
            </a:extLst>
          </p:cNvPr>
          <p:cNvSpPr txBox="1"/>
          <p:nvPr/>
        </p:nvSpPr>
        <p:spPr>
          <a:xfrm>
            <a:off x="4209323" y="1645008"/>
            <a:ext cx="1219245" cy="369332"/>
          </a:xfrm>
          <a:prstGeom prst="rect">
            <a:avLst/>
          </a:prstGeom>
          <a:noFill/>
        </p:spPr>
        <p:txBody>
          <a:bodyPr wrap="none" rtlCol="0">
            <a:spAutoFit/>
          </a:bodyPr>
          <a:lstStyle/>
          <a:p>
            <a:r>
              <a:rPr lang="en-US" dirty="0" err="1"/>
              <a:t>dct:creator</a:t>
            </a:r>
            <a:endParaRPr lang="en-US" dirty="0"/>
          </a:p>
        </p:txBody>
      </p:sp>
      <p:sp>
        <p:nvSpPr>
          <p:cNvPr id="26" name="TextBox 25">
            <a:extLst>
              <a:ext uri="{FF2B5EF4-FFF2-40B4-BE49-F238E27FC236}">
                <a16:creationId xmlns:a16="http://schemas.microsoft.com/office/drawing/2014/main" id="{F29106A0-5867-DACB-06AB-B69D713F3F2B}"/>
              </a:ext>
            </a:extLst>
          </p:cNvPr>
          <p:cNvSpPr txBox="1"/>
          <p:nvPr/>
        </p:nvSpPr>
        <p:spPr>
          <a:xfrm>
            <a:off x="4359524" y="2589397"/>
            <a:ext cx="984052" cy="369332"/>
          </a:xfrm>
          <a:prstGeom prst="rect">
            <a:avLst/>
          </a:prstGeom>
          <a:noFill/>
        </p:spPr>
        <p:txBody>
          <a:bodyPr wrap="none" rtlCol="0">
            <a:spAutoFit/>
          </a:bodyPr>
          <a:lstStyle/>
          <a:p>
            <a:r>
              <a:rPr lang="en-US" dirty="0" err="1"/>
              <a:t>Aat:type</a:t>
            </a:r>
            <a:endParaRPr lang="en-US" dirty="0"/>
          </a:p>
        </p:txBody>
      </p:sp>
      <p:sp>
        <p:nvSpPr>
          <p:cNvPr id="27" name="TextBox 26">
            <a:extLst>
              <a:ext uri="{FF2B5EF4-FFF2-40B4-BE49-F238E27FC236}">
                <a16:creationId xmlns:a16="http://schemas.microsoft.com/office/drawing/2014/main" id="{9A8021F0-C0EE-85BE-8EA3-71E20A4EF917}"/>
              </a:ext>
            </a:extLst>
          </p:cNvPr>
          <p:cNvSpPr txBox="1"/>
          <p:nvPr/>
        </p:nvSpPr>
        <p:spPr>
          <a:xfrm>
            <a:off x="4109311" y="4561271"/>
            <a:ext cx="937244" cy="369332"/>
          </a:xfrm>
          <a:prstGeom prst="rect">
            <a:avLst/>
          </a:prstGeom>
          <a:noFill/>
        </p:spPr>
        <p:txBody>
          <a:bodyPr wrap="none" rtlCol="0">
            <a:spAutoFit/>
          </a:bodyPr>
          <a:lstStyle/>
          <a:p>
            <a:r>
              <a:rPr lang="en-US" dirty="0"/>
              <a:t>location</a:t>
            </a:r>
          </a:p>
        </p:txBody>
      </p:sp>
      <p:sp>
        <p:nvSpPr>
          <p:cNvPr id="28" name="TextBox 27">
            <a:extLst>
              <a:ext uri="{FF2B5EF4-FFF2-40B4-BE49-F238E27FC236}">
                <a16:creationId xmlns:a16="http://schemas.microsoft.com/office/drawing/2014/main" id="{3A13246D-113F-E43B-F8C3-04D5939D4845}"/>
              </a:ext>
            </a:extLst>
          </p:cNvPr>
          <p:cNvSpPr txBox="1"/>
          <p:nvPr/>
        </p:nvSpPr>
        <p:spPr>
          <a:xfrm rot="10800000" flipV="1">
            <a:off x="4105520" y="5214653"/>
            <a:ext cx="1081566" cy="369332"/>
          </a:xfrm>
          <a:prstGeom prst="rect">
            <a:avLst/>
          </a:prstGeom>
          <a:noFill/>
        </p:spPr>
        <p:txBody>
          <a:bodyPr wrap="square" rtlCol="0">
            <a:spAutoFit/>
          </a:bodyPr>
          <a:lstStyle/>
          <a:p>
            <a:r>
              <a:rPr lang="en-US" dirty="0"/>
              <a:t>notes</a:t>
            </a:r>
          </a:p>
        </p:txBody>
      </p:sp>
      <p:sp>
        <p:nvSpPr>
          <p:cNvPr id="2" name="Oval 1">
            <a:extLst>
              <a:ext uri="{FF2B5EF4-FFF2-40B4-BE49-F238E27FC236}">
                <a16:creationId xmlns:a16="http://schemas.microsoft.com/office/drawing/2014/main" id="{A03674A6-E733-B3C8-DFEC-B4B1533CDEA1}"/>
              </a:ext>
            </a:extLst>
          </p:cNvPr>
          <p:cNvSpPr/>
          <p:nvPr/>
        </p:nvSpPr>
        <p:spPr>
          <a:xfrm>
            <a:off x="4847687" y="333740"/>
            <a:ext cx="2650602" cy="2296033"/>
          </a:xfrm>
          <a:prstGeom prst="ellipse">
            <a:avLst/>
          </a:prstGeom>
          <a:no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2" name="Oval 21">
            <a:extLst>
              <a:ext uri="{FF2B5EF4-FFF2-40B4-BE49-F238E27FC236}">
                <a16:creationId xmlns:a16="http://schemas.microsoft.com/office/drawing/2014/main" id="{1C8C0D3A-686F-BDA9-6060-7EFA1EA90358}"/>
              </a:ext>
            </a:extLst>
          </p:cNvPr>
          <p:cNvSpPr/>
          <p:nvPr/>
        </p:nvSpPr>
        <p:spPr>
          <a:xfrm>
            <a:off x="5108289" y="3705630"/>
            <a:ext cx="1851949" cy="81022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8 ½ x 11</a:t>
            </a:r>
          </a:p>
        </p:txBody>
      </p:sp>
      <p:sp>
        <p:nvSpPr>
          <p:cNvPr id="23" name="TextBox 22">
            <a:extLst>
              <a:ext uri="{FF2B5EF4-FFF2-40B4-BE49-F238E27FC236}">
                <a16:creationId xmlns:a16="http://schemas.microsoft.com/office/drawing/2014/main" id="{B746F29A-0CA1-92C0-F205-ED88D09C7D39}"/>
              </a:ext>
            </a:extLst>
          </p:cNvPr>
          <p:cNvSpPr txBox="1"/>
          <p:nvPr/>
        </p:nvSpPr>
        <p:spPr>
          <a:xfrm rot="10800000" flipV="1">
            <a:off x="4411915" y="3787076"/>
            <a:ext cx="1081566" cy="369332"/>
          </a:xfrm>
          <a:prstGeom prst="rect">
            <a:avLst/>
          </a:prstGeom>
          <a:noFill/>
        </p:spPr>
        <p:txBody>
          <a:bodyPr wrap="square" rtlCol="0">
            <a:spAutoFit/>
          </a:bodyPr>
          <a:lstStyle/>
          <a:p>
            <a:r>
              <a:rPr lang="en-US" dirty="0"/>
              <a:t>size</a:t>
            </a:r>
          </a:p>
        </p:txBody>
      </p:sp>
      <p:sp>
        <p:nvSpPr>
          <p:cNvPr id="29" name="Oval 28">
            <a:extLst>
              <a:ext uri="{FF2B5EF4-FFF2-40B4-BE49-F238E27FC236}">
                <a16:creationId xmlns:a16="http://schemas.microsoft.com/office/drawing/2014/main" id="{4A8598F4-0BB2-45E4-E25A-AE35C5E54804}"/>
              </a:ext>
            </a:extLst>
          </p:cNvPr>
          <p:cNvSpPr/>
          <p:nvPr/>
        </p:nvSpPr>
        <p:spPr>
          <a:xfrm>
            <a:off x="4720570" y="2589397"/>
            <a:ext cx="2650602" cy="2010341"/>
          </a:xfrm>
          <a:prstGeom prst="ellipse">
            <a:avLst/>
          </a:prstGeom>
          <a:no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0" name="Oval 29">
            <a:extLst>
              <a:ext uri="{FF2B5EF4-FFF2-40B4-BE49-F238E27FC236}">
                <a16:creationId xmlns:a16="http://schemas.microsoft.com/office/drawing/2014/main" id="{D452CC6A-7098-8E70-5465-A0AC29BACBF3}"/>
              </a:ext>
            </a:extLst>
          </p:cNvPr>
          <p:cNvSpPr/>
          <p:nvPr/>
        </p:nvSpPr>
        <p:spPr>
          <a:xfrm>
            <a:off x="4992453" y="4462792"/>
            <a:ext cx="2083620" cy="1005997"/>
          </a:xfrm>
          <a:prstGeom prst="ellipse">
            <a:avLst/>
          </a:prstGeom>
          <a:no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4" name="Line Callout 1 (Border and Accent Bar) 13">
            <a:extLst>
              <a:ext uri="{FF2B5EF4-FFF2-40B4-BE49-F238E27FC236}">
                <a16:creationId xmlns:a16="http://schemas.microsoft.com/office/drawing/2014/main" id="{64212F0C-45F4-925C-4B31-9F616C134712}"/>
              </a:ext>
            </a:extLst>
          </p:cNvPr>
          <p:cNvSpPr/>
          <p:nvPr/>
        </p:nvSpPr>
        <p:spPr>
          <a:xfrm>
            <a:off x="8310446" y="680041"/>
            <a:ext cx="1261817" cy="801715"/>
          </a:xfrm>
          <a:prstGeom prst="accentBorderCallout1">
            <a:avLst>
              <a:gd name="adj1" fmla="val 18750"/>
              <a:gd name="adj2" fmla="val -8333"/>
              <a:gd name="adj3" fmla="val 108169"/>
              <a:gd name="adj4" fmla="val -66769"/>
            </a:avLst>
          </a:prstGeom>
          <a:effectLst>
            <a:outerShdw blurRad="50800" dist="50800" dir="5400000" algn="ctr" rotWithShape="0">
              <a:schemeClr val="accent2">
                <a:lumMod val="75000"/>
              </a:scheme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Work</a:t>
            </a:r>
          </a:p>
        </p:txBody>
      </p:sp>
      <p:sp>
        <p:nvSpPr>
          <p:cNvPr id="31" name="Line Callout 1 (Border and Accent Bar) 30">
            <a:extLst>
              <a:ext uri="{FF2B5EF4-FFF2-40B4-BE49-F238E27FC236}">
                <a16:creationId xmlns:a16="http://schemas.microsoft.com/office/drawing/2014/main" id="{D1BD5B9C-5C0D-AD7D-062A-47C9B29AF6B7}"/>
              </a:ext>
            </a:extLst>
          </p:cNvPr>
          <p:cNvSpPr/>
          <p:nvPr/>
        </p:nvSpPr>
        <p:spPr>
          <a:xfrm>
            <a:off x="8208202" y="2672648"/>
            <a:ext cx="1526107" cy="801715"/>
          </a:xfrm>
          <a:prstGeom prst="accentBorderCallout1">
            <a:avLst>
              <a:gd name="adj1" fmla="val 18750"/>
              <a:gd name="adj2" fmla="val -8333"/>
              <a:gd name="adj3" fmla="val 108169"/>
              <a:gd name="adj4" fmla="val -66769"/>
            </a:avLst>
          </a:prstGeom>
          <a:solidFill>
            <a:schemeClr val="accent2">
              <a:lumMod val="60000"/>
              <a:lumOff val="40000"/>
            </a:schemeClr>
          </a:solidFill>
          <a:effectLst>
            <a:outerShdw blurRad="50800" dist="50800" dir="5400000" algn="ctr" rotWithShape="0">
              <a:schemeClr val="accent2">
                <a:lumMod val="75000"/>
              </a:scheme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Manifestation</a:t>
            </a:r>
          </a:p>
        </p:txBody>
      </p:sp>
      <p:sp>
        <p:nvSpPr>
          <p:cNvPr id="32" name="Line Callout 1 (Border and Accent Bar) 31">
            <a:extLst>
              <a:ext uri="{FF2B5EF4-FFF2-40B4-BE49-F238E27FC236}">
                <a16:creationId xmlns:a16="http://schemas.microsoft.com/office/drawing/2014/main" id="{CAB8279A-1975-8397-B9BB-8C323827ACCC}"/>
              </a:ext>
            </a:extLst>
          </p:cNvPr>
          <p:cNvSpPr/>
          <p:nvPr/>
        </p:nvSpPr>
        <p:spPr>
          <a:xfrm>
            <a:off x="7959215" y="4061934"/>
            <a:ext cx="1261817" cy="801715"/>
          </a:xfrm>
          <a:prstGeom prst="accentBorderCallout1">
            <a:avLst>
              <a:gd name="adj1" fmla="val 18750"/>
              <a:gd name="adj2" fmla="val -8333"/>
              <a:gd name="adj3" fmla="val 108169"/>
              <a:gd name="adj4" fmla="val -66769"/>
            </a:avLst>
          </a:prstGeom>
          <a:solidFill>
            <a:schemeClr val="accent2">
              <a:lumMod val="40000"/>
              <a:lumOff val="60000"/>
            </a:schemeClr>
          </a:solidFill>
          <a:effectLst>
            <a:outerShdw blurRad="50800" dist="50800" dir="5400000" algn="ctr" rotWithShape="0">
              <a:schemeClr val="accent2">
                <a:lumMod val="75000"/>
              </a:scheme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Item</a:t>
            </a:r>
          </a:p>
        </p:txBody>
      </p:sp>
    </p:spTree>
    <p:extLst>
      <p:ext uri="{BB962C8B-B14F-4D97-AF65-F5344CB8AC3E}">
        <p14:creationId xmlns:p14="http://schemas.microsoft.com/office/powerpoint/2010/main" val="15035016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90059E23-53C6-4D49-D7CB-72AAFD5DD9CD}"/>
              </a:ext>
            </a:extLst>
          </p:cNvPr>
          <p:cNvPicPr>
            <a:picLocks noChangeAspect="1"/>
          </p:cNvPicPr>
          <p:nvPr/>
        </p:nvPicPr>
        <p:blipFill>
          <a:blip r:embed="rId2"/>
          <a:stretch>
            <a:fillRect/>
          </a:stretch>
        </p:blipFill>
        <p:spPr>
          <a:xfrm>
            <a:off x="2725916" y="665544"/>
            <a:ext cx="4431957" cy="5526911"/>
          </a:xfrm>
          <a:prstGeom prst="rect">
            <a:avLst/>
          </a:prstGeom>
        </p:spPr>
      </p:pic>
      <p:sp>
        <p:nvSpPr>
          <p:cNvPr id="6" name="Line Callout 1 (Accent Bar) 5">
            <a:extLst>
              <a:ext uri="{FF2B5EF4-FFF2-40B4-BE49-F238E27FC236}">
                <a16:creationId xmlns:a16="http://schemas.microsoft.com/office/drawing/2014/main" id="{7E8221EE-88F1-7B01-6276-1EB574D6F6E4}"/>
              </a:ext>
            </a:extLst>
          </p:cNvPr>
          <p:cNvSpPr/>
          <p:nvPr/>
        </p:nvSpPr>
        <p:spPr>
          <a:xfrm>
            <a:off x="9745882" y="1064871"/>
            <a:ext cx="1365812" cy="972273"/>
          </a:xfrm>
          <a:prstGeom prst="accentCallout1">
            <a:avLst>
              <a:gd name="adj1" fmla="val 18750"/>
              <a:gd name="adj2" fmla="val -8333"/>
              <a:gd name="adj3" fmla="val 154626"/>
              <a:gd name="adj4" fmla="val -266501"/>
            </a:avLst>
          </a:prstGeom>
          <a:solidFill>
            <a:schemeClr val="accent2">
              <a:lumMod val="75000"/>
            </a:schemeClr>
          </a:solidFill>
          <a:effectLst>
            <a:outerShdw blurRad="50800" dist="50800" dir="5400000" algn="ctr"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Work</a:t>
            </a:r>
          </a:p>
        </p:txBody>
      </p:sp>
      <p:sp>
        <p:nvSpPr>
          <p:cNvPr id="7" name="Line Callout 1 (Accent Bar) 6">
            <a:extLst>
              <a:ext uri="{FF2B5EF4-FFF2-40B4-BE49-F238E27FC236}">
                <a16:creationId xmlns:a16="http://schemas.microsoft.com/office/drawing/2014/main" id="{1B3110E2-7074-F2FE-566D-A5F9845D73F6}"/>
              </a:ext>
            </a:extLst>
          </p:cNvPr>
          <p:cNvSpPr/>
          <p:nvPr/>
        </p:nvSpPr>
        <p:spPr>
          <a:xfrm>
            <a:off x="9745882" y="2423931"/>
            <a:ext cx="1365812" cy="972273"/>
          </a:xfrm>
          <a:prstGeom prst="accentCallout1">
            <a:avLst>
              <a:gd name="adj1" fmla="val 18750"/>
              <a:gd name="adj2" fmla="val -8333"/>
              <a:gd name="adj3" fmla="val 18912"/>
              <a:gd name="adj4" fmla="val -262264"/>
            </a:avLst>
          </a:prstGeom>
          <a:solidFill>
            <a:schemeClr val="accent2"/>
          </a:solidFill>
          <a:effectLst>
            <a:outerShdw blurRad="50800" dist="38100" dir="5400000" algn="t" rotWithShape="0">
              <a:schemeClr val="accent2">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Exp’n</a:t>
            </a:r>
            <a:endParaRPr lang="en-US" dirty="0"/>
          </a:p>
        </p:txBody>
      </p:sp>
      <p:sp>
        <p:nvSpPr>
          <p:cNvPr id="8" name="Line Callout 1 (Accent Bar) 7">
            <a:extLst>
              <a:ext uri="{FF2B5EF4-FFF2-40B4-BE49-F238E27FC236}">
                <a16:creationId xmlns:a16="http://schemas.microsoft.com/office/drawing/2014/main" id="{4AE8F218-9866-C39C-9A29-8783EDC8E54A}"/>
              </a:ext>
            </a:extLst>
          </p:cNvPr>
          <p:cNvSpPr/>
          <p:nvPr/>
        </p:nvSpPr>
        <p:spPr>
          <a:xfrm>
            <a:off x="9745882" y="3694254"/>
            <a:ext cx="1365812" cy="972273"/>
          </a:xfrm>
          <a:prstGeom prst="accentCallout1">
            <a:avLst>
              <a:gd name="adj1" fmla="val 18750"/>
              <a:gd name="adj2" fmla="val -8333"/>
              <a:gd name="adj3" fmla="val 49864"/>
              <a:gd name="adj4" fmla="val -291078"/>
            </a:avLst>
          </a:prstGeom>
          <a:solidFill>
            <a:schemeClr val="accent2">
              <a:lumMod val="60000"/>
              <a:lumOff val="40000"/>
            </a:schemeClr>
          </a:solidFill>
          <a:effectLst>
            <a:outerShdw blurRad="50800" dist="50800" dir="5400000" algn="ctr"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Manif’n</a:t>
            </a:r>
            <a:endParaRPr lang="en-US" dirty="0"/>
          </a:p>
        </p:txBody>
      </p:sp>
      <p:sp>
        <p:nvSpPr>
          <p:cNvPr id="9" name="Line Callout 1 (Accent Bar) 8">
            <a:extLst>
              <a:ext uri="{FF2B5EF4-FFF2-40B4-BE49-F238E27FC236}">
                <a16:creationId xmlns:a16="http://schemas.microsoft.com/office/drawing/2014/main" id="{E1650C66-1880-8BA0-2D4E-551C59A8CED9}"/>
              </a:ext>
            </a:extLst>
          </p:cNvPr>
          <p:cNvSpPr/>
          <p:nvPr/>
        </p:nvSpPr>
        <p:spPr>
          <a:xfrm>
            <a:off x="9745882" y="5220182"/>
            <a:ext cx="1365812" cy="972273"/>
          </a:xfrm>
          <a:prstGeom prst="accentCallout1">
            <a:avLst>
              <a:gd name="adj1" fmla="val 18750"/>
              <a:gd name="adj2" fmla="val -8333"/>
              <a:gd name="adj3" fmla="val 46293"/>
              <a:gd name="adj4" fmla="val -292773"/>
            </a:avLst>
          </a:prstGeom>
          <a:solidFill>
            <a:schemeClr val="accent2">
              <a:lumMod val="40000"/>
              <a:lumOff val="60000"/>
            </a:schemeClr>
          </a:solidFill>
          <a:effectLst>
            <a:outerShdw blurRad="50800" dist="50800" dir="5400000" algn="ctr"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Item</a:t>
            </a:r>
          </a:p>
        </p:txBody>
      </p:sp>
      <p:sp>
        <p:nvSpPr>
          <p:cNvPr id="10" name="TextBox 9">
            <a:extLst>
              <a:ext uri="{FF2B5EF4-FFF2-40B4-BE49-F238E27FC236}">
                <a16:creationId xmlns:a16="http://schemas.microsoft.com/office/drawing/2014/main" id="{C10F8EFA-C4EF-811A-09D0-5E3087F04CF7}"/>
              </a:ext>
            </a:extLst>
          </p:cNvPr>
          <p:cNvSpPr txBox="1"/>
          <p:nvPr/>
        </p:nvSpPr>
        <p:spPr>
          <a:xfrm>
            <a:off x="904945" y="1012987"/>
            <a:ext cx="768928" cy="4766433"/>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chemeClr val="accent1">
                <a:shade val="50000"/>
              </a:schemeClr>
            </a:solidFill>
          </a:ln>
          <a:effectLst>
            <a:outerShdw blurRad="50800" dist="50800" dir="5400000" algn="ctr" rotWithShape="0">
              <a:schemeClr val="tx1"/>
            </a:outerShdw>
          </a:effectLst>
        </p:spPr>
        <p:style>
          <a:lnRef idx="0">
            <a:scrgbClr r="0" g="0" b="0"/>
          </a:lnRef>
          <a:fillRef idx="0">
            <a:scrgbClr r="0" g="0" b="0"/>
          </a:fillRef>
          <a:effectRef idx="0">
            <a:scrgbClr r="0" g="0" b="0"/>
          </a:effectRef>
          <a:fontRef idx="minor">
            <a:schemeClr val="lt1"/>
          </a:fontRef>
        </p:style>
        <p:txBody>
          <a:bodyPr vert="wordArtVert" wrap="none" rtlCol="0">
            <a:spAutoFit/>
          </a:bodyPr>
          <a:lstStyle/>
          <a:p>
            <a:r>
              <a:rPr lang="en-US" sz="3200" dirty="0"/>
              <a:t>BIBFRAME</a:t>
            </a:r>
          </a:p>
        </p:txBody>
      </p:sp>
    </p:spTree>
    <p:extLst>
      <p:ext uri="{BB962C8B-B14F-4D97-AF65-F5344CB8AC3E}">
        <p14:creationId xmlns:p14="http://schemas.microsoft.com/office/powerpoint/2010/main" val="12585747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809E75-1401-947E-4ACD-BCDE73F181F7}"/>
              </a:ext>
            </a:extLst>
          </p:cNvPr>
          <p:cNvSpPr>
            <a:spLocks noGrp="1"/>
          </p:cNvSpPr>
          <p:nvPr>
            <p:ph type="title"/>
          </p:nvPr>
        </p:nvSpPr>
        <p:spPr>
          <a:xfrm>
            <a:off x="686834" y="1153572"/>
            <a:ext cx="3200400" cy="4461163"/>
          </a:xfrm>
        </p:spPr>
        <p:txBody>
          <a:bodyPr>
            <a:normAutofit/>
          </a:bodyPr>
          <a:lstStyle/>
          <a:p>
            <a:r>
              <a:rPr lang="en-US">
                <a:solidFill>
                  <a:srgbClr val="FFFFFF"/>
                </a:solidFill>
              </a:rPr>
              <a:t>An idea of an outline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60B1878-33C1-9C69-2691-C78C51C00604}"/>
              </a:ext>
            </a:extLst>
          </p:cNvPr>
          <p:cNvSpPr>
            <a:spLocks noGrp="1"/>
          </p:cNvSpPr>
          <p:nvPr>
            <p:ph idx="1"/>
          </p:nvPr>
        </p:nvSpPr>
        <p:spPr>
          <a:xfrm>
            <a:off x="4447308" y="591344"/>
            <a:ext cx="6906491" cy="5585619"/>
          </a:xfrm>
        </p:spPr>
        <p:txBody>
          <a:bodyPr anchor="ctr">
            <a:normAutofit/>
          </a:bodyPr>
          <a:lstStyle/>
          <a:p>
            <a:pPr marL="0" indent="0">
              <a:buNone/>
            </a:pPr>
            <a:r>
              <a:rPr lang="en-US" dirty="0"/>
              <a:t>Four classes </a:t>
            </a:r>
          </a:p>
          <a:p>
            <a:pPr lvl="1"/>
            <a:r>
              <a:rPr lang="en-US" dirty="0"/>
              <a:t>Work</a:t>
            </a:r>
          </a:p>
          <a:p>
            <a:pPr lvl="1"/>
            <a:r>
              <a:rPr lang="en-US" dirty="0"/>
              <a:t>Expression</a:t>
            </a:r>
          </a:p>
          <a:p>
            <a:pPr lvl="1"/>
            <a:r>
              <a:rPr lang="en-US" dirty="0"/>
              <a:t>Manifestation</a:t>
            </a:r>
          </a:p>
          <a:p>
            <a:pPr lvl="1"/>
            <a:r>
              <a:rPr lang="en-US" dirty="0"/>
              <a:t>Item</a:t>
            </a:r>
          </a:p>
          <a:p>
            <a:pPr marL="0" indent="0">
              <a:buNone/>
            </a:pPr>
            <a:r>
              <a:rPr lang="en-US" dirty="0"/>
              <a:t>It has these properties which define the primary relationships between WEMI:</a:t>
            </a:r>
          </a:p>
          <a:p>
            <a:pPr lvl="1"/>
            <a:r>
              <a:rPr lang="en-US" dirty="0"/>
              <a:t>expresses (range: Work)</a:t>
            </a:r>
          </a:p>
          <a:p>
            <a:pPr lvl="1"/>
            <a:r>
              <a:rPr lang="en-US" dirty="0"/>
              <a:t>manifests (range: Work or Expression)</a:t>
            </a:r>
          </a:p>
          <a:p>
            <a:pPr lvl="1"/>
            <a:r>
              <a:rPr lang="en-US" dirty="0"/>
              <a:t>instantiates (range: Work or Expression or Manifestation)</a:t>
            </a:r>
          </a:p>
          <a:p>
            <a:endParaRPr lang="en-US" dirty="0"/>
          </a:p>
        </p:txBody>
      </p:sp>
    </p:spTree>
    <p:extLst>
      <p:ext uri="{BB962C8B-B14F-4D97-AF65-F5344CB8AC3E}">
        <p14:creationId xmlns:p14="http://schemas.microsoft.com/office/powerpoint/2010/main" val="9594263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C4FF7B-563D-9CEA-58AA-00A7684C69AA}"/>
              </a:ext>
            </a:extLst>
          </p:cNvPr>
          <p:cNvSpPr>
            <a:spLocks noGrp="1"/>
          </p:cNvSpPr>
          <p:nvPr>
            <p:ph type="title"/>
          </p:nvPr>
        </p:nvSpPr>
        <p:spPr>
          <a:xfrm>
            <a:off x="838200" y="365125"/>
            <a:ext cx="10515600" cy="1325563"/>
          </a:xfrm>
        </p:spPr>
        <p:txBody>
          <a:bodyPr>
            <a:normAutofit/>
          </a:bodyPr>
          <a:lstStyle/>
          <a:p>
            <a:r>
              <a:rPr lang="en-US" sz="5000" dirty="0"/>
              <a:t>Now a Dublin Core Working Group</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68625E4-41D1-5497-BDB4-8A45C05B4B26}"/>
              </a:ext>
            </a:extLst>
          </p:cNvPr>
          <p:cNvSpPr>
            <a:spLocks noGrp="1"/>
          </p:cNvSpPr>
          <p:nvPr>
            <p:ph idx="1"/>
          </p:nvPr>
        </p:nvSpPr>
        <p:spPr>
          <a:xfrm>
            <a:off x="838200" y="2606040"/>
            <a:ext cx="10515600" cy="4251960"/>
          </a:xfrm>
        </p:spPr>
        <p:txBody>
          <a:bodyPr>
            <a:normAutofit/>
          </a:bodyPr>
          <a:lstStyle/>
          <a:p>
            <a:pPr marL="0" indent="0">
              <a:buNone/>
            </a:pPr>
            <a:r>
              <a:rPr lang="en-US" sz="2200" dirty="0"/>
              <a:t>Join the mailing list (low traffic) to keep up to date:</a:t>
            </a:r>
          </a:p>
          <a:p>
            <a:pPr marL="0" indent="0">
              <a:buNone/>
            </a:pPr>
            <a:r>
              <a:rPr lang="en-US" sz="2200" dirty="0"/>
              <a:t>	https://</a:t>
            </a:r>
            <a:r>
              <a:rPr lang="en-US" sz="2200" dirty="0" err="1"/>
              <a:t>lists.dublincore.org</a:t>
            </a:r>
            <a:r>
              <a:rPr lang="en-US" sz="2200" dirty="0"/>
              <a:t>/mailman/</a:t>
            </a:r>
            <a:r>
              <a:rPr lang="en-US" sz="2200" dirty="0" err="1"/>
              <a:t>listinfo</a:t>
            </a:r>
            <a:r>
              <a:rPr lang="en-US" sz="2200" dirty="0"/>
              <a:t>/</a:t>
            </a:r>
            <a:r>
              <a:rPr lang="en-US" sz="2200" dirty="0" err="1"/>
              <a:t>openwemi</a:t>
            </a:r>
            <a:endParaRPr lang="en-US" sz="2200" dirty="0"/>
          </a:p>
          <a:p>
            <a:pPr marL="0" indent="0">
              <a:buNone/>
            </a:pPr>
            <a:endParaRPr lang="en-US" sz="2200" dirty="0"/>
          </a:p>
          <a:p>
            <a:pPr marL="0" indent="0">
              <a:buNone/>
            </a:pPr>
            <a:r>
              <a:rPr lang="en-US" sz="2200" dirty="0"/>
              <a:t>Work is being done on </a:t>
            </a:r>
            <a:r>
              <a:rPr lang="en-US" sz="2200" dirty="0" err="1"/>
              <a:t>github</a:t>
            </a:r>
            <a:r>
              <a:rPr lang="en-US" sz="2200" dirty="0"/>
              <a:t>:</a:t>
            </a:r>
          </a:p>
          <a:p>
            <a:pPr marL="0" indent="0">
              <a:buNone/>
            </a:pPr>
            <a:r>
              <a:rPr lang="en-US" sz="2200" dirty="0"/>
              <a:t>	https://</a:t>
            </a:r>
            <a:r>
              <a:rPr lang="en-US" sz="2200" dirty="0" err="1"/>
              <a:t>github.com</a:t>
            </a:r>
            <a:r>
              <a:rPr lang="en-US" sz="2200" dirty="0"/>
              <a:t>/</a:t>
            </a:r>
            <a:r>
              <a:rPr lang="en-US" sz="2200" dirty="0" err="1"/>
              <a:t>dcmi</a:t>
            </a:r>
            <a:r>
              <a:rPr lang="en-US" sz="2200" dirty="0"/>
              <a:t>/</a:t>
            </a:r>
            <a:r>
              <a:rPr lang="en-US" sz="2200" dirty="0" err="1"/>
              <a:t>openwemi</a:t>
            </a:r>
            <a:endParaRPr lang="en-US" sz="2200" dirty="0"/>
          </a:p>
          <a:p>
            <a:pPr marL="0" indent="0">
              <a:buNone/>
            </a:pPr>
            <a:endParaRPr lang="en-US" sz="2200" dirty="0"/>
          </a:p>
          <a:p>
            <a:pPr marL="0" indent="0">
              <a:buNone/>
            </a:pPr>
            <a:endParaRPr lang="en-US" sz="2200" dirty="0"/>
          </a:p>
        </p:txBody>
      </p:sp>
    </p:spTree>
    <p:extLst>
      <p:ext uri="{BB962C8B-B14F-4D97-AF65-F5344CB8AC3E}">
        <p14:creationId xmlns:p14="http://schemas.microsoft.com/office/powerpoint/2010/main" val="30435220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E65617-EC71-CB56-0FFF-89D6B5973B4D}"/>
              </a:ext>
            </a:extLst>
          </p:cNvPr>
          <p:cNvSpPr>
            <a:spLocks noGrp="1"/>
          </p:cNvSpPr>
          <p:nvPr>
            <p:ph type="title"/>
          </p:nvPr>
        </p:nvSpPr>
        <p:spPr>
          <a:xfrm>
            <a:off x="635000" y="640823"/>
            <a:ext cx="3418659" cy="5583148"/>
          </a:xfrm>
        </p:spPr>
        <p:txBody>
          <a:bodyPr anchor="ctr">
            <a:normAutofit/>
          </a:bodyPr>
          <a:lstStyle/>
          <a:p>
            <a:r>
              <a:rPr lang="en-US" sz="5400"/>
              <a:t>Other possibilities</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42F2049A-3684-154D-DC7E-25AF1384B4D0}"/>
              </a:ext>
            </a:extLst>
          </p:cNvPr>
          <p:cNvGraphicFramePr>
            <a:graphicFrameLocks noGrp="1"/>
          </p:cNvGraphicFramePr>
          <p:nvPr>
            <p:ph idx="1"/>
            <p:extLst>
              <p:ext uri="{D42A27DB-BD31-4B8C-83A1-F6EECF244321}">
                <p14:modId xmlns:p14="http://schemas.microsoft.com/office/powerpoint/2010/main" val="193441819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45852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7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34C27-A4F7-1246-9BB3-A86471656367}"/>
              </a:ext>
            </a:extLst>
          </p:cNvPr>
          <p:cNvSpPr>
            <a:spLocks noGrp="1"/>
          </p:cNvSpPr>
          <p:nvPr>
            <p:ph type="title"/>
          </p:nvPr>
        </p:nvSpPr>
        <p:spPr/>
        <p:txBody>
          <a:bodyPr/>
          <a:lstStyle/>
          <a:p>
            <a:r>
              <a:rPr lang="en-US" dirty="0"/>
              <a:t>Thank you and links</a:t>
            </a:r>
          </a:p>
        </p:txBody>
      </p:sp>
      <p:sp>
        <p:nvSpPr>
          <p:cNvPr id="3" name="Content Placeholder 2">
            <a:extLst>
              <a:ext uri="{FF2B5EF4-FFF2-40B4-BE49-F238E27FC236}">
                <a16:creationId xmlns:a16="http://schemas.microsoft.com/office/drawing/2014/main" id="{950C17C8-29D9-0F44-BB61-803276A3DBC9}"/>
              </a:ext>
            </a:extLst>
          </p:cNvPr>
          <p:cNvSpPr>
            <a:spLocks noGrp="1"/>
          </p:cNvSpPr>
          <p:nvPr>
            <p:ph idx="1"/>
          </p:nvPr>
        </p:nvSpPr>
        <p:spPr>
          <a:xfrm>
            <a:off x="838200" y="1550084"/>
            <a:ext cx="10515600" cy="4524375"/>
          </a:xfrm>
        </p:spPr>
        <p:txBody>
          <a:bodyPr>
            <a:normAutofit fontScale="77500" lnSpcReduction="20000"/>
          </a:bodyPr>
          <a:lstStyle/>
          <a:p>
            <a:r>
              <a:rPr lang="en-US" dirty="0"/>
              <a:t>http://</a:t>
            </a:r>
            <a:r>
              <a:rPr lang="en-US" dirty="0" err="1"/>
              <a:t>purl.org</a:t>
            </a:r>
            <a:r>
              <a:rPr lang="en-US" dirty="0"/>
              <a:t>/spar/</a:t>
            </a:r>
            <a:r>
              <a:rPr lang="en-US" dirty="0" err="1"/>
              <a:t>fabio</a:t>
            </a:r>
            <a:r>
              <a:rPr lang="en-US" dirty="0"/>
              <a:t>/</a:t>
            </a:r>
          </a:p>
          <a:p>
            <a:r>
              <a:rPr lang="en-US" dirty="0"/>
              <a:t>http://</a:t>
            </a:r>
            <a:r>
              <a:rPr lang="en-US" dirty="0" err="1"/>
              <a:t>www.akomantoso.org</a:t>
            </a:r>
            <a:r>
              <a:rPr lang="en-US" dirty="0"/>
              <a:t>/ (also: https://</a:t>
            </a:r>
            <a:r>
              <a:rPr lang="en-US" dirty="0" err="1"/>
              <a:t>github.com</a:t>
            </a:r>
            <a:r>
              <a:rPr lang="en-US" dirty="0"/>
              <a:t>/oasis-open/</a:t>
            </a:r>
            <a:r>
              <a:rPr lang="en-US" dirty="0" err="1"/>
              <a:t>legaldocml-akomantoso</a:t>
            </a:r>
            <a:r>
              <a:rPr lang="en-US" dirty="0"/>
              <a:t>/)</a:t>
            </a:r>
          </a:p>
          <a:p>
            <a:r>
              <a:rPr lang="en-US" dirty="0"/>
              <a:t>http://</a:t>
            </a:r>
            <a:r>
              <a:rPr lang="en-US" dirty="0" err="1"/>
              <a:t>tw.rpi.edu</a:t>
            </a:r>
            <a:r>
              <a:rPr lang="en-US" dirty="0"/>
              <a:t>/media/2012/02/07/d641/EX_ISSI-2011-09-0138.R1_McCusker.pdf (FRIR)</a:t>
            </a:r>
          </a:p>
          <a:p>
            <a:r>
              <a:rPr lang="en-US" dirty="0"/>
              <a:t>http://</a:t>
            </a:r>
            <a:r>
              <a:rPr lang="en-US" dirty="0" err="1"/>
              <a:t>musicontology.com</a:t>
            </a:r>
            <a:r>
              <a:rPr lang="en-US" dirty="0"/>
              <a:t>/specification/</a:t>
            </a:r>
          </a:p>
          <a:p>
            <a:r>
              <a:rPr lang="en-US" dirty="0"/>
              <a:t>https://jlis.it/index.php/jlis/article/view/361 (Colon Class)</a:t>
            </a:r>
          </a:p>
          <a:p>
            <a:r>
              <a:rPr lang="en-US" dirty="0"/>
              <a:t>Peroni, S., and Vitali</a:t>
            </a:r>
            <a:r>
              <a:rPr lang="en-US"/>
              <a:t>, F., </a:t>
            </a:r>
            <a:r>
              <a:rPr lang="en-US" dirty="0"/>
              <a:t>Interfacing fast-fashion design industries with Semantic Web technologies https://doi.org/10.1016/j.websem.2017.06.001</a:t>
            </a:r>
          </a:p>
          <a:p>
            <a:r>
              <a:rPr lang="en-US" dirty="0"/>
              <a:t>http://</a:t>
            </a:r>
            <a:r>
              <a:rPr lang="en-US" dirty="0" err="1"/>
              <a:t>vocab.org</a:t>
            </a:r>
            <a:r>
              <a:rPr lang="en-US" dirty="0"/>
              <a:t>/</a:t>
            </a:r>
            <a:r>
              <a:rPr lang="en-US" dirty="0" err="1"/>
              <a:t>frbr</a:t>
            </a:r>
            <a:r>
              <a:rPr lang="en-US" dirty="0"/>
              <a:t>/core (broken, use </a:t>
            </a:r>
            <a:r>
              <a:rPr lang="en-US" dirty="0" err="1"/>
              <a:t>archive.org</a:t>
            </a:r>
            <a:r>
              <a:rPr lang="en-US" dirty="0"/>
              <a:t>)</a:t>
            </a:r>
          </a:p>
          <a:p>
            <a:r>
              <a:rPr lang="en-US" dirty="0"/>
              <a:t>http://</a:t>
            </a:r>
            <a:r>
              <a:rPr lang="en-US" dirty="0" err="1"/>
              <a:t>kcoyle.blogspot.com</a:t>
            </a:r>
            <a:r>
              <a:rPr lang="en-US" dirty="0"/>
              <a:t>/2019/01/</a:t>
            </a:r>
            <a:r>
              <a:rPr lang="en-US" dirty="0" err="1"/>
              <a:t>frbr</a:t>
            </a:r>
            <a:r>
              <a:rPr lang="en-US" dirty="0"/>
              <a:t>-without-</a:t>
            </a:r>
            <a:r>
              <a:rPr lang="en-US" dirty="0" err="1"/>
              <a:t>fr</a:t>
            </a:r>
            <a:r>
              <a:rPr lang="en-US" dirty="0"/>
              <a:t>-or-</a:t>
            </a:r>
            <a:r>
              <a:rPr lang="en-US" dirty="0" err="1"/>
              <a:t>br.html</a:t>
            </a:r>
            <a:endParaRPr lang="en-US" dirty="0"/>
          </a:p>
          <a:p>
            <a:r>
              <a:rPr lang="en-US" dirty="0"/>
              <a:t>http://</a:t>
            </a:r>
            <a:r>
              <a:rPr lang="en-US" dirty="0" err="1"/>
              <a:t>kcoyle.net</a:t>
            </a:r>
            <a:r>
              <a:rPr lang="en-US" dirty="0"/>
              <a:t>/</a:t>
            </a:r>
            <a:r>
              <a:rPr lang="en-US" dirty="0" err="1"/>
              <a:t>beforeAndAfter</a:t>
            </a:r>
            <a:r>
              <a:rPr lang="en-US" dirty="0"/>
              <a:t>/c10-978-0-8389-1364-2.pdf</a:t>
            </a:r>
          </a:p>
          <a:p>
            <a:r>
              <a:rPr lang="en-US" dirty="0"/>
              <a:t>https://journal.code4lib.org/articles/16491</a:t>
            </a:r>
          </a:p>
        </p:txBody>
      </p:sp>
      <p:sp>
        <p:nvSpPr>
          <p:cNvPr id="4" name="TextBox 3">
            <a:extLst>
              <a:ext uri="{FF2B5EF4-FFF2-40B4-BE49-F238E27FC236}">
                <a16:creationId xmlns:a16="http://schemas.microsoft.com/office/drawing/2014/main" id="{79F36D53-F60C-B148-B21A-D7A92D8A84C4}"/>
              </a:ext>
            </a:extLst>
          </p:cNvPr>
          <p:cNvSpPr txBox="1"/>
          <p:nvPr/>
        </p:nvSpPr>
        <p:spPr>
          <a:xfrm>
            <a:off x="7213600" y="6161771"/>
            <a:ext cx="3687228"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sz="3600" dirty="0" err="1"/>
              <a:t>kcoyle@kcoyle.net</a:t>
            </a:r>
            <a:endParaRPr lang="en-US" sz="3600" dirty="0"/>
          </a:p>
        </p:txBody>
      </p:sp>
      <p:sp>
        <p:nvSpPr>
          <p:cNvPr id="5" name="Rectangle 4">
            <a:extLst>
              <a:ext uri="{FF2B5EF4-FFF2-40B4-BE49-F238E27FC236}">
                <a16:creationId xmlns:a16="http://schemas.microsoft.com/office/drawing/2014/main" id="{E5BA1C39-EE23-C28F-B0B4-2DB33F728850}"/>
              </a:ext>
            </a:extLst>
          </p:cNvPr>
          <p:cNvSpPr/>
          <p:nvPr/>
        </p:nvSpPr>
        <p:spPr>
          <a:xfrm>
            <a:off x="277878" y="6300270"/>
            <a:ext cx="732893" cy="369332"/>
          </a:xfrm>
          <a:prstGeom prst="rect">
            <a:avLst/>
          </a:prstGeom>
        </p:spPr>
        <p:txBody>
          <a:bodyPr wrap="none">
            <a:spAutoFit/>
          </a:bodyPr>
          <a:lstStyle/>
          <a:p>
            <a:r>
              <a:rPr lang="en-US" dirty="0">
                <a:solidFill>
                  <a:srgbClr val="C00000"/>
                </a:solidFill>
              </a:rPr>
              <a:t>CC-BY</a:t>
            </a:r>
          </a:p>
        </p:txBody>
      </p:sp>
      <p:sp>
        <p:nvSpPr>
          <p:cNvPr id="6" name="TextBox 5">
            <a:extLst>
              <a:ext uri="{FF2B5EF4-FFF2-40B4-BE49-F238E27FC236}">
                <a16:creationId xmlns:a16="http://schemas.microsoft.com/office/drawing/2014/main" id="{71D488E7-C18F-1A19-B975-6F12148C9FBE}"/>
              </a:ext>
            </a:extLst>
          </p:cNvPr>
          <p:cNvSpPr txBox="1"/>
          <p:nvPr/>
        </p:nvSpPr>
        <p:spPr>
          <a:xfrm>
            <a:off x="5845215" y="462987"/>
            <a:ext cx="5196231" cy="646331"/>
          </a:xfrm>
          <a:prstGeom prst="rect">
            <a:avLst/>
          </a:prstGeom>
          <a:noFill/>
        </p:spPr>
        <p:txBody>
          <a:bodyPr wrap="none" rtlCol="0">
            <a:spAutoFit/>
          </a:bodyPr>
          <a:lstStyle/>
          <a:p>
            <a:r>
              <a:rPr lang="en-US" dirty="0"/>
              <a:t>https://</a:t>
            </a:r>
            <a:r>
              <a:rPr lang="en-US" dirty="0" err="1"/>
              <a:t>github.com</a:t>
            </a:r>
            <a:r>
              <a:rPr lang="en-US" dirty="0"/>
              <a:t>/</a:t>
            </a:r>
            <a:r>
              <a:rPr lang="en-US" dirty="0" err="1"/>
              <a:t>dcmi</a:t>
            </a:r>
            <a:r>
              <a:rPr lang="en-US" dirty="0"/>
              <a:t>/</a:t>
            </a:r>
            <a:r>
              <a:rPr lang="en-US" dirty="0" err="1"/>
              <a:t>openwemi</a:t>
            </a:r>
            <a:r>
              <a:rPr lang="en-US" dirty="0"/>
              <a:t>/</a:t>
            </a:r>
            <a:r>
              <a:rPr lang="en-US" dirty="0" err="1"/>
              <a:t>bibliography.md</a:t>
            </a:r>
            <a:endParaRPr lang="en-US" dirty="0"/>
          </a:p>
          <a:p>
            <a:endParaRPr lang="en-US" dirty="0"/>
          </a:p>
        </p:txBody>
      </p:sp>
    </p:spTree>
    <p:extLst>
      <p:ext uri="{BB962C8B-B14F-4D97-AF65-F5344CB8AC3E}">
        <p14:creationId xmlns:p14="http://schemas.microsoft.com/office/powerpoint/2010/main" val="3871046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F0A3210-D365-7774-25BB-366F3FCA27DF}"/>
              </a:ext>
            </a:extLst>
          </p:cNvPr>
          <p:cNvSpPr>
            <a:spLocks noGrp="1"/>
          </p:cNvSpPr>
          <p:nvPr>
            <p:ph type="title"/>
          </p:nvPr>
        </p:nvSpPr>
        <p:spPr>
          <a:xfrm>
            <a:off x="1383564" y="348865"/>
            <a:ext cx="9718111" cy="1576446"/>
          </a:xfrm>
        </p:spPr>
        <p:txBody>
          <a:bodyPr anchor="ctr">
            <a:normAutofit/>
          </a:bodyPr>
          <a:lstStyle/>
          <a:p>
            <a:r>
              <a:rPr lang="en-US" sz="4000" b="1">
                <a:solidFill>
                  <a:srgbClr val="FFFFFF"/>
                </a:solidFill>
              </a:rPr>
              <a:t>2 primary influences, both from the 1990's</a:t>
            </a:r>
          </a:p>
        </p:txBody>
      </p:sp>
      <p:graphicFrame>
        <p:nvGraphicFramePr>
          <p:cNvPr id="5" name="Content Placeholder 2">
            <a:extLst>
              <a:ext uri="{FF2B5EF4-FFF2-40B4-BE49-F238E27FC236}">
                <a16:creationId xmlns:a16="http://schemas.microsoft.com/office/drawing/2014/main" id="{63142341-8CFF-C3FD-AE70-3ECD5A4B7F10}"/>
              </a:ext>
            </a:extLst>
          </p:cNvPr>
          <p:cNvGraphicFramePr>
            <a:graphicFrameLocks noGrp="1"/>
          </p:cNvGraphicFramePr>
          <p:nvPr>
            <p:ph idx="1"/>
            <p:extLst>
              <p:ext uri="{D42A27DB-BD31-4B8C-83A1-F6EECF244321}">
                <p14:modId xmlns:p14="http://schemas.microsoft.com/office/powerpoint/2010/main" val="4179067399"/>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0537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31B2A0-9EE7-9FE3-EE97-81E07C6B7CFC}"/>
              </a:ext>
            </a:extLst>
          </p:cNvPr>
          <p:cNvSpPr>
            <a:spLocks noGrp="1"/>
          </p:cNvSpPr>
          <p:nvPr>
            <p:ph type="title"/>
          </p:nvPr>
        </p:nvSpPr>
        <p:spPr>
          <a:xfrm>
            <a:off x="8643193" y="489507"/>
            <a:ext cx="3091607" cy="1655483"/>
          </a:xfrm>
        </p:spPr>
        <p:txBody>
          <a:bodyPr anchor="b">
            <a:normAutofit/>
          </a:bodyPr>
          <a:lstStyle/>
          <a:p>
            <a:r>
              <a:rPr lang="en-US" sz="3700" dirty="0"/>
              <a:t>Relational Database Design</a:t>
            </a:r>
          </a:p>
        </p:txBody>
      </p:sp>
      <p:pic>
        <p:nvPicPr>
          <p:cNvPr id="5" name="Content Placeholder 4" descr="A picture containing graphical user interface&#10;&#10;Description automatically generated">
            <a:extLst>
              <a:ext uri="{FF2B5EF4-FFF2-40B4-BE49-F238E27FC236}">
                <a16:creationId xmlns:a16="http://schemas.microsoft.com/office/drawing/2014/main" id="{BFB21BB9-A66D-B94A-D1E4-1682613F102A}"/>
              </a:ext>
            </a:extLst>
          </p:cNvPr>
          <p:cNvPicPr>
            <a:picLocks noChangeAspect="1"/>
          </p:cNvPicPr>
          <p:nvPr/>
        </p:nvPicPr>
        <p:blipFill rotWithShape="1">
          <a:blip r:embed="rId3"/>
          <a:srcRect t="43" r="-1" b="-1"/>
          <a:stretch/>
        </p:blipFill>
        <p:spPr>
          <a:xfrm>
            <a:off x="20" y="431"/>
            <a:ext cx="8115280" cy="6408311"/>
          </a:xfrm>
          <a:prstGeom prst="rect">
            <a:avLst/>
          </a:prstGeom>
        </p:spPr>
      </p:pic>
      <p:sp>
        <p:nvSpPr>
          <p:cNvPr id="9" name="Content Placeholder 8">
            <a:extLst>
              <a:ext uri="{FF2B5EF4-FFF2-40B4-BE49-F238E27FC236}">
                <a16:creationId xmlns:a16="http://schemas.microsoft.com/office/drawing/2014/main" id="{00BF0948-E40D-FB47-5162-AC8FD539BE88}"/>
              </a:ext>
            </a:extLst>
          </p:cNvPr>
          <p:cNvSpPr>
            <a:spLocks noGrp="1"/>
          </p:cNvSpPr>
          <p:nvPr>
            <p:ph idx="1"/>
          </p:nvPr>
        </p:nvSpPr>
        <p:spPr>
          <a:xfrm>
            <a:off x="8643193" y="3679477"/>
            <a:ext cx="2942813" cy="3540265"/>
          </a:xfrm>
        </p:spPr>
        <p:txBody>
          <a:bodyPr>
            <a:normAutofit/>
          </a:bodyPr>
          <a:lstStyle/>
          <a:p>
            <a:pPr marL="0" indent="0">
              <a:buNone/>
            </a:pPr>
            <a:r>
              <a:rPr lang="en-US" sz="2000" dirty="0"/>
              <a:t>Boxes here are called "tables"</a:t>
            </a:r>
          </a:p>
        </p:txBody>
      </p:sp>
      <p:sp>
        <p:nvSpPr>
          <p:cNvPr id="14" name="Rectangle 13">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6677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E3E43-8F17-67A1-CC0B-46EBB608C3DA}"/>
              </a:ext>
            </a:extLst>
          </p:cNvPr>
          <p:cNvSpPr>
            <a:spLocks noGrp="1"/>
          </p:cNvSpPr>
          <p:nvPr>
            <p:ph type="title"/>
          </p:nvPr>
        </p:nvSpPr>
        <p:spPr>
          <a:xfrm>
            <a:off x="770977" y="18255"/>
            <a:ext cx="10515600" cy="1325563"/>
          </a:xfrm>
        </p:spPr>
        <p:txBody>
          <a:bodyPr/>
          <a:lstStyle/>
          <a:p>
            <a:pPr algn="ctr"/>
            <a:r>
              <a:rPr lang="en-US" u="sng" dirty="0"/>
              <a:t>Object-oriented design</a:t>
            </a:r>
          </a:p>
        </p:txBody>
      </p:sp>
      <p:pic>
        <p:nvPicPr>
          <p:cNvPr id="5" name="Content Placeholder 4" descr="Diagram&#10;&#10;Description automatically generated">
            <a:extLst>
              <a:ext uri="{FF2B5EF4-FFF2-40B4-BE49-F238E27FC236}">
                <a16:creationId xmlns:a16="http://schemas.microsoft.com/office/drawing/2014/main" id="{DD91C799-D501-A85D-1B66-E5DE69B456F3}"/>
              </a:ext>
            </a:extLst>
          </p:cNvPr>
          <p:cNvPicPr>
            <a:picLocks noGrp="1" noChangeAspect="1"/>
          </p:cNvPicPr>
          <p:nvPr>
            <p:ph idx="1"/>
          </p:nvPr>
        </p:nvPicPr>
        <p:blipFill>
          <a:blip r:embed="rId3"/>
          <a:stretch>
            <a:fillRect/>
          </a:stretch>
        </p:blipFill>
        <p:spPr>
          <a:xfrm>
            <a:off x="2364630" y="1247566"/>
            <a:ext cx="6570823" cy="5193230"/>
          </a:xfrm>
        </p:spPr>
      </p:pic>
      <p:sp>
        <p:nvSpPr>
          <p:cNvPr id="6" name="Line Callout 1 (Border and Accent Bar) 5">
            <a:extLst>
              <a:ext uri="{FF2B5EF4-FFF2-40B4-BE49-F238E27FC236}">
                <a16:creationId xmlns:a16="http://schemas.microsoft.com/office/drawing/2014/main" id="{FAFA0091-377E-7A3A-5EAC-FD41CF58D879}"/>
              </a:ext>
            </a:extLst>
          </p:cNvPr>
          <p:cNvSpPr/>
          <p:nvPr/>
        </p:nvSpPr>
        <p:spPr>
          <a:xfrm>
            <a:off x="9192126" y="1690688"/>
            <a:ext cx="978569" cy="876049"/>
          </a:xfrm>
          <a:prstGeom prst="accentBorderCallout1">
            <a:avLst>
              <a:gd name="adj1" fmla="val 18750"/>
              <a:gd name="adj2" fmla="val -8333"/>
              <a:gd name="adj3" fmla="val 50240"/>
              <a:gd name="adj4" fmla="val -105546"/>
            </a:avLst>
          </a:prstGeom>
          <a:effectLst>
            <a:outerShdw blurRad="50800" dist="50800" dir="5400000" algn="ctr"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object</a:t>
            </a:r>
          </a:p>
        </p:txBody>
      </p:sp>
      <p:sp>
        <p:nvSpPr>
          <p:cNvPr id="7" name="TextBox 6">
            <a:extLst>
              <a:ext uri="{FF2B5EF4-FFF2-40B4-BE49-F238E27FC236}">
                <a16:creationId xmlns:a16="http://schemas.microsoft.com/office/drawing/2014/main" id="{01595BA2-5E9E-ABF1-3B75-D637F9ED7B79}"/>
              </a:ext>
            </a:extLst>
          </p:cNvPr>
          <p:cNvSpPr txBox="1"/>
          <p:nvPr/>
        </p:nvSpPr>
        <p:spPr>
          <a:xfrm>
            <a:off x="10427368" y="1491916"/>
            <a:ext cx="1718419" cy="369332"/>
          </a:xfrm>
          <a:prstGeom prst="rect">
            <a:avLst/>
          </a:prstGeom>
          <a:noFill/>
        </p:spPr>
        <p:txBody>
          <a:bodyPr wrap="none" rtlCol="0">
            <a:spAutoFit/>
          </a:bodyPr>
          <a:lstStyle/>
          <a:p>
            <a:r>
              <a:rPr lang="en-US" dirty="0"/>
              <a:t>(called a "class")</a:t>
            </a:r>
          </a:p>
        </p:txBody>
      </p:sp>
      <p:sp>
        <p:nvSpPr>
          <p:cNvPr id="8" name="Line Callout 1 (Border and Accent Bar) 7">
            <a:extLst>
              <a:ext uri="{FF2B5EF4-FFF2-40B4-BE49-F238E27FC236}">
                <a16:creationId xmlns:a16="http://schemas.microsoft.com/office/drawing/2014/main" id="{5468AD83-9C53-4222-A135-8FA789DFA59A}"/>
              </a:ext>
            </a:extLst>
          </p:cNvPr>
          <p:cNvSpPr/>
          <p:nvPr/>
        </p:nvSpPr>
        <p:spPr>
          <a:xfrm>
            <a:off x="9725526" y="2817479"/>
            <a:ext cx="1403684" cy="876049"/>
          </a:xfrm>
          <a:prstGeom prst="accentBorderCallout1">
            <a:avLst>
              <a:gd name="adj1" fmla="val 18750"/>
              <a:gd name="adj2" fmla="val -8333"/>
              <a:gd name="adj3" fmla="val 41084"/>
              <a:gd name="adj4" fmla="val -132047"/>
            </a:avLst>
          </a:prstGeom>
          <a:effectLst>
            <a:outerShdw blurRad="50800" dist="50800" dir="5400000" algn="ctr"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data elements</a:t>
            </a:r>
          </a:p>
        </p:txBody>
      </p:sp>
      <p:sp>
        <p:nvSpPr>
          <p:cNvPr id="9" name="Line Callout 1 (Border and Accent Bar) 8">
            <a:extLst>
              <a:ext uri="{FF2B5EF4-FFF2-40B4-BE49-F238E27FC236}">
                <a16:creationId xmlns:a16="http://schemas.microsoft.com/office/drawing/2014/main" id="{6BFD798F-CCFE-CB5A-BC8F-B8B69589B02A}"/>
              </a:ext>
            </a:extLst>
          </p:cNvPr>
          <p:cNvSpPr/>
          <p:nvPr/>
        </p:nvSpPr>
        <p:spPr>
          <a:xfrm>
            <a:off x="9476873" y="4058123"/>
            <a:ext cx="1876927" cy="876049"/>
          </a:xfrm>
          <a:prstGeom prst="accentBorderCallout1">
            <a:avLst>
              <a:gd name="adj1" fmla="val 18750"/>
              <a:gd name="adj2" fmla="val -8333"/>
              <a:gd name="adj3" fmla="val -25786"/>
              <a:gd name="adj4" fmla="val -70812"/>
            </a:avLst>
          </a:prstGeom>
          <a:effectLst>
            <a:outerShdw blurRad="50800" dist="50800" dir="5400000" algn="ctr"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methods</a:t>
            </a:r>
          </a:p>
        </p:txBody>
      </p:sp>
    </p:spTree>
    <p:extLst>
      <p:ext uri="{BB962C8B-B14F-4D97-AF65-F5344CB8AC3E}">
        <p14:creationId xmlns:p14="http://schemas.microsoft.com/office/powerpoint/2010/main" val="1957843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E0C42A-BDAF-A4C3-D722-467A76DA97D1}"/>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Some general principles of RDBMS/OO</a:t>
            </a:r>
          </a:p>
        </p:txBody>
      </p:sp>
      <p:sp>
        <p:nvSpPr>
          <p:cNvPr id="3" name="Content Placeholder 2">
            <a:extLst>
              <a:ext uri="{FF2B5EF4-FFF2-40B4-BE49-F238E27FC236}">
                <a16:creationId xmlns:a16="http://schemas.microsoft.com/office/drawing/2014/main" id="{2116E38D-526C-CE60-C8DE-E5E7FA48EF22}"/>
              </a:ext>
            </a:extLst>
          </p:cNvPr>
          <p:cNvSpPr>
            <a:spLocks noGrp="1"/>
          </p:cNvSpPr>
          <p:nvPr>
            <p:ph idx="1"/>
          </p:nvPr>
        </p:nvSpPr>
        <p:spPr>
          <a:xfrm>
            <a:off x="1371599" y="2318197"/>
            <a:ext cx="9724031" cy="3683358"/>
          </a:xfrm>
        </p:spPr>
        <p:txBody>
          <a:bodyPr anchor="ctr">
            <a:normAutofit/>
          </a:bodyPr>
          <a:lstStyle/>
          <a:p>
            <a:r>
              <a:rPr lang="en-US" sz="3200" dirty="0"/>
              <a:t>Objects/tables do not overlap</a:t>
            </a:r>
          </a:p>
          <a:p>
            <a:r>
              <a:rPr lang="en-US" sz="3200" dirty="0"/>
              <a:t>Each data element is valid for only one object/table</a:t>
            </a:r>
          </a:p>
          <a:p>
            <a:r>
              <a:rPr lang="en-US" sz="3200" dirty="0"/>
              <a:t>Avoid redundancy</a:t>
            </a:r>
          </a:p>
          <a:p>
            <a:r>
              <a:rPr lang="en-US" sz="3200" dirty="0"/>
              <a:t>Data elements and relationships are fixed by the model – no ad-libbing!</a:t>
            </a:r>
          </a:p>
        </p:txBody>
      </p:sp>
    </p:spTree>
    <p:extLst>
      <p:ext uri="{BB962C8B-B14F-4D97-AF65-F5344CB8AC3E}">
        <p14:creationId xmlns:p14="http://schemas.microsoft.com/office/powerpoint/2010/main" val="3588391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32FECD-A1BA-664B-B604-32085617E4F8}"/>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FRBR-LRM WEMI</a:t>
            </a:r>
          </a:p>
        </p:txBody>
      </p:sp>
      <p:pic>
        <p:nvPicPr>
          <p:cNvPr id="5" name="Content Placeholder 4" descr="A picture containing screenshot&#10;&#10;Description automatically generated">
            <a:extLst>
              <a:ext uri="{FF2B5EF4-FFF2-40B4-BE49-F238E27FC236}">
                <a16:creationId xmlns:a16="http://schemas.microsoft.com/office/drawing/2014/main" id="{7DA4D2E0-6E3E-3849-96F0-11BDE3521919}"/>
              </a:ext>
            </a:extLst>
          </p:cNvPr>
          <p:cNvPicPr>
            <a:picLocks noGrp="1" noChangeAspect="1"/>
          </p:cNvPicPr>
          <p:nvPr>
            <p:ph idx="1"/>
          </p:nvPr>
        </p:nvPicPr>
        <p:blipFill>
          <a:blip r:embed="rId3"/>
          <a:stretch>
            <a:fillRect/>
          </a:stretch>
        </p:blipFill>
        <p:spPr>
          <a:xfrm>
            <a:off x="3482535" y="668302"/>
            <a:ext cx="8228766" cy="4978403"/>
          </a:xfrm>
          <a:prstGeom prst="rect">
            <a:avLst/>
          </a:prstGeom>
        </p:spPr>
      </p:pic>
    </p:spTree>
    <p:extLst>
      <p:ext uri="{BB962C8B-B14F-4D97-AF65-F5344CB8AC3E}">
        <p14:creationId xmlns:p14="http://schemas.microsoft.com/office/powerpoint/2010/main" val="4211579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BD9837-9A6E-B1BC-036C-BD5F2E6659D4}"/>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Library Reference Model (LRM)</a:t>
            </a:r>
          </a:p>
        </p:txBody>
      </p:sp>
      <p:cxnSp>
        <p:nvCxnSpPr>
          <p:cNvPr id="19" name="Straight Connector 18">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building, outdoor, old&#10;&#10;Description automatically generated">
            <a:extLst>
              <a:ext uri="{FF2B5EF4-FFF2-40B4-BE49-F238E27FC236}">
                <a16:creationId xmlns:a16="http://schemas.microsoft.com/office/drawing/2014/main" id="{72F2AC80-AE7D-A15F-8224-F8934BD7AA4C}"/>
              </a:ext>
            </a:extLst>
          </p:cNvPr>
          <p:cNvPicPr>
            <a:picLocks noChangeAspect="1"/>
          </p:cNvPicPr>
          <p:nvPr/>
        </p:nvPicPr>
        <p:blipFill>
          <a:blip r:embed="rId3"/>
          <a:stretch>
            <a:fillRect/>
          </a:stretch>
        </p:blipFill>
        <p:spPr>
          <a:xfrm>
            <a:off x="1100683" y="2426818"/>
            <a:ext cx="3917684" cy="3997637"/>
          </a:xfrm>
          <a:prstGeom prst="rect">
            <a:avLst/>
          </a:prstGeom>
        </p:spPr>
      </p:pic>
      <p:cxnSp>
        <p:nvCxnSpPr>
          <p:cNvPr id="21" name="Straight Connector 20">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Content Placeholder 4" descr="Graphical user interface, text&#10;&#10;Description automatically generated">
            <a:extLst>
              <a:ext uri="{FF2B5EF4-FFF2-40B4-BE49-F238E27FC236}">
                <a16:creationId xmlns:a16="http://schemas.microsoft.com/office/drawing/2014/main" id="{C28F7C61-27F5-2F18-CB25-76A60FC1D946}"/>
              </a:ext>
            </a:extLst>
          </p:cNvPr>
          <p:cNvPicPr>
            <a:picLocks noGrp="1" noChangeAspect="1"/>
          </p:cNvPicPr>
          <p:nvPr>
            <p:ph idx="1"/>
          </p:nvPr>
        </p:nvPicPr>
        <p:blipFill>
          <a:blip r:embed="rId4"/>
          <a:stretch>
            <a:fillRect/>
          </a:stretch>
        </p:blipFill>
        <p:spPr>
          <a:xfrm>
            <a:off x="6354583" y="3743648"/>
            <a:ext cx="5455917" cy="681988"/>
          </a:xfrm>
          <a:prstGeom prst="rect">
            <a:avLst/>
          </a:prstGeom>
        </p:spPr>
      </p:pic>
      <p:pic>
        <p:nvPicPr>
          <p:cNvPr id="7" name="Picture 6">
            <a:extLst>
              <a:ext uri="{FF2B5EF4-FFF2-40B4-BE49-F238E27FC236}">
                <a16:creationId xmlns:a16="http://schemas.microsoft.com/office/drawing/2014/main" id="{9367308F-6CB7-CBC1-D16A-1C776DC74269}"/>
              </a:ext>
            </a:extLst>
          </p:cNvPr>
          <p:cNvPicPr>
            <a:picLocks noChangeAspect="1"/>
          </p:cNvPicPr>
          <p:nvPr/>
        </p:nvPicPr>
        <p:blipFill>
          <a:blip r:embed="rId5"/>
          <a:stretch>
            <a:fillRect/>
          </a:stretch>
        </p:blipFill>
        <p:spPr>
          <a:xfrm>
            <a:off x="7272791" y="5012344"/>
            <a:ext cx="3619500" cy="1092200"/>
          </a:xfrm>
          <a:prstGeom prst="rect">
            <a:avLst/>
          </a:prstGeom>
          <a:ln>
            <a:solidFill>
              <a:schemeClr val="tx1">
                <a:lumMod val="75000"/>
                <a:lumOff val="25000"/>
              </a:schemeClr>
            </a:solidFill>
          </a:ln>
        </p:spPr>
      </p:pic>
    </p:spTree>
    <p:extLst>
      <p:ext uri="{BB962C8B-B14F-4D97-AF65-F5344CB8AC3E}">
        <p14:creationId xmlns:p14="http://schemas.microsoft.com/office/powerpoint/2010/main" val="4082815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18360</TotalTime>
  <Words>2785</Words>
  <Application>Microsoft Macintosh PowerPoint</Application>
  <PresentationFormat>Widescreen</PresentationFormat>
  <Paragraphs>284</Paragraphs>
  <Slides>38</Slides>
  <Notes>28</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Calibri Light</vt:lpstr>
      <vt:lpstr>Office Theme</vt:lpstr>
      <vt:lpstr>The openWEMI Idea</vt:lpstr>
      <vt:lpstr>WEMI</vt:lpstr>
      <vt:lpstr>Timeline of FRBR/LRM</vt:lpstr>
      <vt:lpstr>2 primary influences, both from the 1990's</vt:lpstr>
      <vt:lpstr>Relational Database Design</vt:lpstr>
      <vt:lpstr>Object-oriented design</vt:lpstr>
      <vt:lpstr>Some general principles of RDBMS/OO</vt:lpstr>
      <vt:lpstr>FRBR-LRM WEMI</vt:lpstr>
      <vt:lpstr>Library Reference Model (LRM)</vt:lpstr>
      <vt:lpstr>openWEMI in the era of  RDF</vt:lpstr>
      <vt:lpstr>Sample of non-traditional uses of WEMI concepts</vt:lpstr>
      <vt:lpstr>FRBR/WEMI as code</vt:lpstr>
      <vt:lpstr>PowerPoint Presentation</vt:lpstr>
      <vt:lpstr>PowerPoint Presentation</vt:lpstr>
      <vt:lpstr>PowerPoint Presentation</vt:lpstr>
      <vt:lpstr>FaBiO – FRBR Aligned Bibliographic Ontology</vt:lpstr>
      <vt:lpstr>FaBiO – FRBR Aligned Bibliographic Ontology</vt:lpstr>
      <vt:lpstr>The Music Ontology</vt:lpstr>
      <vt:lpstr>The Music Ontology</vt:lpstr>
      <vt:lpstr>The Music Ontology</vt:lpstr>
      <vt:lpstr>Akoma-Ntoso – an XML schema for legal documentation</vt:lpstr>
      <vt:lpstr>Functional Requirements of Information Resources</vt:lpstr>
      <vt:lpstr>Ranganathan's Colon Classification _ Book numbers</vt:lpstr>
      <vt:lpstr>Fast Fashion Ontology</vt:lpstr>
      <vt:lpstr>Bring on openWEMI</vt:lpstr>
      <vt:lpstr>“raw” WEMI</vt:lpstr>
      <vt:lpstr>“raw” WEMI</vt:lpstr>
      <vt:lpstr>PowerPoint Presentation</vt:lpstr>
      <vt:lpstr>openWEMI as a diagram</vt:lpstr>
      <vt:lpstr>openWEMI as a diagram</vt:lpstr>
      <vt:lpstr>openWEMI*       * h/t Adrian Pohl </vt:lpstr>
      <vt:lpstr>PowerPoint Presentation</vt:lpstr>
      <vt:lpstr>PowerPoint Presentation</vt:lpstr>
      <vt:lpstr>PowerPoint Presentation</vt:lpstr>
      <vt:lpstr>An idea of an outline</vt:lpstr>
      <vt:lpstr>Now a Dublin Core Working Group</vt:lpstr>
      <vt:lpstr>Other possibilities</vt:lpstr>
      <vt:lpstr>Thank you and 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Created Work</dc:title>
  <dc:creator>Karen Coyle</dc:creator>
  <cp:lastModifiedBy>Karen Coyle</cp:lastModifiedBy>
  <cp:revision>35</cp:revision>
  <dcterms:created xsi:type="dcterms:W3CDTF">2019-11-10T15:02:44Z</dcterms:created>
  <dcterms:modified xsi:type="dcterms:W3CDTF">2022-08-01T15:20:50Z</dcterms:modified>
</cp:coreProperties>
</file>