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y="5143500" cx="9144000"/>
  <p:notesSz cx="6858000" cy="9144000"/>
  <p:embeddedFontLst>
    <p:embeddedFont>
      <p:font typeface="Source Code Pro"/>
      <p:regular r:id="rId78"/>
      <p:bold r:id="rId79"/>
      <p:italic r:id="rId80"/>
      <p:boldItalic r:id="rId81"/>
    </p:embeddedFont>
    <p:embeddedFont>
      <p:font typeface="Comfortaa"/>
      <p:regular r:id="rId82"/>
      <p:bold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84" roundtripDataSignature="AMtx7mixVJbxQSY+3jWioPk4nZkW6stL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customschemas.google.com/relationships/presentationmetadata" Target="metadata"/><Relationship Id="rId83" Type="http://schemas.openxmlformats.org/officeDocument/2006/relationships/font" Target="fonts/Comfortaa-bold.fntdata"/><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SourceCodePro-italic.fntdata"/><Relationship Id="rId82" Type="http://schemas.openxmlformats.org/officeDocument/2006/relationships/font" Target="fonts/Comfortaa-regular.fntdata"/><Relationship Id="rId81" Type="http://schemas.openxmlformats.org/officeDocument/2006/relationships/font" Target="fonts/SourceCode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font" Target="fonts/SourceCodePro-bold.fntdata"/><Relationship Id="rId34" Type="http://schemas.openxmlformats.org/officeDocument/2006/relationships/slide" Target="slides/slide27.xml"/><Relationship Id="rId78" Type="http://schemas.openxmlformats.org/officeDocument/2006/relationships/font" Target="fonts/SourceCodePro-regular.fntdata"/><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We had created a rudimentary form for creating RDA-in-RDF a number of years ago, and liked the idea of trying to do that on a larger scale in the Sinopia environment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We knew that RDA was a fully-fledged data model in its own right. We thought, “What if we tried using classes and properties from the RDA Registry to build our Sinopia profiles?”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We decided to go with the RDA Registry because it can express RDA descriptions (2017 and 3R) losslessly(seamlessly).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We also thought it would be a good intellectual contribution to the project, along with contributing our current catalog as SVDE-BIBFRAME data and publishing our expanded RDA-to-BIBFRAME mapping</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[End, transition to Ben]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a:t>What is implementation?</a:t>
            </a:r>
            <a:endParaRPr b="1" i="1"/>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Practical, technical considerations</a:t>
            </a:r>
            <a:endParaRPr/>
          </a:p>
          <a:p>
            <a:pPr indent="0" lvl="0" marL="457200" rtl="0" algn="l">
              <a:lnSpc>
                <a:spcPct val="100000"/>
              </a:lnSpc>
              <a:spcBef>
                <a:spcPts val="0"/>
              </a:spcBef>
              <a:spcAft>
                <a:spcPts val="0"/>
              </a:spcAft>
              <a:buSzPts val="1100"/>
              <a:buNone/>
            </a:pPr>
            <a:r>
              <a:rPr lang="en"/>
              <a:t>And how our adoption of RDA/RDF as our data model for Sinopia work affected them</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I’ll use the generalized term “template” here--I use this to mean:</a:t>
            </a:r>
            <a:endParaRPr/>
          </a:p>
          <a:p>
            <a:pPr indent="0" lvl="0" marL="914400" rtl="0" algn="l">
              <a:lnSpc>
                <a:spcPct val="100000"/>
              </a:lnSpc>
              <a:spcBef>
                <a:spcPts val="0"/>
              </a:spcBef>
              <a:spcAft>
                <a:spcPts val="0"/>
              </a:spcAft>
              <a:buSzPts val="1100"/>
              <a:buNone/>
            </a:pPr>
            <a:r>
              <a:rPr lang="en"/>
              <a:t>Encoded information passed to the Sinopia Linked Data Editor</a:t>
            </a:r>
            <a:endParaRPr/>
          </a:p>
          <a:p>
            <a:pPr indent="0" lvl="0" marL="1371600" rtl="0" algn="l">
              <a:lnSpc>
                <a:spcPct val="100000"/>
              </a:lnSpc>
              <a:spcBef>
                <a:spcPts val="0"/>
              </a:spcBef>
              <a:spcAft>
                <a:spcPts val="0"/>
              </a:spcAft>
              <a:buSzPts val="1100"/>
              <a:buNone/>
            </a:pPr>
            <a:r>
              <a:rPr lang="en"/>
              <a:t>For a given resource type (instance of rdfs:Class), properties that can be used, constraints on values for those properties</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[[Brief explanation of “LD4P,” “LD4P2” if not already given]]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1" lang="en"/>
              <a:t>One primary characteristic of our data model shaped many aspects of our workflows and products...obvious?</a:t>
            </a:r>
            <a:endParaRPr b="1" i="1"/>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That primary characteristic is the large number of properties in RDA/RDF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a:t>Workflow for designing, improving, outputting Sinopia templates, 01</a:t>
            </a:r>
            <a:endParaRPr b="1" i="1"/>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We encoded our templates outside of the profile editor</a:t>
            </a:r>
            <a:endParaRPr/>
          </a:p>
          <a:p>
            <a:pPr indent="0" lvl="0" marL="914400" rtl="0" algn="l">
              <a:lnSpc>
                <a:spcPct val="100000"/>
              </a:lnSpc>
              <a:spcBef>
                <a:spcPts val="0"/>
              </a:spcBef>
              <a:spcAft>
                <a:spcPts val="0"/>
              </a:spcAft>
              <a:buSzPts val="1100"/>
              <a:buNone/>
            </a:pPr>
            <a:r>
              <a:rPr lang="en"/>
              <a:t>We used text-editing and other tools instead</a:t>
            </a:r>
            <a:endParaRPr/>
          </a:p>
          <a:p>
            <a:pPr indent="0" lvl="0" marL="914400" rtl="0" algn="l">
              <a:lnSpc>
                <a:spcPct val="100000"/>
              </a:lnSpc>
              <a:spcBef>
                <a:spcPts val="0"/>
              </a:spcBef>
              <a:spcAft>
                <a:spcPts val="0"/>
              </a:spcAft>
              <a:buSzPts val="1100"/>
              <a:buNone/>
            </a:pPr>
            <a:r>
              <a:rPr lang="en"/>
              <a:t>Note that Sinopia now uses the Linked Data Editor for creating and editing templates as well as description sets</a:t>
            </a:r>
            <a:endParaRPr/>
          </a:p>
          <a:p>
            <a:pPr indent="0" lvl="0" marL="9144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This decision wasn’t necessarily a result of the data model</a:t>
            </a:r>
            <a:endParaRPr/>
          </a:p>
          <a:p>
            <a:pPr indent="0" lvl="0" marL="914400" rtl="0" algn="l">
              <a:lnSpc>
                <a:spcPct val="100000"/>
              </a:lnSpc>
              <a:spcBef>
                <a:spcPts val="0"/>
              </a:spcBef>
              <a:spcAft>
                <a:spcPts val="0"/>
              </a:spcAft>
              <a:buSzPts val="1100"/>
              <a:buNone/>
            </a:pPr>
            <a:r>
              <a:rPr lang="en"/>
              <a:t>But you could certainly make the argument that creating all those property templates in a GUI would be more time-consuming than encoding them using text-editing tools and reusing encoding where possible.</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We also took a collaborative approach, as I believe most if not all LD4P2 cohort institutions did</a:t>
            </a:r>
            <a:endParaRPr/>
          </a:p>
          <a:p>
            <a:pPr indent="0" lvl="0" marL="914400" rtl="0" algn="l">
              <a:lnSpc>
                <a:spcPct val="100000"/>
              </a:lnSpc>
              <a:spcBef>
                <a:spcPts val="0"/>
              </a:spcBef>
              <a:spcAft>
                <a:spcPts val="0"/>
              </a:spcAft>
              <a:buSzPts val="1100"/>
              <a:buNone/>
            </a:pPr>
            <a:r>
              <a:rPr lang="en"/>
              <a:t>Cohort institutions used GitHub to store and shared encoded templates</a:t>
            </a:r>
            <a:endParaRPr/>
          </a:p>
          <a:p>
            <a:pPr indent="0" lvl="0" marL="914400" rtl="0" algn="l">
              <a:lnSpc>
                <a:spcPct val="100000"/>
              </a:lnSpc>
              <a:spcBef>
                <a:spcPts val="0"/>
              </a:spcBef>
              <a:spcAft>
                <a:spcPts val="0"/>
              </a:spcAft>
              <a:buSzPts val="1100"/>
              <a:buNone/>
            </a:pPr>
            <a:r>
              <a:rPr lang="en"/>
              <a:t>Use of git and GitHub benefitted us as it allowed us to work collaboratively</a:t>
            </a:r>
            <a:endParaRPr/>
          </a:p>
          <a:p>
            <a:pPr indent="0" lvl="0" marL="1371600" rtl="0" algn="l">
              <a:lnSpc>
                <a:spcPct val="100000"/>
              </a:lnSpc>
              <a:spcBef>
                <a:spcPts val="0"/>
              </a:spcBef>
              <a:spcAft>
                <a:spcPts val="0"/>
              </a:spcAft>
              <a:buSzPts val="1100"/>
              <a:buNone/>
            </a:pPr>
            <a:r>
              <a:rPr lang="en"/>
              <a:t>Multiple team members could make changes to property constraints and push those changes to a single remote version, changes could be kept in sync</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1" lang="en">
                <a:solidFill>
                  <a:schemeClr val="dk1"/>
                </a:solidFill>
              </a:rPr>
              <a:t>Workflow for designing, improving, outputting Sinopia templates, 02</a:t>
            </a:r>
            <a:endParaRPr b="1" i="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This collaborative approach was taken for both initial design and ongoing improvements</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Sets of properties and property constraints were divided up for initial creation of templates</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A feedback form allowed all team members to view cataloger feedback, claim issues, follow up and make template changes as needed</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We weren’t unique in this, it seems that most if not all LD4P2 cohort institutions developed Sinopia templates in teams</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While we can point to the large number of properties as a source of complexity in templates requiring more labor for design and maintenance--each property may need unique constraints</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But BIBFRAME templates can feature comparable complexity due to the larger number of resource classes and the need for templates to describe each</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1" lang="en">
                <a:solidFill>
                  <a:schemeClr val="dk1"/>
                </a:solidFill>
              </a:rPr>
              <a:t>Workflow for designing, improving, outputting Sinopia templates, 03</a:t>
            </a:r>
            <a:endParaRPr b="1" i="1">
              <a:solidFill>
                <a:schemeClr val="dk1"/>
              </a:solidFill>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We landed on a workflow using a single source file from which to output all templates for all formats</a:t>
            </a:r>
            <a:endParaRPr/>
          </a:p>
          <a:p>
            <a:pPr indent="0" lvl="0" marL="914400" rtl="0" algn="l">
              <a:lnSpc>
                <a:spcPct val="100000"/>
              </a:lnSpc>
              <a:spcBef>
                <a:spcPts val="0"/>
              </a:spcBef>
              <a:spcAft>
                <a:spcPts val="0"/>
              </a:spcAft>
              <a:buSzPts val="1100"/>
              <a:buNone/>
            </a:pPr>
            <a:r>
              <a:rPr lang="en"/>
              <a:t>This was helpful for us</a:t>
            </a:r>
            <a:endParaRPr/>
          </a:p>
          <a:p>
            <a:pPr indent="0" lvl="0" marL="914400" rtl="0" algn="l">
              <a:lnSpc>
                <a:spcPct val="100000"/>
              </a:lnSpc>
              <a:spcBef>
                <a:spcPts val="0"/>
              </a:spcBef>
              <a:spcAft>
                <a:spcPts val="0"/>
              </a:spcAft>
              <a:buSzPts val="1100"/>
              <a:buNone/>
            </a:pPr>
            <a:r>
              <a:rPr lang="en"/>
              <a:t>Our very long lists of properties for each of the RDA resource entities, and the value constraints for those, only needed to be maintained in one place, not multiple locations</a:t>
            </a:r>
            <a:endParaRPr/>
          </a:p>
          <a:p>
            <a:pPr indent="0" lvl="0" marL="914400" rtl="0" algn="l">
              <a:lnSpc>
                <a:spcPct val="100000"/>
              </a:lnSpc>
              <a:spcBef>
                <a:spcPts val="0"/>
              </a:spcBef>
              <a:spcAft>
                <a:spcPts val="0"/>
              </a:spcAft>
              <a:buSzPts val="1100"/>
              <a:buNone/>
            </a:pPr>
            <a:r>
              <a:rPr lang="en"/>
              <a:t>Changes were only made in the single source</a:t>
            </a:r>
            <a:endParaRPr/>
          </a:p>
          <a:p>
            <a:pPr indent="0" lvl="0" marL="914400" rtl="0" algn="l">
              <a:lnSpc>
                <a:spcPct val="100000"/>
              </a:lnSpc>
              <a:spcBef>
                <a:spcPts val="0"/>
              </a:spcBef>
              <a:spcAft>
                <a:spcPts val="0"/>
              </a:spcAft>
              <a:buSzPts val="1100"/>
              <a:buNone/>
            </a:pPr>
            <a:r>
              <a:rPr lang="en"/>
              <a:t>So for example changes to a single property’s constraints affecting templates for multiple formats could be made in a single step</a:t>
            </a:r>
            <a:endParaRPr/>
          </a:p>
          <a:p>
            <a:pPr indent="0" lvl="0" marL="914400" rtl="0" algn="l">
              <a:lnSpc>
                <a:spcPct val="100000"/>
              </a:lnSpc>
              <a:spcBef>
                <a:spcPts val="0"/>
              </a:spcBef>
              <a:spcAft>
                <a:spcPts val="0"/>
              </a:spcAft>
              <a:buSzPts val="1100"/>
              <a:buNone/>
            </a:pPr>
            <a:r>
              <a:t/>
            </a:r>
            <a:endParaRPr/>
          </a:p>
          <a:p>
            <a:pPr indent="0" lvl="0" marL="1371600" rtl="0" algn="l">
              <a:lnSpc>
                <a:spcPct val="100000"/>
              </a:lnSpc>
              <a:spcBef>
                <a:spcPts val="0"/>
              </a:spcBef>
              <a:spcAft>
                <a:spcPts val="0"/>
              </a:spcAft>
              <a:buSzPts val="1100"/>
              <a:buNone/>
            </a:pPr>
            <a:r>
              <a:rPr lang="en"/>
              <a:t>We did this with a simple mechanism to state which format template(s) a particular property should be present in</a:t>
            </a:r>
            <a:endParaRPr/>
          </a:p>
          <a:p>
            <a:pPr indent="0" lvl="0" marL="1371600" rtl="0" algn="l">
              <a:lnSpc>
                <a:spcPct val="100000"/>
              </a:lnSpc>
              <a:spcBef>
                <a:spcPts val="0"/>
              </a:spcBef>
              <a:spcAft>
                <a:spcPts val="0"/>
              </a:spcAft>
              <a:buSzPts val="1100"/>
              <a:buNone/>
            </a:pPr>
            <a:r>
              <a:rPr lang="en"/>
              <a:t>Combined with its location in a list of properties for a particular resource, this mechanism ensured that properties were output as needed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a:solidFill>
                  <a:schemeClr val="dk1"/>
                </a:solidFill>
              </a:rPr>
              <a:t>How did the data model affect the functionality of templates?</a:t>
            </a:r>
            <a:endParaRPr b="1" i="1">
              <a:solidFill>
                <a:schemeClr val="dk1"/>
              </a:solidFill>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How did our templates function?</a:t>
            </a:r>
            <a:endParaRPr/>
          </a:p>
          <a:p>
            <a:pPr indent="0" lvl="0" marL="457200" rtl="0" algn="l">
              <a:lnSpc>
                <a:spcPct val="100000"/>
              </a:lnSpc>
              <a:spcBef>
                <a:spcPts val="0"/>
              </a:spcBef>
              <a:spcAft>
                <a:spcPts val="0"/>
              </a:spcAft>
              <a:buSzPts val="1100"/>
              <a:buNone/>
            </a:pPr>
            <a:r>
              <a:rPr lang="en"/>
              <a:t>What kind of feedback did we receive from catalogers?</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OUR TEMPLATES ARE EXTREMELY LONG</a:t>
            </a:r>
            <a:endParaRPr/>
          </a:p>
          <a:p>
            <a:pPr indent="0" lvl="0" marL="457200" rtl="0" algn="l">
              <a:lnSpc>
                <a:spcPct val="100000"/>
              </a:lnSpc>
              <a:spcBef>
                <a:spcPts val="0"/>
              </a:spcBef>
              <a:spcAft>
                <a:spcPts val="0"/>
              </a:spcAft>
              <a:buSzPts val="1100"/>
              <a:buNone/>
            </a:pPr>
            <a:r>
              <a:rPr lang="en"/>
              <a:t>This makes them somewhat less than user-friendly</a:t>
            </a:r>
            <a:endParaRPr/>
          </a:p>
          <a:p>
            <a:pPr indent="0" lvl="0" marL="457200" rtl="0" algn="l">
              <a:lnSpc>
                <a:spcPct val="100000"/>
              </a:lnSpc>
              <a:spcBef>
                <a:spcPts val="0"/>
              </a:spcBef>
              <a:spcAft>
                <a:spcPts val="0"/>
              </a:spcAft>
              <a:buSzPts val="1100"/>
              <a:buNone/>
            </a:pPr>
            <a:r>
              <a:t/>
            </a:r>
            <a:endParaRPr/>
          </a:p>
          <a:p>
            <a:pPr indent="0" lvl="0" marL="914400" rtl="0" algn="l">
              <a:lnSpc>
                <a:spcPct val="100000"/>
              </a:lnSpc>
              <a:spcBef>
                <a:spcPts val="0"/>
              </a:spcBef>
              <a:spcAft>
                <a:spcPts val="0"/>
              </a:spcAft>
              <a:buSzPts val="1100"/>
              <a:buNone/>
            </a:pPr>
            <a:r>
              <a:rPr lang="en"/>
              <a:t>WHY so long?</a:t>
            </a:r>
            <a:endParaRPr/>
          </a:p>
          <a:p>
            <a:pPr indent="0" lvl="0" marL="914400" rtl="0" algn="l">
              <a:lnSpc>
                <a:spcPct val="100000"/>
              </a:lnSpc>
              <a:spcBef>
                <a:spcPts val="0"/>
              </a:spcBef>
              <a:spcAft>
                <a:spcPts val="0"/>
              </a:spcAft>
              <a:buSzPts val="1100"/>
              <a:buNone/>
            </a:pPr>
            <a:r>
              <a:rPr lang="en"/>
              <a:t>All properties available for use in a template are displayed to users--if we think something might be needed, even for an “edge case,” we put it in</a:t>
            </a:r>
            <a:endParaRPr/>
          </a:p>
          <a:p>
            <a:pPr indent="0" lvl="0" marL="914400" rtl="0" algn="l">
              <a:lnSpc>
                <a:spcPct val="100000"/>
              </a:lnSpc>
              <a:spcBef>
                <a:spcPts val="0"/>
              </a:spcBef>
              <a:spcAft>
                <a:spcPts val="0"/>
              </a:spcAft>
              <a:buSzPts val="1100"/>
              <a:buNone/>
            </a:pPr>
            <a:r>
              <a:t/>
            </a:r>
            <a:endParaRPr/>
          </a:p>
          <a:p>
            <a:pPr indent="0" lvl="0" marL="914400" rtl="0" algn="l">
              <a:lnSpc>
                <a:spcPct val="100000"/>
              </a:lnSpc>
              <a:spcBef>
                <a:spcPts val="0"/>
              </a:spcBef>
              <a:spcAft>
                <a:spcPts val="0"/>
              </a:spcAft>
              <a:buClr>
                <a:schemeClr val="dk1"/>
              </a:buClr>
              <a:buSzPts val="1100"/>
              <a:buFont typeface="Arial"/>
              <a:buNone/>
            </a:pPr>
            <a:r>
              <a:rPr lang="en">
                <a:solidFill>
                  <a:schemeClr val="dk1"/>
                </a:solidFill>
              </a:rPr>
              <a:t>Shout-out to Sinopia developers</a:t>
            </a:r>
            <a:endParaRPr>
              <a:solidFill>
                <a:schemeClr val="dk1"/>
              </a:solidFill>
            </a:endParaRPr>
          </a:p>
          <a:p>
            <a:pPr indent="0" lvl="0" marL="914400" rtl="0" algn="l">
              <a:lnSpc>
                <a:spcPct val="100000"/>
              </a:lnSpc>
              <a:spcBef>
                <a:spcPts val="0"/>
              </a:spcBef>
              <a:spcAft>
                <a:spcPts val="0"/>
              </a:spcAft>
              <a:buClr>
                <a:schemeClr val="dk1"/>
              </a:buClr>
              <a:buSzPts val="1100"/>
              <a:buFont typeface="Arial"/>
              <a:buNone/>
            </a:pPr>
            <a:r>
              <a:rPr lang="en">
                <a:solidFill>
                  <a:schemeClr val="dk1"/>
                </a:solidFill>
              </a:rPr>
              <a:t>The left nav seen in the UI here is quite helpful in navigating property lists more quickly as you can see</a:t>
            </a:r>
            <a:endParaRPr>
              <a:solidFill>
                <a:schemeClr val="dk1"/>
              </a:solidFill>
            </a:endParaRPr>
          </a:p>
          <a:p>
            <a:pPr indent="0" lvl="0" marL="9144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BUT this is an interesting point--it is much more challenging to build tools that support multiple data models--selection of a base data model affects things like user interface!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a:solidFill>
                  <a:schemeClr val="dk1"/>
                </a:solidFill>
              </a:rPr>
              <a:t>How did the data model affect the use of templates for catalogers?</a:t>
            </a:r>
            <a:endParaRPr b="1" i="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Cataloger feedback had a lot to do with length of templates! But also...</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Our project team was excited about implementing RDA/RDF in Sinopia because it would allow catalogers to create distinct description sets for RDA entities</a:t>
            </a:r>
            <a:endParaRPr>
              <a:solidFill>
                <a:schemeClr val="dk1"/>
              </a:solidFill>
            </a:endParaRPr>
          </a:p>
          <a:p>
            <a:pPr indent="0" lvl="0" marL="914400" rtl="0" algn="l">
              <a:lnSpc>
                <a:spcPct val="100000"/>
              </a:lnSpc>
              <a:spcBef>
                <a:spcPts val="0"/>
              </a:spcBef>
              <a:spcAft>
                <a:spcPts val="0"/>
              </a:spcAft>
              <a:buSzPts val="1100"/>
              <a:buNone/>
            </a:pPr>
            <a:r>
              <a:t/>
            </a:r>
            <a:endParaRPr>
              <a:solidFill>
                <a:schemeClr val="dk1"/>
              </a:solidFill>
            </a:endParaRPr>
          </a:p>
          <a:p>
            <a:pPr indent="0" lvl="0" marL="914400" rtl="0" algn="l">
              <a:lnSpc>
                <a:spcPct val="100000"/>
              </a:lnSpc>
              <a:spcBef>
                <a:spcPts val="0"/>
              </a:spcBef>
              <a:spcAft>
                <a:spcPts val="0"/>
              </a:spcAft>
              <a:buClr>
                <a:schemeClr val="dk1"/>
              </a:buClr>
              <a:buSzPts val="1100"/>
              <a:buFont typeface="Arial"/>
              <a:buNone/>
            </a:pPr>
            <a:r>
              <a:rPr lang="en">
                <a:solidFill>
                  <a:schemeClr val="dk1"/>
                </a:solidFill>
              </a:rPr>
              <a:t>This also came with challenges</a:t>
            </a:r>
            <a:endParaRPr>
              <a:solidFill>
                <a:schemeClr val="dk1"/>
              </a:solidFill>
            </a:endParaRPr>
          </a:p>
          <a:p>
            <a:pPr indent="0" lvl="0" marL="1371600" rtl="0" algn="l">
              <a:lnSpc>
                <a:spcPct val="100000"/>
              </a:lnSpc>
              <a:spcBef>
                <a:spcPts val="0"/>
              </a:spcBef>
              <a:spcAft>
                <a:spcPts val="0"/>
              </a:spcAft>
              <a:buClr>
                <a:schemeClr val="dk1"/>
              </a:buClr>
              <a:buSzPts val="1100"/>
              <a:buFont typeface="Arial"/>
              <a:buNone/>
            </a:pPr>
            <a:r>
              <a:rPr lang="en">
                <a:solidFill>
                  <a:schemeClr val="dk1"/>
                </a:solidFill>
              </a:rPr>
              <a:t>Knowledge of data model was needed</a:t>
            </a:r>
            <a:endParaRPr>
              <a:solidFill>
                <a:schemeClr val="dk1"/>
              </a:solidFill>
            </a:endParaRPr>
          </a:p>
          <a:p>
            <a:pPr indent="0" lvl="0" marL="1371600" rtl="0" algn="l">
              <a:lnSpc>
                <a:spcPct val="100000"/>
              </a:lnSpc>
              <a:spcBef>
                <a:spcPts val="0"/>
              </a:spcBef>
              <a:spcAft>
                <a:spcPts val="0"/>
              </a:spcAft>
              <a:buClr>
                <a:schemeClr val="dk1"/>
              </a:buClr>
              <a:buSzPts val="1100"/>
              <a:buFont typeface="Arial"/>
              <a:buNone/>
            </a:pPr>
            <a:r>
              <a:rPr lang="en">
                <a:solidFill>
                  <a:schemeClr val="dk1"/>
                </a:solidFill>
              </a:rPr>
              <a:t>The ability to know which elements (properties) belonged with which resource</a:t>
            </a:r>
            <a:endParaRPr>
              <a:solidFill>
                <a:schemeClr val="dk1"/>
              </a:solidFill>
            </a:endParaRPr>
          </a:p>
          <a:p>
            <a:pPr indent="0" lvl="0" marL="13716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914400" rtl="0" algn="l">
              <a:lnSpc>
                <a:spcPct val="100000"/>
              </a:lnSpc>
              <a:spcBef>
                <a:spcPts val="0"/>
              </a:spcBef>
              <a:spcAft>
                <a:spcPts val="0"/>
              </a:spcAft>
              <a:buClr>
                <a:schemeClr val="dk1"/>
              </a:buClr>
              <a:buSzPts val="1100"/>
              <a:buFont typeface="Arial"/>
              <a:buNone/>
            </a:pPr>
            <a:r>
              <a:rPr lang="en">
                <a:solidFill>
                  <a:schemeClr val="dk1"/>
                </a:solidFill>
              </a:rPr>
              <a:t>Of course BIBFRAME template users must have experienced the same thing, but it was interesting to note the challenges here despite strong RDA knowledge among cataloging staff</a:t>
            </a:r>
            <a:endParaRPr>
              <a:solidFill>
                <a:schemeClr val="dk1"/>
              </a:solidFill>
            </a:endParaRPr>
          </a:p>
          <a:p>
            <a:pPr indent="0" lvl="0" marL="1371600" rtl="0" algn="l">
              <a:lnSpc>
                <a:spcPct val="100000"/>
              </a:lnSpc>
              <a:spcBef>
                <a:spcPts val="0"/>
              </a:spcBef>
              <a:spcAft>
                <a:spcPts val="0"/>
              </a:spcAft>
              <a:buClr>
                <a:schemeClr val="dk1"/>
              </a:buClr>
              <a:buSzPts val="1100"/>
              <a:buFont typeface="Arial"/>
              <a:buNone/>
            </a:pPr>
            <a:r>
              <a:rPr lang="en">
                <a:solidFill>
                  <a:schemeClr val="dk1"/>
                </a:solidFill>
              </a:rPr>
              <a:t>Even though we use RDA guidance extensively to generate MARC data, cataloger feedback indicated that descriptive work in MARC doesn’t often require a clear knowledge of which element or field/subfield value is associated with which entity</a:t>
            </a:r>
            <a:endParaRPr>
              <a:solidFill>
                <a:schemeClr val="dk1"/>
              </a:solidFill>
            </a:endParaRPr>
          </a:p>
          <a:p>
            <a:pPr indent="0" lvl="0" marL="13716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914400" rtl="0" algn="l">
              <a:lnSpc>
                <a:spcPct val="100000"/>
              </a:lnSpc>
              <a:spcBef>
                <a:spcPts val="0"/>
              </a:spcBef>
              <a:spcAft>
                <a:spcPts val="0"/>
              </a:spcAft>
              <a:buClr>
                <a:schemeClr val="dk1"/>
              </a:buClr>
              <a:buSzPts val="1100"/>
              <a:buFont typeface="Arial"/>
              <a:buNone/>
            </a:pPr>
            <a:r>
              <a:rPr lang="en">
                <a:solidFill>
                  <a:schemeClr val="dk1"/>
                </a:solidFill>
              </a:rPr>
              <a:t>RDA knowledge and experience for use creating MARC data did not necessarily all translate to facility with creating RDA/RDF data</a:t>
            </a:r>
            <a:endParaRPr>
              <a:solidFill>
                <a:schemeClr val="dk1"/>
              </a:solidFill>
            </a:endParaRPr>
          </a:p>
          <a:p>
            <a:pPr indent="0" lvl="0" marL="9144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Motivations behind RDA-RDF Sinopia Application Profiles at the University of Washington Libraries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1" lang="en">
                <a:solidFill>
                  <a:schemeClr val="dk1"/>
                </a:solidFill>
              </a:rPr>
              <a:t>What are some implementation challenges when converting RDA/RDF to BIBFRAME?</a:t>
            </a:r>
            <a:endParaRPr b="1" i="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You’ll hear much more about data models from the next presenter, but I’ll mention one practical consideration for data-conversion that is related to the primary characteristic of RDA that I’ve been focusing on today</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914400" rtl="0" algn="l">
              <a:lnSpc>
                <a:spcPct val="100000"/>
              </a:lnSpc>
              <a:spcBef>
                <a:spcPts val="0"/>
              </a:spcBef>
              <a:spcAft>
                <a:spcPts val="0"/>
              </a:spcAft>
              <a:buClr>
                <a:schemeClr val="dk1"/>
              </a:buClr>
              <a:buSzPts val="1100"/>
              <a:buFont typeface="Arial"/>
              <a:buNone/>
            </a:pPr>
            <a:r>
              <a:rPr lang="en">
                <a:solidFill>
                  <a:schemeClr val="dk1"/>
                </a:solidFill>
              </a:rPr>
              <a:t>This workflow is still under-development, but we have already learned some valuable lessons</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00000"/>
              </a:lnSpc>
              <a:spcBef>
                <a:spcPts val="0"/>
              </a:spcBef>
              <a:spcAft>
                <a:spcPts val="0"/>
              </a:spcAft>
              <a:buSzPts val="1100"/>
              <a:buNone/>
            </a:pPr>
            <a:r>
              <a:rPr lang="en"/>
              <a:t>Property-heavy RDA/RDF makes for “flat data”</a:t>
            </a:r>
            <a:endParaRPr/>
          </a:p>
          <a:p>
            <a:pPr indent="0" lvl="0" marL="457200" rtl="0" algn="l">
              <a:lnSpc>
                <a:spcPct val="100000"/>
              </a:lnSpc>
              <a:spcBef>
                <a:spcPts val="0"/>
              </a:spcBef>
              <a:spcAft>
                <a:spcPts val="0"/>
              </a:spcAft>
              <a:buSzPts val="1100"/>
              <a:buNone/>
            </a:pPr>
            <a:r>
              <a:t/>
            </a:r>
            <a:endParaRPr/>
          </a:p>
          <a:p>
            <a:pPr indent="0" lvl="0" marL="914400" rtl="0" algn="l">
              <a:lnSpc>
                <a:spcPct val="100000"/>
              </a:lnSpc>
              <a:spcBef>
                <a:spcPts val="0"/>
              </a:spcBef>
              <a:spcAft>
                <a:spcPts val="0"/>
              </a:spcAft>
              <a:buSzPts val="1100"/>
              <a:buNone/>
            </a:pPr>
            <a:r>
              <a:rPr lang="en"/>
              <a:t>Starting with a resource--RDA Work--we make statements</a:t>
            </a:r>
            <a:endParaRPr/>
          </a:p>
          <a:p>
            <a:pPr indent="0" lvl="0" marL="914400" rtl="0" algn="l">
              <a:lnSpc>
                <a:spcPct val="100000"/>
              </a:lnSpc>
              <a:spcBef>
                <a:spcPts val="0"/>
              </a:spcBef>
              <a:spcAft>
                <a:spcPts val="0"/>
              </a:spcAft>
              <a:buSzPts val="1100"/>
              <a:buNone/>
            </a:pPr>
            <a:r>
              <a:rPr lang="en"/>
              <a:t>Those statements are simply a list of property/value pairs, either IRI or literal values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BF data, on the other hand, has a more complex nested structure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We make statements on the resource, and oftentimes the value for a statement is a “blank node”--a linked data resource which has no identifier outside the local context, no IRI</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But because it is a resource, it is possible to make additional statements about it</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914400" rtl="0" algn="l">
              <a:lnSpc>
                <a:spcPct val="100000"/>
              </a:lnSpc>
              <a:spcBef>
                <a:spcPts val="0"/>
              </a:spcBef>
              <a:spcAft>
                <a:spcPts val="0"/>
              </a:spcAft>
              <a:buClr>
                <a:schemeClr val="dk1"/>
              </a:buClr>
              <a:buSzPts val="1100"/>
              <a:buFont typeface="Arial"/>
              <a:buNone/>
            </a:pPr>
            <a:r>
              <a:rPr lang="en">
                <a:solidFill>
                  <a:schemeClr val="dk1"/>
                </a:solidFill>
              </a:rPr>
              <a:t>Starting with a resource--BIBFRAME Work--we make statements</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Our first statement (prop01) has a blank node value, indicated in this syntax by the left square bracket</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We then need to make statements about this blank node (prop02)</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Those statements are “inside” our first value</a:t>
            </a:r>
            <a:endParaRPr>
              <a:solidFill>
                <a:schemeClr val="dk1"/>
              </a:solidFill>
            </a:endParaRPr>
          </a:p>
          <a:p>
            <a:pPr indent="0" lvl="0" marL="914400" rtl="0" algn="l">
              <a:lnSpc>
                <a:spcPct val="100000"/>
              </a:lnSpc>
              <a:spcBef>
                <a:spcPts val="0"/>
              </a:spcBef>
              <a:spcAft>
                <a:spcPts val="0"/>
              </a:spcAft>
              <a:buSzPts val="1100"/>
              <a:buNone/>
            </a:pPr>
            <a:r>
              <a:rPr lang="en">
                <a:solidFill>
                  <a:schemeClr val="dk1"/>
                </a:solidFill>
              </a:rPr>
              <a:t>Then, instead of continuing to make statements about our bf:Work resource, we make another statement on our blank node</a:t>
            </a:r>
            <a:endParaRPr>
              <a:solidFill>
                <a:schemeClr val="dk1"/>
              </a:solidFill>
            </a:endParaRPr>
          </a:p>
          <a:p>
            <a:pPr indent="0" lvl="0" marL="1371600" rtl="0" algn="l">
              <a:lnSpc>
                <a:spcPct val="100000"/>
              </a:lnSpc>
              <a:spcBef>
                <a:spcPts val="0"/>
              </a:spcBef>
              <a:spcAft>
                <a:spcPts val="0"/>
              </a:spcAft>
              <a:buClr>
                <a:schemeClr val="dk1"/>
              </a:buClr>
              <a:buSzPts val="1100"/>
              <a:buFont typeface="Arial"/>
              <a:buNone/>
            </a:pPr>
            <a:r>
              <a:rPr lang="en">
                <a:solidFill>
                  <a:schemeClr val="dk1"/>
                </a:solidFill>
              </a:rPr>
              <a:t>We even make statements on values which are inside values which are inside other values</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Looking at how this plays out concretely in data-conversion</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Instead of simply reproducing a similar list of property-value pairs, we need to create a more complex data structure, and combine and place RDA values accurately within that structure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need to accurately combine values creates additional challenges during data conversion</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a:t>We are still addressing this in our data-conversion testing</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Theo will discuss the RDA/RDF data model in greater detail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Besides BF incompatibility with RDA that MOTIVATED us...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AutoNum type="arabicPeriod"/>
            </a:pPr>
            <a:r>
              <a:rPr lang="en" sz="1400">
                <a:solidFill>
                  <a:srgbClr val="595959"/>
                </a:solidFill>
              </a:rPr>
              <a:t>The meaning of the values is unclear in BIBFRAME derived from RDA</a:t>
            </a:r>
            <a:endParaRPr sz="1400">
              <a:solidFill>
                <a:srgbClr val="595959"/>
              </a:solidFill>
            </a:endParaRPr>
          </a:p>
          <a:p>
            <a:pPr indent="-317500" lvl="0" marL="457200" rtl="0" algn="l">
              <a:lnSpc>
                <a:spcPct val="115000"/>
              </a:lnSpc>
              <a:spcBef>
                <a:spcPts val="0"/>
              </a:spcBef>
              <a:spcAft>
                <a:spcPts val="0"/>
              </a:spcAft>
              <a:buClr>
                <a:srgbClr val="595959"/>
              </a:buClr>
              <a:buSzPts val="1400"/>
              <a:buAutoNum type="arabicPeriod"/>
            </a:pPr>
            <a:r>
              <a:rPr lang="en" sz="1400">
                <a:solidFill>
                  <a:srgbClr val="595959"/>
                </a:solidFill>
              </a:rPr>
              <a:t>RDA has many more properties; although BIBFRAME is rich in classes, allowing for impressive typing of entities, it cannot accommodate the semantic richness of the RDA properties </a:t>
            </a:r>
            <a:endParaRPr sz="1400">
              <a:solidFill>
                <a:srgbClr val="595959"/>
              </a:solidFill>
            </a:endParaRPr>
          </a:p>
          <a:p>
            <a:pPr indent="0" lvl="0" marL="457200" rtl="0" algn="l">
              <a:lnSpc>
                <a:spcPct val="115000"/>
              </a:lnSpc>
              <a:spcBef>
                <a:spcPts val="1200"/>
              </a:spcBef>
              <a:spcAft>
                <a:spcPts val="1200"/>
              </a:spcAft>
              <a:buSzPts val="1100"/>
              <a:buNone/>
            </a:pPr>
            <a:r>
              <a:t/>
            </a:r>
            <a:endParaRPr sz="1400">
              <a:solidFill>
                <a:srgbClr val="595959"/>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800">
              <a:solidFill>
                <a:srgbClr val="595959"/>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Based on institutional experience with RDA cataloging content standard, and a number of ontologies for describing library materials, including both RDA-RDF and BIBFRAME 2.0, it become clear to us that RDA and BIBFRAME are not as compatible as we would like them to be.</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-Since the BIBFRAME conversions of MARC data became available, the University of Washington Libraries has been analyzing the BIBFRAME conversions of RDA-based MARC records. We were concerned to find that the converted data lost a lot of the RDA metadata included in the original MARC 21 records. This is still the case for the converters used by the Library of Congress/Ex Libris, and Casalini’s converter to their own flavor of BIBFRAME.</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-We have reviewed both converted data and the conversion specifications and XSLT for the Library of Congress conversion. There have been bugs to work out, but we found the conversion process was not the source of the concerning losses we were seeing.</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-There is simply no way to represent the current (2017) RDA rules using BIBFRAME without significant losses.</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-Any attempt at representing bibliographic data conforming to RDA (2017) content standard using the BIBFRAME ontology will inevitably fail to render all of the RDA (2017) statements a cataloger has made.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impending implementation of 3R will introduce new complexities to the RDA standard. Depending on how the PCC writes its corresponding application profiles, 3R could greatly widen the gap between BIBFRAME and RDA.</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-At the outset of LD4P2, we at the University of Washington Libraries had created an expanded version of the PCC’s BSR and CSR-to-BIBFRAME mappings, called RDA-Core-to-BIBFRAME. These mappings enabled us to quantify the data losses we were seeing in individual converted MARC records. We wanted to expand this mapping further, to closely examine the incompatibilities between BIBFRAME and RDA before we committed to BIBFRAME as a data model. We expanded our local RDA-to-BIBFRAME mapping efforts as a part of our participation in LD4P2, and recently published the RDA resource-entity (WEMI) properties to BIBFRAME 2.0.1 mapping.</a:t>
            </a: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 will not have time to elaborate on Sinopia/RIMFF/Wikibase etc. All the bullets beneath those are “for show.”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-Our analysis of MARC-to-BIBFRAME data, and our extensive mapping efforts, have shown us that the BIBFRAME ontology cannot adequately express RDA (2017) cataloging metadata, and is even less equipped to represent data using the new RDA</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-Theo will cover the main shortcomings of BIBFRAME as a container of RDA later, but in general, we have discovered that over 30% of the RDA properties we mapped lost specificity when mapped to BIBFRAME. We discovered that BIBFRAME does not represent approximately 25% of the required relationships between WEMI entities and Agents (BF:Contributions) in machine-readable format, creating poor linked data as a result. As you know, BIBFRAME lacks a class that mirrors the LRM Expression. BIBFRAME also renders many RDA properties as notes, with literal values indicating the type of note.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-These losses are significant. They’re also problematic, because RDA is the existing content standard for bibliographic description in academic libraries. This data model cannot support our standard.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-In Sinopia, we were not forced to use the BIBFRAME ontology. As we were becoming familiar with what the Sinopia environment would look like, and what was required for application profiles, we were happy to discover that Sinopia’s only limitation as far as the ontologies and vocabularies used in its application profiles was that they needed to be expressed in RDF. What an opportunity! We paused to consider our options.</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-We thought about using BIBFRAME, since it seemed the thing to do. We considered the issues we had discovered with the ontology and its inability to fully represent RDA (2017), and also wondered whether BIBFRAME would be able to keep up with the evolution of cataloging content standards such as RDA into the future. We tried to think of something better.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7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9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9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7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7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p7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7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1" name="Google Shape;61;p7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2" name="Google Shape;62;p7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3" name="Google Shape;63;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7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7" name="Google Shape;67;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8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8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3" name="Google Shape;73;p8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4" name="Google Shape;74;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9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7" name="Google Shape;77;p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9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p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9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3" name="Google Shape;83;p9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4" name="Google Shape;84;p9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7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9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7" name="Google Shape;87;p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9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0" name="Google Shape;90;p9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9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3" name="Google Shape;93;p9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4" name="Google Shape;94;p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ONE_COLUMN_TEXT_1">
    <p:spTree>
      <p:nvGrpSpPr>
        <p:cNvPr id="95" name="Shape 95"/>
        <p:cNvGrpSpPr/>
        <p:nvPr/>
      </p:nvGrpSpPr>
      <p:grpSpPr>
        <a:xfrm>
          <a:off x="0" y="0"/>
          <a:ext cx="0" cy="0"/>
          <a:chOff x="0" y="0"/>
          <a:chExt cx="0" cy="0"/>
        </a:xfrm>
      </p:grpSpPr>
      <p:pic>
        <p:nvPicPr>
          <p:cNvPr id="96" name="Google Shape;96;p98"/>
          <p:cNvPicPr preferRelativeResize="0"/>
          <p:nvPr/>
        </p:nvPicPr>
        <p:blipFill rotWithShape="1">
          <a:blip r:embed="rId2">
            <a:alphaModFix/>
          </a:blip>
          <a:srcRect b="0" l="0" r="0" t="0"/>
          <a:stretch/>
        </p:blipFill>
        <p:spPr>
          <a:xfrm>
            <a:off x="0" y="0"/>
            <a:ext cx="9143906" cy="5143498"/>
          </a:xfrm>
          <a:prstGeom prst="rect">
            <a:avLst/>
          </a:prstGeom>
          <a:noFill/>
          <a:ln>
            <a:noFill/>
          </a:ln>
        </p:spPr>
      </p:pic>
      <p:sp>
        <p:nvSpPr>
          <p:cNvPr id="97" name="Google Shape;97;p98"/>
          <p:cNvSpPr txBox="1"/>
          <p:nvPr>
            <p:ph type="title"/>
          </p:nvPr>
        </p:nvSpPr>
        <p:spPr>
          <a:xfrm>
            <a:off x="587319" y="555600"/>
            <a:ext cx="80868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8" name="Google Shape;98;p98"/>
          <p:cNvSpPr txBox="1"/>
          <p:nvPr>
            <p:ph idx="1" type="body"/>
          </p:nvPr>
        </p:nvSpPr>
        <p:spPr>
          <a:xfrm>
            <a:off x="587317" y="1483744"/>
            <a:ext cx="7884900" cy="3179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9" name="Google Shape;99;p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2">
    <p:spTree>
      <p:nvGrpSpPr>
        <p:cNvPr id="100" name="Shape 100"/>
        <p:cNvGrpSpPr/>
        <p:nvPr/>
      </p:nvGrpSpPr>
      <p:grpSpPr>
        <a:xfrm>
          <a:off x="0" y="0"/>
          <a:ext cx="0" cy="0"/>
          <a:chOff x="0" y="0"/>
          <a:chExt cx="0" cy="0"/>
        </a:xfrm>
      </p:grpSpPr>
      <p:sp>
        <p:nvSpPr>
          <p:cNvPr id="101" name="Google Shape;101;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2" name="Google Shape;102;p9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3" name="Google Shape;103;p9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4" name="Google Shape;104;p99"/>
          <p:cNvSpPr/>
          <p:nvPr/>
        </p:nvSpPr>
        <p:spPr>
          <a:xfrm rot="10800000">
            <a:off x="16688" y="1695919"/>
            <a:ext cx="9110530" cy="3449333"/>
          </a:xfrm>
          <a:custGeom>
            <a:rect b="b" l="l" r="r" t="t"/>
            <a:pathLst>
              <a:path extrusionOk="0" h="4599111" w="12147373">
                <a:moveTo>
                  <a:pt x="196" y="4253376"/>
                </a:moveTo>
                <a:lnTo>
                  <a:pt x="6844" y="4258127"/>
                </a:lnTo>
                <a:cubicBezTo>
                  <a:pt x="64253" y="4299045"/>
                  <a:pt x="130012" y="4350987"/>
                  <a:pt x="130092" y="4355484"/>
                </a:cubicBezTo>
                <a:cubicBezTo>
                  <a:pt x="130143" y="4358299"/>
                  <a:pt x="130492" y="4367194"/>
                  <a:pt x="130865" y="4375268"/>
                </a:cubicBezTo>
                <a:cubicBezTo>
                  <a:pt x="131238" y="4383323"/>
                  <a:pt x="130075" y="4395639"/>
                  <a:pt x="128280" y="4402638"/>
                </a:cubicBezTo>
                <a:cubicBezTo>
                  <a:pt x="125274" y="4414328"/>
                  <a:pt x="123947" y="4418043"/>
                  <a:pt x="118803" y="4429030"/>
                </a:cubicBezTo>
                <a:cubicBezTo>
                  <a:pt x="117798" y="4431180"/>
                  <a:pt x="116808" y="4433819"/>
                  <a:pt x="116604" y="4434895"/>
                </a:cubicBezTo>
                <a:cubicBezTo>
                  <a:pt x="116400" y="4435970"/>
                  <a:pt x="114807" y="4439489"/>
                  <a:pt x="113063" y="4442715"/>
                </a:cubicBezTo>
                <a:cubicBezTo>
                  <a:pt x="111320" y="4445940"/>
                  <a:pt x="109621" y="4449459"/>
                  <a:pt x="109288" y="4450534"/>
                </a:cubicBezTo>
                <a:cubicBezTo>
                  <a:pt x="106851" y="4458413"/>
                  <a:pt x="74652" y="4511119"/>
                  <a:pt x="68092" y="4517980"/>
                </a:cubicBezTo>
                <a:cubicBezTo>
                  <a:pt x="65518" y="4520659"/>
                  <a:pt x="61850" y="4525507"/>
                  <a:pt x="59943" y="4528733"/>
                </a:cubicBezTo>
                <a:cubicBezTo>
                  <a:pt x="55044" y="4537022"/>
                  <a:pt x="47673" y="4546308"/>
                  <a:pt x="34367" y="4560990"/>
                </a:cubicBezTo>
                <a:cubicBezTo>
                  <a:pt x="28032" y="4567969"/>
                  <a:pt x="21137" y="4576336"/>
                  <a:pt x="19046" y="4579562"/>
                </a:cubicBezTo>
                <a:cubicBezTo>
                  <a:pt x="16954" y="4582787"/>
                  <a:pt x="11901" y="4588496"/>
                  <a:pt x="7818" y="4592269"/>
                </a:cubicBezTo>
                <a:lnTo>
                  <a:pt x="393" y="4599111"/>
                </a:lnTo>
                <a:cubicBezTo>
                  <a:pt x="360" y="4541492"/>
                  <a:pt x="327" y="4483872"/>
                  <a:pt x="294" y="4426253"/>
                </a:cubicBezTo>
                <a:lnTo>
                  <a:pt x="294" y="4426195"/>
                </a:lnTo>
                <a:cubicBezTo>
                  <a:pt x="261" y="4368589"/>
                  <a:pt x="229" y="4310982"/>
                  <a:pt x="196" y="4253376"/>
                </a:cubicBezTo>
                <a:close/>
                <a:moveTo>
                  <a:pt x="1197057" y="2463602"/>
                </a:moveTo>
                <a:cubicBezTo>
                  <a:pt x="1206472" y="2463170"/>
                  <a:pt x="1213636" y="2463708"/>
                  <a:pt x="1216518" y="2465565"/>
                </a:cubicBezTo>
                <a:cubicBezTo>
                  <a:pt x="1218156" y="2466621"/>
                  <a:pt x="1220911" y="2467110"/>
                  <a:pt x="1222640" y="2466621"/>
                </a:cubicBezTo>
                <a:cubicBezTo>
                  <a:pt x="1224368" y="2466152"/>
                  <a:pt x="1228411" y="2467384"/>
                  <a:pt x="1231621" y="2469378"/>
                </a:cubicBezTo>
                <a:cubicBezTo>
                  <a:pt x="1234833" y="2471352"/>
                  <a:pt x="1239076" y="2472994"/>
                  <a:pt x="1241050" y="2472994"/>
                </a:cubicBezTo>
                <a:cubicBezTo>
                  <a:pt x="1244393" y="2472994"/>
                  <a:pt x="1260271" y="2484548"/>
                  <a:pt x="1359230" y="2559071"/>
                </a:cubicBezTo>
                <a:lnTo>
                  <a:pt x="1415538" y="2601181"/>
                </a:lnTo>
                <a:lnTo>
                  <a:pt x="1454714" y="2630427"/>
                </a:lnTo>
                <a:lnTo>
                  <a:pt x="1593052" y="2733981"/>
                </a:lnTo>
                <a:lnTo>
                  <a:pt x="1649418" y="2776013"/>
                </a:lnTo>
                <a:lnTo>
                  <a:pt x="1699655" y="2813157"/>
                </a:lnTo>
                <a:cubicBezTo>
                  <a:pt x="1747706" y="2848288"/>
                  <a:pt x="1763151" y="2860565"/>
                  <a:pt x="1761690" y="2862442"/>
                </a:cubicBezTo>
                <a:cubicBezTo>
                  <a:pt x="1760913" y="2863458"/>
                  <a:pt x="1762476" y="2866195"/>
                  <a:pt x="1765164" y="2868522"/>
                </a:cubicBezTo>
                <a:cubicBezTo>
                  <a:pt x="1784581" y="2885432"/>
                  <a:pt x="1771384" y="2945332"/>
                  <a:pt x="1740192" y="2981851"/>
                </a:cubicBezTo>
                <a:cubicBezTo>
                  <a:pt x="1736707" y="2985937"/>
                  <a:pt x="1733857" y="2989983"/>
                  <a:pt x="1733857" y="2990844"/>
                </a:cubicBezTo>
                <a:cubicBezTo>
                  <a:pt x="1733857" y="2991704"/>
                  <a:pt x="1731651" y="2993991"/>
                  <a:pt x="1728960" y="2995946"/>
                </a:cubicBezTo>
                <a:cubicBezTo>
                  <a:pt x="1726267" y="2997881"/>
                  <a:pt x="1724062" y="3000481"/>
                  <a:pt x="1724062" y="3001733"/>
                </a:cubicBezTo>
                <a:cubicBezTo>
                  <a:pt x="1724062" y="3002964"/>
                  <a:pt x="1720204" y="3006953"/>
                  <a:pt x="1715493" y="3010608"/>
                </a:cubicBezTo>
                <a:cubicBezTo>
                  <a:pt x="1710780" y="3014244"/>
                  <a:pt x="1706923" y="3018311"/>
                  <a:pt x="1706923" y="3019621"/>
                </a:cubicBezTo>
                <a:cubicBezTo>
                  <a:pt x="1706923" y="3020911"/>
                  <a:pt x="1688544" y="3037235"/>
                  <a:pt x="1666086" y="3055885"/>
                </a:cubicBezTo>
                <a:lnTo>
                  <a:pt x="1599311" y="3111289"/>
                </a:lnTo>
                <a:cubicBezTo>
                  <a:pt x="1336532" y="3329130"/>
                  <a:pt x="989057" y="3639480"/>
                  <a:pt x="691998" y="3921620"/>
                </a:cubicBezTo>
                <a:lnTo>
                  <a:pt x="631246" y="3979291"/>
                </a:lnTo>
                <a:cubicBezTo>
                  <a:pt x="599690" y="4009202"/>
                  <a:pt x="527364" y="4064332"/>
                  <a:pt x="519680" y="4064332"/>
                </a:cubicBezTo>
                <a:cubicBezTo>
                  <a:pt x="518162" y="4064332"/>
                  <a:pt x="516921" y="4065055"/>
                  <a:pt x="516921" y="4065955"/>
                </a:cubicBezTo>
                <a:cubicBezTo>
                  <a:pt x="516921" y="4067342"/>
                  <a:pt x="501978" y="4076062"/>
                  <a:pt x="487911" y="4082904"/>
                </a:cubicBezTo>
                <a:cubicBezTo>
                  <a:pt x="485696" y="4083979"/>
                  <a:pt x="481127" y="4086286"/>
                  <a:pt x="477756" y="4088045"/>
                </a:cubicBezTo>
                <a:cubicBezTo>
                  <a:pt x="465361" y="4094477"/>
                  <a:pt x="437414" y="4105386"/>
                  <a:pt x="433300" y="4105386"/>
                </a:cubicBezTo>
                <a:cubicBezTo>
                  <a:pt x="430969" y="4105386"/>
                  <a:pt x="428474" y="4106148"/>
                  <a:pt x="427751" y="4107067"/>
                </a:cubicBezTo>
                <a:cubicBezTo>
                  <a:pt x="427031" y="4108006"/>
                  <a:pt x="419530" y="4109824"/>
                  <a:pt x="411082" y="4111133"/>
                </a:cubicBezTo>
                <a:lnTo>
                  <a:pt x="390475" y="4114476"/>
                </a:lnTo>
                <a:cubicBezTo>
                  <a:pt x="387593" y="4115024"/>
                  <a:pt x="384519" y="4114555"/>
                  <a:pt x="383646" y="4113421"/>
                </a:cubicBezTo>
                <a:lnTo>
                  <a:pt x="383739" y="4113499"/>
                </a:lnTo>
                <a:cubicBezTo>
                  <a:pt x="382867" y="4112385"/>
                  <a:pt x="379072" y="4111955"/>
                  <a:pt x="375309" y="4112560"/>
                </a:cubicBezTo>
                <a:cubicBezTo>
                  <a:pt x="368137" y="4113694"/>
                  <a:pt x="374309" y="4118191"/>
                  <a:pt x="77515" y="3895482"/>
                </a:cubicBezTo>
                <a:lnTo>
                  <a:pt x="20786" y="3853255"/>
                </a:lnTo>
                <a:lnTo>
                  <a:pt x="832" y="3838593"/>
                </a:lnTo>
                <a:cubicBezTo>
                  <a:pt x="741" y="3769322"/>
                  <a:pt x="651" y="3700051"/>
                  <a:pt x="560" y="3630780"/>
                </a:cubicBezTo>
                <a:lnTo>
                  <a:pt x="287" y="3422772"/>
                </a:lnTo>
                <a:lnTo>
                  <a:pt x="73132" y="3354153"/>
                </a:lnTo>
                <a:cubicBezTo>
                  <a:pt x="313416" y="3127828"/>
                  <a:pt x="544602" y="2922576"/>
                  <a:pt x="783753" y="2723307"/>
                </a:cubicBezTo>
                <a:cubicBezTo>
                  <a:pt x="852903" y="2665675"/>
                  <a:pt x="1033309" y="2521595"/>
                  <a:pt x="1046557" y="2513403"/>
                </a:cubicBezTo>
                <a:cubicBezTo>
                  <a:pt x="1064938" y="2502025"/>
                  <a:pt x="1102131" y="2483747"/>
                  <a:pt x="1102131" y="2486053"/>
                </a:cubicBezTo>
                <a:cubicBezTo>
                  <a:pt x="1102131" y="2486738"/>
                  <a:pt x="1104061" y="2485975"/>
                  <a:pt x="1106417" y="2484372"/>
                </a:cubicBezTo>
                <a:cubicBezTo>
                  <a:pt x="1120313" y="2474945"/>
                  <a:pt x="1168812" y="2464901"/>
                  <a:pt x="1197057" y="2463602"/>
                </a:cubicBezTo>
                <a:close/>
                <a:moveTo>
                  <a:pt x="410298" y="1882176"/>
                </a:moveTo>
                <a:cubicBezTo>
                  <a:pt x="432179" y="1880921"/>
                  <a:pt x="451207" y="1882459"/>
                  <a:pt x="457948" y="1887329"/>
                </a:cubicBezTo>
                <a:cubicBezTo>
                  <a:pt x="460296" y="1889028"/>
                  <a:pt x="464056" y="1890416"/>
                  <a:pt x="466302" y="1890416"/>
                </a:cubicBezTo>
                <a:cubicBezTo>
                  <a:pt x="470209" y="1890416"/>
                  <a:pt x="485039" y="1900842"/>
                  <a:pt x="527941" y="1933758"/>
                </a:cubicBezTo>
                <a:cubicBezTo>
                  <a:pt x="538715" y="1942023"/>
                  <a:pt x="550084" y="1950541"/>
                  <a:pt x="553202" y="1952687"/>
                </a:cubicBezTo>
                <a:cubicBezTo>
                  <a:pt x="556320" y="1954834"/>
                  <a:pt x="574501" y="1968360"/>
                  <a:pt x="593603" y="1982749"/>
                </a:cubicBezTo>
                <a:lnTo>
                  <a:pt x="673631" y="2042883"/>
                </a:lnTo>
                <a:lnTo>
                  <a:pt x="759071" y="2107280"/>
                </a:lnTo>
                <a:lnTo>
                  <a:pt x="804370" y="2141277"/>
                </a:lnTo>
                <a:cubicBezTo>
                  <a:pt x="807207" y="2143251"/>
                  <a:pt x="817790" y="2151130"/>
                  <a:pt x="827890" y="2158793"/>
                </a:cubicBezTo>
                <a:lnTo>
                  <a:pt x="965641" y="2262777"/>
                </a:lnTo>
                <a:cubicBezTo>
                  <a:pt x="982803" y="2275641"/>
                  <a:pt x="996841" y="2287449"/>
                  <a:pt x="996841" y="2289013"/>
                </a:cubicBezTo>
                <a:cubicBezTo>
                  <a:pt x="996841" y="2290577"/>
                  <a:pt x="998340" y="2293236"/>
                  <a:pt x="1000169" y="2294937"/>
                </a:cubicBezTo>
                <a:cubicBezTo>
                  <a:pt x="1005048" y="2299472"/>
                  <a:pt x="1008550" y="2316871"/>
                  <a:pt x="1007571" y="2331748"/>
                </a:cubicBezTo>
                <a:cubicBezTo>
                  <a:pt x="1006048" y="2354856"/>
                  <a:pt x="989230" y="2388129"/>
                  <a:pt x="964356" y="2417278"/>
                </a:cubicBezTo>
                <a:cubicBezTo>
                  <a:pt x="942575" y="2442790"/>
                  <a:pt x="941067" y="2444139"/>
                  <a:pt x="867067" y="2504117"/>
                </a:cubicBezTo>
                <a:cubicBezTo>
                  <a:pt x="688670" y="2648706"/>
                  <a:pt x="616408" y="2708723"/>
                  <a:pt x="497334" y="2811222"/>
                </a:cubicBezTo>
                <a:lnTo>
                  <a:pt x="450673" y="2851259"/>
                </a:lnTo>
                <a:cubicBezTo>
                  <a:pt x="434843" y="2864768"/>
                  <a:pt x="392047" y="2902401"/>
                  <a:pt x="329438" y="2957844"/>
                </a:cubicBezTo>
                <a:cubicBezTo>
                  <a:pt x="291068" y="2991821"/>
                  <a:pt x="222969" y="3053129"/>
                  <a:pt x="192490" y="3081124"/>
                </a:cubicBezTo>
                <a:cubicBezTo>
                  <a:pt x="180369" y="3092267"/>
                  <a:pt x="165429" y="3105795"/>
                  <a:pt x="159287" y="3111210"/>
                </a:cubicBezTo>
                <a:cubicBezTo>
                  <a:pt x="153145" y="3116645"/>
                  <a:pt x="134414" y="3133829"/>
                  <a:pt x="117661" y="3149410"/>
                </a:cubicBezTo>
                <a:cubicBezTo>
                  <a:pt x="100909" y="3165011"/>
                  <a:pt x="86005" y="3178637"/>
                  <a:pt x="84540" y="3179712"/>
                </a:cubicBezTo>
                <a:cubicBezTo>
                  <a:pt x="83076" y="3180788"/>
                  <a:pt x="63947" y="3198597"/>
                  <a:pt x="42031" y="3219300"/>
                </a:cubicBezTo>
                <a:cubicBezTo>
                  <a:pt x="20144" y="3239827"/>
                  <a:pt x="1784" y="3256835"/>
                  <a:pt x="1260" y="3256835"/>
                </a:cubicBezTo>
                <a:cubicBezTo>
                  <a:pt x="735" y="3256835"/>
                  <a:pt x="316" y="3005428"/>
                  <a:pt x="326" y="2698108"/>
                </a:cubicBezTo>
                <a:cubicBezTo>
                  <a:pt x="315" y="2698141"/>
                  <a:pt x="305" y="2698173"/>
                  <a:pt x="294" y="2698206"/>
                </a:cubicBezTo>
                <a:cubicBezTo>
                  <a:pt x="300" y="2512029"/>
                  <a:pt x="307" y="2325851"/>
                  <a:pt x="313" y="2139674"/>
                </a:cubicBezTo>
                <a:lnTo>
                  <a:pt x="40330" y="2106439"/>
                </a:lnTo>
                <a:cubicBezTo>
                  <a:pt x="92365" y="2063235"/>
                  <a:pt x="256820" y="1935077"/>
                  <a:pt x="267806" y="1929187"/>
                </a:cubicBezTo>
                <a:cubicBezTo>
                  <a:pt x="276340" y="1924612"/>
                  <a:pt x="298826" y="1913002"/>
                  <a:pt x="307716" y="1908578"/>
                </a:cubicBezTo>
                <a:cubicBezTo>
                  <a:pt x="313108" y="1905897"/>
                  <a:pt x="332733" y="1898212"/>
                  <a:pt x="345527" y="1893775"/>
                </a:cubicBezTo>
                <a:cubicBezTo>
                  <a:pt x="363682" y="1887477"/>
                  <a:pt x="388417" y="1883430"/>
                  <a:pt x="410298" y="1882176"/>
                </a:cubicBezTo>
                <a:close/>
                <a:moveTo>
                  <a:pt x="9815209" y="1857740"/>
                </a:moveTo>
                <a:cubicBezTo>
                  <a:pt x="9865933" y="1862587"/>
                  <a:pt x="9856434" y="1885265"/>
                  <a:pt x="9801360" y="1948959"/>
                </a:cubicBezTo>
                <a:cubicBezTo>
                  <a:pt x="9719750" y="2043313"/>
                  <a:pt x="9580770" y="2206298"/>
                  <a:pt x="9498205" y="2304457"/>
                </a:cubicBezTo>
                <a:cubicBezTo>
                  <a:pt x="9445192" y="2367446"/>
                  <a:pt x="9414733" y="2388931"/>
                  <a:pt x="9353666" y="2406389"/>
                </a:cubicBezTo>
                <a:cubicBezTo>
                  <a:pt x="9345096" y="2408833"/>
                  <a:pt x="9291400" y="2410416"/>
                  <a:pt x="9260621" y="2409126"/>
                </a:cubicBezTo>
                <a:lnTo>
                  <a:pt x="9260621" y="2409145"/>
                </a:lnTo>
                <a:lnTo>
                  <a:pt x="9188388" y="2406389"/>
                </a:lnTo>
                <a:cubicBezTo>
                  <a:pt x="9007072" y="2399683"/>
                  <a:pt x="8761115" y="2380505"/>
                  <a:pt x="8761115" y="2373076"/>
                </a:cubicBezTo>
                <a:cubicBezTo>
                  <a:pt x="8761115" y="2372216"/>
                  <a:pt x="8759180" y="2370984"/>
                  <a:pt x="8756830" y="2370339"/>
                </a:cubicBezTo>
                <a:cubicBezTo>
                  <a:pt x="8738734" y="2365452"/>
                  <a:pt x="8736311" y="2336734"/>
                  <a:pt x="8752105" y="2314467"/>
                </a:cubicBezTo>
                <a:cubicBezTo>
                  <a:pt x="8759841" y="2303519"/>
                  <a:pt x="8908886" y="2151579"/>
                  <a:pt x="9073502" y="1986796"/>
                </a:cubicBezTo>
                <a:cubicBezTo>
                  <a:pt x="9157219" y="1902988"/>
                  <a:pt x="9164245" y="1897286"/>
                  <a:pt x="9204304" y="1880819"/>
                </a:cubicBezTo>
                <a:cubicBezTo>
                  <a:pt x="9248181" y="1862775"/>
                  <a:pt x="9236012" y="1863831"/>
                  <a:pt x="9391619" y="1864566"/>
                </a:cubicBezTo>
                <a:cubicBezTo>
                  <a:pt x="9530648" y="1865221"/>
                  <a:pt x="9633634" y="1863295"/>
                  <a:pt x="9743868" y="1857977"/>
                </a:cubicBezTo>
                <a:cubicBezTo>
                  <a:pt x="9774701" y="1856489"/>
                  <a:pt x="9798301" y="1856124"/>
                  <a:pt x="9815209" y="1857740"/>
                </a:cubicBezTo>
                <a:close/>
                <a:moveTo>
                  <a:pt x="8495324" y="1798992"/>
                </a:moveTo>
                <a:cubicBezTo>
                  <a:pt x="8518205" y="1797736"/>
                  <a:pt x="8547037" y="1800857"/>
                  <a:pt x="8597135" y="1807512"/>
                </a:cubicBezTo>
                <a:cubicBezTo>
                  <a:pt x="8725537" y="1824571"/>
                  <a:pt x="8828352" y="1835607"/>
                  <a:pt x="8939982" y="1844310"/>
                </a:cubicBezTo>
                <a:cubicBezTo>
                  <a:pt x="9049947" y="1852885"/>
                  <a:pt x="9046714" y="1852273"/>
                  <a:pt x="9058957" y="1866642"/>
                </a:cubicBezTo>
                <a:cubicBezTo>
                  <a:pt x="9065667" y="1874524"/>
                  <a:pt x="9065078" y="1888191"/>
                  <a:pt x="9057587" y="1898117"/>
                </a:cubicBezTo>
                <a:cubicBezTo>
                  <a:pt x="9054745" y="1901880"/>
                  <a:pt x="9051637" y="1906279"/>
                  <a:pt x="9050681" y="1907892"/>
                </a:cubicBezTo>
                <a:cubicBezTo>
                  <a:pt x="9049750" y="1909504"/>
                  <a:pt x="9038953" y="1920501"/>
                  <a:pt x="9026710" y="1932329"/>
                </a:cubicBezTo>
                <a:lnTo>
                  <a:pt x="8998405" y="1959895"/>
                </a:lnTo>
                <a:cubicBezTo>
                  <a:pt x="8995099" y="1963219"/>
                  <a:pt x="8959252" y="1998408"/>
                  <a:pt x="8918753" y="2038094"/>
                </a:cubicBezTo>
                <a:lnTo>
                  <a:pt x="8751321" y="2203816"/>
                </a:lnTo>
                <a:cubicBezTo>
                  <a:pt x="8652325" y="2302600"/>
                  <a:pt x="8648726" y="2305865"/>
                  <a:pt x="8624314" y="2319589"/>
                </a:cubicBezTo>
                <a:cubicBezTo>
                  <a:pt x="8577645" y="2345785"/>
                  <a:pt x="8539912" y="2351865"/>
                  <a:pt x="8480632" y="2342774"/>
                </a:cubicBezTo>
                <a:lnTo>
                  <a:pt x="8480657" y="2342774"/>
                </a:lnTo>
                <a:lnTo>
                  <a:pt x="8391285" y="2329051"/>
                </a:lnTo>
                <a:cubicBezTo>
                  <a:pt x="8264253" y="2309540"/>
                  <a:pt x="8015113" y="2262562"/>
                  <a:pt x="7993272" y="2254019"/>
                </a:cubicBezTo>
                <a:cubicBezTo>
                  <a:pt x="7965824" y="2243267"/>
                  <a:pt x="7959286" y="2221430"/>
                  <a:pt x="7975862" y="2195859"/>
                </a:cubicBezTo>
                <a:cubicBezTo>
                  <a:pt x="7981347" y="2187414"/>
                  <a:pt x="8124245" y="2064153"/>
                  <a:pt x="8299537" y="1916689"/>
                </a:cubicBezTo>
                <a:cubicBezTo>
                  <a:pt x="8413567" y="1820769"/>
                  <a:pt x="8406833" y="1825953"/>
                  <a:pt x="8429213" y="1816726"/>
                </a:cubicBezTo>
                <a:cubicBezTo>
                  <a:pt x="8455510" y="1805878"/>
                  <a:pt x="8472442" y="1800247"/>
                  <a:pt x="8495324" y="1798992"/>
                </a:cubicBezTo>
                <a:close/>
                <a:moveTo>
                  <a:pt x="10641106" y="1755875"/>
                </a:moveTo>
                <a:cubicBezTo>
                  <a:pt x="10654695" y="1755743"/>
                  <a:pt x="10660168" y="1758838"/>
                  <a:pt x="10665432" y="1765082"/>
                </a:cubicBezTo>
                <a:cubicBezTo>
                  <a:pt x="10678214" y="1780221"/>
                  <a:pt x="10676156" y="1784066"/>
                  <a:pt x="10593004" y="1899114"/>
                </a:cubicBezTo>
                <a:cubicBezTo>
                  <a:pt x="10516706" y="2004703"/>
                  <a:pt x="10397144" y="2171520"/>
                  <a:pt x="10342884" y="2248076"/>
                </a:cubicBezTo>
                <a:cubicBezTo>
                  <a:pt x="10290852" y="2321524"/>
                  <a:pt x="10252948" y="2351454"/>
                  <a:pt x="10189824" y="2369010"/>
                </a:cubicBezTo>
                <a:cubicBezTo>
                  <a:pt x="10160344" y="2377201"/>
                  <a:pt x="9940585" y="2395637"/>
                  <a:pt x="9779691" y="2403417"/>
                </a:cubicBezTo>
                <a:cubicBezTo>
                  <a:pt x="9668820" y="2408774"/>
                  <a:pt x="9596539" y="2410846"/>
                  <a:pt x="9584932" y="2409008"/>
                </a:cubicBezTo>
                <a:lnTo>
                  <a:pt x="9584957" y="2409008"/>
                </a:lnTo>
                <a:cubicBezTo>
                  <a:pt x="9556920" y="2404551"/>
                  <a:pt x="9548816" y="2373702"/>
                  <a:pt x="9568086" y="2344788"/>
                </a:cubicBezTo>
                <a:cubicBezTo>
                  <a:pt x="9576974" y="2331436"/>
                  <a:pt x="9780302" y="2086596"/>
                  <a:pt x="9899694" y="1945485"/>
                </a:cubicBezTo>
                <a:cubicBezTo>
                  <a:pt x="9970359" y="1861952"/>
                  <a:pt x="10007896" y="1841329"/>
                  <a:pt x="10108827" y="1830602"/>
                </a:cubicBezTo>
                <a:cubicBezTo>
                  <a:pt x="10266195" y="1813876"/>
                  <a:pt x="10418201" y="1792502"/>
                  <a:pt x="10568078" y="1766030"/>
                </a:cubicBezTo>
                <a:cubicBezTo>
                  <a:pt x="10605810" y="1759367"/>
                  <a:pt x="10627516" y="1756007"/>
                  <a:pt x="10641106" y="1755875"/>
                </a:cubicBezTo>
                <a:close/>
                <a:moveTo>
                  <a:pt x="7812102" y="1653102"/>
                </a:moveTo>
                <a:lnTo>
                  <a:pt x="7870868" y="1667998"/>
                </a:lnTo>
                <a:cubicBezTo>
                  <a:pt x="7982791" y="1696375"/>
                  <a:pt x="8091973" y="1720677"/>
                  <a:pt x="8216825" y="1744994"/>
                </a:cubicBezTo>
                <a:cubicBezTo>
                  <a:pt x="8313372" y="1763803"/>
                  <a:pt x="8316383" y="1764855"/>
                  <a:pt x="8322211" y="1781728"/>
                </a:cubicBezTo>
                <a:cubicBezTo>
                  <a:pt x="8328528" y="1799993"/>
                  <a:pt x="8322603" y="1806560"/>
                  <a:pt x="8234700" y="1878778"/>
                </a:cubicBezTo>
                <a:cubicBezTo>
                  <a:pt x="8134920" y="1960736"/>
                  <a:pt x="8060484" y="2022708"/>
                  <a:pt x="7979927" y="2090878"/>
                </a:cubicBezTo>
                <a:cubicBezTo>
                  <a:pt x="7874174" y="2180337"/>
                  <a:pt x="7870697" y="2182722"/>
                  <a:pt x="7827014" y="2194862"/>
                </a:cubicBezTo>
                <a:cubicBezTo>
                  <a:pt x="7808186" y="2200121"/>
                  <a:pt x="7763890" y="2202858"/>
                  <a:pt x="7752113" y="2199534"/>
                </a:cubicBezTo>
                <a:lnTo>
                  <a:pt x="7752113" y="2199515"/>
                </a:lnTo>
                <a:cubicBezTo>
                  <a:pt x="7748734" y="2198557"/>
                  <a:pt x="7708528" y="2187941"/>
                  <a:pt x="7662741" y="2175899"/>
                </a:cubicBezTo>
                <a:cubicBezTo>
                  <a:pt x="7543177" y="2144463"/>
                  <a:pt x="7376136" y="2095628"/>
                  <a:pt x="7272440" y="2061808"/>
                </a:cubicBezTo>
                <a:cubicBezTo>
                  <a:pt x="7234316" y="2049354"/>
                  <a:pt x="7222931" y="2023217"/>
                  <a:pt x="7244356" y="1997196"/>
                </a:cubicBezTo>
                <a:cubicBezTo>
                  <a:pt x="7254174" y="1985271"/>
                  <a:pt x="7439677" y="1849346"/>
                  <a:pt x="7551429" y="1772221"/>
                </a:cubicBezTo>
                <a:cubicBezTo>
                  <a:pt x="7557674" y="1767914"/>
                  <a:pt x="7589701" y="1745477"/>
                  <a:pt x="7622609" y="1722360"/>
                </a:cubicBezTo>
                <a:cubicBezTo>
                  <a:pt x="7679979" y="1682066"/>
                  <a:pt x="7695968" y="1671531"/>
                  <a:pt x="7699787" y="1671531"/>
                </a:cubicBezTo>
                <a:cubicBezTo>
                  <a:pt x="7700743" y="1671531"/>
                  <a:pt x="7703264" y="1670264"/>
                  <a:pt x="7705419" y="1668716"/>
                </a:cubicBezTo>
                <a:cubicBezTo>
                  <a:pt x="7716340" y="1660827"/>
                  <a:pt x="7754929" y="1653170"/>
                  <a:pt x="7783944" y="1653135"/>
                </a:cubicBezTo>
                <a:lnTo>
                  <a:pt x="7812102" y="1653102"/>
                </a:lnTo>
                <a:close/>
                <a:moveTo>
                  <a:pt x="2469468" y="1587290"/>
                </a:moveTo>
                <a:cubicBezTo>
                  <a:pt x="2481113" y="1587417"/>
                  <a:pt x="2492401" y="1588008"/>
                  <a:pt x="2496552" y="1588987"/>
                </a:cubicBezTo>
                <a:cubicBezTo>
                  <a:pt x="2500592" y="1589939"/>
                  <a:pt x="2504460" y="1590770"/>
                  <a:pt x="2505121" y="1590834"/>
                </a:cubicBezTo>
                <a:cubicBezTo>
                  <a:pt x="2511120" y="1591405"/>
                  <a:pt x="2521674" y="1594163"/>
                  <a:pt x="2524343" y="1595854"/>
                </a:cubicBezTo>
                <a:cubicBezTo>
                  <a:pt x="2526179" y="1597002"/>
                  <a:pt x="2529362" y="1598144"/>
                  <a:pt x="2531468" y="1598388"/>
                </a:cubicBezTo>
                <a:cubicBezTo>
                  <a:pt x="2533549" y="1598632"/>
                  <a:pt x="2541433" y="1603573"/>
                  <a:pt x="2548974" y="1609367"/>
                </a:cubicBezTo>
                <a:cubicBezTo>
                  <a:pt x="2571061" y="1626346"/>
                  <a:pt x="2730241" y="1745161"/>
                  <a:pt x="2770863" y="1774966"/>
                </a:cubicBezTo>
                <a:lnTo>
                  <a:pt x="2805143" y="1800453"/>
                </a:lnTo>
                <a:cubicBezTo>
                  <a:pt x="2827719" y="1817390"/>
                  <a:pt x="2988589" y="1934997"/>
                  <a:pt x="3011042" y="1950985"/>
                </a:cubicBezTo>
                <a:cubicBezTo>
                  <a:pt x="3033618" y="1967051"/>
                  <a:pt x="3042090" y="1979953"/>
                  <a:pt x="3042629" y="1999073"/>
                </a:cubicBezTo>
                <a:cubicBezTo>
                  <a:pt x="3043731" y="2038915"/>
                  <a:pt x="3019416" y="2066089"/>
                  <a:pt x="2932395" y="2122255"/>
                </a:cubicBezTo>
                <a:cubicBezTo>
                  <a:pt x="2699562" y="2272591"/>
                  <a:pt x="2417351" y="2470590"/>
                  <a:pt x="2171001" y="2656448"/>
                </a:cubicBezTo>
                <a:cubicBezTo>
                  <a:pt x="2150852" y="2671657"/>
                  <a:pt x="2133080" y="2684091"/>
                  <a:pt x="2131511" y="2684091"/>
                </a:cubicBezTo>
                <a:cubicBezTo>
                  <a:pt x="2129943" y="2684091"/>
                  <a:pt x="2127230" y="2685479"/>
                  <a:pt x="2125484" y="2687141"/>
                </a:cubicBezTo>
                <a:cubicBezTo>
                  <a:pt x="2101253" y="2710463"/>
                  <a:pt x="1975833" y="2744714"/>
                  <a:pt x="1965167" y="2730932"/>
                </a:cubicBezTo>
                <a:cubicBezTo>
                  <a:pt x="1965158" y="2730938"/>
                  <a:pt x="1965150" y="2730945"/>
                  <a:pt x="1965141" y="2730951"/>
                </a:cubicBezTo>
                <a:cubicBezTo>
                  <a:pt x="1964416" y="2730013"/>
                  <a:pt x="1962190" y="2729739"/>
                  <a:pt x="1960195" y="2730365"/>
                </a:cubicBezTo>
                <a:cubicBezTo>
                  <a:pt x="1958201" y="2730971"/>
                  <a:pt x="1954839" y="2730326"/>
                  <a:pt x="1952724" y="2728918"/>
                </a:cubicBezTo>
                <a:cubicBezTo>
                  <a:pt x="1950608" y="2727510"/>
                  <a:pt x="1946833" y="2726259"/>
                  <a:pt x="1944336" y="2726103"/>
                </a:cubicBezTo>
                <a:cubicBezTo>
                  <a:pt x="1938172" y="2725751"/>
                  <a:pt x="1948098" y="2732945"/>
                  <a:pt x="1746056" y="2582394"/>
                </a:cubicBezTo>
                <a:cubicBezTo>
                  <a:pt x="1456612" y="2366742"/>
                  <a:pt x="1415500" y="2335385"/>
                  <a:pt x="1415500" y="2330321"/>
                </a:cubicBezTo>
                <a:cubicBezTo>
                  <a:pt x="1415500" y="2328581"/>
                  <a:pt x="1414174" y="2326079"/>
                  <a:pt x="1412552" y="2324789"/>
                </a:cubicBezTo>
                <a:cubicBezTo>
                  <a:pt x="1377227" y="2296579"/>
                  <a:pt x="1433918" y="2215702"/>
                  <a:pt x="1543289" y="2138266"/>
                </a:cubicBezTo>
                <a:cubicBezTo>
                  <a:pt x="1804133" y="1953585"/>
                  <a:pt x="2113141" y="1753143"/>
                  <a:pt x="2332507" y="1626305"/>
                </a:cubicBezTo>
                <a:cubicBezTo>
                  <a:pt x="2366968" y="1606380"/>
                  <a:pt x="2400448" y="1594591"/>
                  <a:pt x="2440245" y="1588369"/>
                </a:cubicBezTo>
                <a:cubicBezTo>
                  <a:pt x="2445822" y="1587497"/>
                  <a:pt x="2457823" y="1587162"/>
                  <a:pt x="2469468" y="1587290"/>
                </a:cubicBezTo>
                <a:close/>
                <a:moveTo>
                  <a:pt x="1369" y="1544519"/>
                </a:moveTo>
                <a:cubicBezTo>
                  <a:pt x="2108" y="1544519"/>
                  <a:pt x="28695" y="1563654"/>
                  <a:pt x="60453" y="1587040"/>
                </a:cubicBezTo>
                <a:lnTo>
                  <a:pt x="133177" y="1640107"/>
                </a:lnTo>
                <a:cubicBezTo>
                  <a:pt x="141418" y="1645907"/>
                  <a:pt x="150410" y="1652505"/>
                  <a:pt x="153157" y="1654769"/>
                </a:cubicBezTo>
                <a:cubicBezTo>
                  <a:pt x="155904" y="1657033"/>
                  <a:pt x="171050" y="1668432"/>
                  <a:pt x="186812" y="1680101"/>
                </a:cubicBezTo>
                <a:cubicBezTo>
                  <a:pt x="202576" y="1691771"/>
                  <a:pt x="214809" y="1702175"/>
                  <a:pt x="213998" y="1703223"/>
                </a:cubicBezTo>
                <a:cubicBezTo>
                  <a:pt x="213188" y="1704269"/>
                  <a:pt x="214846" y="1706853"/>
                  <a:pt x="217683" y="1708963"/>
                </a:cubicBezTo>
                <a:cubicBezTo>
                  <a:pt x="220520" y="1711072"/>
                  <a:pt x="222841" y="1714472"/>
                  <a:pt x="222841" y="1716517"/>
                </a:cubicBezTo>
                <a:cubicBezTo>
                  <a:pt x="222841" y="1718561"/>
                  <a:pt x="223856" y="1720735"/>
                  <a:pt x="225097" y="1721347"/>
                </a:cubicBezTo>
                <a:cubicBezTo>
                  <a:pt x="237474" y="1727456"/>
                  <a:pt x="216090" y="1794521"/>
                  <a:pt x="194408" y="1817594"/>
                </a:cubicBezTo>
                <a:cubicBezTo>
                  <a:pt x="191192" y="1821017"/>
                  <a:pt x="188488" y="1824536"/>
                  <a:pt x="188399" y="1825414"/>
                </a:cubicBezTo>
                <a:cubicBezTo>
                  <a:pt x="188309" y="1826293"/>
                  <a:pt x="184434" y="1830970"/>
                  <a:pt x="179787" y="1835808"/>
                </a:cubicBezTo>
                <a:cubicBezTo>
                  <a:pt x="175140" y="1840647"/>
                  <a:pt x="169188" y="1847245"/>
                  <a:pt x="166559" y="1850470"/>
                </a:cubicBezTo>
                <a:cubicBezTo>
                  <a:pt x="163931" y="1853696"/>
                  <a:pt x="125384" y="1884776"/>
                  <a:pt x="80902" y="1919537"/>
                </a:cubicBezTo>
                <a:lnTo>
                  <a:pt x="23" y="1982827"/>
                </a:lnTo>
                <a:lnTo>
                  <a:pt x="23" y="1763629"/>
                </a:lnTo>
                <a:lnTo>
                  <a:pt x="25" y="1763631"/>
                </a:lnTo>
                <a:cubicBezTo>
                  <a:pt x="25" y="1643127"/>
                  <a:pt x="630" y="1544519"/>
                  <a:pt x="1369" y="1544519"/>
                </a:cubicBezTo>
                <a:close/>
                <a:moveTo>
                  <a:pt x="11658941" y="1486465"/>
                </a:moveTo>
                <a:cubicBezTo>
                  <a:pt x="11672359" y="1487791"/>
                  <a:pt x="11677666" y="1495523"/>
                  <a:pt x="11677666" y="1509938"/>
                </a:cubicBezTo>
                <a:cubicBezTo>
                  <a:pt x="11677666" y="1521959"/>
                  <a:pt x="11674165" y="1529032"/>
                  <a:pt x="11638023" y="1590226"/>
                </a:cubicBezTo>
                <a:lnTo>
                  <a:pt x="11597721" y="1658650"/>
                </a:lnTo>
                <a:lnTo>
                  <a:pt x="11511457" y="1806249"/>
                </a:lnTo>
                <a:lnTo>
                  <a:pt x="11395567" y="2005661"/>
                </a:lnTo>
                <a:cubicBezTo>
                  <a:pt x="11374852" y="2041671"/>
                  <a:pt x="11356097" y="2073342"/>
                  <a:pt x="11353870" y="2076039"/>
                </a:cubicBezTo>
                <a:cubicBezTo>
                  <a:pt x="11351640" y="2078718"/>
                  <a:pt x="11346082" y="2085756"/>
                  <a:pt x="11341528" y="2091679"/>
                </a:cubicBezTo>
                <a:cubicBezTo>
                  <a:pt x="11319246" y="2120554"/>
                  <a:pt x="11275343" y="2154316"/>
                  <a:pt x="11235922" y="2172888"/>
                </a:cubicBezTo>
                <a:cubicBezTo>
                  <a:pt x="11195692" y="2191832"/>
                  <a:pt x="10879852" y="2263794"/>
                  <a:pt x="10675789" y="2300508"/>
                </a:cubicBezTo>
                <a:cubicBezTo>
                  <a:pt x="10597509" y="2314603"/>
                  <a:pt x="10598781" y="2314427"/>
                  <a:pt x="10585829" y="2312727"/>
                </a:cubicBezTo>
                <a:lnTo>
                  <a:pt x="10585829" y="2312707"/>
                </a:lnTo>
                <a:cubicBezTo>
                  <a:pt x="10566143" y="2310126"/>
                  <a:pt x="10556079" y="2298436"/>
                  <a:pt x="10557060" y="2279336"/>
                </a:cubicBezTo>
                <a:cubicBezTo>
                  <a:pt x="10557866" y="2263755"/>
                  <a:pt x="10556275" y="2266277"/>
                  <a:pt x="10676964" y="2088727"/>
                </a:cubicBezTo>
                <a:cubicBezTo>
                  <a:pt x="10896919" y="1765189"/>
                  <a:pt x="10914353" y="1740928"/>
                  <a:pt x="10942878" y="1718348"/>
                </a:cubicBezTo>
                <a:cubicBezTo>
                  <a:pt x="10989375" y="1681568"/>
                  <a:pt x="11007666" y="1673640"/>
                  <a:pt x="11105512" y="1647870"/>
                </a:cubicBezTo>
                <a:cubicBezTo>
                  <a:pt x="11267337" y="1605248"/>
                  <a:pt x="11452619" y="1549424"/>
                  <a:pt x="11591550" y="1501426"/>
                </a:cubicBezTo>
                <a:cubicBezTo>
                  <a:pt x="11623994" y="1490218"/>
                  <a:pt x="11645523" y="1485139"/>
                  <a:pt x="11658941" y="1486465"/>
                </a:cubicBezTo>
                <a:close/>
                <a:moveTo>
                  <a:pt x="7090634" y="1436738"/>
                </a:moveTo>
                <a:cubicBezTo>
                  <a:pt x="7123347" y="1436940"/>
                  <a:pt x="7123054" y="1436867"/>
                  <a:pt x="7202337" y="1465322"/>
                </a:cubicBezTo>
                <a:cubicBezTo>
                  <a:pt x="7309365" y="1503741"/>
                  <a:pt x="7426308" y="1542324"/>
                  <a:pt x="7546360" y="1578819"/>
                </a:cubicBezTo>
                <a:cubicBezTo>
                  <a:pt x="7649445" y="1610161"/>
                  <a:pt x="7648123" y="1619998"/>
                  <a:pt x="7529882" y="1701065"/>
                </a:cubicBezTo>
                <a:cubicBezTo>
                  <a:pt x="7439849" y="1762788"/>
                  <a:pt x="7321559" y="1845221"/>
                  <a:pt x="7234169" y="1907137"/>
                </a:cubicBezTo>
                <a:cubicBezTo>
                  <a:pt x="7160835" y="1959094"/>
                  <a:pt x="7158558" y="1960540"/>
                  <a:pt x="7137917" y="1968712"/>
                </a:cubicBezTo>
                <a:cubicBezTo>
                  <a:pt x="7106428" y="1981185"/>
                  <a:pt x="7062305" y="1985896"/>
                  <a:pt x="7034612" y="1979719"/>
                </a:cubicBezTo>
                <a:lnTo>
                  <a:pt x="7034735" y="1979699"/>
                </a:lnTo>
                <a:cubicBezTo>
                  <a:pt x="6988359" y="1969338"/>
                  <a:pt x="6566717" y="1801461"/>
                  <a:pt x="6547985" y="1785886"/>
                </a:cubicBezTo>
                <a:cubicBezTo>
                  <a:pt x="6527245" y="1768661"/>
                  <a:pt x="6528617" y="1745639"/>
                  <a:pt x="6551609" y="1725023"/>
                </a:cubicBezTo>
                <a:cubicBezTo>
                  <a:pt x="6564097" y="1713801"/>
                  <a:pt x="7007287" y="1450683"/>
                  <a:pt x="7013653" y="1450683"/>
                </a:cubicBezTo>
                <a:cubicBezTo>
                  <a:pt x="7014313" y="1450683"/>
                  <a:pt x="7020679" y="1448576"/>
                  <a:pt x="7027805" y="1446001"/>
                </a:cubicBezTo>
                <a:cubicBezTo>
                  <a:pt x="7045605" y="1439553"/>
                  <a:pt x="7065734" y="1436586"/>
                  <a:pt x="7090634" y="1436738"/>
                </a:cubicBezTo>
                <a:close/>
                <a:moveTo>
                  <a:pt x="9059647" y="1350168"/>
                </a:moveTo>
                <a:cubicBezTo>
                  <a:pt x="9083763" y="1349736"/>
                  <a:pt x="9113248" y="1351373"/>
                  <a:pt x="9152737" y="1353496"/>
                </a:cubicBezTo>
                <a:cubicBezTo>
                  <a:pt x="9251291" y="1358794"/>
                  <a:pt x="9329107" y="1360698"/>
                  <a:pt x="9448083" y="1360718"/>
                </a:cubicBezTo>
                <a:cubicBezTo>
                  <a:pt x="9592180" y="1360745"/>
                  <a:pt x="9610911" y="1366033"/>
                  <a:pt x="9581210" y="1398292"/>
                </a:cubicBezTo>
                <a:cubicBezTo>
                  <a:pt x="9578517" y="1401207"/>
                  <a:pt x="9576314" y="1404081"/>
                  <a:pt x="9576314" y="1404681"/>
                </a:cubicBezTo>
                <a:cubicBezTo>
                  <a:pt x="9576314" y="1405283"/>
                  <a:pt x="9544090" y="1436275"/>
                  <a:pt x="9504693" y="1473556"/>
                </a:cubicBezTo>
                <a:lnTo>
                  <a:pt x="9331801" y="1638226"/>
                </a:lnTo>
                <a:cubicBezTo>
                  <a:pt x="9209323" y="1755365"/>
                  <a:pt x="9211087" y="1753931"/>
                  <a:pt x="9170978" y="1769912"/>
                </a:cubicBezTo>
                <a:cubicBezTo>
                  <a:pt x="9129476" y="1786457"/>
                  <a:pt x="9110940" y="1787994"/>
                  <a:pt x="9025388" y="1781986"/>
                </a:cubicBezTo>
                <a:cubicBezTo>
                  <a:pt x="9025396" y="1781985"/>
                  <a:pt x="9025404" y="1781985"/>
                  <a:pt x="9025412" y="1781984"/>
                </a:cubicBezTo>
                <a:cubicBezTo>
                  <a:pt x="8874630" y="1771392"/>
                  <a:pt x="8636385" y="1746754"/>
                  <a:pt x="8595691" y="1737542"/>
                </a:cubicBezTo>
                <a:cubicBezTo>
                  <a:pt x="8566969" y="1731040"/>
                  <a:pt x="8557835" y="1711842"/>
                  <a:pt x="8573456" y="1690717"/>
                </a:cubicBezTo>
                <a:cubicBezTo>
                  <a:pt x="8578820" y="1683460"/>
                  <a:pt x="8692212" y="1590087"/>
                  <a:pt x="8862460" y="1452740"/>
                </a:cubicBezTo>
                <a:cubicBezTo>
                  <a:pt x="8963280" y="1371394"/>
                  <a:pt x="8987301" y="1351465"/>
                  <a:pt x="9059647" y="1350168"/>
                </a:cubicBezTo>
                <a:close/>
                <a:moveTo>
                  <a:pt x="10318667" y="1299439"/>
                </a:moveTo>
                <a:cubicBezTo>
                  <a:pt x="10330683" y="1299469"/>
                  <a:pt x="10334912" y="1301976"/>
                  <a:pt x="10339846" y="1306982"/>
                </a:cubicBezTo>
                <a:cubicBezTo>
                  <a:pt x="10352580" y="1319924"/>
                  <a:pt x="10353094" y="1319208"/>
                  <a:pt x="10244917" y="1441655"/>
                </a:cubicBezTo>
                <a:lnTo>
                  <a:pt x="10078659" y="1630539"/>
                </a:lnTo>
                <a:cubicBezTo>
                  <a:pt x="9946021" y="1781871"/>
                  <a:pt x="9948862" y="1780635"/>
                  <a:pt x="9709784" y="1790826"/>
                </a:cubicBezTo>
                <a:cubicBezTo>
                  <a:pt x="9594434" y="1795741"/>
                  <a:pt x="9394606" y="1798001"/>
                  <a:pt x="9352294" y="1794867"/>
                </a:cubicBezTo>
                <a:lnTo>
                  <a:pt x="9352294" y="1794863"/>
                </a:lnTo>
                <a:cubicBezTo>
                  <a:pt x="9310180" y="1791745"/>
                  <a:pt x="9296810" y="1770538"/>
                  <a:pt x="9319974" y="1743610"/>
                </a:cubicBezTo>
                <a:cubicBezTo>
                  <a:pt x="9334617" y="1726588"/>
                  <a:pt x="9653272" y="1416350"/>
                  <a:pt x="9672738" y="1400163"/>
                </a:cubicBezTo>
                <a:cubicBezTo>
                  <a:pt x="9714070" y="1365803"/>
                  <a:pt x="9755964" y="1353480"/>
                  <a:pt x="9853025" y="1347154"/>
                </a:cubicBezTo>
                <a:cubicBezTo>
                  <a:pt x="9978979" y="1338943"/>
                  <a:pt x="10117494" y="1324877"/>
                  <a:pt x="10250768" y="1306763"/>
                </a:cubicBezTo>
                <a:cubicBezTo>
                  <a:pt x="10286848" y="1301858"/>
                  <a:pt x="10306651" y="1299410"/>
                  <a:pt x="10318667" y="1299439"/>
                </a:cubicBezTo>
                <a:close/>
                <a:moveTo>
                  <a:pt x="12146442" y="1288275"/>
                </a:moveTo>
                <a:cubicBezTo>
                  <a:pt x="12146932" y="1288275"/>
                  <a:pt x="12147324" y="1419863"/>
                  <a:pt x="12147324" y="1580698"/>
                </a:cubicBezTo>
                <a:lnTo>
                  <a:pt x="12147324" y="1873121"/>
                </a:lnTo>
                <a:lnTo>
                  <a:pt x="12075703" y="1901073"/>
                </a:lnTo>
                <a:cubicBezTo>
                  <a:pt x="11912630" y="1964724"/>
                  <a:pt x="11747498" y="2023001"/>
                  <a:pt x="11575586" y="2077584"/>
                </a:cubicBezTo>
                <a:cubicBezTo>
                  <a:pt x="11510161" y="2098365"/>
                  <a:pt x="11494416" y="2100985"/>
                  <a:pt x="11479357" y="2093673"/>
                </a:cubicBezTo>
                <a:cubicBezTo>
                  <a:pt x="11454994" y="2081826"/>
                  <a:pt x="11458153" y="2062785"/>
                  <a:pt x="11495566" y="1996668"/>
                </a:cubicBezTo>
                <a:cubicBezTo>
                  <a:pt x="11584058" y="1840166"/>
                  <a:pt x="11668925" y="1691372"/>
                  <a:pt x="11744928" y="1559510"/>
                </a:cubicBezTo>
                <a:cubicBezTo>
                  <a:pt x="11778105" y="1501946"/>
                  <a:pt x="11803032" y="1464159"/>
                  <a:pt x="11811652" y="1458356"/>
                </a:cubicBezTo>
                <a:cubicBezTo>
                  <a:pt x="11812460" y="1457819"/>
                  <a:pt x="11817111" y="1453420"/>
                  <a:pt x="11821983" y="1448581"/>
                </a:cubicBezTo>
                <a:cubicBezTo>
                  <a:pt x="11861454" y="1409557"/>
                  <a:pt x="11890863" y="1392478"/>
                  <a:pt x="11979597" y="1357078"/>
                </a:cubicBezTo>
                <a:cubicBezTo>
                  <a:pt x="12014612" y="1343109"/>
                  <a:pt x="12066277" y="1321916"/>
                  <a:pt x="12094411" y="1309979"/>
                </a:cubicBezTo>
                <a:lnTo>
                  <a:pt x="12146442" y="1288275"/>
                </a:lnTo>
                <a:close/>
                <a:moveTo>
                  <a:pt x="8347489" y="1262341"/>
                </a:moveTo>
                <a:cubicBezTo>
                  <a:pt x="8362575" y="1262095"/>
                  <a:pt x="8378405" y="1264108"/>
                  <a:pt x="8397283" y="1267574"/>
                </a:cubicBezTo>
                <a:cubicBezTo>
                  <a:pt x="8507983" y="1287907"/>
                  <a:pt x="8648408" y="1308342"/>
                  <a:pt x="8781315" y="1323474"/>
                </a:cubicBezTo>
                <a:cubicBezTo>
                  <a:pt x="8870835" y="1333665"/>
                  <a:pt x="8883885" y="1339845"/>
                  <a:pt x="8869169" y="1365066"/>
                </a:cubicBezTo>
                <a:cubicBezTo>
                  <a:pt x="8860159" y="1380500"/>
                  <a:pt x="8478404" y="1679423"/>
                  <a:pt x="8457273" y="1687595"/>
                </a:cubicBezTo>
                <a:cubicBezTo>
                  <a:pt x="8422528" y="1701020"/>
                  <a:pt x="8376765" y="1706147"/>
                  <a:pt x="8347088" y="1699940"/>
                </a:cubicBezTo>
                <a:cubicBezTo>
                  <a:pt x="8339693" y="1698392"/>
                  <a:pt x="8307177" y="1692240"/>
                  <a:pt x="8274855" y="1686265"/>
                </a:cubicBezTo>
                <a:cubicBezTo>
                  <a:pt x="8149073" y="1663021"/>
                  <a:pt x="7915286" y="1611412"/>
                  <a:pt x="7885534" y="1600323"/>
                </a:cubicBezTo>
                <a:cubicBezTo>
                  <a:pt x="7857939" y="1590034"/>
                  <a:pt x="7854806" y="1565261"/>
                  <a:pt x="7878631" y="1545329"/>
                </a:cubicBezTo>
                <a:cubicBezTo>
                  <a:pt x="7886221" y="1538953"/>
                  <a:pt x="8028359" y="1442253"/>
                  <a:pt x="8169568" y="1347389"/>
                </a:cubicBezTo>
                <a:cubicBezTo>
                  <a:pt x="8263666" y="1284160"/>
                  <a:pt x="8302230" y="1263081"/>
                  <a:pt x="8347489" y="1262341"/>
                </a:cubicBezTo>
                <a:close/>
                <a:moveTo>
                  <a:pt x="6436414" y="1159497"/>
                </a:moveTo>
                <a:cubicBezTo>
                  <a:pt x="6463424" y="1162101"/>
                  <a:pt x="6492954" y="1171421"/>
                  <a:pt x="6527834" y="1187729"/>
                </a:cubicBezTo>
                <a:cubicBezTo>
                  <a:pt x="6630698" y="1235823"/>
                  <a:pt x="6762136" y="1293477"/>
                  <a:pt x="6864511" y="1335407"/>
                </a:cubicBezTo>
                <a:cubicBezTo>
                  <a:pt x="6980254" y="1382811"/>
                  <a:pt x="6979960" y="1390744"/>
                  <a:pt x="6859981" y="1458495"/>
                </a:cubicBezTo>
                <a:cubicBezTo>
                  <a:pt x="6750260" y="1520463"/>
                  <a:pt x="6598303" y="1608245"/>
                  <a:pt x="6513142" y="1658878"/>
                </a:cubicBezTo>
                <a:cubicBezTo>
                  <a:pt x="6492281" y="1671288"/>
                  <a:pt x="6468579" y="1684047"/>
                  <a:pt x="6460498" y="1687231"/>
                </a:cubicBezTo>
                <a:cubicBezTo>
                  <a:pt x="6434519" y="1697473"/>
                  <a:pt x="6429401" y="1698492"/>
                  <a:pt x="6388266" y="1701641"/>
                </a:cubicBezTo>
                <a:cubicBezTo>
                  <a:pt x="6384912" y="1701899"/>
                  <a:pt x="6375092" y="1701438"/>
                  <a:pt x="6366474" y="1700615"/>
                </a:cubicBezTo>
                <a:cubicBezTo>
                  <a:pt x="6366466" y="1700618"/>
                  <a:pt x="6366457" y="1700622"/>
                  <a:pt x="6366449" y="1700625"/>
                </a:cubicBezTo>
                <a:cubicBezTo>
                  <a:pt x="6357830" y="1699802"/>
                  <a:pt x="6349603" y="1698210"/>
                  <a:pt x="6348208" y="1697088"/>
                </a:cubicBezTo>
                <a:cubicBezTo>
                  <a:pt x="6346812" y="1695966"/>
                  <a:pt x="6343898" y="1695049"/>
                  <a:pt x="6341718" y="1695049"/>
                </a:cubicBezTo>
                <a:cubicBezTo>
                  <a:pt x="6325877" y="1695049"/>
                  <a:pt x="5894147" y="1480355"/>
                  <a:pt x="5874655" y="1462780"/>
                </a:cubicBezTo>
                <a:cubicBezTo>
                  <a:pt x="5856953" y="1446806"/>
                  <a:pt x="5859060" y="1421589"/>
                  <a:pt x="5879480" y="1405295"/>
                </a:cubicBezTo>
                <a:cubicBezTo>
                  <a:pt x="5892164" y="1395158"/>
                  <a:pt x="6294903" y="1199301"/>
                  <a:pt x="6360107" y="1171560"/>
                </a:cubicBezTo>
                <a:cubicBezTo>
                  <a:pt x="6384911" y="1161005"/>
                  <a:pt x="6409403" y="1156893"/>
                  <a:pt x="6436414" y="1159497"/>
                </a:cubicBezTo>
                <a:close/>
                <a:moveTo>
                  <a:pt x="11114767" y="1129632"/>
                </a:moveTo>
                <a:cubicBezTo>
                  <a:pt x="11130211" y="1128137"/>
                  <a:pt x="11135175" y="1131438"/>
                  <a:pt x="11137489" y="1138779"/>
                </a:cubicBezTo>
                <a:cubicBezTo>
                  <a:pt x="11141530" y="1151615"/>
                  <a:pt x="11137906" y="1157070"/>
                  <a:pt x="11020276" y="1316266"/>
                </a:cubicBezTo>
                <a:lnTo>
                  <a:pt x="10857987" y="1536609"/>
                </a:lnTo>
                <a:cubicBezTo>
                  <a:pt x="10783133" y="1639086"/>
                  <a:pt x="10747557" y="1663031"/>
                  <a:pt x="10640236" y="1683149"/>
                </a:cubicBezTo>
                <a:cubicBezTo>
                  <a:pt x="10395626" y="1729005"/>
                  <a:pt x="10134855" y="1764511"/>
                  <a:pt x="10108581" y="1755539"/>
                </a:cubicBezTo>
                <a:cubicBezTo>
                  <a:pt x="10097710" y="1751827"/>
                  <a:pt x="10090487" y="1743317"/>
                  <a:pt x="10090584" y="1734322"/>
                </a:cubicBezTo>
                <a:cubicBezTo>
                  <a:pt x="10090755" y="1719650"/>
                  <a:pt x="10095554" y="1713801"/>
                  <a:pt x="10318153" y="1456073"/>
                </a:cubicBezTo>
                <a:lnTo>
                  <a:pt x="10388034" y="1374952"/>
                </a:lnTo>
                <a:cubicBezTo>
                  <a:pt x="10457476" y="1294177"/>
                  <a:pt x="10497706" y="1268473"/>
                  <a:pt x="10578337" y="1253306"/>
                </a:cubicBezTo>
                <a:cubicBezTo>
                  <a:pt x="10709139" y="1228705"/>
                  <a:pt x="10878505" y="1189622"/>
                  <a:pt x="11029165" y="1149267"/>
                </a:cubicBezTo>
                <a:cubicBezTo>
                  <a:pt x="11073398" y="1137420"/>
                  <a:pt x="11099322" y="1131128"/>
                  <a:pt x="11114767" y="1129632"/>
                </a:cubicBezTo>
                <a:close/>
                <a:moveTo>
                  <a:pt x="7714135" y="1105646"/>
                </a:moveTo>
                <a:lnTo>
                  <a:pt x="7774126" y="1122965"/>
                </a:lnTo>
                <a:cubicBezTo>
                  <a:pt x="7882793" y="1154338"/>
                  <a:pt x="8019936" y="1189371"/>
                  <a:pt x="8127208" y="1213153"/>
                </a:cubicBezTo>
                <a:cubicBezTo>
                  <a:pt x="8179239" y="1224693"/>
                  <a:pt x="8186781" y="1228164"/>
                  <a:pt x="8190821" y="1242474"/>
                </a:cubicBezTo>
                <a:cubicBezTo>
                  <a:pt x="8195204" y="1257889"/>
                  <a:pt x="8195743" y="1257453"/>
                  <a:pt x="8070401" y="1339403"/>
                </a:cubicBezTo>
                <a:lnTo>
                  <a:pt x="7885534" y="1461277"/>
                </a:lnTo>
                <a:cubicBezTo>
                  <a:pt x="7760928" y="1544157"/>
                  <a:pt x="7736785" y="1553588"/>
                  <a:pt x="7674959" y="1543508"/>
                </a:cubicBezTo>
                <a:cubicBezTo>
                  <a:pt x="7631326" y="1536392"/>
                  <a:pt x="7234023" y="1409332"/>
                  <a:pt x="7212181" y="1395510"/>
                </a:cubicBezTo>
                <a:cubicBezTo>
                  <a:pt x="7210834" y="1394658"/>
                  <a:pt x="7206795" y="1392200"/>
                  <a:pt x="7203195" y="1390050"/>
                </a:cubicBezTo>
                <a:cubicBezTo>
                  <a:pt x="7161251" y="1364987"/>
                  <a:pt x="7166148" y="1361330"/>
                  <a:pt x="7448467" y="1206057"/>
                </a:cubicBezTo>
                <a:cubicBezTo>
                  <a:pt x="7638770" y="1101396"/>
                  <a:pt x="7627750" y="1106100"/>
                  <a:pt x="7683528" y="1105806"/>
                </a:cubicBezTo>
                <a:lnTo>
                  <a:pt x="7714135" y="1105646"/>
                </a:lnTo>
                <a:close/>
                <a:moveTo>
                  <a:pt x="3534471" y="1044372"/>
                </a:moveTo>
                <a:cubicBezTo>
                  <a:pt x="3582829" y="1048073"/>
                  <a:pt x="3585916" y="1049607"/>
                  <a:pt x="3672447" y="1112946"/>
                </a:cubicBezTo>
                <a:cubicBezTo>
                  <a:pt x="3802785" y="1208342"/>
                  <a:pt x="3929962" y="1299533"/>
                  <a:pt x="4033805" y="1372037"/>
                </a:cubicBezTo>
                <a:cubicBezTo>
                  <a:pt x="4105181" y="1421871"/>
                  <a:pt x="4095901" y="1454333"/>
                  <a:pt x="3995730" y="1505277"/>
                </a:cubicBezTo>
                <a:cubicBezTo>
                  <a:pt x="3828738" y="1590191"/>
                  <a:pt x="3599260" y="1716354"/>
                  <a:pt x="3406851" y="1829058"/>
                </a:cubicBezTo>
                <a:cubicBezTo>
                  <a:pt x="3320687" y="1879517"/>
                  <a:pt x="3295076" y="1888942"/>
                  <a:pt x="3237191" y="1891474"/>
                </a:cubicBezTo>
                <a:cubicBezTo>
                  <a:pt x="3227886" y="1891880"/>
                  <a:pt x="3219881" y="1891896"/>
                  <a:pt x="3219391" y="1891505"/>
                </a:cubicBezTo>
                <a:cubicBezTo>
                  <a:pt x="3218901" y="1891116"/>
                  <a:pt x="3213269" y="1890295"/>
                  <a:pt x="3206853" y="1889683"/>
                </a:cubicBezTo>
                <a:cubicBezTo>
                  <a:pt x="3200463" y="1889069"/>
                  <a:pt x="3193313" y="1887755"/>
                  <a:pt x="3190987" y="1886766"/>
                </a:cubicBezTo>
                <a:cubicBezTo>
                  <a:pt x="3188661" y="1885775"/>
                  <a:pt x="3185110" y="1884416"/>
                  <a:pt x="3183102" y="1883746"/>
                </a:cubicBezTo>
                <a:cubicBezTo>
                  <a:pt x="3170859" y="1879683"/>
                  <a:pt x="3161041" y="1873766"/>
                  <a:pt x="3137364" y="1856216"/>
                </a:cubicBezTo>
                <a:cubicBezTo>
                  <a:pt x="3122795" y="1845399"/>
                  <a:pt x="3099288" y="1828244"/>
                  <a:pt x="3085161" y="1818094"/>
                </a:cubicBezTo>
                <a:cubicBezTo>
                  <a:pt x="3055802" y="1797002"/>
                  <a:pt x="2980338" y="1741773"/>
                  <a:pt x="2937023" y="1709643"/>
                </a:cubicBezTo>
                <a:lnTo>
                  <a:pt x="2852546" y="1647088"/>
                </a:lnTo>
                <a:cubicBezTo>
                  <a:pt x="2663396" y="1507123"/>
                  <a:pt x="2666750" y="1510192"/>
                  <a:pt x="2669566" y="1479251"/>
                </a:cubicBezTo>
                <a:cubicBezTo>
                  <a:pt x="2671378" y="1459328"/>
                  <a:pt x="2692240" y="1426064"/>
                  <a:pt x="2707544" y="1418704"/>
                </a:cubicBezTo>
                <a:cubicBezTo>
                  <a:pt x="2709454" y="1417783"/>
                  <a:pt x="2712833" y="1415269"/>
                  <a:pt x="2715061" y="1413118"/>
                </a:cubicBezTo>
                <a:cubicBezTo>
                  <a:pt x="2739326" y="1389616"/>
                  <a:pt x="3292553" y="1117978"/>
                  <a:pt x="3434079" y="1060072"/>
                </a:cubicBezTo>
                <a:cubicBezTo>
                  <a:pt x="3465152" y="1047361"/>
                  <a:pt x="3500754" y="1041791"/>
                  <a:pt x="3534471" y="1044372"/>
                </a:cubicBezTo>
                <a:close/>
                <a:moveTo>
                  <a:pt x="1758932" y="1029097"/>
                </a:moveTo>
                <a:cubicBezTo>
                  <a:pt x="1768101" y="1029481"/>
                  <a:pt x="1774019" y="1030461"/>
                  <a:pt x="1774019" y="1032175"/>
                </a:cubicBezTo>
                <a:cubicBezTo>
                  <a:pt x="1774019" y="1032394"/>
                  <a:pt x="1775894" y="1032863"/>
                  <a:pt x="1778186" y="1033215"/>
                </a:cubicBezTo>
                <a:cubicBezTo>
                  <a:pt x="1780476" y="1033567"/>
                  <a:pt x="1788739" y="1036235"/>
                  <a:pt x="1796550" y="1039142"/>
                </a:cubicBezTo>
                <a:cubicBezTo>
                  <a:pt x="1811093" y="1044560"/>
                  <a:pt x="1811295" y="1044706"/>
                  <a:pt x="1914813" y="1125141"/>
                </a:cubicBezTo>
                <a:lnTo>
                  <a:pt x="2024998" y="1210176"/>
                </a:lnTo>
                <a:lnTo>
                  <a:pt x="2124165" y="1286562"/>
                </a:lnTo>
                <a:lnTo>
                  <a:pt x="2230070" y="1367689"/>
                </a:lnTo>
                <a:cubicBezTo>
                  <a:pt x="2272158" y="1399803"/>
                  <a:pt x="2307271" y="1427865"/>
                  <a:pt x="2308100" y="1430048"/>
                </a:cubicBezTo>
                <a:cubicBezTo>
                  <a:pt x="2308928" y="1432232"/>
                  <a:pt x="2311300" y="1435559"/>
                  <a:pt x="2313369" y="1437440"/>
                </a:cubicBezTo>
                <a:cubicBezTo>
                  <a:pt x="2315441" y="1439323"/>
                  <a:pt x="2316276" y="1440861"/>
                  <a:pt x="2315231" y="1440861"/>
                </a:cubicBezTo>
                <a:cubicBezTo>
                  <a:pt x="2314182" y="1440861"/>
                  <a:pt x="2314413" y="1441962"/>
                  <a:pt x="2315740" y="1443305"/>
                </a:cubicBezTo>
                <a:cubicBezTo>
                  <a:pt x="2318235" y="1445831"/>
                  <a:pt x="2318607" y="1447999"/>
                  <a:pt x="2318864" y="1461568"/>
                </a:cubicBezTo>
                <a:cubicBezTo>
                  <a:pt x="2319021" y="1469777"/>
                  <a:pt x="2315038" y="1486740"/>
                  <a:pt x="2312059" y="1490539"/>
                </a:cubicBezTo>
                <a:cubicBezTo>
                  <a:pt x="2311141" y="1491710"/>
                  <a:pt x="2310192" y="1493721"/>
                  <a:pt x="2309944" y="1495010"/>
                </a:cubicBezTo>
                <a:cubicBezTo>
                  <a:pt x="2307320" y="1508812"/>
                  <a:pt x="2267604" y="1542410"/>
                  <a:pt x="2224896" y="1566958"/>
                </a:cubicBezTo>
                <a:cubicBezTo>
                  <a:pt x="2211804" y="1574485"/>
                  <a:pt x="2188582" y="1588121"/>
                  <a:pt x="2173295" y="1597260"/>
                </a:cubicBezTo>
                <a:lnTo>
                  <a:pt x="2138665" y="1617787"/>
                </a:lnTo>
                <a:cubicBezTo>
                  <a:pt x="2134906" y="1619938"/>
                  <a:pt x="2124045" y="1626496"/>
                  <a:pt x="2114530" y="1632365"/>
                </a:cubicBezTo>
                <a:cubicBezTo>
                  <a:pt x="2105012" y="1638232"/>
                  <a:pt x="2081773" y="1652308"/>
                  <a:pt x="2062880" y="1663645"/>
                </a:cubicBezTo>
                <a:cubicBezTo>
                  <a:pt x="2029314" y="1683787"/>
                  <a:pt x="1992586" y="1706491"/>
                  <a:pt x="1939426" y="1739970"/>
                </a:cubicBezTo>
                <a:lnTo>
                  <a:pt x="1904742" y="1761801"/>
                </a:lnTo>
                <a:cubicBezTo>
                  <a:pt x="1889105" y="1771627"/>
                  <a:pt x="1813201" y="1820210"/>
                  <a:pt x="1804626" y="1825881"/>
                </a:cubicBezTo>
                <a:cubicBezTo>
                  <a:pt x="1799912" y="1828997"/>
                  <a:pt x="1786086" y="1837994"/>
                  <a:pt x="1773904" y="1845874"/>
                </a:cubicBezTo>
                <a:cubicBezTo>
                  <a:pt x="1745789" y="1864057"/>
                  <a:pt x="1735897" y="1870585"/>
                  <a:pt x="1693480" y="1898922"/>
                </a:cubicBezTo>
                <a:lnTo>
                  <a:pt x="1591640" y="1967735"/>
                </a:lnTo>
                <a:cubicBezTo>
                  <a:pt x="1584071" y="1973111"/>
                  <a:pt x="1560340" y="1989376"/>
                  <a:pt x="1538905" y="2003902"/>
                </a:cubicBezTo>
                <a:cubicBezTo>
                  <a:pt x="1517469" y="2018407"/>
                  <a:pt x="1488878" y="2038113"/>
                  <a:pt x="1475370" y="2047693"/>
                </a:cubicBezTo>
                <a:cubicBezTo>
                  <a:pt x="1394237" y="2105208"/>
                  <a:pt x="1388057" y="2109470"/>
                  <a:pt x="1374516" y="2117289"/>
                </a:cubicBezTo>
                <a:cubicBezTo>
                  <a:pt x="1367993" y="2121043"/>
                  <a:pt x="1359909" y="2125285"/>
                  <a:pt x="1356544" y="2126693"/>
                </a:cubicBezTo>
                <a:cubicBezTo>
                  <a:pt x="1353180" y="2128120"/>
                  <a:pt x="1348773" y="2130427"/>
                  <a:pt x="1346750" y="2131854"/>
                </a:cubicBezTo>
                <a:cubicBezTo>
                  <a:pt x="1342117" y="2135079"/>
                  <a:pt x="1297690" y="2152166"/>
                  <a:pt x="1291422" y="2153124"/>
                </a:cubicBezTo>
                <a:cubicBezTo>
                  <a:pt x="1288856" y="2153515"/>
                  <a:pt x="1285103" y="2154355"/>
                  <a:pt x="1283082" y="2155000"/>
                </a:cubicBezTo>
                <a:cubicBezTo>
                  <a:pt x="1274652" y="2157679"/>
                  <a:pt x="1258962" y="2160435"/>
                  <a:pt x="1246354" y="2161432"/>
                </a:cubicBezTo>
                <a:cubicBezTo>
                  <a:pt x="1238947" y="2162038"/>
                  <a:pt x="1231786" y="2162723"/>
                  <a:pt x="1230438" y="2162977"/>
                </a:cubicBezTo>
                <a:cubicBezTo>
                  <a:pt x="1229092" y="2163231"/>
                  <a:pt x="1220828" y="2162762"/>
                  <a:pt x="1212074" y="2161921"/>
                </a:cubicBezTo>
                <a:cubicBezTo>
                  <a:pt x="1212070" y="2161888"/>
                  <a:pt x="1212066" y="2161856"/>
                  <a:pt x="1212062" y="2161823"/>
                </a:cubicBezTo>
                <a:cubicBezTo>
                  <a:pt x="1203308" y="2161002"/>
                  <a:pt x="1193943" y="2159516"/>
                  <a:pt x="1191249" y="2158539"/>
                </a:cubicBezTo>
                <a:cubicBezTo>
                  <a:pt x="1188556" y="2157561"/>
                  <a:pt x="1183597" y="2155900"/>
                  <a:pt x="1180231" y="2154824"/>
                </a:cubicBezTo>
                <a:cubicBezTo>
                  <a:pt x="1174978" y="2153163"/>
                  <a:pt x="1131808" y="2121297"/>
                  <a:pt x="1039404" y="2050918"/>
                </a:cubicBezTo>
                <a:lnTo>
                  <a:pt x="995330" y="2017567"/>
                </a:lnTo>
                <a:lnTo>
                  <a:pt x="952515" y="1985192"/>
                </a:lnTo>
                <a:lnTo>
                  <a:pt x="658051" y="1763379"/>
                </a:lnTo>
                <a:cubicBezTo>
                  <a:pt x="652982" y="1759594"/>
                  <a:pt x="648343" y="1754427"/>
                  <a:pt x="647738" y="1751899"/>
                </a:cubicBezTo>
                <a:cubicBezTo>
                  <a:pt x="647133" y="1749370"/>
                  <a:pt x="645620" y="1746291"/>
                  <a:pt x="644379" y="1745057"/>
                </a:cubicBezTo>
                <a:cubicBezTo>
                  <a:pt x="640823" y="1741522"/>
                  <a:pt x="637216" y="1725177"/>
                  <a:pt x="638190" y="1717009"/>
                </a:cubicBezTo>
                <a:cubicBezTo>
                  <a:pt x="639003" y="1710196"/>
                  <a:pt x="640135" y="1704290"/>
                  <a:pt x="643171" y="1691004"/>
                </a:cubicBezTo>
                <a:cubicBezTo>
                  <a:pt x="643785" y="1688316"/>
                  <a:pt x="645902" y="1684138"/>
                  <a:pt x="647874" y="1681718"/>
                </a:cubicBezTo>
                <a:cubicBezTo>
                  <a:pt x="649848" y="1679300"/>
                  <a:pt x="650872" y="1677320"/>
                  <a:pt x="650149" y="1677320"/>
                </a:cubicBezTo>
                <a:cubicBezTo>
                  <a:pt x="644946" y="1677320"/>
                  <a:pt x="675374" y="1637565"/>
                  <a:pt x="694008" y="1620026"/>
                </a:cubicBezTo>
                <a:cubicBezTo>
                  <a:pt x="722265" y="1593497"/>
                  <a:pt x="981151" y="1424449"/>
                  <a:pt x="1161878" y="1314583"/>
                </a:cubicBezTo>
                <a:cubicBezTo>
                  <a:pt x="1343611" y="1204108"/>
                  <a:pt x="1608937" y="1054905"/>
                  <a:pt x="1643020" y="1044055"/>
                </a:cubicBezTo>
                <a:cubicBezTo>
                  <a:pt x="1650428" y="1041692"/>
                  <a:pt x="1658346" y="1038984"/>
                  <a:pt x="1660614" y="1038036"/>
                </a:cubicBezTo>
                <a:cubicBezTo>
                  <a:pt x="1674653" y="1032167"/>
                  <a:pt x="1731424" y="1027947"/>
                  <a:pt x="1758932" y="1029097"/>
                </a:cubicBezTo>
                <a:close/>
                <a:moveTo>
                  <a:pt x="8879582" y="923630"/>
                </a:moveTo>
                <a:cubicBezTo>
                  <a:pt x="8899296" y="923758"/>
                  <a:pt x="8922205" y="925470"/>
                  <a:pt x="8950657" y="928230"/>
                </a:cubicBezTo>
                <a:cubicBezTo>
                  <a:pt x="9043165" y="937203"/>
                  <a:pt x="9163217" y="944569"/>
                  <a:pt x="9277540" y="948290"/>
                </a:cubicBezTo>
                <a:cubicBezTo>
                  <a:pt x="9357779" y="950899"/>
                  <a:pt x="9368284" y="953263"/>
                  <a:pt x="9368063" y="968656"/>
                </a:cubicBezTo>
                <a:cubicBezTo>
                  <a:pt x="9367917" y="978656"/>
                  <a:pt x="9364562" y="981616"/>
                  <a:pt x="9269558" y="1055582"/>
                </a:cubicBezTo>
                <a:lnTo>
                  <a:pt x="9095759" y="1190974"/>
                </a:lnTo>
                <a:cubicBezTo>
                  <a:pt x="8994241" y="1270125"/>
                  <a:pt x="8961260" y="1285123"/>
                  <a:pt x="8901710" y="1279237"/>
                </a:cubicBezTo>
                <a:lnTo>
                  <a:pt x="8901686" y="1279231"/>
                </a:lnTo>
                <a:cubicBezTo>
                  <a:pt x="8752790" y="1264514"/>
                  <a:pt x="8615059" y="1246683"/>
                  <a:pt x="8486901" y="1225540"/>
                </a:cubicBezTo>
                <a:cubicBezTo>
                  <a:pt x="8423091" y="1215011"/>
                  <a:pt x="8410065" y="1207361"/>
                  <a:pt x="8420325" y="1186388"/>
                </a:cubicBezTo>
                <a:cubicBezTo>
                  <a:pt x="8425075" y="1176682"/>
                  <a:pt x="8438272" y="1167716"/>
                  <a:pt x="8725072" y="979729"/>
                </a:cubicBezTo>
                <a:cubicBezTo>
                  <a:pt x="8790063" y="937125"/>
                  <a:pt x="8820442" y="923248"/>
                  <a:pt x="8879582" y="923630"/>
                </a:cubicBezTo>
                <a:close/>
                <a:moveTo>
                  <a:pt x="10041119" y="921725"/>
                </a:moveTo>
                <a:cubicBezTo>
                  <a:pt x="10084313" y="923079"/>
                  <a:pt x="10067720" y="943035"/>
                  <a:pt x="9997882" y="1008580"/>
                </a:cubicBezTo>
                <a:lnTo>
                  <a:pt x="9888382" y="1111486"/>
                </a:lnTo>
                <a:cubicBezTo>
                  <a:pt x="9719578" y="1270279"/>
                  <a:pt x="9732531" y="1258677"/>
                  <a:pt x="9708683" y="1272449"/>
                </a:cubicBezTo>
                <a:cubicBezTo>
                  <a:pt x="9692522" y="1281790"/>
                  <a:pt x="9668771" y="1291023"/>
                  <a:pt x="9644751" y="1297297"/>
                </a:cubicBezTo>
                <a:lnTo>
                  <a:pt x="9623937" y="1302736"/>
                </a:lnTo>
                <a:lnTo>
                  <a:pt x="9469678" y="1303193"/>
                </a:lnTo>
                <a:lnTo>
                  <a:pt x="9268896" y="1302053"/>
                </a:lnTo>
                <a:lnTo>
                  <a:pt x="9268896" y="1302063"/>
                </a:lnTo>
                <a:cubicBezTo>
                  <a:pt x="9097987" y="1296196"/>
                  <a:pt x="9079085" y="1291467"/>
                  <a:pt x="9103251" y="1260620"/>
                </a:cubicBezTo>
                <a:cubicBezTo>
                  <a:pt x="9115348" y="1245187"/>
                  <a:pt x="9451926" y="980259"/>
                  <a:pt x="9468896" y="972830"/>
                </a:cubicBezTo>
                <a:cubicBezTo>
                  <a:pt x="9507313" y="955998"/>
                  <a:pt x="9532533" y="951081"/>
                  <a:pt x="9589658" y="949294"/>
                </a:cubicBezTo>
                <a:cubicBezTo>
                  <a:pt x="9739216" y="944622"/>
                  <a:pt x="9849964" y="937852"/>
                  <a:pt x="9977754" y="925573"/>
                </a:cubicBezTo>
                <a:cubicBezTo>
                  <a:pt x="10005680" y="922890"/>
                  <a:pt x="10026721" y="921274"/>
                  <a:pt x="10041119" y="921725"/>
                </a:cubicBezTo>
                <a:close/>
                <a:moveTo>
                  <a:pt x="7050814" y="883653"/>
                </a:moveTo>
                <a:cubicBezTo>
                  <a:pt x="7089183" y="883291"/>
                  <a:pt x="7118162" y="898479"/>
                  <a:pt x="7174155" y="920465"/>
                </a:cubicBezTo>
                <a:cubicBezTo>
                  <a:pt x="7265683" y="956406"/>
                  <a:pt x="7350598" y="987494"/>
                  <a:pt x="7448393" y="1020863"/>
                </a:cubicBezTo>
                <a:cubicBezTo>
                  <a:pt x="7584632" y="1067351"/>
                  <a:pt x="7586027" y="1062969"/>
                  <a:pt x="7404319" y="1159914"/>
                </a:cubicBezTo>
                <a:lnTo>
                  <a:pt x="7156379" y="1293485"/>
                </a:lnTo>
                <a:cubicBezTo>
                  <a:pt x="7109978" y="1318743"/>
                  <a:pt x="7064460" y="1328723"/>
                  <a:pt x="7024793" y="1322344"/>
                </a:cubicBezTo>
                <a:cubicBezTo>
                  <a:pt x="7003221" y="1318874"/>
                  <a:pt x="6957604" y="1300998"/>
                  <a:pt x="6789731" y="1230185"/>
                </a:cubicBezTo>
                <a:cubicBezTo>
                  <a:pt x="6758586" y="1217052"/>
                  <a:pt x="6651829" y="1169747"/>
                  <a:pt x="6605576" y="1148583"/>
                </a:cubicBezTo>
                <a:cubicBezTo>
                  <a:pt x="6524553" y="1111523"/>
                  <a:pt x="6525777" y="1094311"/>
                  <a:pt x="6612211" y="1055586"/>
                </a:cubicBezTo>
                <a:cubicBezTo>
                  <a:pt x="6896841" y="928061"/>
                  <a:pt x="6986867" y="884258"/>
                  <a:pt x="7050814" y="883653"/>
                </a:cubicBezTo>
                <a:close/>
                <a:moveTo>
                  <a:pt x="12146368" y="868267"/>
                </a:moveTo>
                <a:cubicBezTo>
                  <a:pt x="12146859" y="867819"/>
                  <a:pt x="12147275" y="945289"/>
                  <a:pt x="12147275" y="1040421"/>
                </a:cubicBezTo>
                <a:lnTo>
                  <a:pt x="12147275" y="1213390"/>
                </a:lnTo>
                <a:lnTo>
                  <a:pt x="12108710" y="1229739"/>
                </a:lnTo>
                <a:lnTo>
                  <a:pt x="12055454" y="1252315"/>
                </a:lnTo>
                <a:cubicBezTo>
                  <a:pt x="12015102" y="1269419"/>
                  <a:pt x="11967306" y="1289063"/>
                  <a:pt x="11967306" y="1288546"/>
                </a:cubicBezTo>
                <a:cubicBezTo>
                  <a:pt x="11967306" y="1288228"/>
                  <a:pt x="11962899" y="1288943"/>
                  <a:pt x="11957511" y="1290136"/>
                </a:cubicBezTo>
                <a:cubicBezTo>
                  <a:pt x="11944535" y="1293013"/>
                  <a:pt x="11936870" y="1292783"/>
                  <a:pt x="11928767" y="1289270"/>
                </a:cubicBezTo>
                <a:cubicBezTo>
                  <a:pt x="11907757" y="1280169"/>
                  <a:pt x="11911185" y="1271814"/>
                  <a:pt x="11994240" y="1129086"/>
                </a:cubicBezTo>
                <a:lnTo>
                  <a:pt x="12106261" y="936528"/>
                </a:lnTo>
                <a:cubicBezTo>
                  <a:pt x="12127834" y="899433"/>
                  <a:pt x="12145880" y="868715"/>
                  <a:pt x="12146368" y="868267"/>
                </a:cubicBezTo>
                <a:close/>
                <a:moveTo>
                  <a:pt x="5804912" y="829930"/>
                </a:moveTo>
                <a:cubicBezTo>
                  <a:pt x="5833202" y="831787"/>
                  <a:pt x="5860063" y="840793"/>
                  <a:pt x="5888442" y="857143"/>
                </a:cubicBezTo>
                <a:cubicBezTo>
                  <a:pt x="5968118" y="903052"/>
                  <a:pt x="6132857" y="992129"/>
                  <a:pt x="6226661" y="1040042"/>
                </a:cubicBezTo>
                <a:cubicBezTo>
                  <a:pt x="6299481" y="1077241"/>
                  <a:pt x="6309104" y="1084769"/>
                  <a:pt x="6305773" y="1101983"/>
                </a:cubicBezTo>
                <a:cubicBezTo>
                  <a:pt x="6302224" y="1120404"/>
                  <a:pt x="6297645" y="1123466"/>
                  <a:pt x="6222988" y="1157484"/>
                </a:cubicBezTo>
                <a:cubicBezTo>
                  <a:pt x="6102593" y="1212326"/>
                  <a:pt x="5986653" y="1266784"/>
                  <a:pt x="5874068" y="1321374"/>
                </a:cubicBezTo>
                <a:cubicBezTo>
                  <a:pt x="5783447" y="1365310"/>
                  <a:pt x="5758496" y="1371783"/>
                  <a:pt x="5707713" y="1364547"/>
                </a:cubicBezTo>
                <a:lnTo>
                  <a:pt x="5698604" y="1362425"/>
                </a:lnTo>
                <a:lnTo>
                  <a:pt x="5219281" y="1064400"/>
                </a:lnTo>
                <a:lnTo>
                  <a:pt x="5217392" y="1057496"/>
                </a:lnTo>
                <a:cubicBezTo>
                  <a:pt x="5220732" y="1047168"/>
                  <a:pt x="5230183" y="1036885"/>
                  <a:pt x="5245646" y="1026969"/>
                </a:cubicBezTo>
                <a:cubicBezTo>
                  <a:pt x="5257595" y="1019309"/>
                  <a:pt x="5608474" y="883099"/>
                  <a:pt x="5712807" y="845617"/>
                </a:cubicBezTo>
                <a:cubicBezTo>
                  <a:pt x="5746903" y="833367"/>
                  <a:pt x="5776622" y="828074"/>
                  <a:pt x="5804912" y="829930"/>
                </a:cubicBezTo>
                <a:close/>
                <a:moveTo>
                  <a:pt x="8216097" y="819897"/>
                </a:moveTo>
                <a:cubicBezTo>
                  <a:pt x="8241096" y="820943"/>
                  <a:pt x="8273913" y="826476"/>
                  <a:pt x="8326251" y="836988"/>
                </a:cubicBezTo>
                <a:cubicBezTo>
                  <a:pt x="8425148" y="856850"/>
                  <a:pt x="8509672" y="871937"/>
                  <a:pt x="8593143" y="884630"/>
                </a:cubicBezTo>
                <a:cubicBezTo>
                  <a:pt x="8738172" y="906682"/>
                  <a:pt x="8738687" y="907749"/>
                  <a:pt x="8635577" y="974044"/>
                </a:cubicBezTo>
                <a:lnTo>
                  <a:pt x="8342167" y="1161486"/>
                </a:lnTo>
                <a:cubicBezTo>
                  <a:pt x="8316849" y="1174185"/>
                  <a:pt x="8268368" y="1182261"/>
                  <a:pt x="8238813" y="1178709"/>
                </a:cubicBezTo>
                <a:lnTo>
                  <a:pt x="8238813" y="1178707"/>
                </a:lnTo>
                <a:cubicBezTo>
                  <a:pt x="8191531" y="1173026"/>
                  <a:pt x="7837494" y="1086149"/>
                  <a:pt x="7791902" y="1069034"/>
                </a:cubicBezTo>
                <a:cubicBezTo>
                  <a:pt x="7766462" y="1059490"/>
                  <a:pt x="7762275" y="1042388"/>
                  <a:pt x="7781373" y="1026191"/>
                </a:cubicBezTo>
                <a:cubicBezTo>
                  <a:pt x="7788572" y="1020083"/>
                  <a:pt x="8139769" y="834352"/>
                  <a:pt x="8152845" y="829737"/>
                </a:cubicBezTo>
                <a:cubicBezTo>
                  <a:pt x="8173915" y="822296"/>
                  <a:pt x="8191097" y="818852"/>
                  <a:pt x="8216097" y="819897"/>
                </a:cubicBezTo>
                <a:close/>
                <a:moveTo>
                  <a:pt x="10773621" y="795100"/>
                </a:moveTo>
                <a:cubicBezTo>
                  <a:pt x="10805613" y="793592"/>
                  <a:pt x="10805269" y="809323"/>
                  <a:pt x="10774416" y="844031"/>
                </a:cubicBezTo>
                <a:lnTo>
                  <a:pt x="10621089" y="1016934"/>
                </a:lnTo>
                <a:cubicBezTo>
                  <a:pt x="10460219" y="1198425"/>
                  <a:pt x="10454734" y="1203394"/>
                  <a:pt x="10390974" y="1225450"/>
                </a:cubicBezTo>
                <a:cubicBezTo>
                  <a:pt x="10333971" y="1245179"/>
                  <a:pt x="9862477" y="1298311"/>
                  <a:pt x="9831895" y="1288451"/>
                </a:cubicBezTo>
                <a:lnTo>
                  <a:pt x="9831895" y="1288458"/>
                </a:lnTo>
                <a:cubicBezTo>
                  <a:pt x="9816762" y="1283579"/>
                  <a:pt x="9813383" y="1270946"/>
                  <a:pt x="9823201" y="1255936"/>
                </a:cubicBezTo>
                <a:cubicBezTo>
                  <a:pt x="9828785" y="1247389"/>
                  <a:pt x="10140950" y="947345"/>
                  <a:pt x="10155078" y="936964"/>
                </a:cubicBezTo>
                <a:cubicBezTo>
                  <a:pt x="10173737" y="923227"/>
                  <a:pt x="10210734" y="905413"/>
                  <a:pt x="10236004" y="897990"/>
                </a:cubicBezTo>
                <a:cubicBezTo>
                  <a:pt x="10250378" y="893772"/>
                  <a:pt x="10255960" y="892753"/>
                  <a:pt x="10330445" y="880759"/>
                </a:cubicBezTo>
                <a:cubicBezTo>
                  <a:pt x="10468103" y="858596"/>
                  <a:pt x="10616853" y="829440"/>
                  <a:pt x="10730783" y="802289"/>
                </a:cubicBezTo>
                <a:cubicBezTo>
                  <a:pt x="10748700" y="798020"/>
                  <a:pt x="10762957" y="795602"/>
                  <a:pt x="10773621" y="795100"/>
                </a:cubicBezTo>
                <a:close/>
                <a:moveTo>
                  <a:pt x="12085052" y="773902"/>
                </a:moveTo>
                <a:cubicBezTo>
                  <a:pt x="12099981" y="771285"/>
                  <a:pt x="12105111" y="775827"/>
                  <a:pt x="12107192" y="786343"/>
                </a:cubicBezTo>
                <a:cubicBezTo>
                  <a:pt x="12109151" y="796258"/>
                  <a:pt x="12102932" y="807873"/>
                  <a:pt x="12031508" y="927735"/>
                </a:cubicBezTo>
                <a:lnTo>
                  <a:pt x="11950019" y="1064582"/>
                </a:lnTo>
                <a:cubicBezTo>
                  <a:pt x="11797425" y="1321093"/>
                  <a:pt x="11804133" y="1311064"/>
                  <a:pt x="11761774" y="1346507"/>
                </a:cubicBezTo>
                <a:cubicBezTo>
                  <a:pt x="11739810" y="1364874"/>
                  <a:pt x="11703816" y="1388916"/>
                  <a:pt x="11694268" y="1391586"/>
                </a:cubicBezTo>
                <a:cubicBezTo>
                  <a:pt x="11692186" y="1392165"/>
                  <a:pt x="11688857" y="1393733"/>
                  <a:pt x="11686824" y="1395068"/>
                </a:cubicBezTo>
                <a:cubicBezTo>
                  <a:pt x="11684815" y="1396402"/>
                  <a:pt x="11675439" y="1400132"/>
                  <a:pt x="11666011" y="1403353"/>
                </a:cubicBezTo>
                <a:lnTo>
                  <a:pt x="11608470" y="1423259"/>
                </a:lnTo>
                <a:cubicBezTo>
                  <a:pt x="11451566" y="1477810"/>
                  <a:pt x="11271009" y="1533278"/>
                  <a:pt x="11121941" y="1572727"/>
                </a:cubicBezTo>
                <a:cubicBezTo>
                  <a:pt x="11094640" y="1579951"/>
                  <a:pt x="11071061" y="1582938"/>
                  <a:pt x="11068391" y="1579505"/>
                </a:cubicBezTo>
                <a:cubicBezTo>
                  <a:pt x="11068399" y="1579503"/>
                  <a:pt x="11068408" y="1579501"/>
                  <a:pt x="11068416" y="1579499"/>
                </a:cubicBezTo>
                <a:cubicBezTo>
                  <a:pt x="11067657" y="1578508"/>
                  <a:pt x="11066261" y="1578074"/>
                  <a:pt x="11065330" y="1578535"/>
                </a:cubicBezTo>
                <a:cubicBezTo>
                  <a:pt x="11059209" y="1581550"/>
                  <a:pt x="11050835" y="1569748"/>
                  <a:pt x="11050908" y="1558214"/>
                </a:cubicBezTo>
                <a:cubicBezTo>
                  <a:pt x="11050957" y="1545858"/>
                  <a:pt x="11051888" y="1544404"/>
                  <a:pt x="11124904" y="1439909"/>
                </a:cubicBezTo>
                <a:cubicBezTo>
                  <a:pt x="11312267" y="1171826"/>
                  <a:pt x="11372429" y="1087274"/>
                  <a:pt x="11382663" y="1077616"/>
                </a:cubicBezTo>
                <a:cubicBezTo>
                  <a:pt x="11409695" y="1052147"/>
                  <a:pt x="11443902" y="1028355"/>
                  <a:pt x="11475048" y="1013349"/>
                </a:cubicBezTo>
                <a:cubicBezTo>
                  <a:pt x="11481316" y="1010326"/>
                  <a:pt x="11478868" y="1011225"/>
                  <a:pt x="11552177" y="984845"/>
                </a:cubicBezTo>
                <a:cubicBezTo>
                  <a:pt x="11707342" y="928992"/>
                  <a:pt x="11849751" y="872146"/>
                  <a:pt x="12004109" y="804412"/>
                </a:cubicBezTo>
                <a:cubicBezTo>
                  <a:pt x="12045392" y="786294"/>
                  <a:pt x="12070122" y="776518"/>
                  <a:pt x="12085052" y="773902"/>
                </a:cubicBezTo>
                <a:close/>
                <a:moveTo>
                  <a:pt x="4417042" y="692987"/>
                </a:moveTo>
                <a:cubicBezTo>
                  <a:pt x="4433276" y="693459"/>
                  <a:pt x="4449522" y="694972"/>
                  <a:pt x="4459928" y="697353"/>
                </a:cubicBezTo>
                <a:cubicBezTo>
                  <a:pt x="4465095" y="698537"/>
                  <a:pt x="4490731" y="708254"/>
                  <a:pt x="4499251" y="712273"/>
                </a:cubicBezTo>
                <a:cubicBezTo>
                  <a:pt x="4503194" y="714120"/>
                  <a:pt x="4555814" y="749974"/>
                  <a:pt x="4561544" y="754709"/>
                </a:cubicBezTo>
                <a:cubicBezTo>
                  <a:pt x="4563600" y="756412"/>
                  <a:pt x="4636568" y="807177"/>
                  <a:pt x="4674177" y="833072"/>
                </a:cubicBezTo>
                <a:cubicBezTo>
                  <a:pt x="4735783" y="875499"/>
                  <a:pt x="4820479" y="932536"/>
                  <a:pt x="4873734" y="967487"/>
                </a:cubicBezTo>
                <a:cubicBezTo>
                  <a:pt x="4984948" y="1040466"/>
                  <a:pt x="4981765" y="1050241"/>
                  <a:pt x="4824764" y="1117116"/>
                </a:cubicBezTo>
                <a:cubicBezTo>
                  <a:pt x="4676258" y="1180380"/>
                  <a:pt x="4502533" y="1258100"/>
                  <a:pt x="4382798" y="1314860"/>
                </a:cubicBezTo>
                <a:cubicBezTo>
                  <a:pt x="4309904" y="1349412"/>
                  <a:pt x="4269454" y="1357727"/>
                  <a:pt x="4221193" y="1348073"/>
                </a:cubicBezTo>
                <a:lnTo>
                  <a:pt x="4221193" y="1348055"/>
                </a:lnTo>
                <a:cubicBezTo>
                  <a:pt x="4209466" y="1345709"/>
                  <a:pt x="4205058" y="1344493"/>
                  <a:pt x="4192423" y="1340114"/>
                </a:cubicBezTo>
                <a:cubicBezTo>
                  <a:pt x="4179225" y="1335540"/>
                  <a:pt x="3951828" y="1175022"/>
                  <a:pt x="3776291" y="1046382"/>
                </a:cubicBezTo>
                <a:cubicBezTo>
                  <a:pt x="3654597" y="957185"/>
                  <a:pt x="3661061" y="952047"/>
                  <a:pt x="4098766" y="790438"/>
                </a:cubicBezTo>
                <a:cubicBezTo>
                  <a:pt x="4246634" y="735840"/>
                  <a:pt x="4355472" y="698076"/>
                  <a:pt x="4374228" y="694858"/>
                </a:cubicBezTo>
                <a:cubicBezTo>
                  <a:pt x="4384586" y="693081"/>
                  <a:pt x="4400808" y="692514"/>
                  <a:pt x="4417042" y="692987"/>
                </a:cubicBezTo>
                <a:close/>
                <a:moveTo>
                  <a:pt x="7606155" y="651644"/>
                </a:moveTo>
                <a:cubicBezTo>
                  <a:pt x="7636296" y="652850"/>
                  <a:pt x="7629465" y="651145"/>
                  <a:pt x="7723881" y="680941"/>
                </a:cubicBezTo>
                <a:cubicBezTo>
                  <a:pt x="7820084" y="711299"/>
                  <a:pt x="7934163" y="744198"/>
                  <a:pt x="8016459" y="765317"/>
                </a:cubicBezTo>
                <a:cubicBezTo>
                  <a:pt x="8106468" y="788417"/>
                  <a:pt x="8103898" y="795128"/>
                  <a:pt x="7980711" y="858244"/>
                </a:cubicBezTo>
                <a:lnTo>
                  <a:pt x="7804561" y="949249"/>
                </a:lnTo>
                <a:cubicBezTo>
                  <a:pt x="7682476" y="1012737"/>
                  <a:pt x="7668274" y="1017429"/>
                  <a:pt x="7613280" y="1012432"/>
                </a:cubicBezTo>
                <a:lnTo>
                  <a:pt x="7613280" y="1012430"/>
                </a:lnTo>
                <a:cubicBezTo>
                  <a:pt x="7592466" y="1010537"/>
                  <a:pt x="7485979" y="975858"/>
                  <a:pt x="7352925" y="927643"/>
                </a:cubicBezTo>
                <a:cubicBezTo>
                  <a:pt x="7104347" y="837555"/>
                  <a:pt x="7105816" y="839412"/>
                  <a:pt x="7238210" y="783578"/>
                </a:cubicBezTo>
                <a:cubicBezTo>
                  <a:pt x="7569744" y="643758"/>
                  <a:pt x="7553633" y="649540"/>
                  <a:pt x="7606155" y="651644"/>
                </a:cubicBezTo>
                <a:close/>
                <a:moveTo>
                  <a:pt x="6459840" y="608404"/>
                </a:moveTo>
                <a:cubicBezTo>
                  <a:pt x="6480968" y="612086"/>
                  <a:pt x="6502699" y="619763"/>
                  <a:pt x="6526535" y="631697"/>
                </a:cubicBezTo>
                <a:cubicBezTo>
                  <a:pt x="6640149" y="688585"/>
                  <a:pt x="6748473" y="739955"/>
                  <a:pt x="6852194" y="786118"/>
                </a:cubicBezTo>
                <a:cubicBezTo>
                  <a:pt x="6921122" y="816797"/>
                  <a:pt x="6926875" y="820603"/>
                  <a:pt x="6926875" y="835510"/>
                </a:cubicBezTo>
                <a:cubicBezTo>
                  <a:pt x="6926875" y="849073"/>
                  <a:pt x="6919848" y="853630"/>
                  <a:pt x="6860691" y="878470"/>
                </a:cubicBezTo>
                <a:lnTo>
                  <a:pt x="6552467" y="1010328"/>
                </a:lnTo>
                <a:cubicBezTo>
                  <a:pt x="6516889" y="1025849"/>
                  <a:pt x="6482731" y="1039832"/>
                  <a:pt x="6476561" y="1041402"/>
                </a:cubicBezTo>
                <a:cubicBezTo>
                  <a:pt x="6465567" y="1044196"/>
                  <a:pt x="6415102" y="1047390"/>
                  <a:pt x="6412702" y="1045445"/>
                </a:cubicBezTo>
                <a:cubicBezTo>
                  <a:pt x="6412694" y="1045442"/>
                  <a:pt x="6412686" y="1045440"/>
                  <a:pt x="6412678" y="1045437"/>
                </a:cubicBezTo>
                <a:cubicBezTo>
                  <a:pt x="6412017" y="1044894"/>
                  <a:pt x="6406778" y="1043942"/>
                  <a:pt x="6401071" y="1043318"/>
                </a:cubicBezTo>
                <a:cubicBezTo>
                  <a:pt x="6379108" y="1040923"/>
                  <a:pt x="6365005" y="1034544"/>
                  <a:pt x="6244951" y="972713"/>
                </a:cubicBezTo>
                <a:cubicBezTo>
                  <a:pt x="5885209" y="787439"/>
                  <a:pt x="5881562" y="783611"/>
                  <a:pt x="6019195" y="735518"/>
                </a:cubicBezTo>
                <a:cubicBezTo>
                  <a:pt x="6185109" y="677529"/>
                  <a:pt x="6380112" y="612226"/>
                  <a:pt x="6396763" y="609082"/>
                </a:cubicBezTo>
                <a:cubicBezTo>
                  <a:pt x="6418187" y="605036"/>
                  <a:pt x="6438712" y="604722"/>
                  <a:pt x="6459840" y="608404"/>
                </a:cubicBezTo>
                <a:close/>
                <a:moveTo>
                  <a:pt x="9808446" y="601647"/>
                </a:moveTo>
                <a:cubicBezTo>
                  <a:pt x="9844064" y="604924"/>
                  <a:pt x="9813983" y="628603"/>
                  <a:pt x="9693330" y="724026"/>
                </a:cubicBezTo>
                <a:cubicBezTo>
                  <a:pt x="9446123" y="919542"/>
                  <a:pt x="9469825" y="909010"/>
                  <a:pt x="9289808" y="903235"/>
                </a:cubicBezTo>
                <a:lnTo>
                  <a:pt x="9289808" y="903237"/>
                </a:lnTo>
                <a:cubicBezTo>
                  <a:pt x="9092625" y="896913"/>
                  <a:pt x="8935501" y="884311"/>
                  <a:pt x="8923674" y="873876"/>
                </a:cubicBezTo>
                <a:cubicBezTo>
                  <a:pt x="8908738" y="860697"/>
                  <a:pt x="8914835" y="855171"/>
                  <a:pt x="9021299" y="785267"/>
                </a:cubicBezTo>
                <a:lnTo>
                  <a:pt x="9181654" y="679834"/>
                </a:lnTo>
                <a:cubicBezTo>
                  <a:pt x="9287211" y="610273"/>
                  <a:pt x="9272594" y="613811"/>
                  <a:pt x="9462430" y="611900"/>
                </a:cubicBezTo>
                <a:cubicBezTo>
                  <a:pt x="9599599" y="610517"/>
                  <a:pt x="9662797" y="608633"/>
                  <a:pt x="9751851" y="603268"/>
                </a:cubicBezTo>
                <a:cubicBezTo>
                  <a:pt x="9777402" y="601729"/>
                  <a:pt x="9796574" y="600554"/>
                  <a:pt x="9808446" y="601647"/>
                </a:cubicBezTo>
                <a:close/>
                <a:moveTo>
                  <a:pt x="8708082" y="561359"/>
                </a:moveTo>
                <a:cubicBezTo>
                  <a:pt x="8725324" y="561650"/>
                  <a:pt x="8744122" y="564311"/>
                  <a:pt x="8769489" y="567762"/>
                </a:cubicBezTo>
                <a:cubicBezTo>
                  <a:pt x="8854674" y="579355"/>
                  <a:pt x="8974654" y="591500"/>
                  <a:pt x="9070662" y="598246"/>
                </a:cubicBezTo>
                <a:lnTo>
                  <a:pt x="9142184" y="603329"/>
                </a:lnTo>
                <a:cubicBezTo>
                  <a:pt x="9187703" y="606692"/>
                  <a:pt x="9185989" y="621086"/>
                  <a:pt x="9136283" y="653438"/>
                </a:cubicBezTo>
                <a:cubicBezTo>
                  <a:pt x="9005652" y="738452"/>
                  <a:pt x="8843338" y="840565"/>
                  <a:pt x="8831706" y="845034"/>
                </a:cubicBezTo>
                <a:cubicBezTo>
                  <a:pt x="8790546" y="860858"/>
                  <a:pt x="8756463" y="862887"/>
                  <a:pt x="8691135" y="853407"/>
                </a:cubicBezTo>
                <a:lnTo>
                  <a:pt x="8691110" y="853407"/>
                </a:lnTo>
                <a:cubicBezTo>
                  <a:pt x="8497234" y="825279"/>
                  <a:pt x="8317803" y="792207"/>
                  <a:pt x="8299831" y="781291"/>
                </a:cubicBezTo>
                <a:cubicBezTo>
                  <a:pt x="8272065" y="764431"/>
                  <a:pt x="8271330" y="764979"/>
                  <a:pt x="8459502" y="665252"/>
                </a:cubicBezTo>
                <a:cubicBezTo>
                  <a:pt x="8618627" y="580921"/>
                  <a:pt x="8656356" y="560483"/>
                  <a:pt x="8708082" y="561359"/>
                </a:cubicBezTo>
                <a:close/>
                <a:moveTo>
                  <a:pt x="11557825" y="555880"/>
                </a:moveTo>
                <a:cubicBezTo>
                  <a:pt x="11566863" y="557526"/>
                  <a:pt x="11568840" y="563623"/>
                  <a:pt x="11561751" y="573805"/>
                </a:cubicBezTo>
                <a:cubicBezTo>
                  <a:pt x="11557172" y="580409"/>
                  <a:pt x="11348825" y="868300"/>
                  <a:pt x="11284427" y="956997"/>
                </a:cubicBezTo>
                <a:cubicBezTo>
                  <a:pt x="11242386" y="1014918"/>
                  <a:pt x="11200638" y="1042090"/>
                  <a:pt x="11115894" y="1066637"/>
                </a:cubicBezTo>
                <a:cubicBezTo>
                  <a:pt x="10914719" y="1124918"/>
                  <a:pt x="10618616" y="1193555"/>
                  <a:pt x="10590016" y="1188540"/>
                </a:cubicBezTo>
                <a:lnTo>
                  <a:pt x="10590016" y="1188554"/>
                </a:lnTo>
                <a:cubicBezTo>
                  <a:pt x="10566167" y="1184376"/>
                  <a:pt x="10567538" y="1168004"/>
                  <a:pt x="10594276" y="1137260"/>
                </a:cubicBezTo>
                <a:lnTo>
                  <a:pt x="10875690" y="812365"/>
                </a:lnTo>
                <a:cubicBezTo>
                  <a:pt x="10904632" y="778353"/>
                  <a:pt x="10964695" y="743249"/>
                  <a:pt x="11022139" y="726773"/>
                </a:cubicBezTo>
                <a:cubicBezTo>
                  <a:pt x="11154727" y="688753"/>
                  <a:pt x="11316945" y="635940"/>
                  <a:pt x="11440842" y="590465"/>
                </a:cubicBezTo>
                <a:lnTo>
                  <a:pt x="11511531" y="564660"/>
                </a:lnTo>
                <a:cubicBezTo>
                  <a:pt x="11532687" y="557039"/>
                  <a:pt x="11548787" y="554234"/>
                  <a:pt x="11557825" y="555880"/>
                </a:cubicBezTo>
                <a:close/>
                <a:moveTo>
                  <a:pt x="2816324" y="527264"/>
                </a:moveTo>
                <a:cubicBezTo>
                  <a:pt x="2837305" y="525452"/>
                  <a:pt x="2858032" y="525686"/>
                  <a:pt x="2871769" y="528548"/>
                </a:cubicBezTo>
                <a:cubicBezTo>
                  <a:pt x="2918242" y="538223"/>
                  <a:pt x="2912831" y="534794"/>
                  <a:pt x="3050220" y="641541"/>
                </a:cubicBezTo>
                <a:lnTo>
                  <a:pt x="3319487" y="849294"/>
                </a:lnTo>
                <a:cubicBezTo>
                  <a:pt x="3400290" y="910872"/>
                  <a:pt x="3404330" y="914928"/>
                  <a:pt x="3404012" y="934558"/>
                </a:cubicBezTo>
                <a:cubicBezTo>
                  <a:pt x="3403546" y="964131"/>
                  <a:pt x="3382244" y="982750"/>
                  <a:pt x="3316084" y="1011396"/>
                </a:cubicBezTo>
                <a:cubicBezTo>
                  <a:pt x="3174435" y="1072740"/>
                  <a:pt x="2957394" y="1174760"/>
                  <a:pt x="2810824" y="1248904"/>
                </a:cubicBezTo>
                <a:lnTo>
                  <a:pt x="2661168" y="1325652"/>
                </a:lnTo>
                <a:cubicBezTo>
                  <a:pt x="2641359" y="1336091"/>
                  <a:pt x="2607472" y="1350292"/>
                  <a:pt x="2598265" y="1352020"/>
                </a:cubicBezTo>
                <a:cubicBezTo>
                  <a:pt x="2595987" y="1352444"/>
                  <a:pt x="2585777" y="1354567"/>
                  <a:pt x="2575542" y="1356737"/>
                </a:cubicBezTo>
                <a:cubicBezTo>
                  <a:pt x="2558206" y="1360415"/>
                  <a:pt x="2530390" y="1362426"/>
                  <a:pt x="2513324" y="1361238"/>
                </a:cubicBezTo>
                <a:lnTo>
                  <a:pt x="2513324" y="1361244"/>
                </a:lnTo>
                <a:cubicBezTo>
                  <a:pt x="2499979" y="1360315"/>
                  <a:pt x="2477698" y="1356311"/>
                  <a:pt x="2476375" y="1354608"/>
                </a:cubicBezTo>
                <a:cubicBezTo>
                  <a:pt x="2475665" y="1353686"/>
                  <a:pt x="2473119" y="1352931"/>
                  <a:pt x="2470719" y="1352931"/>
                </a:cubicBezTo>
                <a:cubicBezTo>
                  <a:pt x="2468295" y="1352931"/>
                  <a:pt x="2464401" y="1351222"/>
                  <a:pt x="2462027" y="1349131"/>
                </a:cubicBezTo>
                <a:cubicBezTo>
                  <a:pt x="2459652" y="1347041"/>
                  <a:pt x="2455734" y="1345062"/>
                  <a:pt x="2453334" y="1344732"/>
                </a:cubicBezTo>
                <a:cubicBezTo>
                  <a:pt x="2450910" y="1344403"/>
                  <a:pt x="2424853" y="1325556"/>
                  <a:pt x="2395426" y="1302849"/>
                </a:cubicBezTo>
                <a:lnTo>
                  <a:pt x="2333355" y="1255246"/>
                </a:lnTo>
                <a:cubicBezTo>
                  <a:pt x="2328653" y="1251766"/>
                  <a:pt x="2312102" y="1239117"/>
                  <a:pt x="2296602" y="1227133"/>
                </a:cubicBezTo>
                <a:lnTo>
                  <a:pt x="2206251" y="1157439"/>
                </a:lnTo>
                <a:lnTo>
                  <a:pt x="2125497" y="1095193"/>
                </a:lnTo>
                <a:cubicBezTo>
                  <a:pt x="2009974" y="1006145"/>
                  <a:pt x="1963623" y="969372"/>
                  <a:pt x="1963623" y="966772"/>
                </a:cubicBezTo>
                <a:cubicBezTo>
                  <a:pt x="1963623" y="965522"/>
                  <a:pt x="1961531" y="962989"/>
                  <a:pt x="1958977" y="961143"/>
                </a:cubicBezTo>
                <a:cubicBezTo>
                  <a:pt x="1936857" y="945160"/>
                  <a:pt x="1951238" y="899191"/>
                  <a:pt x="1987217" y="870871"/>
                </a:cubicBezTo>
                <a:cubicBezTo>
                  <a:pt x="2029242" y="837793"/>
                  <a:pt x="2545817" y="615260"/>
                  <a:pt x="2759355" y="538254"/>
                </a:cubicBezTo>
                <a:cubicBezTo>
                  <a:pt x="2774108" y="532933"/>
                  <a:pt x="2795343" y="529075"/>
                  <a:pt x="2816324" y="527264"/>
                </a:cubicBezTo>
                <a:close/>
                <a:moveTo>
                  <a:pt x="10479861" y="512310"/>
                </a:moveTo>
                <a:cubicBezTo>
                  <a:pt x="10524084" y="508776"/>
                  <a:pt x="10502603" y="530360"/>
                  <a:pt x="10416511" y="612582"/>
                </a:cubicBezTo>
                <a:cubicBezTo>
                  <a:pt x="10170823" y="847216"/>
                  <a:pt x="10176993" y="842172"/>
                  <a:pt x="10112401" y="861565"/>
                </a:cubicBezTo>
                <a:cubicBezTo>
                  <a:pt x="10066907" y="875225"/>
                  <a:pt x="9827952" y="895525"/>
                  <a:pt x="9635054" y="902121"/>
                </a:cubicBezTo>
                <a:cubicBezTo>
                  <a:pt x="9620926" y="902604"/>
                  <a:pt x="9605255" y="902199"/>
                  <a:pt x="9600260" y="901220"/>
                </a:cubicBezTo>
                <a:lnTo>
                  <a:pt x="9600260" y="901224"/>
                </a:lnTo>
                <a:cubicBezTo>
                  <a:pt x="9559736" y="893289"/>
                  <a:pt x="9557925" y="895240"/>
                  <a:pt x="9750553" y="740704"/>
                </a:cubicBezTo>
                <a:lnTo>
                  <a:pt x="9910517" y="612359"/>
                </a:lnTo>
                <a:lnTo>
                  <a:pt x="9932554" y="603585"/>
                </a:lnTo>
                <a:cubicBezTo>
                  <a:pt x="9969479" y="588888"/>
                  <a:pt x="9987133" y="584823"/>
                  <a:pt x="10041514" y="578526"/>
                </a:cubicBezTo>
                <a:cubicBezTo>
                  <a:pt x="10164433" y="564288"/>
                  <a:pt x="10298246" y="544287"/>
                  <a:pt x="10413695" y="522902"/>
                </a:cubicBezTo>
                <a:cubicBezTo>
                  <a:pt x="10443078" y="517458"/>
                  <a:pt x="10465119" y="513489"/>
                  <a:pt x="10479861" y="512310"/>
                </a:cubicBezTo>
                <a:close/>
                <a:moveTo>
                  <a:pt x="5170313" y="451932"/>
                </a:moveTo>
                <a:cubicBezTo>
                  <a:pt x="5211333" y="451245"/>
                  <a:pt x="5256977" y="467275"/>
                  <a:pt x="5305953" y="499718"/>
                </a:cubicBezTo>
                <a:cubicBezTo>
                  <a:pt x="5373216" y="544275"/>
                  <a:pt x="5520791" y="638065"/>
                  <a:pt x="5596108" y="684129"/>
                </a:cubicBezTo>
                <a:cubicBezTo>
                  <a:pt x="5688125" y="740411"/>
                  <a:pt x="5690377" y="742213"/>
                  <a:pt x="5690377" y="759712"/>
                </a:cubicBezTo>
                <a:cubicBezTo>
                  <a:pt x="5690377" y="766273"/>
                  <a:pt x="5681734" y="782049"/>
                  <a:pt x="5678134" y="782049"/>
                </a:cubicBezTo>
                <a:cubicBezTo>
                  <a:pt x="5677303" y="782049"/>
                  <a:pt x="5674218" y="783817"/>
                  <a:pt x="5671328" y="785979"/>
                </a:cubicBezTo>
                <a:cubicBezTo>
                  <a:pt x="5668414" y="788139"/>
                  <a:pt x="5638175" y="799910"/>
                  <a:pt x="5604140" y="812132"/>
                </a:cubicBezTo>
                <a:cubicBezTo>
                  <a:pt x="5480120" y="856655"/>
                  <a:pt x="5297850" y="925008"/>
                  <a:pt x="5219250" y="956453"/>
                </a:cubicBezTo>
                <a:cubicBezTo>
                  <a:pt x="5153654" y="982697"/>
                  <a:pt x="5116386" y="988890"/>
                  <a:pt x="5073341" y="980689"/>
                </a:cubicBezTo>
                <a:lnTo>
                  <a:pt x="5073390" y="980701"/>
                </a:lnTo>
                <a:cubicBezTo>
                  <a:pt x="5040702" y="974474"/>
                  <a:pt x="5038939" y="973454"/>
                  <a:pt x="4898318" y="879895"/>
                </a:cubicBezTo>
                <a:cubicBezTo>
                  <a:pt x="4702188" y="749304"/>
                  <a:pt x="4594207" y="672904"/>
                  <a:pt x="4592003" y="662797"/>
                </a:cubicBezTo>
                <a:cubicBezTo>
                  <a:pt x="4591881" y="662259"/>
                  <a:pt x="4590902" y="659305"/>
                  <a:pt x="4589824" y="656234"/>
                </a:cubicBezTo>
                <a:cubicBezTo>
                  <a:pt x="4585172" y="643048"/>
                  <a:pt x="4594500" y="626781"/>
                  <a:pt x="4613110" y="615632"/>
                </a:cubicBezTo>
                <a:cubicBezTo>
                  <a:pt x="4628389" y="606469"/>
                  <a:pt x="4861712" y="534767"/>
                  <a:pt x="5047631" y="482090"/>
                </a:cubicBezTo>
                <a:lnTo>
                  <a:pt x="5130882" y="458202"/>
                </a:lnTo>
                <a:cubicBezTo>
                  <a:pt x="5143480" y="454247"/>
                  <a:pt x="5156640" y="452160"/>
                  <a:pt x="5170313" y="451932"/>
                </a:cubicBezTo>
                <a:close/>
                <a:moveTo>
                  <a:pt x="982433" y="449374"/>
                </a:moveTo>
                <a:cubicBezTo>
                  <a:pt x="1007558" y="449497"/>
                  <a:pt x="1038178" y="455225"/>
                  <a:pt x="1055460" y="463039"/>
                </a:cubicBezTo>
                <a:cubicBezTo>
                  <a:pt x="1067508" y="468486"/>
                  <a:pt x="1173289" y="549575"/>
                  <a:pt x="1551758" y="843494"/>
                </a:cubicBezTo>
                <a:cubicBezTo>
                  <a:pt x="1565548" y="854203"/>
                  <a:pt x="1577527" y="864787"/>
                  <a:pt x="1578378" y="867012"/>
                </a:cubicBezTo>
                <a:cubicBezTo>
                  <a:pt x="1579231" y="869237"/>
                  <a:pt x="1581121" y="872247"/>
                  <a:pt x="1582583" y="873700"/>
                </a:cubicBezTo>
                <a:cubicBezTo>
                  <a:pt x="1588237" y="879328"/>
                  <a:pt x="1589614" y="911147"/>
                  <a:pt x="1584527" y="918594"/>
                </a:cubicBezTo>
                <a:cubicBezTo>
                  <a:pt x="1582827" y="921082"/>
                  <a:pt x="1580986" y="924979"/>
                  <a:pt x="1580437" y="927250"/>
                </a:cubicBezTo>
                <a:cubicBezTo>
                  <a:pt x="1575847" y="946288"/>
                  <a:pt x="1545197" y="969423"/>
                  <a:pt x="1472816" y="1008487"/>
                </a:cubicBezTo>
                <a:cubicBezTo>
                  <a:pt x="1173603" y="1169972"/>
                  <a:pt x="935798" y="1313754"/>
                  <a:pt x="639082" y="1512573"/>
                </a:cubicBezTo>
                <a:cubicBezTo>
                  <a:pt x="616862" y="1527464"/>
                  <a:pt x="595926" y="1540787"/>
                  <a:pt x="592560" y="1542183"/>
                </a:cubicBezTo>
                <a:cubicBezTo>
                  <a:pt x="589193" y="1543579"/>
                  <a:pt x="582030" y="1546826"/>
                  <a:pt x="576643" y="1549397"/>
                </a:cubicBezTo>
                <a:cubicBezTo>
                  <a:pt x="567748" y="1553643"/>
                  <a:pt x="539208" y="1564823"/>
                  <a:pt x="536243" y="1565222"/>
                </a:cubicBezTo>
                <a:cubicBezTo>
                  <a:pt x="535569" y="1565314"/>
                  <a:pt x="531713" y="1566491"/>
                  <a:pt x="527672" y="1567842"/>
                </a:cubicBezTo>
                <a:cubicBezTo>
                  <a:pt x="523633" y="1569191"/>
                  <a:pt x="518595" y="1570575"/>
                  <a:pt x="516480" y="1570919"/>
                </a:cubicBezTo>
                <a:cubicBezTo>
                  <a:pt x="514364" y="1571263"/>
                  <a:pt x="506652" y="1573042"/>
                  <a:pt x="499340" y="1574874"/>
                </a:cubicBezTo>
                <a:cubicBezTo>
                  <a:pt x="484181" y="1578672"/>
                  <a:pt x="432049" y="1580764"/>
                  <a:pt x="429654" y="1577669"/>
                </a:cubicBezTo>
                <a:cubicBezTo>
                  <a:pt x="429661" y="1577667"/>
                  <a:pt x="429667" y="1577664"/>
                  <a:pt x="429674" y="1577662"/>
                </a:cubicBezTo>
                <a:cubicBezTo>
                  <a:pt x="428856" y="1576606"/>
                  <a:pt x="427113" y="1576272"/>
                  <a:pt x="425800" y="1576919"/>
                </a:cubicBezTo>
                <a:cubicBezTo>
                  <a:pt x="424488" y="1577568"/>
                  <a:pt x="420746" y="1576702"/>
                  <a:pt x="417485" y="1574995"/>
                </a:cubicBezTo>
                <a:cubicBezTo>
                  <a:pt x="414226" y="1573290"/>
                  <a:pt x="409277" y="1571894"/>
                  <a:pt x="406491" y="1571894"/>
                </a:cubicBezTo>
                <a:cubicBezTo>
                  <a:pt x="403487" y="1571894"/>
                  <a:pt x="392728" y="1565287"/>
                  <a:pt x="380081" y="1555672"/>
                </a:cubicBezTo>
                <a:cubicBezTo>
                  <a:pt x="349743" y="1532623"/>
                  <a:pt x="189760" y="1414211"/>
                  <a:pt x="91789" y="1342288"/>
                </a:cubicBezTo>
                <a:lnTo>
                  <a:pt x="35800" y="1301156"/>
                </a:lnTo>
                <a:cubicBezTo>
                  <a:pt x="21201" y="1290423"/>
                  <a:pt x="7176" y="1280472"/>
                  <a:pt x="4637" y="1279065"/>
                </a:cubicBezTo>
                <a:cubicBezTo>
                  <a:pt x="173" y="1276563"/>
                  <a:pt x="20" y="1271128"/>
                  <a:pt x="112" y="1117742"/>
                </a:cubicBezTo>
                <a:cubicBezTo>
                  <a:pt x="144" y="1064834"/>
                  <a:pt x="175" y="1011926"/>
                  <a:pt x="207" y="959018"/>
                </a:cubicBezTo>
                <a:lnTo>
                  <a:pt x="35809" y="936536"/>
                </a:lnTo>
                <a:cubicBezTo>
                  <a:pt x="132802" y="875287"/>
                  <a:pt x="221272" y="821115"/>
                  <a:pt x="295062" y="777813"/>
                </a:cubicBezTo>
                <a:lnTo>
                  <a:pt x="363622" y="737578"/>
                </a:lnTo>
                <a:cubicBezTo>
                  <a:pt x="403208" y="714355"/>
                  <a:pt x="534210" y="641670"/>
                  <a:pt x="598575" y="607217"/>
                </a:cubicBezTo>
                <a:cubicBezTo>
                  <a:pt x="711037" y="547018"/>
                  <a:pt x="860008" y="471254"/>
                  <a:pt x="865885" y="471269"/>
                </a:cubicBezTo>
                <a:cubicBezTo>
                  <a:pt x="867056" y="471273"/>
                  <a:pt x="872971" y="469387"/>
                  <a:pt x="879031" y="467078"/>
                </a:cubicBezTo>
                <a:cubicBezTo>
                  <a:pt x="912995" y="454134"/>
                  <a:pt x="941954" y="449176"/>
                  <a:pt x="982433" y="449374"/>
                </a:cubicBezTo>
                <a:close/>
                <a:moveTo>
                  <a:pt x="8096185" y="444932"/>
                </a:moveTo>
                <a:lnTo>
                  <a:pt x="8130464" y="445014"/>
                </a:lnTo>
                <a:lnTo>
                  <a:pt x="8195351" y="460887"/>
                </a:lnTo>
                <a:cubicBezTo>
                  <a:pt x="8296306" y="485586"/>
                  <a:pt x="8433424" y="514578"/>
                  <a:pt x="8517336" y="528966"/>
                </a:cubicBezTo>
                <a:cubicBezTo>
                  <a:pt x="8570812" y="538141"/>
                  <a:pt x="8575073" y="552813"/>
                  <a:pt x="8530803" y="575539"/>
                </a:cubicBezTo>
                <a:cubicBezTo>
                  <a:pt x="8195375" y="747746"/>
                  <a:pt x="8213495" y="738948"/>
                  <a:pt x="8186463" y="742755"/>
                </a:cubicBezTo>
                <a:cubicBezTo>
                  <a:pt x="8165184" y="745750"/>
                  <a:pt x="8144397" y="746541"/>
                  <a:pt x="8129240" y="744935"/>
                </a:cubicBezTo>
                <a:cubicBezTo>
                  <a:pt x="8129232" y="744936"/>
                  <a:pt x="8129223" y="744936"/>
                  <a:pt x="8129215" y="744937"/>
                </a:cubicBezTo>
                <a:cubicBezTo>
                  <a:pt x="8085165" y="740270"/>
                  <a:pt x="7725791" y="638899"/>
                  <a:pt x="7701086" y="624173"/>
                </a:cubicBezTo>
                <a:cubicBezTo>
                  <a:pt x="7685536" y="614894"/>
                  <a:pt x="7684215" y="601454"/>
                  <a:pt x="7698050" y="592938"/>
                </a:cubicBezTo>
                <a:cubicBezTo>
                  <a:pt x="7705027" y="588637"/>
                  <a:pt x="8041998" y="450201"/>
                  <a:pt x="8052110" y="447485"/>
                </a:cubicBezTo>
                <a:cubicBezTo>
                  <a:pt x="8058526" y="445753"/>
                  <a:pt x="8073657" y="444879"/>
                  <a:pt x="8096185" y="444932"/>
                </a:cubicBezTo>
                <a:close/>
                <a:moveTo>
                  <a:pt x="7011812" y="423882"/>
                </a:moveTo>
                <a:cubicBezTo>
                  <a:pt x="7042900" y="425156"/>
                  <a:pt x="7072662" y="436661"/>
                  <a:pt x="7125429" y="459395"/>
                </a:cubicBezTo>
                <a:cubicBezTo>
                  <a:pt x="7191687" y="487939"/>
                  <a:pt x="7346338" y="549882"/>
                  <a:pt x="7410563" y="573596"/>
                </a:cubicBezTo>
                <a:cubicBezTo>
                  <a:pt x="7515925" y="612502"/>
                  <a:pt x="7516953" y="611205"/>
                  <a:pt x="7317518" y="690710"/>
                </a:cubicBezTo>
                <a:lnTo>
                  <a:pt x="7176727" y="747795"/>
                </a:lnTo>
                <a:cubicBezTo>
                  <a:pt x="7070116" y="791508"/>
                  <a:pt x="7052829" y="795408"/>
                  <a:pt x="7004103" y="786741"/>
                </a:cubicBezTo>
                <a:lnTo>
                  <a:pt x="7004103" y="786753"/>
                </a:lnTo>
                <a:cubicBezTo>
                  <a:pt x="6970852" y="780837"/>
                  <a:pt x="6603763" y="613299"/>
                  <a:pt x="6572471" y="589752"/>
                </a:cubicBezTo>
                <a:cubicBezTo>
                  <a:pt x="6556164" y="577484"/>
                  <a:pt x="6556997" y="561217"/>
                  <a:pt x="6574454" y="551304"/>
                </a:cubicBezTo>
                <a:cubicBezTo>
                  <a:pt x="6580086" y="548099"/>
                  <a:pt x="6683219" y="514521"/>
                  <a:pt x="6788629" y="481576"/>
                </a:cubicBezTo>
                <a:lnTo>
                  <a:pt x="6890244" y="449763"/>
                </a:lnTo>
                <a:cubicBezTo>
                  <a:pt x="6948312" y="431568"/>
                  <a:pt x="6980725" y="422609"/>
                  <a:pt x="7011812" y="423882"/>
                </a:cubicBezTo>
                <a:close/>
                <a:moveTo>
                  <a:pt x="5240872" y="346758"/>
                </a:moveTo>
                <a:lnTo>
                  <a:pt x="5241008" y="346771"/>
                </a:lnTo>
                <a:cubicBezTo>
                  <a:pt x="5241011" y="346772"/>
                  <a:pt x="5241015" y="346773"/>
                  <a:pt x="5241018" y="346774"/>
                </a:cubicBezTo>
                <a:lnTo>
                  <a:pt x="5240872" y="346758"/>
                </a:lnTo>
                <a:close/>
                <a:moveTo>
                  <a:pt x="11916406" y="334914"/>
                </a:moveTo>
                <a:lnTo>
                  <a:pt x="11916450" y="334958"/>
                </a:lnTo>
                <a:lnTo>
                  <a:pt x="11916253" y="334936"/>
                </a:lnTo>
                <a:lnTo>
                  <a:pt x="11916406" y="334914"/>
                </a:lnTo>
                <a:close/>
                <a:moveTo>
                  <a:pt x="11204711" y="320884"/>
                </a:moveTo>
                <a:cubicBezTo>
                  <a:pt x="11217214" y="320656"/>
                  <a:pt x="11219601" y="326028"/>
                  <a:pt x="11214154" y="336958"/>
                </a:cubicBezTo>
                <a:cubicBezTo>
                  <a:pt x="11209918" y="345481"/>
                  <a:pt x="11123876" y="445837"/>
                  <a:pt x="10972065" y="619371"/>
                </a:cubicBezTo>
                <a:cubicBezTo>
                  <a:pt x="10883623" y="720437"/>
                  <a:pt x="10869347" y="726972"/>
                  <a:pt x="10621260" y="780030"/>
                </a:cubicBezTo>
                <a:cubicBezTo>
                  <a:pt x="10434826" y="819899"/>
                  <a:pt x="10305494" y="841011"/>
                  <a:pt x="10288844" y="834290"/>
                </a:cubicBezTo>
                <a:lnTo>
                  <a:pt x="10288844" y="834282"/>
                </a:lnTo>
                <a:cubicBezTo>
                  <a:pt x="10268398" y="826028"/>
                  <a:pt x="10271165" y="822515"/>
                  <a:pt x="10383824" y="713055"/>
                </a:cubicBezTo>
                <a:lnTo>
                  <a:pt x="10532059" y="568552"/>
                </a:lnTo>
                <a:cubicBezTo>
                  <a:pt x="10609850" y="492260"/>
                  <a:pt x="10634408" y="478041"/>
                  <a:pt x="10728311" y="454895"/>
                </a:cubicBezTo>
                <a:cubicBezTo>
                  <a:pt x="10860729" y="422264"/>
                  <a:pt x="11004263" y="381107"/>
                  <a:pt x="11134576" y="338412"/>
                </a:cubicBezTo>
                <a:cubicBezTo>
                  <a:pt x="11169590" y="326942"/>
                  <a:pt x="11192209" y="321113"/>
                  <a:pt x="11204711" y="320884"/>
                </a:cubicBezTo>
                <a:close/>
                <a:moveTo>
                  <a:pt x="9145092" y="320385"/>
                </a:moveTo>
                <a:cubicBezTo>
                  <a:pt x="9158615" y="319528"/>
                  <a:pt x="9173238" y="319836"/>
                  <a:pt x="9190665" y="320829"/>
                </a:cubicBezTo>
                <a:cubicBezTo>
                  <a:pt x="9263509" y="324982"/>
                  <a:pt x="9351609" y="326890"/>
                  <a:pt x="9467181" y="326817"/>
                </a:cubicBezTo>
                <a:cubicBezTo>
                  <a:pt x="9649036" y="326704"/>
                  <a:pt x="9645975" y="320401"/>
                  <a:pt x="9508097" y="411285"/>
                </a:cubicBezTo>
                <a:cubicBezTo>
                  <a:pt x="9248647" y="582288"/>
                  <a:pt x="9271713" y="572663"/>
                  <a:pt x="9140470" y="564820"/>
                </a:cubicBezTo>
                <a:cubicBezTo>
                  <a:pt x="8923406" y="551847"/>
                  <a:pt x="8769489" y="533334"/>
                  <a:pt x="8762094" y="519309"/>
                </a:cubicBezTo>
                <a:cubicBezTo>
                  <a:pt x="8756364" y="508420"/>
                  <a:pt x="8760087" y="505829"/>
                  <a:pt x="8854575" y="455024"/>
                </a:cubicBezTo>
                <a:lnTo>
                  <a:pt x="9007023" y="372515"/>
                </a:lnTo>
                <a:cubicBezTo>
                  <a:pt x="9073851" y="336010"/>
                  <a:pt x="9104524" y="322955"/>
                  <a:pt x="9145092" y="320385"/>
                </a:cubicBezTo>
                <a:close/>
                <a:moveTo>
                  <a:pt x="12147373" y="285712"/>
                </a:moveTo>
                <a:lnTo>
                  <a:pt x="12147373" y="478945"/>
                </a:lnTo>
                <a:lnTo>
                  <a:pt x="12147373" y="672177"/>
                </a:lnTo>
                <a:lnTo>
                  <a:pt x="12138263" y="678562"/>
                </a:lnTo>
                <a:cubicBezTo>
                  <a:pt x="12099504" y="705730"/>
                  <a:pt x="11797547" y="834194"/>
                  <a:pt x="11601393" y="906960"/>
                </a:cubicBezTo>
                <a:cubicBezTo>
                  <a:pt x="11527056" y="934536"/>
                  <a:pt x="11515939" y="936927"/>
                  <a:pt x="11504529" y="927811"/>
                </a:cubicBezTo>
                <a:cubicBezTo>
                  <a:pt x="11491747" y="917610"/>
                  <a:pt x="11491821" y="917513"/>
                  <a:pt x="11590988" y="775766"/>
                </a:cubicBezTo>
                <a:lnTo>
                  <a:pt x="11737313" y="566038"/>
                </a:lnTo>
                <a:cubicBezTo>
                  <a:pt x="11796960" y="480163"/>
                  <a:pt x="11798919" y="477789"/>
                  <a:pt x="11832586" y="450027"/>
                </a:cubicBezTo>
                <a:cubicBezTo>
                  <a:pt x="11866940" y="421717"/>
                  <a:pt x="11888756" y="408660"/>
                  <a:pt x="11944167" y="383238"/>
                </a:cubicBezTo>
                <a:cubicBezTo>
                  <a:pt x="11992599" y="361014"/>
                  <a:pt x="12072986" y="322706"/>
                  <a:pt x="12113705" y="302459"/>
                </a:cubicBezTo>
                <a:lnTo>
                  <a:pt x="12147373" y="285712"/>
                </a:lnTo>
                <a:close/>
                <a:moveTo>
                  <a:pt x="5832399" y="281353"/>
                </a:moveTo>
                <a:cubicBezTo>
                  <a:pt x="5881829" y="276326"/>
                  <a:pt x="5913705" y="290227"/>
                  <a:pt x="5989200" y="335363"/>
                </a:cubicBezTo>
                <a:cubicBezTo>
                  <a:pt x="6093901" y="397958"/>
                  <a:pt x="6210598" y="464705"/>
                  <a:pt x="6294633" y="510073"/>
                </a:cubicBezTo>
                <a:cubicBezTo>
                  <a:pt x="6365151" y="548148"/>
                  <a:pt x="6358638" y="558488"/>
                  <a:pt x="6240177" y="596328"/>
                </a:cubicBezTo>
                <a:lnTo>
                  <a:pt x="5949681" y="691810"/>
                </a:lnTo>
                <a:cubicBezTo>
                  <a:pt x="5864788" y="720394"/>
                  <a:pt x="5848873" y="723170"/>
                  <a:pt x="5808007" y="716531"/>
                </a:cubicBezTo>
                <a:cubicBezTo>
                  <a:pt x="5807999" y="716532"/>
                  <a:pt x="5807990" y="716532"/>
                  <a:pt x="5807982" y="716533"/>
                </a:cubicBezTo>
                <a:cubicBezTo>
                  <a:pt x="5772086" y="710699"/>
                  <a:pt x="5757052" y="703106"/>
                  <a:pt x="5647601" y="635488"/>
                </a:cubicBezTo>
                <a:cubicBezTo>
                  <a:pt x="5424096" y="497415"/>
                  <a:pt x="5351400" y="449507"/>
                  <a:pt x="5344054" y="435457"/>
                </a:cubicBezTo>
                <a:cubicBezTo>
                  <a:pt x="5336831" y="421651"/>
                  <a:pt x="5346282" y="398869"/>
                  <a:pt x="5359234" y="398869"/>
                </a:cubicBezTo>
                <a:cubicBezTo>
                  <a:pt x="5360949" y="398869"/>
                  <a:pt x="5362344" y="398136"/>
                  <a:pt x="5362344" y="397243"/>
                </a:cubicBezTo>
                <a:cubicBezTo>
                  <a:pt x="5362344" y="396348"/>
                  <a:pt x="5365944" y="394707"/>
                  <a:pt x="5370302" y="393599"/>
                </a:cubicBezTo>
                <a:lnTo>
                  <a:pt x="5473754" y="367031"/>
                </a:lnTo>
                <a:lnTo>
                  <a:pt x="5774852" y="292232"/>
                </a:lnTo>
                <a:cubicBezTo>
                  <a:pt x="5797496" y="286807"/>
                  <a:pt x="5815923" y="283028"/>
                  <a:pt x="5832399" y="281353"/>
                </a:cubicBezTo>
                <a:close/>
                <a:moveTo>
                  <a:pt x="10226891" y="268166"/>
                </a:moveTo>
                <a:cubicBezTo>
                  <a:pt x="10252414" y="268133"/>
                  <a:pt x="10246900" y="279600"/>
                  <a:pt x="10213551" y="307612"/>
                </a:cubicBezTo>
                <a:cubicBezTo>
                  <a:pt x="9918157" y="555716"/>
                  <a:pt x="9918671" y="555423"/>
                  <a:pt x="9752610" y="565022"/>
                </a:cubicBezTo>
                <a:cubicBezTo>
                  <a:pt x="9643526" y="571320"/>
                  <a:pt x="9419336" y="576857"/>
                  <a:pt x="9403690" y="573635"/>
                </a:cubicBezTo>
                <a:lnTo>
                  <a:pt x="9403690" y="573631"/>
                </a:lnTo>
                <a:cubicBezTo>
                  <a:pt x="9359347" y="564505"/>
                  <a:pt x="9362015" y="560079"/>
                  <a:pt x="9445315" y="504433"/>
                </a:cubicBezTo>
                <a:lnTo>
                  <a:pt x="9646685" y="368403"/>
                </a:lnTo>
                <a:cubicBezTo>
                  <a:pt x="9704642" y="328841"/>
                  <a:pt x="9731895" y="320081"/>
                  <a:pt x="9816272" y="313883"/>
                </a:cubicBezTo>
                <a:cubicBezTo>
                  <a:pt x="9932677" y="305334"/>
                  <a:pt x="10080911" y="288698"/>
                  <a:pt x="10190902" y="271844"/>
                </a:cubicBezTo>
                <a:cubicBezTo>
                  <a:pt x="10206426" y="269465"/>
                  <a:pt x="10218383" y="268176"/>
                  <a:pt x="10226891" y="268166"/>
                </a:cubicBezTo>
                <a:close/>
                <a:moveTo>
                  <a:pt x="7501319" y="266140"/>
                </a:moveTo>
                <a:cubicBezTo>
                  <a:pt x="7507787" y="265865"/>
                  <a:pt x="7514187" y="266216"/>
                  <a:pt x="7523198" y="266573"/>
                </a:cubicBezTo>
                <a:cubicBezTo>
                  <a:pt x="7555935" y="267871"/>
                  <a:pt x="7566169" y="270345"/>
                  <a:pt x="7623588" y="290838"/>
                </a:cubicBezTo>
                <a:cubicBezTo>
                  <a:pt x="7712716" y="322651"/>
                  <a:pt x="7818199" y="357014"/>
                  <a:pt x="7919741" y="387302"/>
                </a:cubicBezTo>
                <a:cubicBezTo>
                  <a:pt x="8011366" y="414636"/>
                  <a:pt x="8015259" y="411143"/>
                  <a:pt x="7795623" y="498829"/>
                </a:cubicBezTo>
                <a:cubicBezTo>
                  <a:pt x="7600938" y="576548"/>
                  <a:pt x="7600743" y="576612"/>
                  <a:pt x="7552580" y="571514"/>
                </a:cubicBezTo>
                <a:cubicBezTo>
                  <a:pt x="7523809" y="568468"/>
                  <a:pt x="7379712" y="515602"/>
                  <a:pt x="7219649" y="449366"/>
                </a:cubicBezTo>
                <a:cubicBezTo>
                  <a:pt x="7076873" y="390281"/>
                  <a:pt x="7076678" y="391708"/>
                  <a:pt x="7233386" y="343783"/>
                </a:cubicBezTo>
                <a:lnTo>
                  <a:pt x="7368938" y="302201"/>
                </a:lnTo>
                <a:cubicBezTo>
                  <a:pt x="7461897" y="273418"/>
                  <a:pt x="7481915" y="266965"/>
                  <a:pt x="7501319" y="266140"/>
                </a:cubicBezTo>
                <a:close/>
                <a:moveTo>
                  <a:pt x="8576794" y="252005"/>
                </a:moveTo>
                <a:cubicBezTo>
                  <a:pt x="8593511" y="253461"/>
                  <a:pt x="8612842" y="256575"/>
                  <a:pt x="8638221" y="260791"/>
                </a:cubicBezTo>
                <a:cubicBezTo>
                  <a:pt x="8735062" y="276878"/>
                  <a:pt x="8819121" y="288285"/>
                  <a:pt x="8927445" y="300038"/>
                </a:cubicBezTo>
                <a:cubicBezTo>
                  <a:pt x="9043947" y="312681"/>
                  <a:pt x="9055578" y="301458"/>
                  <a:pt x="8771423" y="450535"/>
                </a:cubicBezTo>
                <a:cubicBezTo>
                  <a:pt x="8662928" y="507442"/>
                  <a:pt x="8643510" y="511811"/>
                  <a:pt x="8561386" y="497792"/>
                </a:cubicBezTo>
                <a:cubicBezTo>
                  <a:pt x="8383081" y="467358"/>
                  <a:pt x="8192682" y="424773"/>
                  <a:pt x="8179657" y="412417"/>
                </a:cubicBezTo>
                <a:cubicBezTo>
                  <a:pt x="8166237" y="399677"/>
                  <a:pt x="8170498" y="396664"/>
                  <a:pt x="8247677" y="364441"/>
                </a:cubicBezTo>
                <a:lnTo>
                  <a:pt x="8404213" y="298643"/>
                </a:lnTo>
                <a:cubicBezTo>
                  <a:pt x="8500019" y="258182"/>
                  <a:pt x="8526643" y="247635"/>
                  <a:pt x="8576794" y="252005"/>
                </a:cubicBezTo>
                <a:close/>
                <a:moveTo>
                  <a:pt x="3745879" y="223163"/>
                </a:moveTo>
                <a:lnTo>
                  <a:pt x="3774870" y="223709"/>
                </a:lnTo>
                <a:cubicBezTo>
                  <a:pt x="3837798" y="224896"/>
                  <a:pt x="3859761" y="234000"/>
                  <a:pt x="3928762" y="287529"/>
                </a:cubicBezTo>
                <a:cubicBezTo>
                  <a:pt x="4029962" y="366038"/>
                  <a:pt x="4166223" y="468943"/>
                  <a:pt x="4269112" y="544547"/>
                </a:cubicBezTo>
                <a:cubicBezTo>
                  <a:pt x="4286620" y="557411"/>
                  <a:pt x="4301286" y="569049"/>
                  <a:pt x="4301727" y="570411"/>
                </a:cubicBezTo>
                <a:cubicBezTo>
                  <a:pt x="4302168" y="571772"/>
                  <a:pt x="4303440" y="572886"/>
                  <a:pt x="4304543" y="572886"/>
                </a:cubicBezTo>
                <a:cubicBezTo>
                  <a:pt x="4314655" y="572886"/>
                  <a:pt x="4319968" y="603368"/>
                  <a:pt x="4312035" y="615790"/>
                </a:cubicBezTo>
                <a:cubicBezTo>
                  <a:pt x="4306501" y="624421"/>
                  <a:pt x="4290855" y="637400"/>
                  <a:pt x="4285933" y="637400"/>
                </a:cubicBezTo>
                <a:cubicBezTo>
                  <a:pt x="4284317" y="637400"/>
                  <a:pt x="4282628" y="638117"/>
                  <a:pt x="4282164" y="638993"/>
                </a:cubicBezTo>
                <a:cubicBezTo>
                  <a:pt x="4281722" y="639871"/>
                  <a:pt x="4257113" y="648805"/>
                  <a:pt x="4227486" y="658850"/>
                </a:cubicBezTo>
                <a:cubicBezTo>
                  <a:pt x="4068305" y="712811"/>
                  <a:pt x="3886525" y="779080"/>
                  <a:pt x="3724185" y="842321"/>
                </a:cubicBezTo>
                <a:cubicBezTo>
                  <a:pt x="3652883" y="870091"/>
                  <a:pt x="3615959" y="877008"/>
                  <a:pt x="3572496" y="870717"/>
                </a:cubicBezTo>
                <a:lnTo>
                  <a:pt x="3572399" y="870707"/>
                </a:lnTo>
                <a:cubicBezTo>
                  <a:pt x="3543212" y="866480"/>
                  <a:pt x="3522743" y="858309"/>
                  <a:pt x="3502174" y="842661"/>
                </a:cubicBezTo>
                <a:lnTo>
                  <a:pt x="3436553" y="792810"/>
                </a:lnTo>
                <a:cubicBezTo>
                  <a:pt x="3202961" y="615338"/>
                  <a:pt x="3059720" y="502635"/>
                  <a:pt x="3052864" y="490768"/>
                </a:cubicBezTo>
                <a:cubicBezTo>
                  <a:pt x="3039764" y="468122"/>
                  <a:pt x="3049631" y="445179"/>
                  <a:pt x="3081243" y="424771"/>
                </a:cubicBezTo>
                <a:cubicBezTo>
                  <a:pt x="3100953" y="412060"/>
                  <a:pt x="3477298" y="296465"/>
                  <a:pt x="3672031" y="243315"/>
                </a:cubicBezTo>
                <a:lnTo>
                  <a:pt x="3745879" y="223163"/>
                </a:lnTo>
                <a:close/>
                <a:moveTo>
                  <a:pt x="6442061" y="149528"/>
                </a:moveTo>
                <a:cubicBezTo>
                  <a:pt x="6499461" y="149011"/>
                  <a:pt x="6527699" y="170050"/>
                  <a:pt x="6606897" y="211922"/>
                </a:cubicBezTo>
                <a:cubicBezTo>
                  <a:pt x="6690467" y="256097"/>
                  <a:pt x="6755721" y="289050"/>
                  <a:pt x="6847444" y="333361"/>
                </a:cubicBezTo>
                <a:cubicBezTo>
                  <a:pt x="6905646" y="361493"/>
                  <a:pt x="6915097" y="369264"/>
                  <a:pt x="6907043" y="382405"/>
                </a:cubicBezTo>
                <a:cubicBezTo>
                  <a:pt x="6901385" y="391597"/>
                  <a:pt x="6894677" y="393994"/>
                  <a:pt x="6762969" y="433797"/>
                </a:cubicBezTo>
                <a:lnTo>
                  <a:pt x="6569533" y="492776"/>
                </a:lnTo>
                <a:lnTo>
                  <a:pt x="6504646" y="512908"/>
                </a:lnTo>
                <a:lnTo>
                  <a:pt x="6476487" y="513495"/>
                </a:lnTo>
                <a:cubicBezTo>
                  <a:pt x="6458907" y="513860"/>
                  <a:pt x="6442770" y="513080"/>
                  <a:pt x="6433588" y="511420"/>
                </a:cubicBezTo>
                <a:lnTo>
                  <a:pt x="6433588" y="511418"/>
                </a:lnTo>
                <a:cubicBezTo>
                  <a:pt x="6403740" y="506033"/>
                  <a:pt x="6345197" y="475815"/>
                  <a:pt x="6166745" y="373682"/>
                </a:cubicBezTo>
                <a:cubicBezTo>
                  <a:pt x="5945713" y="247178"/>
                  <a:pt x="5947476" y="251520"/>
                  <a:pt x="6102250" y="216472"/>
                </a:cubicBezTo>
                <a:cubicBezTo>
                  <a:pt x="6298098" y="172119"/>
                  <a:pt x="6384660" y="150045"/>
                  <a:pt x="6442061" y="149528"/>
                </a:cubicBezTo>
                <a:close/>
                <a:moveTo>
                  <a:pt x="10903177" y="120039"/>
                </a:moveTo>
                <a:cubicBezTo>
                  <a:pt x="10911787" y="122818"/>
                  <a:pt x="10906186" y="132955"/>
                  <a:pt x="10888863" y="151251"/>
                </a:cubicBezTo>
                <a:cubicBezTo>
                  <a:pt x="10867830" y="173446"/>
                  <a:pt x="10688938" y="350285"/>
                  <a:pt x="10641093" y="396207"/>
                </a:cubicBezTo>
                <a:cubicBezTo>
                  <a:pt x="10597852" y="437685"/>
                  <a:pt x="10557843" y="455708"/>
                  <a:pt x="10470087" y="473238"/>
                </a:cubicBezTo>
                <a:cubicBezTo>
                  <a:pt x="10268962" y="513414"/>
                  <a:pt x="10047171" y="544352"/>
                  <a:pt x="10029811" y="534647"/>
                </a:cubicBezTo>
                <a:cubicBezTo>
                  <a:pt x="10029803" y="534646"/>
                  <a:pt x="10029794" y="534644"/>
                  <a:pt x="10029786" y="534643"/>
                </a:cubicBezTo>
                <a:cubicBezTo>
                  <a:pt x="10015168" y="526464"/>
                  <a:pt x="10018695" y="522806"/>
                  <a:pt x="10129663" y="431742"/>
                </a:cubicBezTo>
                <a:lnTo>
                  <a:pt x="10257723" y="325574"/>
                </a:lnTo>
                <a:cubicBezTo>
                  <a:pt x="10343618" y="253520"/>
                  <a:pt x="10363769" y="243094"/>
                  <a:pt x="10450401" y="225834"/>
                </a:cubicBezTo>
                <a:cubicBezTo>
                  <a:pt x="10563205" y="203356"/>
                  <a:pt x="10703948" y="169133"/>
                  <a:pt x="10832228" y="132980"/>
                </a:cubicBezTo>
                <a:cubicBezTo>
                  <a:pt x="10871747" y="121842"/>
                  <a:pt x="10894567" y="117261"/>
                  <a:pt x="10903177" y="120039"/>
                </a:cubicBezTo>
                <a:close/>
                <a:moveTo>
                  <a:pt x="7981316" y="119873"/>
                </a:moveTo>
                <a:cubicBezTo>
                  <a:pt x="8011415" y="117800"/>
                  <a:pt x="8036109" y="124715"/>
                  <a:pt x="8085436" y="138548"/>
                </a:cubicBezTo>
                <a:cubicBezTo>
                  <a:pt x="8172727" y="163032"/>
                  <a:pt x="8295521" y="193461"/>
                  <a:pt x="8387049" y="213295"/>
                </a:cubicBezTo>
                <a:cubicBezTo>
                  <a:pt x="8428649" y="222309"/>
                  <a:pt x="8440231" y="230272"/>
                  <a:pt x="8428526" y="241822"/>
                </a:cubicBezTo>
                <a:cubicBezTo>
                  <a:pt x="8426177" y="244156"/>
                  <a:pt x="8353627" y="274737"/>
                  <a:pt x="8267339" y="309784"/>
                </a:cubicBezTo>
                <a:cubicBezTo>
                  <a:pt x="8085998" y="383439"/>
                  <a:pt x="8082913" y="384321"/>
                  <a:pt x="8030661" y="377295"/>
                </a:cubicBezTo>
                <a:lnTo>
                  <a:pt x="8030661" y="377296"/>
                </a:lnTo>
                <a:cubicBezTo>
                  <a:pt x="7984946" y="371152"/>
                  <a:pt x="7650155" y="264521"/>
                  <a:pt x="7627089" y="248766"/>
                </a:cubicBezTo>
                <a:cubicBezTo>
                  <a:pt x="7604710" y="233468"/>
                  <a:pt x="7613940" y="226506"/>
                  <a:pt x="7685977" y="204365"/>
                </a:cubicBezTo>
                <a:lnTo>
                  <a:pt x="7844767" y="155118"/>
                </a:lnTo>
                <a:cubicBezTo>
                  <a:pt x="7915713" y="133005"/>
                  <a:pt x="7951217" y="121945"/>
                  <a:pt x="7981316" y="119873"/>
                </a:cubicBezTo>
                <a:close/>
                <a:moveTo>
                  <a:pt x="8993116" y="63878"/>
                </a:moveTo>
                <a:cubicBezTo>
                  <a:pt x="9008508" y="64004"/>
                  <a:pt x="9025981" y="65423"/>
                  <a:pt x="9048673" y="67447"/>
                </a:cubicBezTo>
                <a:cubicBezTo>
                  <a:pt x="9130088" y="74710"/>
                  <a:pt x="9235376" y="80329"/>
                  <a:pt x="9354817" y="83784"/>
                </a:cubicBezTo>
                <a:cubicBezTo>
                  <a:pt x="9454081" y="86656"/>
                  <a:pt x="9457656" y="83582"/>
                  <a:pt x="9180675" y="232952"/>
                </a:cubicBezTo>
                <a:cubicBezTo>
                  <a:pt x="9108076" y="272106"/>
                  <a:pt x="9074285" y="281449"/>
                  <a:pt x="9023968" y="276305"/>
                </a:cubicBezTo>
                <a:lnTo>
                  <a:pt x="9023968" y="276303"/>
                </a:lnTo>
                <a:lnTo>
                  <a:pt x="8956633" y="269684"/>
                </a:lnTo>
                <a:cubicBezTo>
                  <a:pt x="8865938" y="260812"/>
                  <a:pt x="8709940" y="240393"/>
                  <a:pt x="8650759" y="229644"/>
                </a:cubicBezTo>
                <a:cubicBezTo>
                  <a:pt x="8624069" y="224798"/>
                  <a:pt x="8614275" y="216042"/>
                  <a:pt x="8624167" y="205909"/>
                </a:cubicBezTo>
                <a:cubicBezTo>
                  <a:pt x="8625416" y="204629"/>
                  <a:pt x="8650318" y="193258"/>
                  <a:pt x="8679528" y="180643"/>
                </a:cubicBezTo>
                <a:lnTo>
                  <a:pt x="8826075" y="116217"/>
                </a:lnTo>
                <a:cubicBezTo>
                  <a:pt x="8919494" y="74762"/>
                  <a:pt x="8946940" y="63501"/>
                  <a:pt x="8993116" y="63878"/>
                </a:cubicBezTo>
                <a:close/>
                <a:moveTo>
                  <a:pt x="9990537" y="54846"/>
                </a:moveTo>
                <a:cubicBezTo>
                  <a:pt x="10029362" y="54008"/>
                  <a:pt x="10014593" y="66663"/>
                  <a:pt x="9952706" y="109913"/>
                </a:cubicBezTo>
                <a:cubicBezTo>
                  <a:pt x="9703321" y="284234"/>
                  <a:pt x="9698032" y="287108"/>
                  <a:pt x="9618967" y="291265"/>
                </a:cubicBezTo>
                <a:cubicBezTo>
                  <a:pt x="9583512" y="293130"/>
                  <a:pt x="9413069" y="294995"/>
                  <a:pt x="9365542" y="294039"/>
                </a:cubicBezTo>
                <a:lnTo>
                  <a:pt x="9365542" y="294041"/>
                </a:lnTo>
                <a:cubicBezTo>
                  <a:pt x="9215641" y="291024"/>
                  <a:pt x="9189367" y="287714"/>
                  <a:pt x="9196615" y="272751"/>
                </a:cubicBezTo>
                <a:cubicBezTo>
                  <a:pt x="9199456" y="266853"/>
                  <a:pt x="9204108" y="264014"/>
                  <a:pt x="9284739" y="218943"/>
                </a:cubicBezTo>
                <a:lnTo>
                  <a:pt x="9420635" y="142064"/>
                </a:lnTo>
                <a:cubicBezTo>
                  <a:pt x="9512969" y="89073"/>
                  <a:pt x="9528762" y="84344"/>
                  <a:pt x="9623864" y="81186"/>
                </a:cubicBezTo>
                <a:cubicBezTo>
                  <a:pt x="9711964" y="78261"/>
                  <a:pt x="9842667" y="69129"/>
                  <a:pt x="9933608" y="59547"/>
                </a:cubicBezTo>
                <a:cubicBezTo>
                  <a:pt x="9958699" y="56903"/>
                  <a:pt x="9977596" y="55125"/>
                  <a:pt x="9990537" y="54846"/>
                </a:cubicBezTo>
                <a:close/>
                <a:moveTo>
                  <a:pt x="4592263" y="35176"/>
                </a:moveTo>
                <a:cubicBezTo>
                  <a:pt x="4615014" y="35826"/>
                  <a:pt x="4634339" y="40771"/>
                  <a:pt x="4658678" y="50250"/>
                </a:cubicBezTo>
                <a:cubicBezTo>
                  <a:pt x="4678585" y="57998"/>
                  <a:pt x="4680103" y="59026"/>
                  <a:pt x="4787300" y="137895"/>
                </a:cubicBezTo>
                <a:cubicBezTo>
                  <a:pt x="4871799" y="200075"/>
                  <a:pt x="4952627" y="258126"/>
                  <a:pt x="5029242" y="311686"/>
                </a:cubicBezTo>
                <a:cubicBezTo>
                  <a:pt x="5087494" y="352416"/>
                  <a:pt x="5093420" y="357895"/>
                  <a:pt x="5094814" y="372431"/>
                </a:cubicBezTo>
                <a:cubicBezTo>
                  <a:pt x="5095819" y="382782"/>
                  <a:pt x="5086147" y="398879"/>
                  <a:pt x="5078948" y="398879"/>
                </a:cubicBezTo>
                <a:cubicBezTo>
                  <a:pt x="5077209" y="398879"/>
                  <a:pt x="5075814" y="399546"/>
                  <a:pt x="5075814" y="400357"/>
                </a:cubicBezTo>
                <a:cubicBezTo>
                  <a:pt x="5075814" y="402916"/>
                  <a:pt x="5075643" y="402967"/>
                  <a:pt x="4944817" y="439013"/>
                </a:cubicBezTo>
                <a:cubicBezTo>
                  <a:pt x="4837986" y="468446"/>
                  <a:pt x="4732624" y="498958"/>
                  <a:pt x="4627728" y="530839"/>
                </a:cubicBezTo>
                <a:cubicBezTo>
                  <a:pt x="4539801" y="557561"/>
                  <a:pt x="4539139" y="557714"/>
                  <a:pt x="4506525" y="558508"/>
                </a:cubicBezTo>
                <a:cubicBezTo>
                  <a:pt x="4482895" y="559082"/>
                  <a:pt x="4473665" y="558469"/>
                  <a:pt x="4459316" y="555370"/>
                </a:cubicBezTo>
                <a:lnTo>
                  <a:pt x="4459316" y="555376"/>
                </a:lnTo>
                <a:cubicBezTo>
                  <a:pt x="4427118" y="548414"/>
                  <a:pt x="4412230" y="541261"/>
                  <a:pt x="4378513" y="516593"/>
                </a:cubicBezTo>
                <a:cubicBezTo>
                  <a:pt x="4249426" y="422128"/>
                  <a:pt x="4034050" y="259516"/>
                  <a:pt x="3996539" y="228178"/>
                </a:cubicBezTo>
                <a:cubicBezTo>
                  <a:pt x="3965320" y="202107"/>
                  <a:pt x="3965564" y="178646"/>
                  <a:pt x="3997224" y="161010"/>
                </a:cubicBezTo>
                <a:cubicBezTo>
                  <a:pt x="4012773" y="152351"/>
                  <a:pt x="4294454" y="88513"/>
                  <a:pt x="4505300" y="45863"/>
                </a:cubicBezTo>
                <a:cubicBezTo>
                  <a:pt x="4543338" y="38168"/>
                  <a:pt x="4569513" y="34525"/>
                  <a:pt x="4592263" y="35176"/>
                </a:cubicBezTo>
                <a:close/>
                <a:moveTo>
                  <a:pt x="6950039" y="34726"/>
                </a:moveTo>
                <a:lnTo>
                  <a:pt x="6972075" y="35855"/>
                </a:lnTo>
                <a:cubicBezTo>
                  <a:pt x="7011228" y="37861"/>
                  <a:pt x="7022418" y="41364"/>
                  <a:pt x="7092178" y="73507"/>
                </a:cubicBezTo>
                <a:cubicBezTo>
                  <a:pt x="7173763" y="111078"/>
                  <a:pt x="7252558" y="145573"/>
                  <a:pt x="7333238" y="179012"/>
                </a:cubicBezTo>
                <a:cubicBezTo>
                  <a:pt x="7462154" y="232448"/>
                  <a:pt x="7468154" y="225007"/>
                  <a:pt x="7242642" y="291405"/>
                </a:cubicBezTo>
                <a:cubicBezTo>
                  <a:pt x="7034318" y="352744"/>
                  <a:pt x="7044479" y="350414"/>
                  <a:pt x="7004813" y="345882"/>
                </a:cubicBezTo>
                <a:cubicBezTo>
                  <a:pt x="7004838" y="345889"/>
                  <a:pt x="7004862" y="345897"/>
                  <a:pt x="7004887" y="345904"/>
                </a:cubicBezTo>
                <a:cubicBezTo>
                  <a:pt x="6973055" y="342248"/>
                  <a:pt x="6947591" y="331711"/>
                  <a:pt x="6823938" y="271185"/>
                </a:cubicBezTo>
                <a:cubicBezTo>
                  <a:pt x="6568798" y="146156"/>
                  <a:pt x="6535252" y="122677"/>
                  <a:pt x="6592794" y="109663"/>
                </a:cubicBezTo>
                <a:cubicBezTo>
                  <a:pt x="6597936" y="108469"/>
                  <a:pt x="6680452" y="91120"/>
                  <a:pt x="6776192" y="71109"/>
                </a:cubicBezTo>
                <a:lnTo>
                  <a:pt x="6950039" y="34726"/>
                </a:lnTo>
                <a:close/>
                <a:moveTo>
                  <a:pt x="11952136" y="11344"/>
                </a:moveTo>
                <a:cubicBezTo>
                  <a:pt x="11955590" y="11869"/>
                  <a:pt x="11957530" y="13726"/>
                  <a:pt x="11959128" y="16528"/>
                </a:cubicBezTo>
                <a:cubicBezTo>
                  <a:pt x="11962408" y="22301"/>
                  <a:pt x="11981385" y="-5071"/>
                  <a:pt x="11807440" y="235542"/>
                </a:cubicBezTo>
                <a:cubicBezTo>
                  <a:pt x="11622842" y="490860"/>
                  <a:pt x="11656535" y="463803"/>
                  <a:pt x="11413956" y="551796"/>
                </a:cubicBezTo>
                <a:cubicBezTo>
                  <a:pt x="11208057" y="626491"/>
                  <a:pt x="11035458" y="679060"/>
                  <a:pt x="11021942" y="671190"/>
                </a:cubicBezTo>
                <a:lnTo>
                  <a:pt x="11021942" y="671203"/>
                </a:lnTo>
                <a:cubicBezTo>
                  <a:pt x="11008476" y="663372"/>
                  <a:pt x="11012882" y="653001"/>
                  <a:pt x="11046110" y="614251"/>
                </a:cubicBezTo>
                <a:cubicBezTo>
                  <a:pt x="11096722" y="555231"/>
                  <a:pt x="11200540" y="432941"/>
                  <a:pt x="11251274" y="372599"/>
                </a:cubicBezTo>
                <a:cubicBezTo>
                  <a:pt x="11332591" y="275877"/>
                  <a:pt x="11345103" y="267258"/>
                  <a:pt x="11484965" y="211332"/>
                </a:cubicBezTo>
                <a:cubicBezTo>
                  <a:pt x="11617872" y="158196"/>
                  <a:pt x="11729331" y="109677"/>
                  <a:pt x="11848576" y="53056"/>
                </a:cubicBezTo>
                <a:cubicBezTo>
                  <a:pt x="11917790" y="20191"/>
                  <a:pt x="11941774" y="9771"/>
                  <a:pt x="11952136" y="11344"/>
                </a:cubicBezTo>
                <a:close/>
                <a:moveTo>
                  <a:pt x="7984515" y="316"/>
                </a:moveTo>
                <a:lnTo>
                  <a:pt x="8097360" y="525"/>
                </a:lnTo>
                <a:lnTo>
                  <a:pt x="8209749" y="1034"/>
                </a:lnTo>
                <a:lnTo>
                  <a:pt x="8113520" y="30997"/>
                </a:lnTo>
                <a:cubicBezTo>
                  <a:pt x="8060484" y="47478"/>
                  <a:pt x="8012248" y="61364"/>
                  <a:pt x="8006346" y="61854"/>
                </a:cubicBezTo>
                <a:cubicBezTo>
                  <a:pt x="7984506" y="63668"/>
                  <a:pt x="7978090" y="63754"/>
                  <a:pt x="7961342" y="62457"/>
                </a:cubicBezTo>
                <a:cubicBezTo>
                  <a:pt x="7961326" y="62457"/>
                  <a:pt x="7961309" y="62456"/>
                  <a:pt x="7961293" y="62456"/>
                </a:cubicBezTo>
                <a:cubicBezTo>
                  <a:pt x="7934850" y="60415"/>
                  <a:pt x="7918443" y="55637"/>
                  <a:pt x="7810707" y="18964"/>
                </a:cubicBezTo>
                <a:lnTo>
                  <a:pt x="7758064" y="1034"/>
                </a:lnTo>
                <a:lnTo>
                  <a:pt x="7871431" y="525"/>
                </a:lnTo>
                <a:lnTo>
                  <a:pt x="7984515" y="316"/>
                </a:lnTo>
                <a:close/>
                <a:moveTo>
                  <a:pt x="713560" y="184"/>
                </a:moveTo>
                <a:lnTo>
                  <a:pt x="1220412" y="253"/>
                </a:lnTo>
                <a:lnTo>
                  <a:pt x="1722367" y="2109"/>
                </a:lnTo>
                <a:lnTo>
                  <a:pt x="1646461" y="29093"/>
                </a:lnTo>
                <a:cubicBezTo>
                  <a:pt x="1518059" y="74658"/>
                  <a:pt x="1352511" y="138358"/>
                  <a:pt x="1214290" y="195388"/>
                </a:cubicBezTo>
                <a:cubicBezTo>
                  <a:pt x="1153027" y="220655"/>
                  <a:pt x="1101803" y="230313"/>
                  <a:pt x="1053909" y="225621"/>
                </a:cubicBezTo>
                <a:lnTo>
                  <a:pt x="1053909" y="225594"/>
                </a:lnTo>
                <a:cubicBezTo>
                  <a:pt x="1041691" y="224393"/>
                  <a:pt x="1020114" y="220589"/>
                  <a:pt x="1016079" y="218921"/>
                </a:cubicBezTo>
                <a:cubicBezTo>
                  <a:pt x="1013993" y="218059"/>
                  <a:pt x="1007325" y="215477"/>
                  <a:pt x="1001266" y="213181"/>
                </a:cubicBezTo>
                <a:cubicBezTo>
                  <a:pt x="982093" y="205925"/>
                  <a:pt x="980413" y="204810"/>
                  <a:pt x="928509" y="164989"/>
                </a:cubicBezTo>
                <a:lnTo>
                  <a:pt x="825214" y="85957"/>
                </a:lnTo>
                <a:lnTo>
                  <a:pt x="743187" y="23068"/>
                </a:lnTo>
                <a:lnTo>
                  <a:pt x="713560" y="184"/>
                </a:lnTo>
                <a:close/>
                <a:moveTo>
                  <a:pt x="11713808" y="142"/>
                </a:moveTo>
                <a:lnTo>
                  <a:pt x="11866842" y="1684"/>
                </a:lnTo>
                <a:cubicBezTo>
                  <a:pt x="11860646" y="6014"/>
                  <a:pt x="11722426" y="69746"/>
                  <a:pt x="11669855" y="92510"/>
                </a:cubicBezTo>
                <a:lnTo>
                  <a:pt x="11633126" y="108610"/>
                </a:lnTo>
                <a:cubicBezTo>
                  <a:pt x="11602055" y="122323"/>
                  <a:pt x="11481120" y="172268"/>
                  <a:pt x="11464176" y="178381"/>
                </a:cubicBezTo>
                <a:cubicBezTo>
                  <a:pt x="11448113" y="184174"/>
                  <a:pt x="11432737" y="186337"/>
                  <a:pt x="11426836" y="183635"/>
                </a:cubicBezTo>
                <a:lnTo>
                  <a:pt x="11426492" y="183635"/>
                </a:lnTo>
                <a:cubicBezTo>
                  <a:pt x="11415375" y="178546"/>
                  <a:pt x="11420348" y="169797"/>
                  <a:pt x="11465793" y="114422"/>
                </a:cubicBezTo>
                <a:cubicBezTo>
                  <a:pt x="11486091" y="89692"/>
                  <a:pt x="11515155" y="53881"/>
                  <a:pt x="11530409" y="34843"/>
                </a:cubicBezTo>
                <a:lnTo>
                  <a:pt x="11558324" y="229"/>
                </a:lnTo>
                <a:lnTo>
                  <a:pt x="11713808" y="142"/>
                </a:lnTo>
                <a:close/>
                <a:moveTo>
                  <a:pt x="8999556" y="118"/>
                </a:moveTo>
                <a:lnTo>
                  <a:pt x="8984399" y="6982"/>
                </a:lnTo>
                <a:cubicBezTo>
                  <a:pt x="8944977" y="24878"/>
                  <a:pt x="8907025" y="26696"/>
                  <a:pt x="8822060" y="14801"/>
                </a:cubicBezTo>
                <a:lnTo>
                  <a:pt x="8822035" y="14801"/>
                </a:lnTo>
                <a:cubicBezTo>
                  <a:pt x="8710724" y="-760"/>
                  <a:pt x="8707099" y="540"/>
                  <a:pt x="8862436" y="316"/>
                </a:cubicBezTo>
                <a:lnTo>
                  <a:pt x="8999556" y="118"/>
                </a:lnTo>
                <a:close/>
                <a:moveTo>
                  <a:pt x="6603690" y="116"/>
                </a:moveTo>
                <a:lnTo>
                  <a:pt x="6882287" y="2086"/>
                </a:lnTo>
                <a:cubicBezTo>
                  <a:pt x="6876288" y="4884"/>
                  <a:pt x="6533734" y="72513"/>
                  <a:pt x="6517868" y="74032"/>
                </a:cubicBezTo>
                <a:cubicBezTo>
                  <a:pt x="6510450" y="74742"/>
                  <a:pt x="6499994" y="75088"/>
                  <a:pt x="6494607" y="74801"/>
                </a:cubicBezTo>
                <a:cubicBezTo>
                  <a:pt x="6452442" y="72556"/>
                  <a:pt x="6373451" y="38880"/>
                  <a:pt x="6323329" y="1779"/>
                </a:cubicBezTo>
                <a:cubicBezTo>
                  <a:pt x="6321984" y="785"/>
                  <a:pt x="6440567" y="82"/>
                  <a:pt x="6603690" y="116"/>
                </a:cubicBezTo>
                <a:close/>
                <a:moveTo>
                  <a:pt x="0" y="62"/>
                </a:moveTo>
                <a:lnTo>
                  <a:pt x="225004" y="62"/>
                </a:lnTo>
                <a:lnTo>
                  <a:pt x="449997" y="62"/>
                </a:lnTo>
                <a:lnTo>
                  <a:pt x="515765" y="49273"/>
                </a:lnTo>
                <a:cubicBezTo>
                  <a:pt x="715201" y="198509"/>
                  <a:pt x="822716" y="280935"/>
                  <a:pt x="822716" y="284590"/>
                </a:cubicBezTo>
                <a:cubicBezTo>
                  <a:pt x="822716" y="285902"/>
                  <a:pt x="824419" y="288103"/>
                  <a:pt x="826501" y="289484"/>
                </a:cubicBezTo>
                <a:cubicBezTo>
                  <a:pt x="828583" y="290862"/>
                  <a:pt x="829770" y="293061"/>
                  <a:pt x="829142" y="294371"/>
                </a:cubicBezTo>
                <a:cubicBezTo>
                  <a:pt x="828512" y="295681"/>
                  <a:pt x="829098" y="297632"/>
                  <a:pt x="830442" y="298705"/>
                </a:cubicBezTo>
                <a:cubicBezTo>
                  <a:pt x="839242" y="305731"/>
                  <a:pt x="828598" y="345276"/>
                  <a:pt x="814044" y="359628"/>
                </a:cubicBezTo>
                <a:cubicBezTo>
                  <a:pt x="803017" y="370499"/>
                  <a:pt x="789424" y="382389"/>
                  <a:pt x="786123" y="384045"/>
                </a:cubicBezTo>
                <a:cubicBezTo>
                  <a:pt x="784176" y="385022"/>
                  <a:pt x="780320" y="387773"/>
                  <a:pt x="777553" y="390158"/>
                </a:cubicBezTo>
                <a:cubicBezTo>
                  <a:pt x="774784" y="392543"/>
                  <a:pt x="740016" y="410720"/>
                  <a:pt x="700288" y="430555"/>
                </a:cubicBezTo>
                <a:cubicBezTo>
                  <a:pt x="462019" y="549495"/>
                  <a:pt x="179431" y="707221"/>
                  <a:pt x="3061" y="819690"/>
                </a:cubicBezTo>
                <a:cubicBezTo>
                  <a:pt x="614" y="821235"/>
                  <a:pt x="0" y="739224"/>
                  <a:pt x="0" y="410849"/>
                </a:cubicBezTo>
                <a:lnTo>
                  <a:pt x="0" y="410838"/>
                </a:lnTo>
                <a:lnTo>
                  <a:pt x="0" y="62"/>
                </a:lnTo>
                <a:close/>
                <a:moveTo>
                  <a:pt x="2030070" y="59"/>
                </a:moveTo>
                <a:lnTo>
                  <a:pt x="2137306" y="59"/>
                </a:lnTo>
                <a:lnTo>
                  <a:pt x="2244543" y="59"/>
                </a:lnTo>
                <a:lnTo>
                  <a:pt x="2483060" y="191925"/>
                </a:lnTo>
                <a:cubicBezTo>
                  <a:pt x="2737954" y="396961"/>
                  <a:pt x="2730903" y="390745"/>
                  <a:pt x="2730707" y="411018"/>
                </a:cubicBezTo>
                <a:cubicBezTo>
                  <a:pt x="2730389" y="440240"/>
                  <a:pt x="2709943" y="456099"/>
                  <a:pt x="2637981" y="482884"/>
                </a:cubicBezTo>
                <a:cubicBezTo>
                  <a:pt x="2408251" y="568396"/>
                  <a:pt x="2176961" y="664867"/>
                  <a:pt x="1949049" y="770243"/>
                </a:cubicBezTo>
                <a:cubicBezTo>
                  <a:pt x="1910734" y="787957"/>
                  <a:pt x="1889079" y="795963"/>
                  <a:pt x="1872597" y="798508"/>
                </a:cubicBezTo>
                <a:cubicBezTo>
                  <a:pt x="1870876" y="798774"/>
                  <a:pt x="1864972" y="800014"/>
                  <a:pt x="1859476" y="801263"/>
                </a:cubicBezTo>
                <a:cubicBezTo>
                  <a:pt x="1849302" y="803574"/>
                  <a:pt x="1802470" y="805669"/>
                  <a:pt x="1793565" y="804211"/>
                </a:cubicBezTo>
                <a:cubicBezTo>
                  <a:pt x="1793567" y="804206"/>
                  <a:pt x="1793568" y="804200"/>
                  <a:pt x="1793570" y="804195"/>
                </a:cubicBezTo>
                <a:cubicBezTo>
                  <a:pt x="1761450" y="798938"/>
                  <a:pt x="1752008" y="796330"/>
                  <a:pt x="1731715" y="787105"/>
                </a:cubicBezTo>
                <a:cubicBezTo>
                  <a:pt x="1726544" y="784755"/>
                  <a:pt x="1703814" y="767313"/>
                  <a:pt x="1589103" y="677670"/>
                </a:cubicBezTo>
                <a:lnTo>
                  <a:pt x="1448311" y="567979"/>
                </a:lnTo>
                <a:lnTo>
                  <a:pt x="1313640" y="463135"/>
                </a:lnTo>
                <a:lnTo>
                  <a:pt x="1249365" y="413498"/>
                </a:lnTo>
                <a:cubicBezTo>
                  <a:pt x="1235556" y="403020"/>
                  <a:pt x="1224268" y="393343"/>
                  <a:pt x="1224268" y="391994"/>
                </a:cubicBezTo>
                <a:cubicBezTo>
                  <a:pt x="1224268" y="390663"/>
                  <a:pt x="1222794" y="388594"/>
                  <a:pt x="1220994" y="387402"/>
                </a:cubicBezTo>
                <a:cubicBezTo>
                  <a:pt x="1213308" y="382309"/>
                  <a:pt x="1210154" y="356550"/>
                  <a:pt x="1215262" y="340555"/>
                </a:cubicBezTo>
                <a:cubicBezTo>
                  <a:pt x="1220135" y="325287"/>
                  <a:pt x="1245550" y="299481"/>
                  <a:pt x="1268347" y="286657"/>
                </a:cubicBezTo>
                <a:cubicBezTo>
                  <a:pt x="1306692" y="265074"/>
                  <a:pt x="1625126" y="139602"/>
                  <a:pt x="1782545" y="84045"/>
                </a:cubicBezTo>
                <a:cubicBezTo>
                  <a:pt x="1860507" y="56536"/>
                  <a:pt x="1937734" y="30205"/>
                  <a:pt x="2002425" y="9089"/>
                </a:cubicBezTo>
                <a:lnTo>
                  <a:pt x="2030070" y="59"/>
                </a:lnTo>
                <a:close/>
                <a:moveTo>
                  <a:pt x="11239325" y="58"/>
                </a:moveTo>
                <a:lnTo>
                  <a:pt x="11368829" y="58"/>
                </a:lnTo>
                <a:cubicBezTo>
                  <a:pt x="11440058" y="58"/>
                  <a:pt x="11498309" y="712"/>
                  <a:pt x="11498309" y="1511"/>
                </a:cubicBezTo>
                <a:cubicBezTo>
                  <a:pt x="11498309" y="2310"/>
                  <a:pt x="11461312" y="47235"/>
                  <a:pt x="11416111" y="101345"/>
                </a:cubicBezTo>
                <a:cubicBezTo>
                  <a:pt x="11292385" y="249415"/>
                  <a:pt x="11295985" y="247125"/>
                  <a:pt x="11078161" y="316468"/>
                </a:cubicBezTo>
                <a:cubicBezTo>
                  <a:pt x="10893540" y="375248"/>
                  <a:pt x="10732277" y="417694"/>
                  <a:pt x="10714158" y="412280"/>
                </a:cubicBezTo>
                <a:lnTo>
                  <a:pt x="10714281" y="412271"/>
                </a:lnTo>
                <a:cubicBezTo>
                  <a:pt x="10696701" y="407020"/>
                  <a:pt x="10697827" y="405534"/>
                  <a:pt x="10791900" y="310883"/>
                </a:cubicBezTo>
                <a:lnTo>
                  <a:pt x="10926717" y="174036"/>
                </a:lnTo>
                <a:cubicBezTo>
                  <a:pt x="11014204" y="84108"/>
                  <a:pt x="11029337" y="74226"/>
                  <a:pt x="11137270" y="36706"/>
                </a:cubicBezTo>
                <a:lnTo>
                  <a:pt x="11215330" y="9012"/>
                </a:lnTo>
                <a:lnTo>
                  <a:pt x="11239325" y="58"/>
                </a:lnTo>
                <a:close/>
                <a:moveTo>
                  <a:pt x="10637102" y="57"/>
                </a:moveTo>
                <a:lnTo>
                  <a:pt x="10837639" y="57"/>
                </a:lnTo>
                <a:lnTo>
                  <a:pt x="11038201" y="57"/>
                </a:lnTo>
                <a:lnTo>
                  <a:pt x="11030512" y="7794"/>
                </a:lnTo>
                <a:cubicBezTo>
                  <a:pt x="11012833" y="25628"/>
                  <a:pt x="10976546" y="48817"/>
                  <a:pt x="10942290" y="64183"/>
                </a:cubicBezTo>
                <a:cubicBezTo>
                  <a:pt x="10870548" y="96360"/>
                  <a:pt x="10460219" y="197108"/>
                  <a:pt x="10439723" y="187576"/>
                </a:cubicBezTo>
                <a:lnTo>
                  <a:pt x="10439723" y="187577"/>
                </a:lnTo>
                <a:cubicBezTo>
                  <a:pt x="10428976" y="182575"/>
                  <a:pt x="10434508" y="175883"/>
                  <a:pt x="10485634" y="132017"/>
                </a:cubicBezTo>
                <a:cubicBezTo>
                  <a:pt x="10508210" y="112663"/>
                  <a:pt x="10551525" y="75053"/>
                  <a:pt x="10581887" y="48442"/>
                </a:cubicBezTo>
                <a:lnTo>
                  <a:pt x="10637102" y="57"/>
                </a:lnTo>
                <a:close/>
                <a:moveTo>
                  <a:pt x="9664217" y="57"/>
                </a:moveTo>
                <a:lnTo>
                  <a:pt x="9881502" y="143"/>
                </a:lnTo>
                <a:lnTo>
                  <a:pt x="10098787" y="230"/>
                </a:lnTo>
                <a:lnTo>
                  <a:pt x="10088992" y="4367"/>
                </a:lnTo>
                <a:cubicBezTo>
                  <a:pt x="10069257" y="12705"/>
                  <a:pt x="10037304" y="19810"/>
                  <a:pt x="9998616" y="24458"/>
                </a:cubicBezTo>
                <a:cubicBezTo>
                  <a:pt x="9848862" y="42448"/>
                  <a:pt x="9628713" y="57315"/>
                  <a:pt x="9608439" y="50809"/>
                </a:cubicBezTo>
                <a:cubicBezTo>
                  <a:pt x="9608464" y="50809"/>
                  <a:pt x="9608488" y="50808"/>
                  <a:pt x="9608513" y="50808"/>
                </a:cubicBezTo>
                <a:cubicBezTo>
                  <a:pt x="9593453" y="45980"/>
                  <a:pt x="9599476" y="38544"/>
                  <a:pt x="9636059" y="16829"/>
                </a:cubicBezTo>
                <a:lnTo>
                  <a:pt x="9664217" y="57"/>
                </a:lnTo>
                <a:close/>
                <a:moveTo>
                  <a:pt x="3705723" y="57"/>
                </a:moveTo>
                <a:lnTo>
                  <a:pt x="3791251" y="57"/>
                </a:lnTo>
                <a:lnTo>
                  <a:pt x="3876804" y="57"/>
                </a:lnTo>
                <a:lnTo>
                  <a:pt x="3883562" y="5226"/>
                </a:lnTo>
                <a:lnTo>
                  <a:pt x="3890320" y="10395"/>
                </a:lnTo>
                <a:lnTo>
                  <a:pt x="3913655" y="5226"/>
                </a:lnTo>
                <a:lnTo>
                  <a:pt x="3937161" y="57"/>
                </a:lnTo>
                <a:lnTo>
                  <a:pt x="4154348" y="208"/>
                </a:lnTo>
                <a:lnTo>
                  <a:pt x="4371780" y="359"/>
                </a:lnTo>
                <a:lnTo>
                  <a:pt x="4306893" y="13660"/>
                </a:lnTo>
                <a:cubicBezTo>
                  <a:pt x="4201703" y="35221"/>
                  <a:pt x="4080695" y="61277"/>
                  <a:pt x="4002047" y="79294"/>
                </a:cubicBezTo>
                <a:cubicBezTo>
                  <a:pt x="3921662" y="97712"/>
                  <a:pt x="3903836" y="99817"/>
                  <a:pt x="3871050" y="94777"/>
                </a:cubicBezTo>
                <a:cubicBezTo>
                  <a:pt x="3871025" y="94777"/>
                  <a:pt x="3871001" y="94776"/>
                  <a:pt x="3870976" y="94776"/>
                </a:cubicBezTo>
                <a:cubicBezTo>
                  <a:pt x="3820854" y="87070"/>
                  <a:pt x="3803323" y="78384"/>
                  <a:pt x="3747348" y="33447"/>
                </a:cubicBezTo>
                <a:lnTo>
                  <a:pt x="3705723" y="57"/>
                </a:lnTo>
                <a:close/>
                <a:moveTo>
                  <a:pt x="8328944" y="56"/>
                </a:moveTo>
                <a:lnTo>
                  <a:pt x="8443048" y="56"/>
                </a:lnTo>
                <a:lnTo>
                  <a:pt x="8557125" y="56"/>
                </a:lnTo>
                <a:lnTo>
                  <a:pt x="8616772" y="10666"/>
                </a:lnTo>
                <a:cubicBezTo>
                  <a:pt x="8677643" y="21496"/>
                  <a:pt x="8740106" y="31404"/>
                  <a:pt x="8801296" y="39937"/>
                </a:cubicBezTo>
                <a:cubicBezTo>
                  <a:pt x="8867774" y="49212"/>
                  <a:pt x="8872010" y="56458"/>
                  <a:pt x="8823283" y="77658"/>
                </a:cubicBezTo>
                <a:cubicBezTo>
                  <a:pt x="8655753" y="150559"/>
                  <a:pt x="8555264" y="191836"/>
                  <a:pt x="8538272" y="194710"/>
                </a:cubicBezTo>
                <a:cubicBezTo>
                  <a:pt x="8520128" y="197780"/>
                  <a:pt x="8475196" y="198122"/>
                  <a:pt x="8462171" y="195290"/>
                </a:cubicBezTo>
                <a:lnTo>
                  <a:pt x="8462024" y="195291"/>
                </a:lnTo>
                <a:lnTo>
                  <a:pt x="8402621" y="182704"/>
                </a:lnTo>
                <a:cubicBezTo>
                  <a:pt x="8294298" y="159847"/>
                  <a:pt x="8102575" y="111622"/>
                  <a:pt x="8085704" y="102979"/>
                </a:cubicBezTo>
                <a:cubicBezTo>
                  <a:pt x="8063765" y="91742"/>
                  <a:pt x="8071037" y="84068"/>
                  <a:pt x="8118295" y="68673"/>
                </a:cubicBezTo>
                <a:lnTo>
                  <a:pt x="8238103" y="29621"/>
                </a:lnTo>
                <a:lnTo>
                  <a:pt x="8328944" y="56"/>
                </a:lnTo>
                <a:close/>
                <a:moveTo>
                  <a:pt x="7387009" y="45"/>
                </a:moveTo>
                <a:lnTo>
                  <a:pt x="7657354" y="64"/>
                </a:lnTo>
                <a:lnTo>
                  <a:pt x="7711296" y="19438"/>
                </a:lnTo>
                <a:cubicBezTo>
                  <a:pt x="7740972" y="30093"/>
                  <a:pt x="7790605" y="47278"/>
                  <a:pt x="7821579" y="57630"/>
                </a:cubicBezTo>
                <a:cubicBezTo>
                  <a:pt x="7918051" y="89865"/>
                  <a:pt x="7917489" y="91640"/>
                  <a:pt x="7799542" y="126847"/>
                </a:cubicBezTo>
                <a:lnTo>
                  <a:pt x="7640385" y="174239"/>
                </a:lnTo>
                <a:lnTo>
                  <a:pt x="7559582" y="198242"/>
                </a:lnTo>
                <a:lnTo>
                  <a:pt x="7532649" y="198797"/>
                </a:lnTo>
                <a:cubicBezTo>
                  <a:pt x="7515729" y="199143"/>
                  <a:pt x="7499324" y="198283"/>
                  <a:pt x="7488575" y="196482"/>
                </a:cubicBezTo>
                <a:lnTo>
                  <a:pt x="7488722" y="196453"/>
                </a:lnTo>
                <a:cubicBezTo>
                  <a:pt x="7461763" y="191940"/>
                  <a:pt x="7323811" y="135919"/>
                  <a:pt x="7172124" y="67892"/>
                </a:cubicBezTo>
                <a:cubicBezTo>
                  <a:pt x="7090904" y="31465"/>
                  <a:pt x="7076580" y="21012"/>
                  <a:pt x="7091516" y="9091"/>
                </a:cubicBezTo>
                <a:cubicBezTo>
                  <a:pt x="7102854" y="34"/>
                  <a:pt x="7102119" y="56"/>
                  <a:pt x="7387009" y="45"/>
                </a:cubicBezTo>
                <a:close/>
                <a:moveTo>
                  <a:pt x="10338207" y="43"/>
                </a:moveTo>
                <a:lnTo>
                  <a:pt x="10459484" y="43"/>
                </a:lnTo>
                <a:lnTo>
                  <a:pt x="10580786" y="43"/>
                </a:lnTo>
                <a:lnTo>
                  <a:pt x="10549272" y="26924"/>
                </a:lnTo>
                <a:cubicBezTo>
                  <a:pt x="10341928" y="203827"/>
                  <a:pt x="10345307" y="201309"/>
                  <a:pt x="10291316" y="219257"/>
                </a:cubicBezTo>
                <a:cubicBezTo>
                  <a:pt x="10230984" y="239313"/>
                  <a:pt x="9833460" y="286964"/>
                  <a:pt x="9808878" y="277085"/>
                </a:cubicBezTo>
                <a:lnTo>
                  <a:pt x="9808731" y="277075"/>
                </a:lnTo>
                <a:cubicBezTo>
                  <a:pt x="9790832" y="269885"/>
                  <a:pt x="9793991" y="266806"/>
                  <a:pt x="9883363" y="204327"/>
                </a:cubicBezTo>
                <a:lnTo>
                  <a:pt x="10012573" y="112938"/>
                </a:lnTo>
                <a:cubicBezTo>
                  <a:pt x="10051334" y="85254"/>
                  <a:pt x="10087156" y="60541"/>
                  <a:pt x="10092200" y="58021"/>
                </a:cubicBezTo>
                <a:cubicBezTo>
                  <a:pt x="10130030" y="39066"/>
                  <a:pt x="10153219" y="32444"/>
                  <a:pt x="10223566" y="20515"/>
                </a:cubicBezTo>
                <a:lnTo>
                  <a:pt x="10311518" y="5067"/>
                </a:lnTo>
                <a:lnTo>
                  <a:pt x="10338207" y="43"/>
                </a:lnTo>
                <a:close/>
                <a:moveTo>
                  <a:pt x="6229649" y="43"/>
                </a:moveTo>
                <a:lnTo>
                  <a:pt x="6255628" y="15297"/>
                </a:lnTo>
                <a:cubicBezTo>
                  <a:pt x="6398035" y="98957"/>
                  <a:pt x="6398207" y="99528"/>
                  <a:pt x="6286480" y="122311"/>
                </a:cubicBezTo>
                <a:lnTo>
                  <a:pt x="6020051" y="178178"/>
                </a:lnTo>
                <a:cubicBezTo>
                  <a:pt x="5941037" y="195140"/>
                  <a:pt x="5924754" y="197075"/>
                  <a:pt x="5897159" y="192776"/>
                </a:cubicBezTo>
                <a:lnTo>
                  <a:pt x="5897159" y="192775"/>
                </a:lnTo>
                <a:cubicBezTo>
                  <a:pt x="5877986" y="189787"/>
                  <a:pt x="5859891" y="185134"/>
                  <a:pt x="5846743" y="179804"/>
                </a:cubicBezTo>
                <a:cubicBezTo>
                  <a:pt x="5834500" y="174846"/>
                  <a:pt x="5723091" y="103140"/>
                  <a:pt x="5611436" y="28404"/>
                </a:cubicBezTo>
                <a:lnTo>
                  <a:pt x="5570546" y="1035"/>
                </a:lnTo>
                <a:lnTo>
                  <a:pt x="5900097" y="539"/>
                </a:lnTo>
                <a:lnTo>
                  <a:pt x="6229649" y="43"/>
                </a:lnTo>
                <a:close/>
                <a:moveTo>
                  <a:pt x="4772242" y="40"/>
                </a:moveTo>
                <a:lnTo>
                  <a:pt x="5119937" y="40"/>
                </a:lnTo>
                <a:lnTo>
                  <a:pt x="5467657" y="40"/>
                </a:lnTo>
                <a:lnTo>
                  <a:pt x="5523214" y="37840"/>
                </a:lnTo>
                <a:cubicBezTo>
                  <a:pt x="5583498" y="78853"/>
                  <a:pt x="5674976" y="139421"/>
                  <a:pt x="5725930" y="172077"/>
                </a:cubicBezTo>
                <a:cubicBezTo>
                  <a:pt x="5796547" y="217314"/>
                  <a:pt x="5791062" y="228481"/>
                  <a:pt x="5686510" y="252187"/>
                </a:cubicBezTo>
                <a:lnTo>
                  <a:pt x="5605707" y="270823"/>
                </a:lnTo>
                <a:lnTo>
                  <a:pt x="5539596" y="286459"/>
                </a:lnTo>
                <a:lnTo>
                  <a:pt x="5401252" y="320133"/>
                </a:lnTo>
                <a:cubicBezTo>
                  <a:pt x="5312553" y="342012"/>
                  <a:pt x="5282858" y="348731"/>
                  <a:pt x="5261427" y="348712"/>
                </a:cubicBezTo>
                <a:lnTo>
                  <a:pt x="5241008" y="346771"/>
                </a:lnTo>
                <a:lnTo>
                  <a:pt x="5172140" y="325946"/>
                </a:lnTo>
                <a:cubicBezTo>
                  <a:pt x="5158526" y="319494"/>
                  <a:pt x="4957720" y="177261"/>
                  <a:pt x="4833897" y="86366"/>
                </a:cubicBezTo>
                <a:cubicBezTo>
                  <a:pt x="4765680" y="36291"/>
                  <a:pt x="4753755" y="21308"/>
                  <a:pt x="4768568" y="4400"/>
                </a:cubicBezTo>
                <a:lnTo>
                  <a:pt x="4772242" y="40"/>
                </a:lnTo>
                <a:close/>
                <a:moveTo>
                  <a:pt x="12123107" y="38"/>
                </a:moveTo>
                <a:lnTo>
                  <a:pt x="12135081" y="38"/>
                </a:lnTo>
                <a:lnTo>
                  <a:pt x="12147078" y="38"/>
                </a:lnTo>
                <a:lnTo>
                  <a:pt x="12146442" y="117641"/>
                </a:lnTo>
                <a:lnTo>
                  <a:pt x="12145806" y="235243"/>
                </a:lnTo>
                <a:lnTo>
                  <a:pt x="12124992" y="245730"/>
                </a:lnTo>
                <a:cubicBezTo>
                  <a:pt x="12023311" y="296966"/>
                  <a:pt x="11965937" y="323432"/>
                  <a:pt x="11936704" y="332034"/>
                </a:cubicBezTo>
                <a:lnTo>
                  <a:pt x="11916406" y="334914"/>
                </a:lnTo>
                <a:lnTo>
                  <a:pt x="11910833" y="329346"/>
                </a:lnTo>
                <a:cubicBezTo>
                  <a:pt x="11909771" y="326383"/>
                  <a:pt x="11909606" y="322567"/>
                  <a:pt x="11910597" y="318618"/>
                </a:cubicBezTo>
                <a:cubicBezTo>
                  <a:pt x="11911405" y="315418"/>
                  <a:pt x="11936136" y="277402"/>
                  <a:pt x="11965567" y="234139"/>
                </a:cubicBezTo>
                <a:cubicBezTo>
                  <a:pt x="11995023" y="190876"/>
                  <a:pt x="12042550" y="120509"/>
                  <a:pt x="12071199" y="77767"/>
                </a:cubicBezTo>
                <a:lnTo>
                  <a:pt x="12123107" y="38"/>
                </a:lnTo>
                <a:close/>
                <a:moveTo>
                  <a:pt x="9083247" y="38"/>
                </a:moveTo>
                <a:lnTo>
                  <a:pt x="9339489" y="536"/>
                </a:lnTo>
                <a:lnTo>
                  <a:pt x="9595608" y="1035"/>
                </a:lnTo>
                <a:lnTo>
                  <a:pt x="9568184" y="16785"/>
                </a:lnTo>
                <a:cubicBezTo>
                  <a:pt x="9497665" y="57075"/>
                  <a:pt x="9475873" y="60191"/>
                  <a:pt x="9303005" y="54651"/>
                </a:cubicBezTo>
                <a:lnTo>
                  <a:pt x="9303103" y="54651"/>
                </a:lnTo>
                <a:cubicBezTo>
                  <a:pt x="9188633" y="50981"/>
                  <a:pt x="9060181" y="42241"/>
                  <a:pt x="9045393" y="37115"/>
                </a:cubicBezTo>
                <a:cubicBezTo>
                  <a:pt x="9026245" y="30479"/>
                  <a:pt x="9030260" y="24222"/>
                  <a:pt x="9063414" y="9097"/>
                </a:cubicBezTo>
                <a:lnTo>
                  <a:pt x="9083247" y="38"/>
                </a:lnTo>
                <a:close/>
                <a:moveTo>
                  <a:pt x="3563706" y="0"/>
                </a:moveTo>
                <a:lnTo>
                  <a:pt x="3623941" y="48411"/>
                </a:lnTo>
                <a:cubicBezTo>
                  <a:pt x="3696614" y="106725"/>
                  <a:pt x="3703544" y="116135"/>
                  <a:pt x="3690444" y="138556"/>
                </a:cubicBezTo>
                <a:cubicBezTo>
                  <a:pt x="3680086" y="156304"/>
                  <a:pt x="3677540" y="157325"/>
                  <a:pt x="3574652" y="184971"/>
                </a:cubicBezTo>
                <a:cubicBezTo>
                  <a:pt x="3406558" y="230125"/>
                  <a:pt x="3263513" y="271951"/>
                  <a:pt x="3100856" y="323498"/>
                </a:cubicBezTo>
                <a:cubicBezTo>
                  <a:pt x="2986067" y="359870"/>
                  <a:pt x="2968903" y="363264"/>
                  <a:pt x="2924560" y="358367"/>
                </a:cubicBezTo>
                <a:lnTo>
                  <a:pt x="2924682" y="358372"/>
                </a:lnTo>
                <a:cubicBezTo>
                  <a:pt x="2867704" y="352083"/>
                  <a:pt x="2881636" y="361430"/>
                  <a:pt x="2643294" y="169628"/>
                </a:cubicBezTo>
                <a:lnTo>
                  <a:pt x="2433722" y="1026"/>
                </a:lnTo>
                <a:lnTo>
                  <a:pt x="2998824" y="513"/>
                </a:lnTo>
                <a:lnTo>
                  <a:pt x="3563706" y="0"/>
                </a:lnTo>
                <a:close/>
              </a:path>
            </a:pathLst>
          </a:custGeom>
          <a:solidFill>
            <a:srgbClr val="000000">
              <a:alpha val="15686"/>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LANK_3">
    <p:spTree>
      <p:nvGrpSpPr>
        <p:cNvPr id="105" name="Shape 105"/>
        <p:cNvGrpSpPr/>
        <p:nvPr/>
      </p:nvGrpSpPr>
      <p:grpSpPr>
        <a:xfrm>
          <a:off x="0" y="0"/>
          <a:ext cx="0" cy="0"/>
          <a:chOff x="0" y="0"/>
          <a:chExt cx="0" cy="0"/>
        </a:xfrm>
      </p:grpSpPr>
      <p:sp>
        <p:nvSpPr>
          <p:cNvPr id="106" name="Google Shape;106;p1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00"/>
          <p:cNvSpPr txBox="1"/>
          <p:nvPr>
            <p:ph type="title"/>
          </p:nvPr>
        </p:nvSpPr>
        <p:spPr>
          <a:xfrm>
            <a:off x="311700" y="842625"/>
            <a:ext cx="8520600" cy="355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9600"/>
            </a:lvl1pPr>
            <a:lvl2pPr lvl="1" algn="ctr">
              <a:lnSpc>
                <a:spcPct val="100000"/>
              </a:lnSpc>
              <a:spcBef>
                <a:spcPts val="0"/>
              </a:spcBef>
              <a:spcAft>
                <a:spcPts val="0"/>
              </a:spcAft>
              <a:buSzPts val="2800"/>
              <a:buNone/>
              <a:defRPr sz="9600"/>
            </a:lvl2pPr>
            <a:lvl3pPr lvl="2" algn="ctr">
              <a:lnSpc>
                <a:spcPct val="100000"/>
              </a:lnSpc>
              <a:spcBef>
                <a:spcPts val="0"/>
              </a:spcBef>
              <a:spcAft>
                <a:spcPts val="0"/>
              </a:spcAft>
              <a:buSzPts val="2800"/>
              <a:buNone/>
              <a:defRPr sz="9600"/>
            </a:lvl3pPr>
            <a:lvl4pPr lvl="3" algn="ctr">
              <a:lnSpc>
                <a:spcPct val="100000"/>
              </a:lnSpc>
              <a:spcBef>
                <a:spcPts val="0"/>
              </a:spcBef>
              <a:spcAft>
                <a:spcPts val="0"/>
              </a:spcAft>
              <a:buSzPts val="2800"/>
              <a:buNone/>
              <a:defRPr sz="9600"/>
            </a:lvl4pPr>
            <a:lvl5pPr lvl="4" algn="ctr">
              <a:lnSpc>
                <a:spcPct val="100000"/>
              </a:lnSpc>
              <a:spcBef>
                <a:spcPts val="0"/>
              </a:spcBef>
              <a:spcAft>
                <a:spcPts val="0"/>
              </a:spcAft>
              <a:buSzPts val="2800"/>
              <a:buNone/>
              <a:defRPr sz="9600"/>
            </a:lvl5pPr>
            <a:lvl6pPr lvl="5" algn="ctr">
              <a:lnSpc>
                <a:spcPct val="100000"/>
              </a:lnSpc>
              <a:spcBef>
                <a:spcPts val="0"/>
              </a:spcBef>
              <a:spcAft>
                <a:spcPts val="0"/>
              </a:spcAft>
              <a:buSzPts val="2800"/>
              <a:buNone/>
              <a:defRPr sz="9600"/>
            </a:lvl6pPr>
            <a:lvl7pPr lvl="6" algn="ctr">
              <a:lnSpc>
                <a:spcPct val="100000"/>
              </a:lnSpc>
              <a:spcBef>
                <a:spcPts val="0"/>
              </a:spcBef>
              <a:spcAft>
                <a:spcPts val="0"/>
              </a:spcAft>
              <a:buSzPts val="2800"/>
              <a:buNone/>
              <a:defRPr sz="9600"/>
            </a:lvl7pPr>
            <a:lvl8pPr lvl="7" algn="ctr">
              <a:lnSpc>
                <a:spcPct val="100000"/>
              </a:lnSpc>
              <a:spcBef>
                <a:spcPts val="0"/>
              </a:spcBef>
              <a:spcAft>
                <a:spcPts val="0"/>
              </a:spcAft>
              <a:buSzPts val="2800"/>
              <a:buNone/>
              <a:defRPr sz="9600"/>
            </a:lvl8pPr>
            <a:lvl9pPr lvl="8" algn="ctr">
              <a:lnSpc>
                <a:spcPct val="100000"/>
              </a:lnSpc>
              <a:spcBef>
                <a:spcPts val="0"/>
              </a:spcBef>
              <a:spcAft>
                <a:spcPts val="0"/>
              </a:spcAft>
              <a:buSzPts val="2800"/>
              <a:buNone/>
              <a:defRPr sz="9600"/>
            </a:lvl9pPr>
          </a:lstStyle>
          <a:p/>
        </p:txBody>
      </p:sp>
      <p:sp>
        <p:nvSpPr>
          <p:cNvPr id="108" name="Google Shape;108;p100"/>
          <p:cNvSpPr/>
          <p:nvPr/>
        </p:nvSpPr>
        <p:spPr>
          <a:xfrm>
            <a:off x="330" y="100"/>
            <a:ext cx="9144222" cy="1820381"/>
          </a:xfrm>
          <a:custGeom>
            <a:rect b="b" l="l" r="r" t="t"/>
            <a:pathLst>
              <a:path extrusionOk="0" h="2427174" w="12192296">
                <a:moveTo>
                  <a:pt x="10615414" y="2410985"/>
                </a:moveTo>
                <a:lnTo>
                  <a:pt x="10551149" y="2427174"/>
                </a:lnTo>
                <a:lnTo>
                  <a:pt x="10565154" y="2421833"/>
                </a:lnTo>
                <a:close/>
                <a:moveTo>
                  <a:pt x="12181581" y="1986496"/>
                </a:moveTo>
                <a:cubicBezTo>
                  <a:pt x="12186755" y="1988060"/>
                  <a:pt x="12189440" y="1989140"/>
                  <a:pt x="12190834" y="1993563"/>
                </a:cubicBezTo>
                <a:lnTo>
                  <a:pt x="12192072" y="2002915"/>
                </a:lnTo>
                <a:lnTo>
                  <a:pt x="11965483" y="2070891"/>
                </a:lnTo>
                <a:lnTo>
                  <a:pt x="11815602" y="2108647"/>
                </a:lnTo>
                <a:lnTo>
                  <a:pt x="11818900" y="2107591"/>
                </a:lnTo>
                <a:cubicBezTo>
                  <a:pt x="11907661" y="2077406"/>
                  <a:pt x="11996588" y="2045418"/>
                  <a:pt x="12085490" y="2011695"/>
                </a:cubicBezTo>
                <a:cubicBezTo>
                  <a:pt x="12153713" y="1985812"/>
                  <a:pt x="12167450" y="1982214"/>
                  <a:pt x="12181581" y="1986496"/>
                </a:cubicBezTo>
                <a:close/>
                <a:moveTo>
                  <a:pt x="9719516" y="1948313"/>
                </a:moveTo>
                <a:cubicBezTo>
                  <a:pt x="9719073" y="1947979"/>
                  <a:pt x="9696021" y="1948527"/>
                  <a:pt x="9668324" y="1949529"/>
                </a:cubicBezTo>
                <a:cubicBezTo>
                  <a:pt x="9640603" y="1950532"/>
                  <a:pt x="9538933" y="1951099"/>
                  <a:pt x="9442400" y="1950788"/>
                </a:cubicBezTo>
                <a:lnTo>
                  <a:pt x="9266855" y="1950223"/>
                </a:lnTo>
                <a:lnTo>
                  <a:pt x="9209472" y="2008880"/>
                </a:lnTo>
                <a:cubicBezTo>
                  <a:pt x="9177916" y="2041137"/>
                  <a:pt x="9138521" y="2081605"/>
                  <a:pt x="9121933" y="2098808"/>
                </a:cubicBezTo>
                <a:cubicBezTo>
                  <a:pt x="8938156" y="2289378"/>
                  <a:pt x="8939950" y="2287462"/>
                  <a:pt x="8945283" y="2287462"/>
                </a:cubicBezTo>
                <a:cubicBezTo>
                  <a:pt x="8946635" y="2287462"/>
                  <a:pt x="8971923" y="2289182"/>
                  <a:pt x="9001463" y="2291313"/>
                </a:cubicBezTo>
                <a:cubicBezTo>
                  <a:pt x="9105344" y="2298781"/>
                  <a:pt x="9221513" y="2304353"/>
                  <a:pt x="9325469" y="2306855"/>
                </a:cubicBezTo>
                <a:cubicBezTo>
                  <a:pt x="9359260" y="2307676"/>
                  <a:pt x="9389488" y="2308478"/>
                  <a:pt x="9392610" y="2308654"/>
                </a:cubicBezTo>
                <a:cubicBezTo>
                  <a:pt x="9395731" y="2308810"/>
                  <a:pt x="9400375" y="2308087"/>
                  <a:pt x="9402882" y="2307012"/>
                </a:cubicBezTo>
                <a:lnTo>
                  <a:pt x="9402907" y="2306992"/>
                </a:lnTo>
                <a:cubicBezTo>
                  <a:pt x="9405413" y="2305917"/>
                  <a:pt x="9417185" y="2293835"/>
                  <a:pt x="9429030" y="2280111"/>
                </a:cubicBezTo>
                <a:cubicBezTo>
                  <a:pt x="9474741" y="2227190"/>
                  <a:pt x="9616494" y="2065730"/>
                  <a:pt x="9676311" y="1998441"/>
                </a:cubicBezTo>
                <a:cubicBezTo>
                  <a:pt x="9700518" y="1971208"/>
                  <a:pt x="9719958" y="1948648"/>
                  <a:pt x="9719516" y="1948313"/>
                </a:cubicBezTo>
                <a:close/>
                <a:moveTo>
                  <a:pt x="8510293" y="1878869"/>
                </a:moveTo>
                <a:cubicBezTo>
                  <a:pt x="8507467" y="1878860"/>
                  <a:pt x="8186115" y="2157516"/>
                  <a:pt x="8169060" y="2174739"/>
                </a:cubicBezTo>
                <a:lnTo>
                  <a:pt x="8164317" y="2179529"/>
                </a:lnTo>
                <a:lnTo>
                  <a:pt x="8201770" y="2186664"/>
                </a:lnTo>
                <a:cubicBezTo>
                  <a:pt x="8313565" y="2207973"/>
                  <a:pt x="8446126" y="2229537"/>
                  <a:pt x="8584512" y="2248910"/>
                </a:cubicBezTo>
                <a:cubicBezTo>
                  <a:pt x="8601838" y="2251334"/>
                  <a:pt x="8602255" y="2251139"/>
                  <a:pt x="8622850" y="2231237"/>
                </a:cubicBezTo>
                <a:lnTo>
                  <a:pt x="8622874" y="2231237"/>
                </a:lnTo>
                <a:cubicBezTo>
                  <a:pt x="8726559" y="2130987"/>
                  <a:pt x="8770083" y="2089151"/>
                  <a:pt x="8846833" y="2015840"/>
                </a:cubicBezTo>
                <a:cubicBezTo>
                  <a:pt x="8895812" y="1969077"/>
                  <a:pt x="8935084" y="1930254"/>
                  <a:pt x="8934076" y="1929589"/>
                </a:cubicBezTo>
                <a:cubicBezTo>
                  <a:pt x="8933093" y="1928924"/>
                  <a:pt x="8910164" y="1926424"/>
                  <a:pt x="8883131" y="1924031"/>
                </a:cubicBezTo>
                <a:cubicBezTo>
                  <a:pt x="8791709" y="1915943"/>
                  <a:pt x="8617443" y="1895154"/>
                  <a:pt x="8537204" y="1882762"/>
                </a:cubicBezTo>
                <a:cubicBezTo>
                  <a:pt x="8523367" y="1880625"/>
                  <a:pt x="8511251" y="1878871"/>
                  <a:pt x="8510293" y="1878869"/>
                </a:cubicBezTo>
                <a:close/>
                <a:moveTo>
                  <a:pt x="10542776" y="1866178"/>
                </a:moveTo>
                <a:cubicBezTo>
                  <a:pt x="10542359" y="1865849"/>
                  <a:pt x="10520436" y="1868989"/>
                  <a:pt x="10494067" y="1873153"/>
                </a:cubicBezTo>
                <a:cubicBezTo>
                  <a:pt x="10379766" y="1891215"/>
                  <a:pt x="10101741" y="1925702"/>
                  <a:pt x="10069793" y="1925786"/>
                </a:cubicBezTo>
                <a:cubicBezTo>
                  <a:pt x="10067261" y="1925792"/>
                  <a:pt x="9764169" y="2298195"/>
                  <a:pt x="9764169" y="2301303"/>
                </a:cubicBezTo>
                <a:cubicBezTo>
                  <a:pt x="9764169" y="2302535"/>
                  <a:pt x="9769502" y="2302906"/>
                  <a:pt x="9778300" y="2302281"/>
                </a:cubicBezTo>
                <a:cubicBezTo>
                  <a:pt x="9786066" y="2301714"/>
                  <a:pt x="9803490" y="2300756"/>
                  <a:pt x="9817007" y="2300150"/>
                </a:cubicBezTo>
                <a:lnTo>
                  <a:pt x="9817007" y="2300130"/>
                </a:lnTo>
                <a:cubicBezTo>
                  <a:pt x="9939443" y="2294656"/>
                  <a:pt x="10242437" y="2269535"/>
                  <a:pt x="10248703" y="2264354"/>
                </a:cubicBezTo>
                <a:cubicBezTo>
                  <a:pt x="10249588" y="2263611"/>
                  <a:pt x="10273230" y="2231785"/>
                  <a:pt x="10301246" y="2193604"/>
                </a:cubicBezTo>
                <a:cubicBezTo>
                  <a:pt x="10364087" y="2107977"/>
                  <a:pt x="10435896" y="2010952"/>
                  <a:pt x="10497089" y="1929026"/>
                </a:cubicBezTo>
                <a:cubicBezTo>
                  <a:pt x="10522673" y="1894787"/>
                  <a:pt x="10543218" y="1866504"/>
                  <a:pt x="10542776" y="1866178"/>
                </a:cubicBezTo>
                <a:close/>
                <a:moveTo>
                  <a:pt x="9817632" y="1858515"/>
                </a:moveTo>
                <a:cubicBezTo>
                  <a:pt x="9909653" y="1857191"/>
                  <a:pt x="9899627" y="1874936"/>
                  <a:pt x="9808430" y="1980514"/>
                </a:cubicBezTo>
                <a:cubicBezTo>
                  <a:pt x="9729837" y="2071478"/>
                  <a:pt x="9619984" y="2199763"/>
                  <a:pt x="9551467" y="2280600"/>
                </a:cubicBezTo>
                <a:cubicBezTo>
                  <a:pt x="9451493" y="2398504"/>
                  <a:pt x="9421560" y="2412873"/>
                  <a:pt x="9287401" y="2407360"/>
                </a:cubicBezTo>
                <a:lnTo>
                  <a:pt x="9287401" y="2407379"/>
                </a:lnTo>
                <a:cubicBezTo>
                  <a:pt x="9279954" y="2407066"/>
                  <a:pt x="9247908" y="2405874"/>
                  <a:pt x="9216131" y="2404701"/>
                </a:cubicBezTo>
                <a:cubicBezTo>
                  <a:pt x="9053391" y="2398777"/>
                  <a:pt x="8823584" y="2381417"/>
                  <a:pt x="8802031" y="2373422"/>
                </a:cubicBezTo>
                <a:cubicBezTo>
                  <a:pt x="8772245" y="2362396"/>
                  <a:pt x="8767822" y="2337978"/>
                  <a:pt x="8790579" y="2310081"/>
                </a:cubicBezTo>
                <a:cubicBezTo>
                  <a:pt x="8801540" y="2296670"/>
                  <a:pt x="8917045" y="2179294"/>
                  <a:pt x="9078212" y="2017814"/>
                </a:cubicBezTo>
                <a:cubicBezTo>
                  <a:pt x="9235153" y="1860600"/>
                  <a:pt x="9227977" y="1863877"/>
                  <a:pt x="9410181" y="1866129"/>
                </a:cubicBezTo>
                <a:cubicBezTo>
                  <a:pt x="9526473" y="1867566"/>
                  <a:pt x="9647754" y="1865527"/>
                  <a:pt x="9771886" y="1860049"/>
                </a:cubicBezTo>
                <a:cubicBezTo>
                  <a:pt x="9789258" y="1859282"/>
                  <a:pt x="9804486" y="1858704"/>
                  <a:pt x="9817632" y="1858515"/>
                </a:cubicBezTo>
                <a:close/>
                <a:moveTo>
                  <a:pt x="8532890" y="1800081"/>
                </a:moveTo>
                <a:cubicBezTo>
                  <a:pt x="8554455" y="1799791"/>
                  <a:pt x="8583811" y="1803242"/>
                  <a:pt x="8637374" y="1810213"/>
                </a:cubicBezTo>
                <a:cubicBezTo>
                  <a:pt x="8776497" y="1828322"/>
                  <a:pt x="8875168" y="1838609"/>
                  <a:pt x="9004215" y="1848448"/>
                </a:cubicBezTo>
                <a:cubicBezTo>
                  <a:pt x="9116133" y="1856986"/>
                  <a:pt x="9122154" y="1869411"/>
                  <a:pt x="9048771" y="1940439"/>
                </a:cubicBezTo>
                <a:cubicBezTo>
                  <a:pt x="8985931" y="2001236"/>
                  <a:pt x="8873325" y="2111907"/>
                  <a:pt x="8781142" y="2203438"/>
                </a:cubicBezTo>
                <a:cubicBezTo>
                  <a:pt x="8642486" y="2341126"/>
                  <a:pt x="8613781" y="2356629"/>
                  <a:pt x="8523097" y="2342944"/>
                </a:cubicBezTo>
                <a:cubicBezTo>
                  <a:pt x="8512972" y="2341399"/>
                  <a:pt x="8478123" y="2336160"/>
                  <a:pt x="8445684" y="2331273"/>
                </a:cubicBezTo>
                <a:cubicBezTo>
                  <a:pt x="8249128" y="2301694"/>
                  <a:pt x="8033476" y="2259682"/>
                  <a:pt x="8013594" y="2247072"/>
                </a:cubicBezTo>
                <a:cubicBezTo>
                  <a:pt x="7980220" y="2225900"/>
                  <a:pt x="7991771" y="2206429"/>
                  <a:pt x="8085650" y="2125826"/>
                </a:cubicBezTo>
                <a:cubicBezTo>
                  <a:pt x="8384785" y="1868895"/>
                  <a:pt x="8438925" y="1825341"/>
                  <a:pt x="8475150" y="1812399"/>
                </a:cubicBezTo>
                <a:cubicBezTo>
                  <a:pt x="8497551" y="1804404"/>
                  <a:pt x="8511325" y="1800372"/>
                  <a:pt x="8532890" y="1800081"/>
                </a:cubicBezTo>
                <a:close/>
                <a:moveTo>
                  <a:pt x="10680572" y="1758345"/>
                </a:moveTo>
                <a:cubicBezTo>
                  <a:pt x="10695631" y="1758725"/>
                  <a:pt x="10701806" y="1762840"/>
                  <a:pt x="10705640" y="1770854"/>
                </a:cubicBezTo>
                <a:cubicBezTo>
                  <a:pt x="10712766" y="1785735"/>
                  <a:pt x="10709350" y="1791641"/>
                  <a:pt x="10632232" y="1897762"/>
                </a:cubicBezTo>
                <a:cubicBezTo>
                  <a:pt x="10547593" y="2014198"/>
                  <a:pt x="10485687" y="2100079"/>
                  <a:pt x="10410584" y="2205217"/>
                </a:cubicBezTo>
                <a:cubicBezTo>
                  <a:pt x="10325207" y="2324743"/>
                  <a:pt x="10298985" y="2347870"/>
                  <a:pt x="10226241" y="2367948"/>
                </a:cubicBezTo>
                <a:cubicBezTo>
                  <a:pt x="10176820" y="2381574"/>
                  <a:pt x="9667120" y="2415238"/>
                  <a:pt x="9627774" y="2407477"/>
                </a:cubicBezTo>
                <a:cubicBezTo>
                  <a:pt x="9573363" y="2396744"/>
                  <a:pt x="9578967" y="2376862"/>
                  <a:pt x="9666161" y="2271373"/>
                </a:cubicBezTo>
                <a:cubicBezTo>
                  <a:pt x="10030054" y="1831098"/>
                  <a:pt x="10013244" y="1846210"/>
                  <a:pt x="10156151" y="1830942"/>
                </a:cubicBezTo>
                <a:cubicBezTo>
                  <a:pt x="10310954" y="1814403"/>
                  <a:pt x="10454156" y="1794276"/>
                  <a:pt x="10602200" y="1768244"/>
                </a:cubicBezTo>
                <a:cubicBezTo>
                  <a:pt x="10641570" y="1761320"/>
                  <a:pt x="10665513" y="1757965"/>
                  <a:pt x="10680572" y="1758345"/>
                </a:cubicBezTo>
                <a:close/>
                <a:moveTo>
                  <a:pt x="7795221" y="1731222"/>
                </a:moveTo>
                <a:cubicBezTo>
                  <a:pt x="7791092" y="1730737"/>
                  <a:pt x="7786466" y="1730969"/>
                  <a:pt x="7784475" y="1732286"/>
                </a:cubicBezTo>
                <a:cubicBezTo>
                  <a:pt x="7782509" y="1733579"/>
                  <a:pt x="7781526" y="1735438"/>
                  <a:pt x="7782288" y="1736417"/>
                </a:cubicBezTo>
                <a:cubicBezTo>
                  <a:pt x="7783049" y="1737397"/>
                  <a:pt x="7782214" y="1737958"/>
                  <a:pt x="7780420" y="1737663"/>
                </a:cubicBezTo>
                <a:cubicBezTo>
                  <a:pt x="7778626" y="1737365"/>
                  <a:pt x="7777447" y="1738224"/>
                  <a:pt x="7777790" y="1739569"/>
                </a:cubicBezTo>
                <a:cubicBezTo>
                  <a:pt x="7778110" y="1740912"/>
                  <a:pt x="7777004" y="1741791"/>
                  <a:pt x="7775333" y="1741524"/>
                </a:cubicBezTo>
                <a:cubicBezTo>
                  <a:pt x="7773637" y="1741254"/>
                  <a:pt x="7772555" y="1742200"/>
                  <a:pt x="7772924" y="1743623"/>
                </a:cubicBezTo>
                <a:cubicBezTo>
                  <a:pt x="7773317" y="1745076"/>
                  <a:pt x="7772408" y="1745629"/>
                  <a:pt x="7770909" y="1744884"/>
                </a:cubicBezTo>
                <a:cubicBezTo>
                  <a:pt x="7767690" y="1743305"/>
                  <a:pt x="7755844" y="1751594"/>
                  <a:pt x="7757761" y="1754075"/>
                </a:cubicBezTo>
                <a:cubicBezTo>
                  <a:pt x="7758498" y="1755021"/>
                  <a:pt x="7758179" y="1755552"/>
                  <a:pt x="7757073" y="1755257"/>
                </a:cubicBezTo>
                <a:cubicBezTo>
                  <a:pt x="7753927" y="1754426"/>
                  <a:pt x="7734144" y="1767771"/>
                  <a:pt x="7735643" y="1769710"/>
                </a:cubicBezTo>
                <a:cubicBezTo>
                  <a:pt x="7736380" y="1770658"/>
                  <a:pt x="7735963" y="1771192"/>
                  <a:pt x="7734685" y="1770897"/>
                </a:cubicBezTo>
                <a:cubicBezTo>
                  <a:pt x="7730998" y="1770029"/>
                  <a:pt x="7692193" y="1798841"/>
                  <a:pt x="7693987" y="1801132"/>
                </a:cubicBezTo>
                <a:cubicBezTo>
                  <a:pt x="7694897" y="1802305"/>
                  <a:pt x="7694454" y="1802655"/>
                  <a:pt x="7692980" y="1801928"/>
                </a:cubicBezTo>
                <a:cubicBezTo>
                  <a:pt x="7691529" y="1801218"/>
                  <a:pt x="7676710" y="1810418"/>
                  <a:pt x="7660024" y="1822371"/>
                </a:cubicBezTo>
                <a:cubicBezTo>
                  <a:pt x="7628616" y="1844892"/>
                  <a:pt x="7611364" y="1858198"/>
                  <a:pt x="7619892" y="1853322"/>
                </a:cubicBezTo>
                <a:cubicBezTo>
                  <a:pt x="7624438" y="1850720"/>
                  <a:pt x="7624536" y="1850767"/>
                  <a:pt x="7621366" y="1853981"/>
                </a:cubicBezTo>
                <a:cubicBezTo>
                  <a:pt x="7619499" y="1855889"/>
                  <a:pt x="7617409" y="1857009"/>
                  <a:pt x="7616721" y="1856471"/>
                </a:cubicBezTo>
                <a:cubicBezTo>
                  <a:pt x="7614804" y="1854939"/>
                  <a:pt x="7586764" y="1874985"/>
                  <a:pt x="7587378" y="1877454"/>
                </a:cubicBezTo>
                <a:cubicBezTo>
                  <a:pt x="7587697" y="1878666"/>
                  <a:pt x="7586788" y="1879698"/>
                  <a:pt x="7585387" y="1879747"/>
                </a:cubicBezTo>
                <a:cubicBezTo>
                  <a:pt x="7580890" y="1879904"/>
                  <a:pt x="7562040" y="1892814"/>
                  <a:pt x="7563540" y="1894718"/>
                </a:cubicBezTo>
                <a:cubicBezTo>
                  <a:pt x="7564326" y="1895727"/>
                  <a:pt x="7563491" y="1896310"/>
                  <a:pt x="7561697" y="1896014"/>
                </a:cubicBezTo>
                <a:cubicBezTo>
                  <a:pt x="7559903" y="1895717"/>
                  <a:pt x="7558723" y="1896575"/>
                  <a:pt x="7559067" y="1897921"/>
                </a:cubicBezTo>
                <a:cubicBezTo>
                  <a:pt x="7559386" y="1899263"/>
                  <a:pt x="7558845" y="1900143"/>
                  <a:pt x="7557813" y="1899875"/>
                </a:cubicBezTo>
                <a:cubicBezTo>
                  <a:pt x="7553783" y="1898820"/>
                  <a:pt x="7532648" y="1914794"/>
                  <a:pt x="7535744" y="1916543"/>
                </a:cubicBezTo>
                <a:cubicBezTo>
                  <a:pt x="7537956" y="1917789"/>
                  <a:pt x="7537784" y="1918023"/>
                  <a:pt x="7535105" y="1917402"/>
                </a:cubicBezTo>
                <a:cubicBezTo>
                  <a:pt x="7531345" y="1916532"/>
                  <a:pt x="7503968" y="1935288"/>
                  <a:pt x="7505025" y="1937997"/>
                </a:cubicBezTo>
                <a:cubicBezTo>
                  <a:pt x="7505344" y="1938803"/>
                  <a:pt x="7504214" y="1939242"/>
                  <a:pt x="7502543" y="1938975"/>
                </a:cubicBezTo>
                <a:cubicBezTo>
                  <a:pt x="7500847" y="1938705"/>
                  <a:pt x="7499765" y="1939651"/>
                  <a:pt x="7500134" y="1941074"/>
                </a:cubicBezTo>
                <a:cubicBezTo>
                  <a:pt x="7500503" y="1942497"/>
                  <a:pt x="7499864" y="1943192"/>
                  <a:pt x="7498684" y="1942617"/>
                </a:cubicBezTo>
                <a:cubicBezTo>
                  <a:pt x="7495784" y="1941188"/>
                  <a:pt x="7480474" y="1954002"/>
                  <a:pt x="7482833" y="1955881"/>
                </a:cubicBezTo>
                <a:cubicBezTo>
                  <a:pt x="7483865" y="1956702"/>
                  <a:pt x="7483054" y="1957093"/>
                  <a:pt x="7481039" y="1956741"/>
                </a:cubicBezTo>
                <a:cubicBezTo>
                  <a:pt x="7478999" y="1956370"/>
                  <a:pt x="7477647" y="1957230"/>
                  <a:pt x="7478016" y="1958677"/>
                </a:cubicBezTo>
                <a:cubicBezTo>
                  <a:pt x="7478385" y="1960084"/>
                  <a:pt x="7477549" y="1960690"/>
                  <a:pt x="7476148" y="1960006"/>
                </a:cubicBezTo>
                <a:cubicBezTo>
                  <a:pt x="7473494" y="1958696"/>
                  <a:pt x="7431224" y="1989467"/>
                  <a:pt x="7429848" y="1993710"/>
                </a:cubicBezTo>
                <a:cubicBezTo>
                  <a:pt x="7429135" y="1995938"/>
                  <a:pt x="7432870" y="1996916"/>
                  <a:pt x="7441079" y="1996681"/>
                </a:cubicBezTo>
                <a:cubicBezTo>
                  <a:pt x="7442750" y="1996642"/>
                  <a:pt x="7443413" y="1997522"/>
                  <a:pt x="7442529" y="1998636"/>
                </a:cubicBezTo>
                <a:cubicBezTo>
                  <a:pt x="7441521" y="1999946"/>
                  <a:pt x="7442947" y="2000259"/>
                  <a:pt x="7446485" y="1999535"/>
                </a:cubicBezTo>
                <a:cubicBezTo>
                  <a:pt x="7449533" y="1998890"/>
                  <a:pt x="7451327" y="1998929"/>
                  <a:pt x="7450467" y="1999614"/>
                </a:cubicBezTo>
                <a:cubicBezTo>
                  <a:pt x="7449607" y="2000298"/>
                  <a:pt x="7454104" y="2002487"/>
                  <a:pt x="7460444" y="2004462"/>
                </a:cubicBezTo>
                <a:cubicBezTo>
                  <a:pt x="7469709" y="2007355"/>
                  <a:pt x="7472388" y="2007570"/>
                  <a:pt x="7474010" y="2005537"/>
                </a:cubicBezTo>
                <a:cubicBezTo>
                  <a:pt x="7475534" y="2003621"/>
                  <a:pt x="7476050" y="2003797"/>
                  <a:pt x="7476075" y="2006261"/>
                </a:cubicBezTo>
                <a:cubicBezTo>
                  <a:pt x="7476124" y="2009975"/>
                  <a:pt x="7491533" y="2014862"/>
                  <a:pt x="7496104" y="2012614"/>
                </a:cubicBezTo>
                <a:cubicBezTo>
                  <a:pt x="7497751" y="2011793"/>
                  <a:pt x="7498340" y="2012028"/>
                  <a:pt x="7497480" y="2013161"/>
                </a:cubicBezTo>
                <a:cubicBezTo>
                  <a:pt x="7495563" y="2015605"/>
                  <a:pt x="7551350" y="2032046"/>
                  <a:pt x="7555208" y="2030150"/>
                </a:cubicBezTo>
                <a:cubicBezTo>
                  <a:pt x="7556732" y="2029388"/>
                  <a:pt x="7557297" y="2029661"/>
                  <a:pt x="7556462" y="2030736"/>
                </a:cubicBezTo>
                <a:cubicBezTo>
                  <a:pt x="7554815" y="2032868"/>
                  <a:pt x="7571478" y="2037677"/>
                  <a:pt x="7574820" y="2036035"/>
                </a:cubicBezTo>
                <a:cubicBezTo>
                  <a:pt x="7575950" y="2035487"/>
                  <a:pt x="7576884" y="2035898"/>
                  <a:pt x="7576884" y="2036934"/>
                </a:cubicBezTo>
                <a:cubicBezTo>
                  <a:pt x="7576884" y="2039573"/>
                  <a:pt x="7593301" y="2043678"/>
                  <a:pt x="7596864" y="2041939"/>
                </a:cubicBezTo>
                <a:cubicBezTo>
                  <a:pt x="7598682" y="2041039"/>
                  <a:pt x="7599101" y="2041352"/>
                  <a:pt x="7597995" y="2042779"/>
                </a:cubicBezTo>
                <a:cubicBezTo>
                  <a:pt x="7596372" y="2044871"/>
                  <a:pt x="7599789" y="2045809"/>
                  <a:pt x="7608218" y="2045555"/>
                </a:cubicBezTo>
                <a:cubicBezTo>
                  <a:pt x="7609889" y="2045497"/>
                  <a:pt x="7611290" y="2046181"/>
                  <a:pt x="7611290" y="2047041"/>
                </a:cubicBezTo>
                <a:cubicBezTo>
                  <a:pt x="7611290" y="2049465"/>
                  <a:pt x="7635350" y="2055291"/>
                  <a:pt x="7638643" y="2053668"/>
                </a:cubicBezTo>
                <a:cubicBezTo>
                  <a:pt x="7640339" y="2052847"/>
                  <a:pt x="7640879" y="2053082"/>
                  <a:pt x="7639970" y="2054255"/>
                </a:cubicBezTo>
                <a:cubicBezTo>
                  <a:pt x="7638594" y="2056014"/>
                  <a:pt x="7657001" y="2061644"/>
                  <a:pt x="7664128" y="2061644"/>
                </a:cubicBezTo>
                <a:cubicBezTo>
                  <a:pt x="7665480" y="2061644"/>
                  <a:pt x="7667126" y="2062172"/>
                  <a:pt x="7667814" y="2062817"/>
                </a:cubicBezTo>
                <a:cubicBezTo>
                  <a:pt x="7670469" y="2065379"/>
                  <a:pt x="7702269" y="2072592"/>
                  <a:pt x="7704997" y="2071263"/>
                </a:cubicBezTo>
                <a:cubicBezTo>
                  <a:pt x="7706619" y="2070461"/>
                  <a:pt x="7707234" y="2070676"/>
                  <a:pt x="7706398" y="2071752"/>
                </a:cubicBezTo>
                <a:cubicBezTo>
                  <a:pt x="7704530" y="2074156"/>
                  <a:pt x="7738076" y="2082895"/>
                  <a:pt x="7741910" y="2080999"/>
                </a:cubicBezTo>
                <a:cubicBezTo>
                  <a:pt x="7743532" y="2080217"/>
                  <a:pt x="7744097" y="2080471"/>
                  <a:pt x="7743212" y="2081585"/>
                </a:cubicBezTo>
                <a:cubicBezTo>
                  <a:pt x="7741344" y="2083990"/>
                  <a:pt x="7760194" y="2088760"/>
                  <a:pt x="7764077" y="2086844"/>
                </a:cubicBezTo>
                <a:cubicBezTo>
                  <a:pt x="7765920" y="2085945"/>
                  <a:pt x="7766191" y="2086355"/>
                  <a:pt x="7764864" y="2088036"/>
                </a:cubicBezTo>
                <a:cubicBezTo>
                  <a:pt x="7763389" y="2089952"/>
                  <a:pt x="7764225" y="2090324"/>
                  <a:pt x="7768182" y="2089503"/>
                </a:cubicBezTo>
                <a:cubicBezTo>
                  <a:pt x="7771106" y="2088897"/>
                  <a:pt x="7772949" y="2089092"/>
                  <a:pt x="7772310" y="2089933"/>
                </a:cubicBezTo>
                <a:cubicBezTo>
                  <a:pt x="7770590" y="2092122"/>
                  <a:pt x="7792143" y="2096580"/>
                  <a:pt x="7795780" y="2094781"/>
                </a:cubicBezTo>
                <a:cubicBezTo>
                  <a:pt x="7797623" y="2093882"/>
                  <a:pt x="7798188" y="2094116"/>
                  <a:pt x="7797230" y="2095348"/>
                </a:cubicBezTo>
                <a:cubicBezTo>
                  <a:pt x="7795337" y="2097772"/>
                  <a:pt x="7806888" y="2100490"/>
                  <a:pt x="7810845" y="2098554"/>
                </a:cubicBezTo>
                <a:cubicBezTo>
                  <a:pt x="7812393" y="2097792"/>
                  <a:pt x="7812885" y="2098085"/>
                  <a:pt x="7811975" y="2099258"/>
                </a:cubicBezTo>
                <a:cubicBezTo>
                  <a:pt x="7810181" y="2101545"/>
                  <a:pt x="7821535" y="2104458"/>
                  <a:pt x="7825197" y="2102640"/>
                </a:cubicBezTo>
                <a:cubicBezTo>
                  <a:pt x="7826500" y="2102015"/>
                  <a:pt x="7827556" y="2102523"/>
                  <a:pt x="7827556" y="2103774"/>
                </a:cubicBezTo>
                <a:cubicBezTo>
                  <a:pt x="7827556" y="2105025"/>
                  <a:pt x="7829203" y="2105553"/>
                  <a:pt x="7831243" y="2104927"/>
                </a:cubicBezTo>
                <a:cubicBezTo>
                  <a:pt x="7833258" y="2104302"/>
                  <a:pt x="7834929" y="2104654"/>
                  <a:pt x="7834929" y="2105670"/>
                </a:cubicBezTo>
                <a:cubicBezTo>
                  <a:pt x="7834929" y="2109013"/>
                  <a:pt x="7847315" y="2106843"/>
                  <a:pt x="7851567" y="2102757"/>
                </a:cubicBezTo>
                <a:cubicBezTo>
                  <a:pt x="7853827" y="2100568"/>
                  <a:pt x="7854098" y="2099883"/>
                  <a:pt x="7852181" y="2101232"/>
                </a:cubicBezTo>
                <a:cubicBezTo>
                  <a:pt x="7850264" y="2102581"/>
                  <a:pt x="7847536" y="2103657"/>
                  <a:pt x="7846111" y="2103637"/>
                </a:cubicBezTo>
                <a:cubicBezTo>
                  <a:pt x="7844685" y="2103617"/>
                  <a:pt x="7847118" y="2101780"/>
                  <a:pt x="7851517" y="2099551"/>
                </a:cubicBezTo>
                <a:cubicBezTo>
                  <a:pt x="7855892" y="2097303"/>
                  <a:pt x="7858767" y="2094546"/>
                  <a:pt x="7857883" y="2093413"/>
                </a:cubicBezTo>
                <a:cubicBezTo>
                  <a:pt x="7856998" y="2092279"/>
                  <a:pt x="7857440" y="2091907"/>
                  <a:pt x="7858841" y="2092611"/>
                </a:cubicBezTo>
                <a:cubicBezTo>
                  <a:pt x="7861667" y="2093980"/>
                  <a:pt x="7867565" y="2089424"/>
                  <a:pt x="7865624" y="2087372"/>
                </a:cubicBezTo>
                <a:cubicBezTo>
                  <a:pt x="7864960" y="2086668"/>
                  <a:pt x="7864985" y="2086394"/>
                  <a:pt x="7865673" y="2086766"/>
                </a:cubicBezTo>
                <a:cubicBezTo>
                  <a:pt x="7867713" y="2087861"/>
                  <a:pt x="7900104" y="2062446"/>
                  <a:pt x="7899366" y="2060335"/>
                </a:cubicBezTo>
                <a:cubicBezTo>
                  <a:pt x="7898998" y="2059279"/>
                  <a:pt x="7899637" y="2058888"/>
                  <a:pt x="7900792" y="2059455"/>
                </a:cubicBezTo>
                <a:cubicBezTo>
                  <a:pt x="7903692" y="2060882"/>
                  <a:pt x="7928882" y="2040277"/>
                  <a:pt x="7926522" y="2038400"/>
                </a:cubicBezTo>
                <a:cubicBezTo>
                  <a:pt x="7925491" y="2037559"/>
                  <a:pt x="7926277" y="2037168"/>
                  <a:pt x="7928316" y="2037540"/>
                </a:cubicBezTo>
                <a:cubicBezTo>
                  <a:pt x="7930356" y="2037892"/>
                  <a:pt x="7931683" y="2037032"/>
                  <a:pt x="7931315" y="2035604"/>
                </a:cubicBezTo>
                <a:cubicBezTo>
                  <a:pt x="7930946" y="2034177"/>
                  <a:pt x="7931659" y="2033513"/>
                  <a:pt x="7932888" y="2034119"/>
                </a:cubicBezTo>
                <a:cubicBezTo>
                  <a:pt x="7934117" y="2034725"/>
                  <a:pt x="7936500" y="2033903"/>
                  <a:pt x="7938171" y="2032301"/>
                </a:cubicBezTo>
                <a:cubicBezTo>
                  <a:pt x="7939842" y="2030698"/>
                  <a:pt x="7940457" y="2029388"/>
                  <a:pt x="7939548" y="2029388"/>
                </a:cubicBezTo>
                <a:cubicBezTo>
                  <a:pt x="7938638" y="2029388"/>
                  <a:pt x="7941833" y="2026181"/>
                  <a:pt x="7946625" y="2022252"/>
                </a:cubicBezTo>
                <a:cubicBezTo>
                  <a:pt x="7951417" y="2018323"/>
                  <a:pt x="7955350" y="2014315"/>
                  <a:pt x="7955350" y="2013338"/>
                </a:cubicBezTo>
                <a:cubicBezTo>
                  <a:pt x="7955350" y="2012360"/>
                  <a:pt x="7956308" y="2012047"/>
                  <a:pt x="7957512" y="2012634"/>
                </a:cubicBezTo>
                <a:cubicBezTo>
                  <a:pt x="7960216" y="2013963"/>
                  <a:pt x="7976534" y="1998226"/>
                  <a:pt x="7975403" y="1995332"/>
                </a:cubicBezTo>
                <a:cubicBezTo>
                  <a:pt x="7974961" y="1994179"/>
                  <a:pt x="7975379" y="1993846"/>
                  <a:pt x="7976337" y="1994609"/>
                </a:cubicBezTo>
                <a:cubicBezTo>
                  <a:pt x="7978869" y="1996623"/>
                  <a:pt x="7999832" y="1982429"/>
                  <a:pt x="7997940" y="1979986"/>
                </a:cubicBezTo>
                <a:cubicBezTo>
                  <a:pt x="7997079" y="1978871"/>
                  <a:pt x="7997472" y="1978500"/>
                  <a:pt x="7998849" y="1979184"/>
                </a:cubicBezTo>
                <a:cubicBezTo>
                  <a:pt x="8000200" y="1979849"/>
                  <a:pt x="8003936" y="1978168"/>
                  <a:pt x="8007155" y="1975450"/>
                </a:cubicBezTo>
                <a:cubicBezTo>
                  <a:pt x="8012316" y="1971091"/>
                  <a:pt x="8012439" y="1970680"/>
                  <a:pt x="8008114" y="1971931"/>
                </a:cubicBezTo>
                <a:cubicBezTo>
                  <a:pt x="8005459" y="1972694"/>
                  <a:pt x="8003985" y="1972674"/>
                  <a:pt x="8004894" y="1971892"/>
                </a:cubicBezTo>
                <a:cubicBezTo>
                  <a:pt x="8005779" y="1971091"/>
                  <a:pt x="8008138" y="1970250"/>
                  <a:pt x="8010154" y="1970016"/>
                </a:cubicBezTo>
                <a:cubicBezTo>
                  <a:pt x="8015757" y="1969370"/>
                  <a:pt x="8021827" y="1964678"/>
                  <a:pt x="8020058" y="1962391"/>
                </a:cubicBezTo>
                <a:cubicBezTo>
                  <a:pt x="8019197" y="1961277"/>
                  <a:pt x="8019640" y="1960925"/>
                  <a:pt x="8021040" y="1961629"/>
                </a:cubicBezTo>
                <a:cubicBezTo>
                  <a:pt x="8024235" y="1963193"/>
                  <a:pt x="8029691" y="1958266"/>
                  <a:pt x="8027209" y="1956077"/>
                </a:cubicBezTo>
                <a:cubicBezTo>
                  <a:pt x="8026202" y="1955197"/>
                  <a:pt x="8026595" y="1955021"/>
                  <a:pt x="8028069" y="1955705"/>
                </a:cubicBezTo>
                <a:cubicBezTo>
                  <a:pt x="8031485" y="1957230"/>
                  <a:pt x="8044560" y="1946619"/>
                  <a:pt x="8042004" y="1944390"/>
                </a:cubicBezTo>
                <a:cubicBezTo>
                  <a:pt x="8040972" y="1943487"/>
                  <a:pt x="8041315" y="1943285"/>
                  <a:pt x="8042790" y="1943946"/>
                </a:cubicBezTo>
                <a:cubicBezTo>
                  <a:pt x="8044240" y="1944607"/>
                  <a:pt x="8051441" y="1940226"/>
                  <a:pt x="8058764" y="1934210"/>
                </a:cubicBezTo>
                <a:cubicBezTo>
                  <a:pt x="8066088" y="1928195"/>
                  <a:pt x="8070536" y="1923972"/>
                  <a:pt x="8068619" y="1924827"/>
                </a:cubicBezTo>
                <a:cubicBezTo>
                  <a:pt x="8066309" y="1925876"/>
                  <a:pt x="8065744" y="1925638"/>
                  <a:pt x="8066948" y="1924094"/>
                </a:cubicBezTo>
                <a:cubicBezTo>
                  <a:pt x="8067931" y="1922834"/>
                  <a:pt x="8069627" y="1922250"/>
                  <a:pt x="8070732" y="1922791"/>
                </a:cubicBezTo>
                <a:cubicBezTo>
                  <a:pt x="8073485" y="1924140"/>
                  <a:pt x="8078646" y="1918940"/>
                  <a:pt x="8076360" y="1917126"/>
                </a:cubicBezTo>
                <a:cubicBezTo>
                  <a:pt x="8075353" y="1916330"/>
                  <a:pt x="8076188" y="1915971"/>
                  <a:pt x="8078228" y="1916328"/>
                </a:cubicBezTo>
                <a:cubicBezTo>
                  <a:pt x="8080464" y="1916723"/>
                  <a:pt x="8081595" y="1915826"/>
                  <a:pt x="8081079" y="1914049"/>
                </a:cubicBezTo>
                <a:cubicBezTo>
                  <a:pt x="8080637" y="1912436"/>
                  <a:pt x="8081079" y="1911775"/>
                  <a:pt x="8082111" y="1912581"/>
                </a:cubicBezTo>
                <a:cubicBezTo>
                  <a:pt x="8084004" y="1914092"/>
                  <a:pt x="8105212" y="1898708"/>
                  <a:pt x="8105237" y="1895795"/>
                </a:cubicBezTo>
                <a:cubicBezTo>
                  <a:pt x="8105237" y="1894896"/>
                  <a:pt x="8111258" y="1889491"/>
                  <a:pt x="8118606" y="1883782"/>
                </a:cubicBezTo>
                <a:cubicBezTo>
                  <a:pt x="8125979" y="1878074"/>
                  <a:pt x="8131312" y="1872872"/>
                  <a:pt x="8130501" y="1872221"/>
                </a:cubicBezTo>
                <a:cubicBezTo>
                  <a:pt x="8129690" y="1871572"/>
                  <a:pt x="8130206" y="1871040"/>
                  <a:pt x="8131680" y="1871040"/>
                </a:cubicBezTo>
                <a:cubicBezTo>
                  <a:pt x="8133130" y="1871040"/>
                  <a:pt x="8141338" y="1865384"/>
                  <a:pt x="8149891" y="1858473"/>
                </a:cubicBezTo>
                <a:cubicBezTo>
                  <a:pt x="8158468" y="1851563"/>
                  <a:pt x="8166897" y="1844744"/>
                  <a:pt x="8168667" y="1843322"/>
                </a:cubicBezTo>
                <a:cubicBezTo>
                  <a:pt x="8170436" y="1841901"/>
                  <a:pt x="8176924" y="1836838"/>
                  <a:pt x="8183092" y="1832072"/>
                </a:cubicBezTo>
                <a:lnTo>
                  <a:pt x="8194324" y="1823405"/>
                </a:lnTo>
                <a:lnTo>
                  <a:pt x="8159008" y="1815972"/>
                </a:lnTo>
                <a:cubicBezTo>
                  <a:pt x="8139569" y="1811885"/>
                  <a:pt x="8121752" y="1808884"/>
                  <a:pt x="8119392" y="1809304"/>
                </a:cubicBezTo>
                <a:cubicBezTo>
                  <a:pt x="8117009" y="1809726"/>
                  <a:pt x="8115559" y="1809443"/>
                  <a:pt x="8116173" y="1808675"/>
                </a:cubicBezTo>
                <a:cubicBezTo>
                  <a:pt x="8117525" y="1806915"/>
                  <a:pt x="8086141" y="1800155"/>
                  <a:pt x="8083242" y="1801584"/>
                </a:cubicBezTo>
                <a:cubicBezTo>
                  <a:pt x="8082062" y="1802165"/>
                  <a:pt x="8080661" y="1801578"/>
                  <a:pt x="8080121" y="1800282"/>
                </a:cubicBezTo>
                <a:cubicBezTo>
                  <a:pt x="8079555" y="1798984"/>
                  <a:pt x="8075107" y="1797924"/>
                  <a:pt x="8070216" y="1797924"/>
                </a:cubicBezTo>
                <a:cubicBezTo>
                  <a:pt x="8065277" y="1797924"/>
                  <a:pt x="8061959" y="1797107"/>
                  <a:pt x="8062770" y="1796077"/>
                </a:cubicBezTo>
                <a:cubicBezTo>
                  <a:pt x="8063606" y="1795011"/>
                  <a:pt x="8061467" y="1794644"/>
                  <a:pt x="8057781" y="1795207"/>
                </a:cubicBezTo>
                <a:cubicBezTo>
                  <a:pt x="8054242" y="1795746"/>
                  <a:pt x="8051809" y="1795569"/>
                  <a:pt x="8052399" y="1794814"/>
                </a:cubicBezTo>
                <a:cubicBezTo>
                  <a:pt x="8053800" y="1793004"/>
                  <a:pt x="8024530" y="1786562"/>
                  <a:pt x="8021556" y="1788028"/>
                </a:cubicBezTo>
                <a:cubicBezTo>
                  <a:pt x="8020279" y="1788652"/>
                  <a:pt x="8019247" y="1788128"/>
                  <a:pt x="8019247" y="1786863"/>
                </a:cubicBezTo>
                <a:cubicBezTo>
                  <a:pt x="8019247" y="1785528"/>
                  <a:pt x="8017182" y="1784994"/>
                  <a:pt x="8014331" y="1785588"/>
                </a:cubicBezTo>
                <a:cubicBezTo>
                  <a:pt x="8011603" y="1786151"/>
                  <a:pt x="8009883" y="1785981"/>
                  <a:pt x="8010497" y="1785213"/>
                </a:cubicBezTo>
                <a:cubicBezTo>
                  <a:pt x="8011898" y="1783399"/>
                  <a:pt x="7990124" y="1778746"/>
                  <a:pt x="7987126" y="1780220"/>
                </a:cubicBezTo>
                <a:cubicBezTo>
                  <a:pt x="7985873" y="1780836"/>
                  <a:pt x="7984841" y="1780351"/>
                  <a:pt x="7984841" y="1779139"/>
                </a:cubicBezTo>
                <a:cubicBezTo>
                  <a:pt x="7984841" y="1777784"/>
                  <a:pt x="7982825" y="1777444"/>
                  <a:pt x="7979606" y="1778257"/>
                </a:cubicBezTo>
                <a:cubicBezTo>
                  <a:pt x="7976583" y="1779020"/>
                  <a:pt x="7974986" y="1778805"/>
                  <a:pt x="7975797" y="1777749"/>
                </a:cubicBezTo>
                <a:cubicBezTo>
                  <a:pt x="7977665" y="1775350"/>
                  <a:pt x="7939400" y="1766576"/>
                  <a:pt x="7935468" y="1768502"/>
                </a:cubicBezTo>
                <a:cubicBezTo>
                  <a:pt x="7933404" y="1769521"/>
                  <a:pt x="7933084" y="1769175"/>
                  <a:pt x="7934485" y="1767396"/>
                </a:cubicBezTo>
                <a:cubicBezTo>
                  <a:pt x="7935911" y="1765536"/>
                  <a:pt x="7935369" y="1765145"/>
                  <a:pt x="7932568" y="1766008"/>
                </a:cubicBezTo>
                <a:cubicBezTo>
                  <a:pt x="7930406" y="1766666"/>
                  <a:pt x="7928267" y="1766357"/>
                  <a:pt x="7927825" y="1765319"/>
                </a:cubicBezTo>
                <a:cubicBezTo>
                  <a:pt x="7927407" y="1764283"/>
                  <a:pt x="7923574" y="1763231"/>
                  <a:pt x="7919322" y="1762987"/>
                </a:cubicBezTo>
                <a:cubicBezTo>
                  <a:pt x="7915070" y="1762741"/>
                  <a:pt x="7912195" y="1761752"/>
                  <a:pt x="7912932" y="1760790"/>
                </a:cubicBezTo>
                <a:cubicBezTo>
                  <a:pt x="7913694" y="1759828"/>
                  <a:pt x="7911408" y="1759480"/>
                  <a:pt x="7907869" y="1760018"/>
                </a:cubicBezTo>
                <a:cubicBezTo>
                  <a:pt x="7903864" y="1760624"/>
                  <a:pt x="7902021" y="1760242"/>
                  <a:pt x="7902954" y="1759017"/>
                </a:cubicBezTo>
                <a:cubicBezTo>
                  <a:pt x="7903913" y="1757803"/>
                  <a:pt x="7902438" y="1757462"/>
                  <a:pt x="7899194" y="1758139"/>
                </a:cubicBezTo>
                <a:cubicBezTo>
                  <a:pt x="7895778" y="1758852"/>
                  <a:pt x="7894476" y="1758499"/>
                  <a:pt x="7895532" y="1757138"/>
                </a:cubicBezTo>
                <a:cubicBezTo>
                  <a:pt x="7896565" y="1755807"/>
                  <a:pt x="7895655" y="1755492"/>
                  <a:pt x="7893075" y="1756280"/>
                </a:cubicBezTo>
                <a:cubicBezTo>
                  <a:pt x="7890839" y="1756968"/>
                  <a:pt x="7888995" y="1756637"/>
                  <a:pt x="7888995" y="1755551"/>
                </a:cubicBezTo>
                <a:cubicBezTo>
                  <a:pt x="7888995" y="1754462"/>
                  <a:pt x="7887594" y="1753750"/>
                  <a:pt x="7885923" y="1753969"/>
                </a:cubicBezTo>
                <a:cubicBezTo>
                  <a:pt x="7884228" y="1754190"/>
                  <a:pt x="7879706" y="1753341"/>
                  <a:pt x="7875872" y="1752086"/>
                </a:cubicBezTo>
                <a:cubicBezTo>
                  <a:pt x="7872038" y="1750831"/>
                  <a:pt x="7867909" y="1750301"/>
                  <a:pt x="7866656" y="1750911"/>
                </a:cubicBezTo>
                <a:cubicBezTo>
                  <a:pt x="7865427" y="1751519"/>
                  <a:pt x="7864420" y="1750984"/>
                  <a:pt x="7864420" y="1749719"/>
                </a:cubicBezTo>
                <a:cubicBezTo>
                  <a:pt x="7864420" y="1748384"/>
                  <a:pt x="7862355" y="1747850"/>
                  <a:pt x="7859505" y="1748444"/>
                </a:cubicBezTo>
                <a:cubicBezTo>
                  <a:pt x="7856359" y="1749095"/>
                  <a:pt x="7855179" y="1748702"/>
                  <a:pt x="7856211" y="1747363"/>
                </a:cubicBezTo>
                <a:cubicBezTo>
                  <a:pt x="7857219" y="1746047"/>
                  <a:pt x="7856359" y="1745707"/>
                  <a:pt x="7853926" y="1746458"/>
                </a:cubicBezTo>
                <a:cubicBezTo>
                  <a:pt x="7851763" y="1747117"/>
                  <a:pt x="7849576" y="1746710"/>
                  <a:pt x="7849109" y="1745553"/>
                </a:cubicBezTo>
                <a:cubicBezTo>
                  <a:pt x="7848618" y="1744394"/>
                  <a:pt x="7844784" y="1743344"/>
                  <a:pt x="7840581" y="1743219"/>
                </a:cubicBezTo>
                <a:cubicBezTo>
                  <a:pt x="7836379" y="1743091"/>
                  <a:pt x="7833552" y="1742190"/>
                  <a:pt x="7834314" y="1741215"/>
                </a:cubicBezTo>
                <a:cubicBezTo>
                  <a:pt x="7835076" y="1740239"/>
                  <a:pt x="7833307" y="1739938"/>
                  <a:pt x="7830382" y="1740544"/>
                </a:cubicBezTo>
                <a:cubicBezTo>
                  <a:pt x="7827482" y="1741150"/>
                  <a:pt x="7825099" y="1740996"/>
                  <a:pt x="7825099" y="1740202"/>
                </a:cubicBezTo>
                <a:cubicBezTo>
                  <a:pt x="7825099" y="1738282"/>
                  <a:pt x="7807650" y="1734081"/>
                  <a:pt x="7805020" y="1735369"/>
                </a:cubicBezTo>
                <a:cubicBezTo>
                  <a:pt x="7803889" y="1735925"/>
                  <a:pt x="7802980" y="1735516"/>
                  <a:pt x="7802980" y="1734462"/>
                </a:cubicBezTo>
                <a:cubicBezTo>
                  <a:pt x="7802980" y="1732910"/>
                  <a:pt x="7799349" y="1731707"/>
                  <a:pt x="7795221" y="1731222"/>
                </a:cubicBezTo>
                <a:close/>
                <a:moveTo>
                  <a:pt x="7824583" y="1654103"/>
                </a:moveTo>
                <a:cubicBezTo>
                  <a:pt x="7841795" y="1655647"/>
                  <a:pt x="7860678" y="1659454"/>
                  <a:pt x="7882851" y="1665177"/>
                </a:cubicBezTo>
                <a:cubicBezTo>
                  <a:pt x="7984767" y="1691477"/>
                  <a:pt x="8127601" y="1723397"/>
                  <a:pt x="8240428" y="1745086"/>
                </a:cubicBezTo>
                <a:cubicBezTo>
                  <a:pt x="8391396" y="1774103"/>
                  <a:pt x="8391371" y="1773804"/>
                  <a:pt x="8246449" y="1892951"/>
                </a:cubicBezTo>
                <a:cubicBezTo>
                  <a:pt x="8138881" y="1981374"/>
                  <a:pt x="8059428" y="2047334"/>
                  <a:pt x="7979336" y="2114722"/>
                </a:cubicBezTo>
                <a:cubicBezTo>
                  <a:pt x="7886661" y="2192666"/>
                  <a:pt x="7842400" y="2210573"/>
                  <a:pt x="7777028" y="2196556"/>
                </a:cubicBezTo>
                <a:lnTo>
                  <a:pt x="7777004" y="2196537"/>
                </a:lnTo>
                <a:cubicBezTo>
                  <a:pt x="7694012" y="2178727"/>
                  <a:pt x="7316234" y="2069699"/>
                  <a:pt x="7286891" y="2055095"/>
                </a:cubicBezTo>
                <a:cubicBezTo>
                  <a:pt x="7252092" y="2037775"/>
                  <a:pt x="7255409" y="2009408"/>
                  <a:pt x="7295861" y="1978461"/>
                </a:cubicBezTo>
                <a:cubicBezTo>
                  <a:pt x="7334347" y="1949027"/>
                  <a:pt x="7547541" y="1796910"/>
                  <a:pt x="7671083" y="1710737"/>
                </a:cubicBezTo>
                <a:cubicBezTo>
                  <a:pt x="7736350" y="1665214"/>
                  <a:pt x="7772946" y="1649472"/>
                  <a:pt x="7824583" y="1654103"/>
                </a:cubicBezTo>
                <a:close/>
                <a:moveTo>
                  <a:pt x="11549495" y="1620664"/>
                </a:moveTo>
                <a:cubicBezTo>
                  <a:pt x="11547283" y="1620664"/>
                  <a:pt x="11546471" y="1621591"/>
                  <a:pt x="11547505" y="1622920"/>
                </a:cubicBezTo>
                <a:cubicBezTo>
                  <a:pt x="11548537" y="1624263"/>
                  <a:pt x="11548168" y="1624648"/>
                  <a:pt x="11546595" y="1623874"/>
                </a:cubicBezTo>
                <a:cubicBezTo>
                  <a:pt x="11543179" y="1622201"/>
                  <a:pt x="11520667" y="1629162"/>
                  <a:pt x="11523150" y="1631125"/>
                </a:cubicBezTo>
                <a:cubicBezTo>
                  <a:pt x="11524158" y="1631936"/>
                  <a:pt x="11522904" y="1631964"/>
                  <a:pt x="11520373" y="1631188"/>
                </a:cubicBezTo>
                <a:cubicBezTo>
                  <a:pt x="11516883" y="1630128"/>
                  <a:pt x="11516244" y="1630423"/>
                  <a:pt x="11517743" y="1632363"/>
                </a:cubicBezTo>
                <a:cubicBezTo>
                  <a:pt x="11519095" y="1634093"/>
                  <a:pt x="11518800" y="1634486"/>
                  <a:pt x="11516907" y="1633547"/>
                </a:cubicBezTo>
                <a:cubicBezTo>
                  <a:pt x="11513270" y="1631762"/>
                  <a:pt x="11503735" y="1634067"/>
                  <a:pt x="11505480" y="1636310"/>
                </a:cubicBezTo>
                <a:cubicBezTo>
                  <a:pt x="11506193" y="1637232"/>
                  <a:pt x="11505480" y="1638624"/>
                  <a:pt x="11503907" y="1639402"/>
                </a:cubicBezTo>
                <a:cubicBezTo>
                  <a:pt x="11502113" y="1640286"/>
                  <a:pt x="11501695" y="1639969"/>
                  <a:pt x="11502776" y="1638560"/>
                </a:cubicBezTo>
                <a:cubicBezTo>
                  <a:pt x="11503759" y="1637318"/>
                  <a:pt x="11503637" y="1636298"/>
                  <a:pt x="11502556" y="1636292"/>
                </a:cubicBezTo>
                <a:cubicBezTo>
                  <a:pt x="11498893" y="1636273"/>
                  <a:pt x="11461244" y="1648759"/>
                  <a:pt x="11460482" y="1650250"/>
                </a:cubicBezTo>
                <a:cubicBezTo>
                  <a:pt x="11460039" y="1651062"/>
                  <a:pt x="11457926" y="1651183"/>
                  <a:pt x="11455763" y="1650524"/>
                </a:cubicBezTo>
                <a:cubicBezTo>
                  <a:pt x="11452937" y="1649662"/>
                  <a:pt x="11452396" y="1650053"/>
                  <a:pt x="11453846" y="1651912"/>
                </a:cubicBezTo>
                <a:cubicBezTo>
                  <a:pt x="11455100" y="1653523"/>
                  <a:pt x="11454903" y="1654031"/>
                  <a:pt x="11453330" y="1653257"/>
                </a:cubicBezTo>
                <a:cubicBezTo>
                  <a:pt x="11449889" y="1651560"/>
                  <a:pt x="11427722" y="1657738"/>
                  <a:pt x="11429418" y="1659926"/>
                </a:cubicBezTo>
                <a:cubicBezTo>
                  <a:pt x="11430180" y="1660885"/>
                  <a:pt x="11429344" y="1661239"/>
                  <a:pt x="11427574" y="1660710"/>
                </a:cubicBezTo>
                <a:cubicBezTo>
                  <a:pt x="11423766" y="1659558"/>
                  <a:pt x="11400295" y="1666344"/>
                  <a:pt x="11402384" y="1667998"/>
                </a:cubicBezTo>
                <a:cubicBezTo>
                  <a:pt x="11403172" y="1668629"/>
                  <a:pt x="11402360" y="1669096"/>
                  <a:pt x="11400590" y="1669034"/>
                </a:cubicBezTo>
                <a:cubicBezTo>
                  <a:pt x="11392825" y="1668764"/>
                  <a:pt x="11388549" y="1669667"/>
                  <a:pt x="11389827" y="1671311"/>
                </a:cubicBezTo>
                <a:cubicBezTo>
                  <a:pt x="11390589" y="1672285"/>
                  <a:pt x="11389163" y="1672656"/>
                  <a:pt x="11386656" y="1672136"/>
                </a:cubicBezTo>
                <a:cubicBezTo>
                  <a:pt x="11384149" y="1671616"/>
                  <a:pt x="11380561" y="1672428"/>
                  <a:pt x="11378645" y="1673943"/>
                </a:cubicBezTo>
                <a:cubicBezTo>
                  <a:pt x="11376753" y="1675456"/>
                  <a:pt x="11373656" y="1676289"/>
                  <a:pt x="11371788" y="1675794"/>
                </a:cubicBezTo>
                <a:cubicBezTo>
                  <a:pt x="11369896" y="1675290"/>
                  <a:pt x="11369085" y="1675784"/>
                  <a:pt x="11369969" y="1676922"/>
                </a:cubicBezTo>
                <a:cubicBezTo>
                  <a:pt x="11370928" y="1678144"/>
                  <a:pt x="11369748" y="1678572"/>
                  <a:pt x="11366996" y="1678001"/>
                </a:cubicBezTo>
                <a:cubicBezTo>
                  <a:pt x="11364489" y="1677481"/>
                  <a:pt x="11360901" y="1678292"/>
                  <a:pt x="11358985" y="1679808"/>
                </a:cubicBezTo>
                <a:cubicBezTo>
                  <a:pt x="11357092" y="1681321"/>
                  <a:pt x="11354143" y="1682195"/>
                  <a:pt x="11352471" y="1681751"/>
                </a:cubicBezTo>
                <a:cubicBezTo>
                  <a:pt x="11350801" y="1681305"/>
                  <a:pt x="11349424" y="1681946"/>
                  <a:pt x="11349424" y="1683174"/>
                </a:cubicBezTo>
                <a:cubicBezTo>
                  <a:pt x="11349424" y="1684404"/>
                  <a:pt x="11348515" y="1684957"/>
                  <a:pt x="11347384" y="1684406"/>
                </a:cubicBezTo>
                <a:cubicBezTo>
                  <a:pt x="11344779" y="1683123"/>
                  <a:pt x="11289484" y="1698532"/>
                  <a:pt x="11288452" y="1700829"/>
                </a:cubicBezTo>
                <a:cubicBezTo>
                  <a:pt x="11288009" y="1701777"/>
                  <a:pt x="11286093" y="1702069"/>
                  <a:pt x="11284151" y="1701476"/>
                </a:cubicBezTo>
                <a:cubicBezTo>
                  <a:pt x="11282209" y="1700884"/>
                  <a:pt x="11280612" y="1701425"/>
                  <a:pt x="11280612" y="1702679"/>
                </a:cubicBezTo>
                <a:cubicBezTo>
                  <a:pt x="11280612" y="1703932"/>
                  <a:pt x="11279654" y="1704485"/>
                  <a:pt x="11278474" y="1703906"/>
                </a:cubicBezTo>
                <a:cubicBezTo>
                  <a:pt x="11275746" y="1702563"/>
                  <a:pt x="11246206" y="1710436"/>
                  <a:pt x="11246206" y="1712510"/>
                </a:cubicBezTo>
                <a:cubicBezTo>
                  <a:pt x="11246206" y="1713366"/>
                  <a:pt x="11244830" y="1714027"/>
                  <a:pt x="11243134" y="1713976"/>
                </a:cubicBezTo>
                <a:cubicBezTo>
                  <a:pt x="11234582" y="1713724"/>
                  <a:pt x="11230380" y="1714629"/>
                  <a:pt x="11233279" y="1716096"/>
                </a:cubicBezTo>
                <a:cubicBezTo>
                  <a:pt x="11235049" y="1716999"/>
                  <a:pt x="11232591" y="1717630"/>
                  <a:pt x="11227283" y="1717630"/>
                </a:cubicBezTo>
                <a:cubicBezTo>
                  <a:pt x="11222343" y="1717630"/>
                  <a:pt x="11217846" y="1718637"/>
                  <a:pt x="11217330" y="1719867"/>
                </a:cubicBezTo>
                <a:cubicBezTo>
                  <a:pt x="11216814" y="1721096"/>
                  <a:pt x="11214823" y="1721618"/>
                  <a:pt x="11212882" y="1721026"/>
                </a:cubicBezTo>
                <a:cubicBezTo>
                  <a:pt x="11210940" y="1720434"/>
                  <a:pt x="11209343" y="1720895"/>
                  <a:pt x="11209343" y="1722050"/>
                </a:cubicBezTo>
                <a:cubicBezTo>
                  <a:pt x="11209343" y="1723208"/>
                  <a:pt x="11207696" y="1723647"/>
                  <a:pt x="11205656" y="1723028"/>
                </a:cubicBezTo>
                <a:cubicBezTo>
                  <a:pt x="11203640" y="1722410"/>
                  <a:pt x="11201970" y="1722850"/>
                  <a:pt x="11201970" y="1724005"/>
                </a:cubicBezTo>
                <a:cubicBezTo>
                  <a:pt x="11201970" y="1725163"/>
                  <a:pt x="11200495" y="1725657"/>
                  <a:pt x="11198677" y="1725104"/>
                </a:cubicBezTo>
                <a:cubicBezTo>
                  <a:pt x="11196858" y="1724551"/>
                  <a:pt x="11193983" y="1725448"/>
                  <a:pt x="11192262" y="1727098"/>
                </a:cubicBezTo>
                <a:cubicBezTo>
                  <a:pt x="11190543" y="1728748"/>
                  <a:pt x="11188158" y="1729618"/>
                  <a:pt x="11186955" y="1729029"/>
                </a:cubicBezTo>
                <a:cubicBezTo>
                  <a:pt x="11184054" y="1727610"/>
                  <a:pt x="11150361" y="1736298"/>
                  <a:pt x="11150361" y="1738462"/>
                </a:cubicBezTo>
                <a:cubicBezTo>
                  <a:pt x="11150361" y="1739389"/>
                  <a:pt x="11149378" y="1739659"/>
                  <a:pt x="11148150" y="1739062"/>
                </a:cubicBezTo>
                <a:cubicBezTo>
                  <a:pt x="11145986" y="1737993"/>
                  <a:pt x="11120796" y="1743598"/>
                  <a:pt x="11118413" y="1745684"/>
                </a:cubicBezTo>
                <a:cubicBezTo>
                  <a:pt x="11117749" y="1746276"/>
                  <a:pt x="11114480" y="1746999"/>
                  <a:pt x="11111162" y="1747297"/>
                </a:cubicBezTo>
                <a:cubicBezTo>
                  <a:pt x="11107821" y="1747592"/>
                  <a:pt x="11104503" y="1748472"/>
                  <a:pt x="11103790" y="1749252"/>
                </a:cubicBezTo>
                <a:cubicBezTo>
                  <a:pt x="11103053" y="1750030"/>
                  <a:pt x="11101332" y="1750696"/>
                  <a:pt x="11099981" y="1750730"/>
                </a:cubicBezTo>
                <a:cubicBezTo>
                  <a:pt x="11093272" y="1750894"/>
                  <a:pt x="11081549" y="1754137"/>
                  <a:pt x="11081549" y="1755826"/>
                </a:cubicBezTo>
                <a:cubicBezTo>
                  <a:pt x="11081549" y="1756880"/>
                  <a:pt x="11080468" y="1757208"/>
                  <a:pt x="11079141" y="1756559"/>
                </a:cubicBezTo>
                <a:cubicBezTo>
                  <a:pt x="11075479" y="1754761"/>
                  <a:pt x="11056899" y="1759744"/>
                  <a:pt x="11058693" y="1762043"/>
                </a:cubicBezTo>
                <a:cubicBezTo>
                  <a:pt x="11059628" y="1763251"/>
                  <a:pt x="11058620" y="1763548"/>
                  <a:pt x="11056162" y="1762798"/>
                </a:cubicBezTo>
                <a:cubicBezTo>
                  <a:pt x="11051911" y="1761499"/>
                  <a:pt x="11043187" y="1771601"/>
                  <a:pt x="11045742" y="1774875"/>
                </a:cubicBezTo>
                <a:cubicBezTo>
                  <a:pt x="11046430" y="1775761"/>
                  <a:pt x="11045373" y="1778154"/>
                  <a:pt x="11043383" y="1780193"/>
                </a:cubicBezTo>
                <a:cubicBezTo>
                  <a:pt x="11039869" y="1783802"/>
                  <a:pt x="11039795" y="1783798"/>
                  <a:pt x="11041393" y="1779993"/>
                </a:cubicBezTo>
                <a:cubicBezTo>
                  <a:pt x="11043383" y="1775176"/>
                  <a:pt x="11041466" y="1776472"/>
                  <a:pt x="11037411" y="1782672"/>
                </a:cubicBezTo>
                <a:cubicBezTo>
                  <a:pt x="11035101" y="1786185"/>
                  <a:pt x="11035076" y="1786955"/>
                  <a:pt x="11037313" y="1785858"/>
                </a:cubicBezTo>
                <a:cubicBezTo>
                  <a:pt x="11039574" y="1784744"/>
                  <a:pt x="11039623" y="1785371"/>
                  <a:pt x="11037485" y="1788554"/>
                </a:cubicBezTo>
                <a:cubicBezTo>
                  <a:pt x="11035937" y="1790834"/>
                  <a:pt x="11033749" y="1792701"/>
                  <a:pt x="11032569" y="1792701"/>
                </a:cubicBezTo>
                <a:cubicBezTo>
                  <a:pt x="11031415" y="1792701"/>
                  <a:pt x="11029793" y="1794900"/>
                  <a:pt x="11028932" y="1797588"/>
                </a:cubicBezTo>
                <a:cubicBezTo>
                  <a:pt x="11028097" y="1800276"/>
                  <a:pt x="11026180" y="1802475"/>
                  <a:pt x="11024681" y="1802475"/>
                </a:cubicBezTo>
                <a:cubicBezTo>
                  <a:pt x="11022788" y="1802475"/>
                  <a:pt x="11022838" y="1803310"/>
                  <a:pt x="11024852" y="1805244"/>
                </a:cubicBezTo>
                <a:cubicBezTo>
                  <a:pt x="11027164" y="1807451"/>
                  <a:pt x="11026745" y="1808262"/>
                  <a:pt x="11022838" y="1809253"/>
                </a:cubicBezTo>
                <a:cubicBezTo>
                  <a:pt x="11019545" y="1810078"/>
                  <a:pt x="11018414" y="1811552"/>
                  <a:pt x="11019421" y="1813648"/>
                </a:cubicBezTo>
                <a:cubicBezTo>
                  <a:pt x="11020331" y="1815540"/>
                  <a:pt x="11019937" y="1816307"/>
                  <a:pt x="11018438" y="1815564"/>
                </a:cubicBezTo>
                <a:cubicBezTo>
                  <a:pt x="11017038" y="1814884"/>
                  <a:pt x="11014630" y="1816555"/>
                  <a:pt x="11013082" y="1819278"/>
                </a:cubicBezTo>
                <a:cubicBezTo>
                  <a:pt x="11010845" y="1823194"/>
                  <a:pt x="11010894" y="1823929"/>
                  <a:pt x="11013327" y="1822791"/>
                </a:cubicBezTo>
                <a:cubicBezTo>
                  <a:pt x="11015047" y="1822000"/>
                  <a:pt x="11014654" y="1823044"/>
                  <a:pt x="11012491" y="1825110"/>
                </a:cubicBezTo>
                <a:cubicBezTo>
                  <a:pt x="11010329" y="1827176"/>
                  <a:pt x="11007895" y="1830406"/>
                  <a:pt x="11007060" y="1832289"/>
                </a:cubicBezTo>
                <a:cubicBezTo>
                  <a:pt x="11006200" y="1834169"/>
                  <a:pt x="11004307" y="1835710"/>
                  <a:pt x="11002833" y="1835710"/>
                </a:cubicBezTo>
                <a:cubicBezTo>
                  <a:pt x="11001359" y="1835710"/>
                  <a:pt x="11000843" y="1836589"/>
                  <a:pt x="11001678" y="1837665"/>
                </a:cubicBezTo>
                <a:cubicBezTo>
                  <a:pt x="11002513" y="1838740"/>
                  <a:pt x="11001751" y="1839633"/>
                  <a:pt x="10999983" y="1839649"/>
                </a:cubicBezTo>
                <a:cubicBezTo>
                  <a:pt x="10997648" y="1839670"/>
                  <a:pt x="10997771" y="1840198"/>
                  <a:pt x="11000449" y="1841575"/>
                </a:cubicBezTo>
                <a:cubicBezTo>
                  <a:pt x="11003644" y="1843219"/>
                  <a:pt x="11003595" y="1843473"/>
                  <a:pt x="11000105" y="1843500"/>
                </a:cubicBezTo>
                <a:cubicBezTo>
                  <a:pt x="10997868" y="1843516"/>
                  <a:pt x="10995411" y="1844894"/>
                  <a:pt x="10994601" y="1846564"/>
                </a:cubicBezTo>
                <a:cubicBezTo>
                  <a:pt x="10993642" y="1848560"/>
                  <a:pt x="10994182" y="1849179"/>
                  <a:pt x="10996173" y="1848374"/>
                </a:cubicBezTo>
                <a:cubicBezTo>
                  <a:pt x="10997844" y="1847700"/>
                  <a:pt x="10997082" y="1848534"/>
                  <a:pt x="10994453" y="1850227"/>
                </a:cubicBezTo>
                <a:cubicBezTo>
                  <a:pt x="10991823" y="1851920"/>
                  <a:pt x="10990472" y="1853304"/>
                  <a:pt x="10991430" y="1853304"/>
                </a:cubicBezTo>
                <a:cubicBezTo>
                  <a:pt x="10992388" y="1853304"/>
                  <a:pt x="10989267" y="1857795"/>
                  <a:pt x="10984524" y="1863283"/>
                </a:cubicBezTo>
                <a:cubicBezTo>
                  <a:pt x="10979781" y="1868772"/>
                  <a:pt x="10976512" y="1874050"/>
                  <a:pt x="10977274" y="1875012"/>
                </a:cubicBezTo>
                <a:cubicBezTo>
                  <a:pt x="10978012" y="1875976"/>
                  <a:pt x="10977569" y="1876764"/>
                  <a:pt x="10976291" y="1876764"/>
                </a:cubicBezTo>
                <a:cubicBezTo>
                  <a:pt x="10974989" y="1876764"/>
                  <a:pt x="10973243" y="1878209"/>
                  <a:pt x="10972408" y="1879972"/>
                </a:cubicBezTo>
                <a:cubicBezTo>
                  <a:pt x="10971057" y="1882768"/>
                  <a:pt x="10971400" y="1882838"/>
                  <a:pt x="10975210" y="1880521"/>
                </a:cubicBezTo>
                <a:cubicBezTo>
                  <a:pt x="10977593" y="1879057"/>
                  <a:pt x="10976807" y="1880465"/>
                  <a:pt x="10973416" y="1883647"/>
                </a:cubicBezTo>
                <a:cubicBezTo>
                  <a:pt x="10970049" y="1886832"/>
                  <a:pt x="10966314" y="1890007"/>
                  <a:pt x="10965110" y="1890701"/>
                </a:cubicBezTo>
                <a:cubicBezTo>
                  <a:pt x="10963930" y="1891397"/>
                  <a:pt x="10963832" y="1893080"/>
                  <a:pt x="10964888" y="1894443"/>
                </a:cubicBezTo>
                <a:cubicBezTo>
                  <a:pt x="10966068" y="1895956"/>
                  <a:pt x="10965823" y="1896429"/>
                  <a:pt x="10964250" y="1895662"/>
                </a:cubicBezTo>
                <a:cubicBezTo>
                  <a:pt x="10962087" y="1894591"/>
                  <a:pt x="10955107" y="1904260"/>
                  <a:pt x="10955008" y="1908469"/>
                </a:cubicBezTo>
                <a:cubicBezTo>
                  <a:pt x="10954984" y="1909240"/>
                  <a:pt x="10953043" y="1911670"/>
                  <a:pt x="10950684" y="1913867"/>
                </a:cubicBezTo>
                <a:cubicBezTo>
                  <a:pt x="10948325" y="1916064"/>
                  <a:pt x="10946383" y="1919173"/>
                  <a:pt x="10946383" y="1920772"/>
                </a:cubicBezTo>
                <a:cubicBezTo>
                  <a:pt x="10946383" y="1922373"/>
                  <a:pt x="10945154" y="1923683"/>
                  <a:pt x="10943655" y="1923683"/>
                </a:cubicBezTo>
                <a:cubicBezTo>
                  <a:pt x="10942181" y="1923683"/>
                  <a:pt x="10941615" y="1925048"/>
                  <a:pt x="10942401" y="1926717"/>
                </a:cubicBezTo>
                <a:cubicBezTo>
                  <a:pt x="10943213" y="1928385"/>
                  <a:pt x="10942893" y="1929270"/>
                  <a:pt x="10941689" y="1928684"/>
                </a:cubicBezTo>
                <a:cubicBezTo>
                  <a:pt x="10938912" y="1927309"/>
                  <a:pt x="10936037" y="1933157"/>
                  <a:pt x="10938150" y="1935892"/>
                </a:cubicBezTo>
                <a:cubicBezTo>
                  <a:pt x="10939034" y="1937035"/>
                  <a:pt x="10938642" y="1937413"/>
                  <a:pt x="10937240" y="1936732"/>
                </a:cubicBezTo>
                <a:cubicBezTo>
                  <a:pt x="10935840" y="1936036"/>
                  <a:pt x="10932890" y="1939334"/>
                  <a:pt x="10930531" y="1944249"/>
                </a:cubicBezTo>
                <a:cubicBezTo>
                  <a:pt x="10928221" y="1949066"/>
                  <a:pt x="10925248" y="1953007"/>
                  <a:pt x="10923920" y="1953007"/>
                </a:cubicBezTo>
                <a:cubicBezTo>
                  <a:pt x="10922593" y="1953007"/>
                  <a:pt x="10922201" y="1953887"/>
                  <a:pt x="10923036" y="1954962"/>
                </a:cubicBezTo>
                <a:cubicBezTo>
                  <a:pt x="10923871" y="1956038"/>
                  <a:pt x="10923601" y="1956917"/>
                  <a:pt x="10922422" y="1956917"/>
                </a:cubicBezTo>
                <a:cubicBezTo>
                  <a:pt x="10920062" y="1956917"/>
                  <a:pt x="10911977" y="1969370"/>
                  <a:pt x="10911977" y="1972987"/>
                </a:cubicBezTo>
                <a:cubicBezTo>
                  <a:pt x="10911977" y="1974219"/>
                  <a:pt x="10909494" y="1977425"/>
                  <a:pt x="10906447" y="1980083"/>
                </a:cubicBezTo>
                <a:cubicBezTo>
                  <a:pt x="10903399" y="1982742"/>
                  <a:pt x="10902588" y="1984267"/>
                  <a:pt x="10904604" y="1983485"/>
                </a:cubicBezTo>
                <a:cubicBezTo>
                  <a:pt x="10906644" y="1982684"/>
                  <a:pt x="10906152" y="1983427"/>
                  <a:pt x="10903523" y="1985127"/>
                </a:cubicBezTo>
                <a:cubicBezTo>
                  <a:pt x="10900893" y="1986809"/>
                  <a:pt x="10899591" y="1988197"/>
                  <a:pt x="10900623" y="1988197"/>
                </a:cubicBezTo>
                <a:cubicBezTo>
                  <a:pt x="10901655" y="1988197"/>
                  <a:pt x="10900745" y="1989585"/>
                  <a:pt x="10898608" y="1991286"/>
                </a:cubicBezTo>
                <a:cubicBezTo>
                  <a:pt x="10896470" y="1992986"/>
                  <a:pt x="10895363" y="1995176"/>
                  <a:pt x="10896125" y="1996173"/>
                </a:cubicBezTo>
                <a:cubicBezTo>
                  <a:pt x="10896887" y="1997170"/>
                  <a:pt x="10896420" y="1997971"/>
                  <a:pt x="10895093" y="1997971"/>
                </a:cubicBezTo>
                <a:cubicBezTo>
                  <a:pt x="10892758" y="1997971"/>
                  <a:pt x="10890105" y="2002702"/>
                  <a:pt x="10888654" y="2009447"/>
                </a:cubicBezTo>
                <a:cubicBezTo>
                  <a:pt x="10888286" y="2011206"/>
                  <a:pt x="10886860" y="2012438"/>
                  <a:pt x="10885460" y="2012203"/>
                </a:cubicBezTo>
                <a:cubicBezTo>
                  <a:pt x="10884083" y="2011969"/>
                  <a:pt x="10882313" y="2013122"/>
                  <a:pt x="10881527" y="2014745"/>
                </a:cubicBezTo>
                <a:cubicBezTo>
                  <a:pt x="10880569" y="2016739"/>
                  <a:pt x="10881110" y="2017267"/>
                  <a:pt x="10883125" y="2016348"/>
                </a:cubicBezTo>
                <a:cubicBezTo>
                  <a:pt x="10884796" y="2015605"/>
                  <a:pt x="10883690" y="2016915"/>
                  <a:pt x="10880643" y="2019261"/>
                </a:cubicBezTo>
                <a:cubicBezTo>
                  <a:pt x="10874572" y="2023953"/>
                  <a:pt x="10873393" y="2026357"/>
                  <a:pt x="10878185" y="2024187"/>
                </a:cubicBezTo>
                <a:cubicBezTo>
                  <a:pt x="10879881" y="2023425"/>
                  <a:pt x="10878971" y="2024579"/>
                  <a:pt x="10876195" y="2026749"/>
                </a:cubicBezTo>
                <a:cubicBezTo>
                  <a:pt x="10873393" y="2028899"/>
                  <a:pt x="10869166" y="2034744"/>
                  <a:pt x="10866782" y="2039729"/>
                </a:cubicBezTo>
                <a:cubicBezTo>
                  <a:pt x="10864374" y="2044714"/>
                  <a:pt x="10861522" y="2048800"/>
                  <a:pt x="10860441" y="2048800"/>
                </a:cubicBezTo>
                <a:cubicBezTo>
                  <a:pt x="10859336" y="2048800"/>
                  <a:pt x="10857738" y="2050247"/>
                  <a:pt x="10856902" y="2052006"/>
                </a:cubicBezTo>
                <a:cubicBezTo>
                  <a:pt x="10855526" y="2054822"/>
                  <a:pt x="10855871" y="2054880"/>
                  <a:pt x="10859704" y="2052495"/>
                </a:cubicBezTo>
                <a:cubicBezTo>
                  <a:pt x="10865013" y="2049191"/>
                  <a:pt x="10860122" y="2054978"/>
                  <a:pt x="10852405" y="2061136"/>
                </a:cubicBezTo>
                <a:cubicBezTo>
                  <a:pt x="10849973" y="2063072"/>
                  <a:pt x="10848620" y="2065496"/>
                  <a:pt x="10849407" y="2066512"/>
                </a:cubicBezTo>
                <a:cubicBezTo>
                  <a:pt x="10850193" y="2067529"/>
                  <a:pt x="10849653" y="2068350"/>
                  <a:pt x="10848228" y="2068350"/>
                </a:cubicBezTo>
                <a:cubicBezTo>
                  <a:pt x="10846802" y="2068350"/>
                  <a:pt x="10845623" y="2069601"/>
                  <a:pt x="10845623" y="2071146"/>
                </a:cubicBezTo>
                <a:cubicBezTo>
                  <a:pt x="10845623" y="2072670"/>
                  <a:pt x="10843878" y="2075310"/>
                  <a:pt x="10841763" y="2077010"/>
                </a:cubicBezTo>
                <a:cubicBezTo>
                  <a:pt x="10839650" y="2078692"/>
                  <a:pt x="10838717" y="2080080"/>
                  <a:pt x="10839676" y="2080080"/>
                </a:cubicBezTo>
                <a:cubicBezTo>
                  <a:pt x="10840658" y="2080080"/>
                  <a:pt x="10839798" y="2081624"/>
                  <a:pt x="10837783" y="2083501"/>
                </a:cubicBezTo>
                <a:cubicBezTo>
                  <a:pt x="10831516" y="2089288"/>
                  <a:pt x="10829672" y="2092591"/>
                  <a:pt x="10833581" y="2090988"/>
                </a:cubicBezTo>
                <a:cubicBezTo>
                  <a:pt x="10835473" y="2090206"/>
                  <a:pt x="10835104" y="2090813"/>
                  <a:pt x="10832770" y="2092337"/>
                </a:cubicBezTo>
                <a:cubicBezTo>
                  <a:pt x="10830410" y="2093882"/>
                  <a:pt x="10829231" y="2095700"/>
                  <a:pt x="10830090" y="2096404"/>
                </a:cubicBezTo>
                <a:cubicBezTo>
                  <a:pt x="10830976" y="2097107"/>
                  <a:pt x="10830336" y="2097674"/>
                  <a:pt x="10828690" y="2097674"/>
                </a:cubicBezTo>
                <a:cubicBezTo>
                  <a:pt x="10827018" y="2097674"/>
                  <a:pt x="10826356" y="2098554"/>
                  <a:pt x="10827191" y="2099629"/>
                </a:cubicBezTo>
                <a:cubicBezTo>
                  <a:pt x="10828026" y="2100705"/>
                  <a:pt x="10827682" y="2101584"/>
                  <a:pt x="10826404" y="2101584"/>
                </a:cubicBezTo>
                <a:cubicBezTo>
                  <a:pt x="10825151" y="2101584"/>
                  <a:pt x="10822644" y="2104439"/>
                  <a:pt x="10820874" y="2107938"/>
                </a:cubicBezTo>
                <a:cubicBezTo>
                  <a:pt x="10819105" y="2111437"/>
                  <a:pt x="10816476" y="2114937"/>
                  <a:pt x="10815051" y="2115719"/>
                </a:cubicBezTo>
                <a:cubicBezTo>
                  <a:pt x="10813355" y="2116657"/>
                  <a:pt x="10813576" y="2117165"/>
                  <a:pt x="10815665" y="2117185"/>
                </a:cubicBezTo>
                <a:cubicBezTo>
                  <a:pt x="10817434" y="2117205"/>
                  <a:pt x="10818196" y="2118123"/>
                  <a:pt x="10817335" y="2119218"/>
                </a:cubicBezTo>
                <a:cubicBezTo>
                  <a:pt x="10816500" y="2120313"/>
                  <a:pt x="10814878" y="2120743"/>
                  <a:pt x="10813773" y="2120196"/>
                </a:cubicBezTo>
                <a:cubicBezTo>
                  <a:pt x="10812642" y="2119648"/>
                  <a:pt x="10811069" y="2120567"/>
                  <a:pt x="10810283" y="2122229"/>
                </a:cubicBezTo>
                <a:cubicBezTo>
                  <a:pt x="10809324" y="2124203"/>
                  <a:pt x="10809864" y="2124829"/>
                  <a:pt x="10811855" y="2124027"/>
                </a:cubicBezTo>
                <a:cubicBezTo>
                  <a:pt x="10813527" y="2123343"/>
                  <a:pt x="10812765" y="2124184"/>
                  <a:pt x="10810135" y="2125885"/>
                </a:cubicBezTo>
                <a:cubicBezTo>
                  <a:pt x="10807505" y="2127566"/>
                  <a:pt x="10806203" y="2128954"/>
                  <a:pt x="10807235" y="2128954"/>
                </a:cubicBezTo>
                <a:cubicBezTo>
                  <a:pt x="10808267" y="2128954"/>
                  <a:pt x="10807358" y="2130342"/>
                  <a:pt x="10805220" y="2132043"/>
                </a:cubicBezTo>
                <a:cubicBezTo>
                  <a:pt x="10803082" y="2133743"/>
                  <a:pt x="10801902" y="2135874"/>
                  <a:pt x="10802615" y="2136774"/>
                </a:cubicBezTo>
                <a:cubicBezTo>
                  <a:pt x="10803303" y="2137653"/>
                  <a:pt x="10802590" y="2138729"/>
                  <a:pt x="10801042" y="2139159"/>
                </a:cubicBezTo>
                <a:cubicBezTo>
                  <a:pt x="10799469" y="2139569"/>
                  <a:pt x="10798019" y="2141622"/>
                  <a:pt x="10797822" y="2143714"/>
                </a:cubicBezTo>
                <a:cubicBezTo>
                  <a:pt x="10797430" y="2147526"/>
                  <a:pt x="10790672" y="2156968"/>
                  <a:pt x="10784822" y="2161836"/>
                </a:cubicBezTo>
                <a:cubicBezTo>
                  <a:pt x="10781308" y="2164769"/>
                  <a:pt x="10780694" y="2166841"/>
                  <a:pt x="10783766" y="2165316"/>
                </a:cubicBezTo>
                <a:cubicBezTo>
                  <a:pt x="10784896" y="2164769"/>
                  <a:pt x="10785830" y="2165512"/>
                  <a:pt x="10785830" y="2166978"/>
                </a:cubicBezTo>
                <a:cubicBezTo>
                  <a:pt x="10785830" y="2168542"/>
                  <a:pt x="10784306" y="2169167"/>
                  <a:pt x="10782143" y="2168503"/>
                </a:cubicBezTo>
                <a:cubicBezTo>
                  <a:pt x="10779759" y="2167779"/>
                  <a:pt x="10779095" y="2168190"/>
                  <a:pt x="10780251" y="2169676"/>
                </a:cubicBezTo>
                <a:cubicBezTo>
                  <a:pt x="10781210" y="2170927"/>
                  <a:pt x="10780792" y="2171963"/>
                  <a:pt x="10779268" y="2171963"/>
                </a:cubicBezTo>
                <a:cubicBezTo>
                  <a:pt x="10777769" y="2171963"/>
                  <a:pt x="10777204" y="2172843"/>
                  <a:pt x="10778039" y="2173918"/>
                </a:cubicBezTo>
                <a:cubicBezTo>
                  <a:pt x="10778875" y="2174993"/>
                  <a:pt x="10778506" y="2175873"/>
                  <a:pt x="10777228" y="2175873"/>
                </a:cubicBezTo>
                <a:cubicBezTo>
                  <a:pt x="10775926" y="2175873"/>
                  <a:pt x="10774230" y="2177241"/>
                  <a:pt x="10773420" y="2178903"/>
                </a:cubicBezTo>
                <a:cubicBezTo>
                  <a:pt x="10772608" y="2180584"/>
                  <a:pt x="10772977" y="2181445"/>
                  <a:pt x="10774206" y="2180838"/>
                </a:cubicBezTo>
                <a:cubicBezTo>
                  <a:pt x="10775458" y="2180213"/>
                  <a:pt x="10777179" y="2180623"/>
                  <a:pt x="10778014" y="2181718"/>
                </a:cubicBezTo>
                <a:cubicBezTo>
                  <a:pt x="10779686" y="2183869"/>
                  <a:pt x="10792293" y="2182148"/>
                  <a:pt x="10793571" y="2179587"/>
                </a:cubicBezTo>
                <a:lnTo>
                  <a:pt x="10793423" y="2179724"/>
                </a:lnTo>
                <a:cubicBezTo>
                  <a:pt x="10793866" y="2178883"/>
                  <a:pt x="10795512" y="2178571"/>
                  <a:pt x="10797110" y="2179040"/>
                </a:cubicBezTo>
                <a:cubicBezTo>
                  <a:pt x="10800551" y="2180017"/>
                  <a:pt x="10836407" y="2173351"/>
                  <a:pt x="10834784" y="2172022"/>
                </a:cubicBezTo>
                <a:cubicBezTo>
                  <a:pt x="10834170" y="2171533"/>
                  <a:pt x="10837586" y="2170966"/>
                  <a:pt x="10842403" y="2170751"/>
                </a:cubicBezTo>
                <a:cubicBezTo>
                  <a:pt x="10847220" y="2170555"/>
                  <a:pt x="10851816" y="2169676"/>
                  <a:pt x="10852627" y="2168796"/>
                </a:cubicBezTo>
                <a:cubicBezTo>
                  <a:pt x="10853437" y="2167936"/>
                  <a:pt x="10857960" y="2166958"/>
                  <a:pt x="10862702" y="2166665"/>
                </a:cubicBezTo>
                <a:cubicBezTo>
                  <a:pt x="10867422" y="2166352"/>
                  <a:pt x="10871673" y="2165257"/>
                  <a:pt x="10872115" y="2164202"/>
                </a:cubicBezTo>
                <a:cubicBezTo>
                  <a:pt x="10872581" y="2163166"/>
                  <a:pt x="10873909" y="2162775"/>
                  <a:pt x="10875064" y="2163342"/>
                </a:cubicBezTo>
                <a:cubicBezTo>
                  <a:pt x="10878136" y="2164847"/>
                  <a:pt x="10909396" y="2158278"/>
                  <a:pt x="10909396" y="2156108"/>
                </a:cubicBezTo>
                <a:cubicBezTo>
                  <a:pt x="10909396" y="2155092"/>
                  <a:pt x="10910453" y="2154798"/>
                  <a:pt x="10911756" y="2155444"/>
                </a:cubicBezTo>
                <a:cubicBezTo>
                  <a:pt x="10914681" y="2156871"/>
                  <a:pt x="10946259" y="2150341"/>
                  <a:pt x="10946259" y="2148288"/>
                </a:cubicBezTo>
                <a:cubicBezTo>
                  <a:pt x="10946259" y="2147487"/>
                  <a:pt x="10947636" y="2147233"/>
                  <a:pt x="10949331" y="2147741"/>
                </a:cubicBezTo>
                <a:cubicBezTo>
                  <a:pt x="10953338" y="2148934"/>
                  <a:pt x="11052624" y="2126393"/>
                  <a:pt x="11050560" y="2124751"/>
                </a:cubicBezTo>
                <a:cubicBezTo>
                  <a:pt x="11049699" y="2124047"/>
                  <a:pt x="11051493" y="2124008"/>
                  <a:pt x="11054540" y="2124653"/>
                </a:cubicBezTo>
                <a:cubicBezTo>
                  <a:pt x="11058104" y="2125396"/>
                  <a:pt x="11059504" y="2125063"/>
                  <a:pt x="11058448" y="2123715"/>
                </a:cubicBezTo>
                <a:cubicBezTo>
                  <a:pt x="11057440" y="2122405"/>
                  <a:pt x="11058669" y="2122014"/>
                  <a:pt x="11061765" y="2122659"/>
                </a:cubicBezTo>
                <a:cubicBezTo>
                  <a:pt x="11064616" y="2123265"/>
                  <a:pt x="11066680" y="2122717"/>
                  <a:pt x="11066680" y="2121388"/>
                </a:cubicBezTo>
                <a:cubicBezTo>
                  <a:pt x="11066680" y="2120117"/>
                  <a:pt x="11067787" y="2119629"/>
                  <a:pt x="11069114" y="2120293"/>
                </a:cubicBezTo>
                <a:cubicBezTo>
                  <a:pt x="11070465" y="2120958"/>
                  <a:pt x="11091748" y="2116501"/>
                  <a:pt x="11116422" y="2110421"/>
                </a:cubicBezTo>
                <a:cubicBezTo>
                  <a:pt x="11141096" y="2104321"/>
                  <a:pt x="11167072" y="2097987"/>
                  <a:pt x="11174150" y="2096365"/>
                </a:cubicBezTo>
                <a:cubicBezTo>
                  <a:pt x="11181572" y="2094644"/>
                  <a:pt x="11186340" y="2092533"/>
                  <a:pt x="11185431" y="2091379"/>
                </a:cubicBezTo>
                <a:cubicBezTo>
                  <a:pt x="11184570" y="2090265"/>
                  <a:pt x="11185086" y="2089972"/>
                  <a:pt x="11186610" y="2090734"/>
                </a:cubicBezTo>
                <a:cubicBezTo>
                  <a:pt x="11190567" y="2092670"/>
                  <a:pt x="11202093" y="2089952"/>
                  <a:pt x="11200225" y="2087528"/>
                </a:cubicBezTo>
                <a:cubicBezTo>
                  <a:pt x="11199267" y="2086316"/>
                  <a:pt x="11199808" y="2086062"/>
                  <a:pt x="11201527" y="2086903"/>
                </a:cubicBezTo>
                <a:cubicBezTo>
                  <a:pt x="11205730" y="2088975"/>
                  <a:pt x="11219419" y="2086199"/>
                  <a:pt x="11217452" y="2083677"/>
                </a:cubicBezTo>
                <a:cubicBezTo>
                  <a:pt x="11216495" y="2082445"/>
                  <a:pt x="11216986" y="2082132"/>
                  <a:pt x="11218608" y="2082934"/>
                </a:cubicBezTo>
                <a:cubicBezTo>
                  <a:pt x="11222933" y="2085065"/>
                  <a:pt x="11242077" y="2079982"/>
                  <a:pt x="11238170" y="2077753"/>
                </a:cubicBezTo>
                <a:cubicBezTo>
                  <a:pt x="11235958" y="2076483"/>
                  <a:pt x="11236400" y="2076307"/>
                  <a:pt x="11239620" y="2077128"/>
                </a:cubicBezTo>
                <a:cubicBezTo>
                  <a:pt x="11244928" y="2078516"/>
                  <a:pt x="11271003" y="2072475"/>
                  <a:pt x="11269283" y="2070246"/>
                </a:cubicBezTo>
                <a:cubicBezTo>
                  <a:pt x="11268644" y="2069425"/>
                  <a:pt x="11269406" y="2068115"/>
                  <a:pt x="11271003" y="2067353"/>
                </a:cubicBezTo>
                <a:cubicBezTo>
                  <a:pt x="11272797" y="2066454"/>
                  <a:pt x="11273214" y="2066786"/>
                  <a:pt x="11272109" y="2068194"/>
                </a:cubicBezTo>
                <a:cubicBezTo>
                  <a:pt x="11269307" y="2071791"/>
                  <a:pt x="11275894" y="2070794"/>
                  <a:pt x="11279777" y="2067021"/>
                </a:cubicBezTo>
                <a:cubicBezTo>
                  <a:pt x="11281718" y="2065144"/>
                  <a:pt x="11282603" y="2064694"/>
                  <a:pt x="11281743" y="2066043"/>
                </a:cubicBezTo>
                <a:cubicBezTo>
                  <a:pt x="11280908" y="2067392"/>
                  <a:pt x="11280784" y="2068487"/>
                  <a:pt x="11281497" y="2068487"/>
                </a:cubicBezTo>
                <a:cubicBezTo>
                  <a:pt x="11284224" y="2068487"/>
                  <a:pt x="11290443" y="2056542"/>
                  <a:pt x="11288820" y="2054450"/>
                </a:cubicBezTo>
                <a:cubicBezTo>
                  <a:pt x="11287861" y="2053238"/>
                  <a:pt x="11288182" y="2052788"/>
                  <a:pt x="11289533" y="2053434"/>
                </a:cubicBezTo>
                <a:cubicBezTo>
                  <a:pt x="11292089" y="2054704"/>
                  <a:pt x="11305876" y="2033649"/>
                  <a:pt x="11305876" y="2028488"/>
                </a:cubicBezTo>
                <a:cubicBezTo>
                  <a:pt x="11305876" y="2026827"/>
                  <a:pt x="11306858" y="2025478"/>
                  <a:pt x="11308063" y="2025478"/>
                </a:cubicBezTo>
                <a:cubicBezTo>
                  <a:pt x="11309292" y="2025478"/>
                  <a:pt x="11309587" y="2024598"/>
                  <a:pt x="11308751" y="2023523"/>
                </a:cubicBezTo>
                <a:cubicBezTo>
                  <a:pt x="11307916" y="2022447"/>
                  <a:pt x="11308457" y="2021568"/>
                  <a:pt x="11309980" y="2021568"/>
                </a:cubicBezTo>
                <a:cubicBezTo>
                  <a:pt x="11311480" y="2021568"/>
                  <a:pt x="11312094" y="2020766"/>
                  <a:pt x="11311332" y="2019789"/>
                </a:cubicBezTo>
                <a:cubicBezTo>
                  <a:pt x="11310570" y="2018792"/>
                  <a:pt x="11310938" y="2017697"/>
                  <a:pt x="11312167" y="2017345"/>
                </a:cubicBezTo>
                <a:cubicBezTo>
                  <a:pt x="11315460" y="2016368"/>
                  <a:pt x="11329764" y="1992028"/>
                  <a:pt x="11328216" y="1990034"/>
                </a:cubicBezTo>
                <a:cubicBezTo>
                  <a:pt x="11327478" y="1989096"/>
                  <a:pt x="11328240" y="1988333"/>
                  <a:pt x="11329911" y="1988333"/>
                </a:cubicBezTo>
                <a:cubicBezTo>
                  <a:pt x="11331558" y="1988333"/>
                  <a:pt x="11332221" y="1987786"/>
                  <a:pt x="11331386" y="1987121"/>
                </a:cubicBezTo>
                <a:cubicBezTo>
                  <a:pt x="11330550" y="1986457"/>
                  <a:pt x="11331434" y="1984678"/>
                  <a:pt x="11333326" y="1983153"/>
                </a:cubicBezTo>
                <a:cubicBezTo>
                  <a:pt x="11335244" y="1981647"/>
                  <a:pt x="11336104" y="1978969"/>
                  <a:pt x="11335268" y="1977210"/>
                </a:cubicBezTo>
                <a:cubicBezTo>
                  <a:pt x="11334236" y="1975059"/>
                  <a:pt x="11334679" y="1974473"/>
                  <a:pt x="11336595" y="1975431"/>
                </a:cubicBezTo>
                <a:cubicBezTo>
                  <a:pt x="11339151" y="1976682"/>
                  <a:pt x="11340504" y="1974453"/>
                  <a:pt x="11338856" y="1971638"/>
                </a:cubicBezTo>
                <a:cubicBezTo>
                  <a:pt x="11338513" y="1971071"/>
                  <a:pt x="11339470" y="1969976"/>
                  <a:pt x="11340970" y="1969194"/>
                </a:cubicBezTo>
                <a:cubicBezTo>
                  <a:pt x="11345197" y="1967064"/>
                  <a:pt x="11354585" y="1951303"/>
                  <a:pt x="11352938" y="1949170"/>
                </a:cubicBezTo>
                <a:cubicBezTo>
                  <a:pt x="11352128" y="1948132"/>
                  <a:pt x="11352693" y="1947281"/>
                  <a:pt x="11354216" y="1947281"/>
                </a:cubicBezTo>
                <a:cubicBezTo>
                  <a:pt x="11355716" y="1947281"/>
                  <a:pt x="11356281" y="1946401"/>
                  <a:pt x="11355445" y="1945326"/>
                </a:cubicBezTo>
                <a:cubicBezTo>
                  <a:pt x="11354609" y="1944251"/>
                  <a:pt x="11354978" y="1943371"/>
                  <a:pt x="11356256" y="1943371"/>
                </a:cubicBezTo>
                <a:cubicBezTo>
                  <a:pt x="11357559" y="1943371"/>
                  <a:pt x="11359255" y="1942007"/>
                  <a:pt x="11360066" y="1940337"/>
                </a:cubicBezTo>
                <a:cubicBezTo>
                  <a:pt x="11360901" y="1938617"/>
                  <a:pt x="11360483" y="1937815"/>
                  <a:pt x="11359131" y="1938484"/>
                </a:cubicBezTo>
                <a:cubicBezTo>
                  <a:pt x="11357780" y="1939152"/>
                  <a:pt x="11357362" y="1938353"/>
                  <a:pt x="11358197" y="1936642"/>
                </a:cubicBezTo>
                <a:cubicBezTo>
                  <a:pt x="11358985" y="1934981"/>
                  <a:pt x="11360458" y="1934017"/>
                  <a:pt x="11361442" y="1934502"/>
                </a:cubicBezTo>
                <a:cubicBezTo>
                  <a:pt x="11364071" y="1935792"/>
                  <a:pt x="11371788" y="1921978"/>
                  <a:pt x="11369847" y="1919476"/>
                </a:cubicBezTo>
                <a:cubicBezTo>
                  <a:pt x="11368912" y="1918283"/>
                  <a:pt x="11369331" y="1917910"/>
                  <a:pt x="11370780" y="1918622"/>
                </a:cubicBezTo>
                <a:cubicBezTo>
                  <a:pt x="11373926" y="1920168"/>
                  <a:pt x="11376973" y="1914579"/>
                  <a:pt x="11374713" y="1911427"/>
                </a:cubicBezTo>
                <a:cubicBezTo>
                  <a:pt x="11373827" y="1910180"/>
                  <a:pt x="11374024" y="1909834"/>
                  <a:pt x="11375154" y="1910659"/>
                </a:cubicBezTo>
                <a:cubicBezTo>
                  <a:pt x="11377612" y="1912432"/>
                  <a:pt x="11384297" y="1900763"/>
                  <a:pt x="11382306" y="1898192"/>
                </a:cubicBezTo>
                <a:cubicBezTo>
                  <a:pt x="11381544" y="1897221"/>
                  <a:pt x="11382601" y="1895919"/>
                  <a:pt x="11384616" y="1895299"/>
                </a:cubicBezTo>
                <a:cubicBezTo>
                  <a:pt x="11386779" y="1894640"/>
                  <a:pt x="11387688" y="1892894"/>
                  <a:pt x="11386828" y="1891082"/>
                </a:cubicBezTo>
                <a:cubicBezTo>
                  <a:pt x="11385747" y="1888855"/>
                  <a:pt x="11386239" y="1888445"/>
                  <a:pt x="11388622" y="1889610"/>
                </a:cubicBezTo>
                <a:cubicBezTo>
                  <a:pt x="11391055" y="1890802"/>
                  <a:pt x="11391498" y="1890347"/>
                  <a:pt x="11390293" y="1887874"/>
                </a:cubicBezTo>
                <a:cubicBezTo>
                  <a:pt x="11389409" y="1886030"/>
                  <a:pt x="11389606" y="1884979"/>
                  <a:pt x="11390736" y="1885538"/>
                </a:cubicBezTo>
                <a:cubicBezTo>
                  <a:pt x="11393537" y="1886908"/>
                  <a:pt x="11398944" y="1877165"/>
                  <a:pt x="11396880" y="1874500"/>
                </a:cubicBezTo>
                <a:cubicBezTo>
                  <a:pt x="11395823" y="1873147"/>
                  <a:pt x="11396413" y="1872963"/>
                  <a:pt x="11398477" y="1873990"/>
                </a:cubicBezTo>
                <a:cubicBezTo>
                  <a:pt x="11400935" y="1875188"/>
                  <a:pt x="11401303" y="1874666"/>
                  <a:pt x="11399976" y="1871908"/>
                </a:cubicBezTo>
                <a:cubicBezTo>
                  <a:pt x="11398993" y="1869882"/>
                  <a:pt x="11398993" y="1868872"/>
                  <a:pt x="11400001" y="1869663"/>
                </a:cubicBezTo>
                <a:cubicBezTo>
                  <a:pt x="11402089" y="1871335"/>
                  <a:pt x="11410913" y="1857191"/>
                  <a:pt x="11409168" y="1854946"/>
                </a:cubicBezTo>
                <a:cubicBezTo>
                  <a:pt x="11408676" y="1853989"/>
                  <a:pt x="11409414" y="1853304"/>
                  <a:pt x="11410887" y="1853304"/>
                </a:cubicBezTo>
                <a:cubicBezTo>
                  <a:pt x="11412387" y="1853304"/>
                  <a:pt x="11412953" y="1852425"/>
                  <a:pt x="11412116" y="1851349"/>
                </a:cubicBezTo>
                <a:cubicBezTo>
                  <a:pt x="11411281" y="1850274"/>
                  <a:pt x="11411551" y="1849394"/>
                  <a:pt x="11412731" y="1849394"/>
                </a:cubicBezTo>
                <a:cubicBezTo>
                  <a:pt x="11415975" y="1849394"/>
                  <a:pt x="11423496" y="1835755"/>
                  <a:pt x="11421603" y="1833319"/>
                </a:cubicBezTo>
                <a:cubicBezTo>
                  <a:pt x="11420619" y="1832052"/>
                  <a:pt x="11421087" y="1831759"/>
                  <a:pt x="11422783" y="1832592"/>
                </a:cubicBezTo>
                <a:cubicBezTo>
                  <a:pt x="11425461" y="1833911"/>
                  <a:pt x="11426026" y="1833159"/>
                  <a:pt x="11426617" y="1827401"/>
                </a:cubicBezTo>
                <a:cubicBezTo>
                  <a:pt x="11426739" y="1826058"/>
                  <a:pt x="11428287" y="1824060"/>
                  <a:pt x="11430032" y="1822965"/>
                </a:cubicBezTo>
                <a:cubicBezTo>
                  <a:pt x="11431777" y="1821869"/>
                  <a:pt x="11433399" y="1819010"/>
                  <a:pt x="11433620" y="1816612"/>
                </a:cubicBezTo>
                <a:cubicBezTo>
                  <a:pt x="11433866" y="1814213"/>
                  <a:pt x="11435193" y="1812237"/>
                  <a:pt x="11436594" y="1812221"/>
                </a:cubicBezTo>
                <a:cubicBezTo>
                  <a:pt x="11437995" y="1812205"/>
                  <a:pt x="11437479" y="1811337"/>
                  <a:pt x="11435463" y="1810295"/>
                </a:cubicBezTo>
                <a:cubicBezTo>
                  <a:pt x="11432367" y="1808710"/>
                  <a:pt x="11432539" y="1808395"/>
                  <a:pt x="11436471" y="1808370"/>
                </a:cubicBezTo>
                <a:cubicBezTo>
                  <a:pt x="11439076" y="1808354"/>
                  <a:pt x="11440502" y="1807797"/>
                  <a:pt x="11439665" y="1807130"/>
                </a:cubicBezTo>
                <a:cubicBezTo>
                  <a:pt x="11438830" y="1806466"/>
                  <a:pt x="11439764" y="1804634"/>
                  <a:pt x="11441731" y="1803062"/>
                </a:cubicBezTo>
                <a:cubicBezTo>
                  <a:pt x="11443721" y="1801492"/>
                  <a:pt x="11444704" y="1799396"/>
                  <a:pt x="11443942" y="1798407"/>
                </a:cubicBezTo>
                <a:cubicBezTo>
                  <a:pt x="11443156" y="1797420"/>
                  <a:pt x="11443820" y="1796611"/>
                  <a:pt x="11445392" y="1796611"/>
                </a:cubicBezTo>
                <a:cubicBezTo>
                  <a:pt x="11446989" y="1796611"/>
                  <a:pt x="11447603" y="1795250"/>
                  <a:pt x="11446793" y="1793576"/>
                </a:cubicBezTo>
                <a:cubicBezTo>
                  <a:pt x="11446006" y="1791909"/>
                  <a:pt x="11446252" y="1790990"/>
                  <a:pt x="11447359" y="1791537"/>
                </a:cubicBezTo>
                <a:cubicBezTo>
                  <a:pt x="11450135" y="1792906"/>
                  <a:pt x="11458048" y="1779260"/>
                  <a:pt x="11456009" y="1776625"/>
                </a:cubicBezTo>
                <a:cubicBezTo>
                  <a:pt x="11454952" y="1775260"/>
                  <a:pt x="11455517" y="1775073"/>
                  <a:pt x="11457606" y="1776103"/>
                </a:cubicBezTo>
                <a:cubicBezTo>
                  <a:pt x="11460039" y="1777301"/>
                  <a:pt x="11460408" y="1776779"/>
                  <a:pt x="11459081" y="1774021"/>
                </a:cubicBezTo>
                <a:cubicBezTo>
                  <a:pt x="11458122" y="1771996"/>
                  <a:pt x="11458122" y="1770979"/>
                  <a:pt x="11459081" y="1771761"/>
                </a:cubicBezTo>
                <a:cubicBezTo>
                  <a:pt x="11460875" y="1773186"/>
                  <a:pt x="11480142" y="1743043"/>
                  <a:pt x="11480363" y="1738450"/>
                </a:cubicBezTo>
                <a:cubicBezTo>
                  <a:pt x="11480437" y="1737105"/>
                  <a:pt x="11481249" y="1736007"/>
                  <a:pt x="11482157" y="1736007"/>
                </a:cubicBezTo>
                <a:cubicBezTo>
                  <a:pt x="11484959" y="1736007"/>
                  <a:pt x="11489677" y="1726066"/>
                  <a:pt x="11487932" y="1723827"/>
                </a:cubicBezTo>
                <a:cubicBezTo>
                  <a:pt x="11486875" y="1722476"/>
                  <a:pt x="11487466" y="1722293"/>
                  <a:pt x="11489555" y="1723317"/>
                </a:cubicBezTo>
                <a:cubicBezTo>
                  <a:pt x="11491938" y="1724490"/>
                  <a:pt x="11492357" y="1724019"/>
                  <a:pt x="11491176" y="1721564"/>
                </a:cubicBezTo>
                <a:cubicBezTo>
                  <a:pt x="11490292" y="1719718"/>
                  <a:pt x="11490514" y="1718676"/>
                  <a:pt x="11491668" y="1719249"/>
                </a:cubicBezTo>
                <a:cubicBezTo>
                  <a:pt x="11493806" y="1720291"/>
                  <a:pt x="11502235" y="1705099"/>
                  <a:pt x="11501154" y="1702211"/>
                </a:cubicBezTo>
                <a:cubicBezTo>
                  <a:pt x="11500835" y="1701367"/>
                  <a:pt x="11501867" y="1700039"/>
                  <a:pt x="11503440" y="1699261"/>
                </a:cubicBezTo>
                <a:cubicBezTo>
                  <a:pt x="11505013" y="1698483"/>
                  <a:pt x="11506683" y="1696558"/>
                  <a:pt x="11507126" y="1694980"/>
                </a:cubicBezTo>
                <a:cubicBezTo>
                  <a:pt x="11507569" y="1693402"/>
                  <a:pt x="11509265" y="1690966"/>
                  <a:pt x="11510911" y="1689567"/>
                </a:cubicBezTo>
                <a:cubicBezTo>
                  <a:pt x="11512533" y="1688165"/>
                  <a:pt x="11513172" y="1685581"/>
                  <a:pt x="11512337" y="1683823"/>
                </a:cubicBezTo>
                <a:cubicBezTo>
                  <a:pt x="11511427" y="1681964"/>
                  <a:pt x="11511795" y="1681123"/>
                  <a:pt x="11513197" y="1681813"/>
                </a:cubicBezTo>
                <a:cubicBezTo>
                  <a:pt x="11514523" y="1682466"/>
                  <a:pt x="11519144" y="1677317"/>
                  <a:pt x="11523445" y="1670367"/>
                </a:cubicBezTo>
                <a:cubicBezTo>
                  <a:pt x="11531726" y="1657024"/>
                  <a:pt x="11533102" y="1652768"/>
                  <a:pt x="11528458" y="1655062"/>
                </a:cubicBezTo>
                <a:cubicBezTo>
                  <a:pt x="11526688" y="1655934"/>
                  <a:pt x="11526271" y="1655597"/>
                  <a:pt x="11527401" y="1654168"/>
                </a:cubicBezTo>
                <a:cubicBezTo>
                  <a:pt x="11528360" y="1652909"/>
                  <a:pt x="11530080" y="1652323"/>
                  <a:pt x="11531161" y="1652864"/>
                </a:cubicBezTo>
                <a:cubicBezTo>
                  <a:pt x="11533226" y="1653873"/>
                  <a:pt x="11540303" y="1642364"/>
                  <a:pt x="11539246" y="1639725"/>
                </a:cubicBezTo>
                <a:cubicBezTo>
                  <a:pt x="11538927" y="1638918"/>
                  <a:pt x="11539959" y="1638259"/>
                  <a:pt x="11541532" y="1638259"/>
                </a:cubicBezTo>
                <a:cubicBezTo>
                  <a:pt x="11543105" y="1638259"/>
                  <a:pt x="11543720" y="1637713"/>
                  <a:pt x="11542859" y="1637049"/>
                </a:cubicBezTo>
                <a:cubicBezTo>
                  <a:pt x="11542024" y="1636382"/>
                  <a:pt x="11542958" y="1634552"/>
                  <a:pt x="11544949" y="1632980"/>
                </a:cubicBezTo>
                <a:cubicBezTo>
                  <a:pt x="11546914" y="1631409"/>
                  <a:pt x="11547897" y="1629315"/>
                  <a:pt x="11547135" y="1628326"/>
                </a:cubicBezTo>
                <a:cubicBezTo>
                  <a:pt x="11546374" y="1627336"/>
                  <a:pt x="11546792" y="1626529"/>
                  <a:pt x="11548070" y="1626529"/>
                </a:cubicBezTo>
                <a:cubicBezTo>
                  <a:pt x="11549372" y="1626529"/>
                  <a:pt x="11551067" y="1625209"/>
                  <a:pt x="11551829" y="1623597"/>
                </a:cubicBezTo>
                <a:cubicBezTo>
                  <a:pt x="11552714" y="1621778"/>
                  <a:pt x="11551829" y="1620664"/>
                  <a:pt x="11549495" y="1620664"/>
                </a:cubicBezTo>
                <a:close/>
                <a:moveTo>
                  <a:pt x="2404" y="1552647"/>
                </a:moveTo>
                <a:cubicBezTo>
                  <a:pt x="3563" y="1552999"/>
                  <a:pt x="46360" y="1584083"/>
                  <a:pt x="97507" y="1621716"/>
                </a:cubicBezTo>
                <a:cubicBezTo>
                  <a:pt x="148654" y="1659349"/>
                  <a:pt x="195690" y="1693872"/>
                  <a:pt x="202030" y="1698432"/>
                </a:cubicBezTo>
                <a:cubicBezTo>
                  <a:pt x="229833" y="1718432"/>
                  <a:pt x="230685" y="1755302"/>
                  <a:pt x="204366" y="1799406"/>
                </a:cubicBezTo>
                <a:cubicBezTo>
                  <a:pt x="183073" y="1835086"/>
                  <a:pt x="162641" y="1854528"/>
                  <a:pt x="74038" y="1923425"/>
                </a:cubicBezTo>
                <a:lnTo>
                  <a:pt x="299" y="1980846"/>
                </a:lnTo>
                <a:lnTo>
                  <a:pt x="299" y="1766383"/>
                </a:lnTo>
                <a:lnTo>
                  <a:pt x="297" y="1766383"/>
                </a:lnTo>
                <a:cubicBezTo>
                  <a:pt x="297" y="1648030"/>
                  <a:pt x="1241" y="1552276"/>
                  <a:pt x="2404" y="1552647"/>
                </a:cubicBezTo>
                <a:close/>
                <a:moveTo>
                  <a:pt x="7102352" y="1510934"/>
                </a:moveTo>
                <a:lnTo>
                  <a:pt x="7010955" y="1565568"/>
                </a:lnTo>
                <a:cubicBezTo>
                  <a:pt x="6834182" y="1671256"/>
                  <a:pt x="6723174" y="1739981"/>
                  <a:pt x="6725877" y="1742081"/>
                </a:cubicBezTo>
                <a:cubicBezTo>
                  <a:pt x="6731972" y="1746827"/>
                  <a:pt x="6927422" y="1823333"/>
                  <a:pt x="7020491" y="1857404"/>
                </a:cubicBezTo>
                <a:cubicBezTo>
                  <a:pt x="7105056" y="1888353"/>
                  <a:pt x="7116115" y="1892280"/>
                  <a:pt x="7119137" y="1892386"/>
                </a:cubicBezTo>
                <a:cubicBezTo>
                  <a:pt x="7120735" y="1892443"/>
                  <a:pt x="7150054" y="1873345"/>
                  <a:pt x="7184263" y="1849946"/>
                </a:cubicBezTo>
                <a:lnTo>
                  <a:pt x="7184238" y="1849946"/>
                </a:lnTo>
                <a:cubicBezTo>
                  <a:pt x="7273645" y="1788793"/>
                  <a:pt x="7350223" y="1737062"/>
                  <a:pt x="7423384" y="1688421"/>
                </a:cubicBezTo>
                <a:cubicBezTo>
                  <a:pt x="7458528" y="1665053"/>
                  <a:pt x="7487576" y="1645289"/>
                  <a:pt x="7487920" y="1644503"/>
                </a:cubicBezTo>
                <a:cubicBezTo>
                  <a:pt x="7488289" y="1643715"/>
                  <a:pt x="7468383" y="1636601"/>
                  <a:pt x="7443684" y="1628691"/>
                </a:cubicBezTo>
                <a:cubicBezTo>
                  <a:pt x="7343833" y="1596696"/>
                  <a:pt x="7231743" y="1558387"/>
                  <a:pt x="7146121" y="1526990"/>
                </a:cubicBezTo>
                <a:close/>
                <a:moveTo>
                  <a:pt x="11686086" y="1489036"/>
                </a:moveTo>
                <a:cubicBezTo>
                  <a:pt x="11733759" y="1481146"/>
                  <a:pt x="11727128" y="1508006"/>
                  <a:pt x="11679869" y="1587840"/>
                </a:cubicBezTo>
                <a:cubicBezTo>
                  <a:pt x="11612630" y="1701437"/>
                  <a:pt x="11518701" y="1861574"/>
                  <a:pt x="11458221" y="1965675"/>
                </a:cubicBezTo>
                <a:cubicBezTo>
                  <a:pt x="11379504" y="2101193"/>
                  <a:pt x="11379529" y="2101154"/>
                  <a:pt x="11338365" y="2133626"/>
                </a:cubicBezTo>
                <a:cubicBezTo>
                  <a:pt x="11298676" y="2164945"/>
                  <a:pt x="11273976" y="2176010"/>
                  <a:pt x="11205386" y="2193272"/>
                </a:cubicBezTo>
                <a:cubicBezTo>
                  <a:pt x="10939404" y="2260190"/>
                  <a:pt x="10645920" y="2318018"/>
                  <a:pt x="10617953" y="2309025"/>
                </a:cubicBezTo>
                <a:lnTo>
                  <a:pt x="10617978" y="2309006"/>
                </a:lnTo>
                <a:cubicBezTo>
                  <a:pt x="10585465" y="2298546"/>
                  <a:pt x="10590551" y="2276299"/>
                  <a:pt x="10643192" y="2198492"/>
                </a:cubicBezTo>
                <a:cubicBezTo>
                  <a:pt x="10769020" y="2012458"/>
                  <a:pt x="10939158" y="1765648"/>
                  <a:pt x="10953141" y="1748855"/>
                </a:cubicBezTo>
                <a:cubicBezTo>
                  <a:pt x="10991504" y="1702759"/>
                  <a:pt x="11039426" y="1677489"/>
                  <a:pt x="11136845" y="1652018"/>
                </a:cubicBezTo>
                <a:cubicBezTo>
                  <a:pt x="11296390" y="1610293"/>
                  <a:pt x="11477389" y="1556264"/>
                  <a:pt x="11619806" y="1507834"/>
                </a:cubicBezTo>
                <a:cubicBezTo>
                  <a:pt x="11648271" y="1498157"/>
                  <a:pt x="11670195" y="1491666"/>
                  <a:pt x="11686086" y="1489036"/>
                </a:cubicBezTo>
                <a:close/>
                <a:moveTo>
                  <a:pt x="7107501" y="1438755"/>
                </a:moveTo>
                <a:cubicBezTo>
                  <a:pt x="7150230" y="1435024"/>
                  <a:pt x="7184678" y="1450659"/>
                  <a:pt x="7247447" y="1473041"/>
                </a:cubicBezTo>
                <a:cubicBezTo>
                  <a:pt x="7336092" y="1504639"/>
                  <a:pt x="7431789" y="1536288"/>
                  <a:pt x="7528912" y="1566136"/>
                </a:cubicBezTo>
                <a:cubicBezTo>
                  <a:pt x="7640240" y="1600338"/>
                  <a:pt x="7643337" y="1601861"/>
                  <a:pt x="7643337" y="1622125"/>
                </a:cubicBezTo>
                <a:cubicBezTo>
                  <a:pt x="7643337" y="1639438"/>
                  <a:pt x="7637463" y="1644921"/>
                  <a:pt x="7567890" y="1692495"/>
                </a:cubicBezTo>
                <a:cubicBezTo>
                  <a:pt x="7471356" y="1758508"/>
                  <a:pt x="7365852" y="1831755"/>
                  <a:pt x="7281263" y="1891471"/>
                </a:cubicBezTo>
                <a:cubicBezTo>
                  <a:pt x="7193921" y="1953152"/>
                  <a:pt x="7183501" y="1959830"/>
                  <a:pt x="7161653" y="1968119"/>
                </a:cubicBezTo>
                <a:cubicBezTo>
                  <a:pt x="7131474" y="1979575"/>
                  <a:pt x="7084633" y="1983935"/>
                  <a:pt x="7059664" y="1977581"/>
                </a:cubicBezTo>
                <a:cubicBezTo>
                  <a:pt x="7000584" y="1962567"/>
                  <a:pt x="6595258" y="1801105"/>
                  <a:pt x="6574221" y="1784210"/>
                </a:cubicBezTo>
                <a:cubicBezTo>
                  <a:pt x="6539642" y="1756438"/>
                  <a:pt x="6553159" y="1738650"/>
                  <a:pt x="6655394" y="1677217"/>
                </a:cubicBezTo>
                <a:cubicBezTo>
                  <a:pt x="6942070" y="1504985"/>
                  <a:pt x="7036287" y="1444973"/>
                  <a:pt x="7107501" y="1438755"/>
                </a:cubicBezTo>
                <a:close/>
                <a:moveTo>
                  <a:pt x="9059486" y="1415552"/>
                </a:moveTo>
                <a:lnTo>
                  <a:pt x="8962609" y="1496180"/>
                </a:lnTo>
                <a:cubicBezTo>
                  <a:pt x="8759122" y="1665523"/>
                  <a:pt x="8753420" y="1670435"/>
                  <a:pt x="8758286" y="1671978"/>
                </a:cubicBezTo>
                <a:cubicBezTo>
                  <a:pt x="8773007" y="1676652"/>
                  <a:pt x="8996916" y="1696667"/>
                  <a:pt x="9114216" y="1703797"/>
                </a:cubicBezTo>
                <a:cubicBezTo>
                  <a:pt x="9176810" y="1707601"/>
                  <a:pt x="9172117" y="1707898"/>
                  <a:pt x="9182192" y="1699482"/>
                </a:cubicBezTo>
                <a:lnTo>
                  <a:pt x="9182168" y="1699482"/>
                </a:lnTo>
                <a:cubicBezTo>
                  <a:pt x="9187009" y="1695451"/>
                  <a:pt x="9221735" y="1663560"/>
                  <a:pt x="9259336" y="1628615"/>
                </a:cubicBezTo>
                <a:cubicBezTo>
                  <a:pt x="9329474" y="1563458"/>
                  <a:pt x="9378257" y="1518404"/>
                  <a:pt x="9438197" y="1463421"/>
                </a:cubicBezTo>
                <a:lnTo>
                  <a:pt x="9472308" y="1432141"/>
                </a:lnTo>
                <a:lnTo>
                  <a:pt x="9373121" y="1429862"/>
                </a:lnTo>
                <a:cubicBezTo>
                  <a:pt x="9254371" y="1427135"/>
                  <a:pt x="9105050" y="1420605"/>
                  <a:pt x="9068407" y="1416541"/>
                </a:cubicBezTo>
                <a:close/>
                <a:moveTo>
                  <a:pt x="10211471" y="1387860"/>
                </a:moveTo>
                <a:cubicBezTo>
                  <a:pt x="10209457" y="1388034"/>
                  <a:pt x="10204762" y="1388305"/>
                  <a:pt x="10201027" y="1388466"/>
                </a:cubicBezTo>
                <a:cubicBezTo>
                  <a:pt x="10197315" y="1388626"/>
                  <a:pt x="10194268" y="1389349"/>
                  <a:pt x="10194268" y="1390075"/>
                </a:cubicBezTo>
                <a:cubicBezTo>
                  <a:pt x="10194268" y="1390800"/>
                  <a:pt x="10187117" y="1391480"/>
                  <a:pt x="10178367" y="1391586"/>
                </a:cubicBezTo>
                <a:cubicBezTo>
                  <a:pt x="10169618" y="1391691"/>
                  <a:pt x="10161042" y="1392505"/>
                  <a:pt x="10159321" y="1393390"/>
                </a:cubicBezTo>
                <a:cubicBezTo>
                  <a:pt x="10157602" y="1394278"/>
                  <a:pt x="10152858" y="1395150"/>
                  <a:pt x="10148803" y="1395328"/>
                </a:cubicBezTo>
                <a:cubicBezTo>
                  <a:pt x="10144749" y="1395505"/>
                  <a:pt x="10137008" y="1396200"/>
                  <a:pt x="10131600" y="1396868"/>
                </a:cubicBezTo>
                <a:cubicBezTo>
                  <a:pt x="10126193" y="1397539"/>
                  <a:pt x="10118182" y="1398113"/>
                  <a:pt x="10113783" y="1398151"/>
                </a:cubicBezTo>
                <a:cubicBezTo>
                  <a:pt x="10109408" y="1398186"/>
                  <a:pt x="10105796" y="1398829"/>
                  <a:pt x="10105796" y="1399580"/>
                </a:cubicBezTo>
                <a:cubicBezTo>
                  <a:pt x="10105796" y="1400876"/>
                  <a:pt x="10096113" y="1401630"/>
                  <a:pt x="10075691" y="1401922"/>
                </a:cubicBezTo>
                <a:cubicBezTo>
                  <a:pt x="10070628" y="1401994"/>
                  <a:pt x="10066475" y="1402667"/>
                  <a:pt x="10066475" y="1403417"/>
                </a:cubicBezTo>
                <a:cubicBezTo>
                  <a:pt x="10066475" y="1404166"/>
                  <a:pt x="10061781" y="1404946"/>
                  <a:pt x="10056030" y="1405149"/>
                </a:cubicBezTo>
                <a:cubicBezTo>
                  <a:pt x="10050304" y="1405353"/>
                  <a:pt x="10040621" y="1405974"/>
                  <a:pt x="10034527" y="1406531"/>
                </a:cubicBezTo>
                <a:cubicBezTo>
                  <a:pt x="10028456" y="1407089"/>
                  <a:pt x="10017938" y="1407873"/>
                  <a:pt x="10011180" y="1408275"/>
                </a:cubicBezTo>
                <a:cubicBezTo>
                  <a:pt x="10004421" y="1408676"/>
                  <a:pt x="9996410" y="1410066"/>
                  <a:pt x="9993362" y="1411360"/>
                </a:cubicBezTo>
                <a:cubicBezTo>
                  <a:pt x="9989602" y="1412967"/>
                  <a:pt x="9987833" y="1413043"/>
                  <a:pt x="9987833" y="1411601"/>
                </a:cubicBezTo>
                <a:cubicBezTo>
                  <a:pt x="9987833" y="1410254"/>
                  <a:pt x="9984785" y="1409945"/>
                  <a:pt x="9979403" y="1410750"/>
                </a:cubicBezTo>
                <a:cubicBezTo>
                  <a:pt x="9971097" y="1411988"/>
                  <a:pt x="9963331" y="1412735"/>
                  <a:pt x="9941139" y="1414420"/>
                </a:cubicBezTo>
                <a:cubicBezTo>
                  <a:pt x="9930522" y="1415227"/>
                  <a:pt x="9924698" y="1415632"/>
                  <a:pt x="9880928" y="1418586"/>
                </a:cubicBezTo>
                <a:cubicBezTo>
                  <a:pt x="9870115" y="1419317"/>
                  <a:pt x="9857582" y="1419802"/>
                  <a:pt x="9853084" y="1419665"/>
                </a:cubicBezTo>
                <a:cubicBezTo>
                  <a:pt x="9848562" y="1419530"/>
                  <a:pt x="9843598" y="1420079"/>
                  <a:pt x="9842025" y="1420887"/>
                </a:cubicBezTo>
                <a:cubicBezTo>
                  <a:pt x="9840452" y="1421696"/>
                  <a:pt x="9828754" y="1422482"/>
                  <a:pt x="9816048" y="1422634"/>
                </a:cubicBezTo>
                <a:lnTo>
                  <a:pt x="9792923" y="1422914"/>
                </a:lnTo>
                <a:lnTo>
                  <a:pt x="9784813" y="1430464"/>
                </a:lnTo>
                <a:cubicBezTo>
                  <a:pt x="9780340" y="1434616"/>
                  <a:pt x="9776629" y="1438562"/>
                  <a:pt x="9776580" y="1439232"/>
                </a:cubicBezTo>
                <a:cubicBezTo>
                  <a:pt x="9776531" y="1439903"/>
                  <a:pt x="9772058" y="1444301"/>
                  <a:pt x="9766652" y="1449007"/>
                </a:cubicBezTo>
                <a:cubicBezTo>
                  <a:pt x="9760827" y="1454059"/>
                  <a:pt x="9757362" y="1458741"/>
                  <a:pt x="9758173" y="1460436"/>
                </a:cubicBezTo>
                <a:cubicBezTo>
                  <a:pt x="9758934" y="1462015"/>
                  <a:pt x="9758738" y="1462674"/>
                  <a:pt x="9757779" y="1461898"/>
                </a:cubicBezTo>
                <a:cubicBezTo>
                  <a:pt x="9754904" y="1459616"/>
                  <a:pt x="9747188" y="1466424"/>
                  <a:pt x="9748810" y="1469798"/>
                </a:cubicBezTo>
                <a:cubicBezTo>
                  <a:pt x="9749719" y="1471686"/>
                  <a:pt x="9749276" y="1472371"/>
                  <a:pt x="9747679" y="1471579"/>
                </a:cubicBezTo>
                <a:cubicBezTo>
                  <a:pt x="9746180" y="1470848"/>
                  <a:pt x="9734777" y="1480466"/>
                  <a:pt x="9721383" y="1493740"/>
                </a:cubicBezTo>
                <a:cubicBezTo>
                  <a:pt x="9708383" y="1506637"/>
                  <a:pt x="9698454" y="1517190"/>
                  <a:pt x="9699338" y="1517190"/>
                </a:cubicBezTo>
                <a:cubicBezTo>
                  <a:pt x="9700248" y="1517190"/>
                  <a:pt x="9698110" y="1518981"/>
                  <a:pt x="9694595" y="1521170"/>
                </a:cubicBezTo>
                <a:cubicBezTo>
                  <a:pt x="9690467" y="1523757"/>
                  <a:pt x="9688771" y="1526269"/>
                  <a:pt x="9689779" y="1528333"/>
                </a:cubicBezTo>
                <a:cubicBezTo>
                  <a:pt x="9690712" y="1530277"/>
                  <a:pt x="9690319" y="1531025"/>
                  <a:pt x="9688747" y="1530257"/>
                </a:cubicBezTo>
                <a:cubicBezTo>
                  <a:pt x="9685330" y="1528580"/>
                  <a:pt x="9638145" y="1575288"/>
                  <a:pt x="9640357" y="1578144"/>
                </a:cubicBezTo>
                <a:cubicBezTo>
                  <a:pt x="9641316" y="1579364"/>
                  <a:pt x="9640996" y="1579815"/>
                  <a:pt x="9639645" y="1579154"/>
                </a:cubicBezTo>
                <a:cubicBezTo>
                  <a:pt x="9638317" y="1578498"/>
                  <a:pt x="9630969" y="1584009"/>
                  <a:pt x="9623326" y="1591402"/>
                </a:cubicBezTo>
                <a:cubicBezTo>
                  <a:pt x="9614381" y="1600043"/>
                  <a:pt x="9610497" y="1605197"/>
                  <a:pt x="9612464" y="1605826"/>
                </a:cubicBezTo>
                <a:cubicBezTo>
                  <a:pt x="9614430" y="1606455"/>
                  <a:pt x="9614110" y="1606864"/>
                  <a:pt x="9611603" y="1606962"/>
                </a:cubicBezTo>
                <a:cubicBezTo>
                  <a:pt x="9606860" y="1607149"/>
                  <a:pt x="9598873" y="1613751"/>
                  <a:pt x="9601183" y="1615583"/>
                </a:cubicBezTo>
                <a:cubicBezTo>
                  <a:pt x="9602093" y="1616303"/>
                  <a:pt x="9601699" y="1616891"/>
                  <a:pt x="9600323" y="1616891"/>
                </a:cubicBezTo>
                <a:cubicBezTo>
                  <a:pt x="9598062" y="1616891"/>
                  <a:pt x="9573905" y="1639854"/>
                  <a:pt x="9573634" y="1642274"/>
                </a:cubicBezTo>
                <a:cubicBezTo>
                  <a:pt x="9573560" y="1642829"/>
                  <a:pt x="9568916" y="1647187"/>
                  <a:pt x="9563312" y="1651959"/>
                </a:cubicBezTo>
                <a:cubicBezTo>
                  <a:pt x="9557709" y="1656729"/>
                  <a:pt x="9553605" y="1661257"/>
                  <a:pt x="9554219" y="1662017"/>
                </a:cubicBezTo>
                <a:cubicBezTo>
                  <a:pt x="9554809" y="1662778"/>
                  <a:pt x="9553556" y="1663927"/>
                  <a:pt x="9551467" y="1664569"/>
                </a:cubicBezTo>
                <a:cubicBezTo>
                  <a:pt x="9549353" y="1665212"/>
                  <a:pt x="9548321" y="1666645"/>
                  <a:pt x="9549181" y="1667755"/>
                </a:cubicBezTo>
                <a:cubicBezTo>
                  <a:pt x="9550066" y="1668866"/>
                  <a:pt x="9549697" y="1669530"/>
                  <a:pt x="9548395" y="1669235"/>
                </a:cubicBezTo>
                <a:cubicBezTo>
                  <a:pt x="9544881" y="1668435"/>
                  <a:pt x="9530553" y="1683471"/>
                  <a:pt x="9532396" y="1686036"/>
                </a:cubicBezTo>
                <a:cubicBezTo>
                  <a:pt x="9533256" y="1687252"/>
                  <a:pt x="9533084" y="1687596"/>
                  <a:pt x="9531978" y="1686798"/>
                </a:cubicBezTo>
                <a:cubicBezTo>
                  <a:pt x="9528562" y="1684345"/>
                  <a:pt x="9522910" y="1689367"/>
                  <a:pt x="9525884" y="1692212"/>
                </a:cubicBezTo>
                <a:cubicBezTo>
                  <a:pt x="9527776" y="1694036"/>
                  <a:pt x="9527407" y="1694605"/>
                  <a:pt x="9524409" y="1694395"/>
                </a:cubicBezTo>
                <a:cubicBezTo>
                  <a:pt x="9522173" y="1694239"/>
                  <a:pt x="9519101" y="1695858"/>
                  <a:pt x="9517552" y="1697993"/>
                </a:cubicBezTo>
                <a:cubicBezTo>
                  <a:pt x="9516029" y="1700127"/>
                  <a:pt x="9512760" y="1703077"/>
                  <a:pt x="9510302" y="1704550"/>
                </a:cubicBezTo>
                <a:cubicBezTo>
                  <a:pt x="9507845" y="1706022"/>
                  <a:pt x="9506395" y="1708397"/>
                  <a:pt x="9507083" y="1709828"/>
                </a:cubicBezTo>
                <a:cubicBezTo>
                  <a:pt x="9507771" y="1711261"/>
                  <a:pt x="9507009" y="1712928"/>
                  <a:pt x="9505412" y="1713536"/>
                </a:cubicBezTo>
                <a:cubicBezTo>
                  <a:pt x="9503790" y="1714144"/>
                  <a:pt x="9517946" y="1714231"/>
                  <a:pt x="9536869" y="1713728"/>
                </a:cubicBezTo>
                <a:cubicBezTo>
                  <a:pt x="9555792" y="1713226"/>
                  <a:pt x="9592852" y="1712410"/>
                  <a:pt x="9619197" y="1711916"/>
                </a:cubicBezTo>
                <a:lnTo>
                  <a:pt x="9619197" y="1711918"/>
                </a:lnTo>
                <a:cubicBezTo>
                  <a:pt x="9645567" y="1711425"/>
                  <a:pt x="9678744" y="1710987"/>
                  <a:pt x="9692924" y="1710944"/>
                </a:cubicBezTo>
                <a:cubicBezTo>
                  <a:pt x="9707129" y="1710903"/>
                  <a:pt x="9717451" y="1710178"/>
                  <a:pt x="9715902" y="1709333"/>
                </a:cubicBezTo>
                <a:cubicBezTo>
                  <a:pt x="9714330" y="1708489"/>
                  <a:pt x="9724824" y="1707746"/>
                  <a:pt x="9739249" y="1707681"/>
                </a:cubicBezTo>
                <a:cubicBezTo>
                  <a:pt x="9753651" y="1707617"/>
                  <a:pt x="9774835" y="1707130"/>
                  <a:pt x="9786312" y="1706598"/>
                </a:cubicBezTo>
                <a:cubicBezTo>
                  <a:pt x="9797813" y="1706068"/>
                  <a:pt x="9821480" y="1704995"/>
                  <a:pt x="9838904" y="1704215"/>
                </a:cubicBezTo>
                <a:cubicBezTo>
                  <a:pt x="9856328" y="1703437"/>
                  <a:pt x="9871393" y="1702401"/>
                  <a:pt x="9872376" y="1701912"/>
                </a:cubicBezTo>
                <a:cubicBezTo>
                  <a:pt x="9873359" y="1701425"/>
                  <a:pt x="9886212" y="1700550"/>
                  <a:pt x="9900908" y="1699967"/>
                </a:cubicBezTo>
                <a:cubicBezTo>
                  <a:pt x="9930497" y="1698796"/>
                  <a:pt x="9935240" y="1698045"/>
                  <a:pt x="9942343" y="1693392"/>
                </a:cubicBezTo>
                <a:cubicBezTo>
                  <a:pt x="9946914" y="1690400"/>
                  <a:pt x="9947012" y="1690415"/>
                  <a:pt x="9943891" y="1693625"/>
                </a:cubicBezTo>
                <a:cubicBezTo>
                  <a:pt x="9941901" y="1695651"/>
                  <a:pt x="9941606" y="1697046"/>
                  <a:pt x="9943130" y="1697046"/>
                </a:cubicBezTo>
                <a:cubicBezTo>
                  <a:pt x="9946177" y="1697046"/>
                  <a:pt x="9957187" y="1685336"/>
                  <a:pt x="9954213" y="1685274"/>
                </a:cubicBezTo>
                <a:cubicBezTo>
                  <a:pt x="9953107" y="1685248"/>
                  <a:pt x="9954508" y="1683710"/>
                  <a:pt x="9957310" y="1681852"/>
                </a:cubicBezTo>
                <a:cubicBezTo>
                  <a:pt x="9966034" y="1676079"/>
                  <a:pt x="9980927" y="1658160"/>
                  <a:pt x="9979034" y="1655726"/>
                </a:cubicBezTo>
                <a:cubicBezTo>
                  <a:pt x="9978002" y="1654381"/>
                  <a:pt x="9978322" y="1653953"/>
                  <a:pt x="9979821" y="1654690"/>
                </a:cubicBezTo>
                <a:cubicBezTo>
                  <a:pt x="9981222" y="1655382"/>
                  <a:pt x="9983729" y="1654639"/>
                  <a:pt x="9985400" y="1653038"/>
                </a:cubicBezTo>
                <a:cubicBezTo>
                  <a:pt x="9987071" y="1651437"/>
                  <a:pt x="9987513" y="1650127"/>
                  <a:pt x="9986358" y="1650127"/>
                </a:cubicBezTo>
                <a:cubicBezTo>
                  <a:pt x="9985228" y="1650127"/>
                  <a:pt x="9986825" y="1648716"/>
                  <a:pt x="9989921" y="1646992"/>
                </a:cubicBezTo>
                <a:cubicBezTo>
                  <a:pt x="9993018" y="1645267"/>
                  <a:pt x="9994959" y="1642638"/>
                  <a:pt x="9994247" y="1641150"/>
                </a:cubicBezTo>
                <a:cubicBezTo>
                  <a:pt x="9993534" y="1639662"/>
                  <a:pt x="9994271" y="1638654"/>
                  <a:pt x="9995918" y="1638910"/>
                </a:cubicBezTo>
                <a:cubicBezTo>
                  <a:pt x="9997565" y="1639166"/>
                  <a:pt x="9998744" y="1637844"/>
                  <a:pt x="9998572" y="1635973"/>
                </a:cubicBezTo>
                <a:cubicBezTo>
                  <a:pt x="9998376" y="1634104"/>
                  <a:pt x="9999137" y="1633016"/>
                  <a:pt x="10000219" y="1633553"/>
                </a:cubicBezTo>
                <a:cubicBezTo>
                  <a:pt x="10001325" y="1634093"/>
                  <a:pt x="10004593" y="1631884"/>
                  <a:pt x="10007493" y="1628644"/>
                </a:cubicBezTo>
                <a:cubicBezTo>
                  <a:pt x="10010393" y="1625407"/>
                  <a:pt x="10011892" y="1622758"/>
                  <a:pt x="10010811" y="1622758"/>
                </a:cubicBezTo>
                <a:cubicBezTo>
                  <a:pt x="10009754" y="1622758"/>
                  <a:pt x="10011352" y="1621378"/>
                  <a:pt x="10014375" y="1619691"/>
                </a:cubicBezTo>
                <a:cubicBezTo>
                  <a:pt x="10017397" y="1618005"/>
                  <a:pt x="10019314" y="1615898"/>
                  <a:pt x="10018626" y="1615008"/>
                </a:cubicBezTo>
                <a:cubicBezTo>
                  <a:pt x="10017938" y="1614119"/>
                  <a:pt x="10019019" y="1612887"/>
                  <a:pt x="10021034" y="1612271"/>
                </a:cubicBezTo>
                <a:cubicBezTo>
                  <a:pt x="10023050" y="1611654"/>
                  <a:pt x="10024696" y="1610191"/>
                  <a:pt x="10024696" y="1609018"/>
                </a:cubicBezTo>
                <a:cubicBezTo>
                  <a:pt x="10024696" y="1607834"/>
                  <a:pt x="10023344" y="1607539"/>
                  <a:pt x="10021624" y="1608356"/>
                </a:cubicBezTo>
                <a:cubicBezTo>
                  <a:pt x="10019535" y="1609364"/>
                  <a:pt x="10019609" y="1608798"/>
                  <a:pt x="10021919" y="1606538"/>
                </a:cubicBezTo>
                <a:cubicBezTo>
                  <a:pt x="10023762" y="1604729"/>
                  <a:pt x="10026122" y="1603666"/>
                  <a:pt x="10027154" y="1604174"/>
                </a:cubicBezTo>
                <a:cubicBezTo>
                  <a:pt x="10028653" y="1604919"/>
                  <a:pt x="10042317" y="1590724"/>
                  <a:pt x="10042956" y="1587741"/>
                </a:cubicBezTo>
                <a:cubicBezTo>
                  <a:pt x="10043054" y="1587297"/>
                  <a:pt x="10046225" y="1584318"/>
                  <a:pt x="10049960" y="1581119"/>
                </a:cubicBezTo>
                <a:cubicBezTo>
                  <a:pt x="10053720" y="1577919"/>
                  <a:pt x="10056227" y="1574842"/>
                  <a:pt x="10055514" y="1574279"/>
                </a:cubicBezTo>
                <a:cubicBezTo>
                  <a:pt x="10054801" y="1573716"/>
                  <a:pt x="10056448" y="1572017"/>
                  <a:pt x="10059176" y="1570504"/>
                </a:cubicBezTo>
                <a:cubicBezTo>
                  <a:pt x="10061879" y="1568991"/>
                  <a:pt x="10063477" y="1566932"/>
                  <a:pt x="10062690" y="1565929"/>
                </a:cubicBezTo>
                <a:cubicBezTo>
                  <a:pt x="10061928" y="1564928"/>
                  <a:pt x="10062371" y="1564109"/>
                  <a:pt x="10063722" y="1564109"/>
                </a:cubicBezTo>
                <a:cubicBezTo>
                  <a:pt x="10065861" y="1564109"/>
                  <a:pt x="10094712" y="1533272"/>
                  <a:pt x="10094737" y="1530949"/>
                </a:cubicBezTo>
                <a:cubicBezTo>
                  <a:pt x="10094737" y="1530452"/>
                  <a:pt x="10097760" y="1527422"/>
                  <a:pt x="10101446" y="1524216"/>
                </a:cubicBezTo>
                <a:cubicBezTo>
                  <a:pt x="10105132" y="1521010"/>
                  <a:pt x="10107762" y="1518087"/>
                  <a:pt x="10107295" y="1517720"/>
                </a:cubicBezTo>
                <a:cubicBezTo>
                  <a:pt x="10106828" y="1517352"/>
                  <a:pt x="10109654" y="1514322"/>
                  <a:pt x="10113586" y="1510987"/>
                </a:cubicBezTo>
                <a:cubicBezTo>
                  <a:pt x="10117493" y="1507652"/>
                  <a:pt x="10120246" y="1504573"/>
                  <a:pt x="10119730" y="1504145"/>
                </a:cubicBezTo>
                <a:cubicBezTo>
                  <a:pt x="10119190" y="1503716"/>
                  <a:pt x="10122040" y="1500569"/>
                  <a:pt x="10126046" y="1497150"/>
                </a:cubicBezTo>
                <a:cubicBezTo>
                  <a:pt x="10130543" y="1493324"/>
                  <a:pt x="10132215" y="1490632"/>
                  <a:pt x="10130421" y="1490155"/>
                </a:cubicBezTo>
                <a:cubicBezTo>
                  <a:pt x="10128799" y="1489723"/>
                  <a:pt x="10130053" y="1488362"/>
                  <a:pt x="10133247" y="1487097"/>
                </a:cubicBezTo>
                <a:cubicBezTo>
                  <a:pt x="10136393" y="1485842"/>
                  <a:pt x="10138432" y="1484282"/>
                  <a:pt x="10137744" y="1483629"/>
                </a:cubicBezTo>
                <a:cubicBezTo>
                  <a:pt x="10137081" y="1482976"/>
                  <a:pt x="10139292" y="1480611"/>
                  <a:pt x="10142660" y="1478376"/>
                </a:cubicBezTo>
                <a:cubicBezTo>
                  <a:pt x="10146051" y="1476140"/>
                  <a:pt x="10147870" y="1474281"/>
                  <a:pt x="10146690" y="1474245"/>
                </a:cubicBezTo>
                <a:cubicBezTo>
                  <a:pt x="10145535" y="1474210"/>
                  <a:pt x="10147206" y="1472353"/>
                  <a:pt x="10150377" y="1470121"/>
                </a:cubicBezTo>
                <a:cubicBezTo>
                  <a:pt x="10153571" y="1467888"/>
                  <a:pt x="10154530" y="1466646"/>
                  <a:pt x="10152490" y="1467358"/>
                </a:cubicBezTo>
                <a:cubicBezTo>
                  <a:pt x="10150475" y="1468072"/>
                  <a:pt x="10151580" y="1466742"/>
                  <a:pt x="10154947" y="1464406"/>
                </a:cubicBezTo>
                <a:cubicBezTo>
                  <a:pt x="10158339" y="1462068"/>
                  <a:pt x="10159445" y="1460817"/>
                  <a:pt x="10157405" y="1461624"/>
                </a:cubicBezTo>
                <a:cubicBezTo>
                  <a:pt x="10155390" y="1462430"/>
                  <a:pt x="10157945" y="1459771"/>
                  <a:pt x="10163106" y="1455712"/>
                </a:cubicBezTo>
                <a:cubicBezTo>
                  <a:pt x="10168612" y="1451370"/>
                  <a:pt x="10171930" y="1447173"/>
                  <a:pt x="10171118" y="1445515"/>
                </a:cubicBezTo>
                <a:cubicBezTo>
                  <a:pt x="10170380" y="1443965"/>
                  <a:pt x="10170725" y="1443173"/>
                  <a:pt x="10171904" y="1443756"/>
                </a:cubicBezTo>
                <a:cubicBezTo>
                  <a:pt x="10173084" y="1444336"/>
                  <a:pt x="10175419" y="1443504"/>
                  <a:pt x="10177090" y="1441903"/>
                </a:cubicBezTo>
                <a:cubicBezTo>
                  <a:pt x="10178761" y="1440301"/>
                  <a:pt x="10179302" y="1438992"/>
                  <a:pt x="10178269" y="1438992"/>
                </a:cubicBezTo>
                <a:cubicBezTo>
                  <a:pt x="10177237" y="1438992"/>
                  <a:pt x="10179056" y="1436890"/>
                  <a:pt x="10182276" y="1434325"/>
                </a:cubicBezTo>
                <a:cubicBezTo>
                  <a:pt x="10189869" y="1428273"/>
                  <a:pt x="10204910" y="1411622"/>
                  <a:pt x="10202772" y="1411622"/>
                </a:cubicBezTo>
                <a:cubicBezTo>
                  <a:pt x="10201862" y="1411622"/>
                  <a:pt x="10203730" y="1409892"/>
                  <a:pt x="10206901" y="1407777"/>
                </a:cubicBezTo>
                <a:cubicBezTo>
                  <a:pt x="10210095" y="1405661"/>
                  <a:pt x="10211987" y="1403902"/>
                  <a:pt x="10211103" y="1403867"/>
                </a:cubicBezTo>
                <a:cubicBezTo>
                  <a:pt x="10210243" y="1403832"/>
                  <a:pt x="10212724" y="1401069"/>
                  <a:pt x="10216633" y="1397730"/>
                </a:cubicBezTo>
                <a:cubicBezTo>
                  <a:pt x="10226709" y="1389166"/>
                  <a:pt x="10225406" y="1386675"/>
                  <a:pt x="10211471" y="1387860"/>
                </a:cubicBezTo>
                <a:close/>
                <a:moveTo>
                  <a:pt x="9122473" y="1351058"/>
                </a:moveTo>
                <a:cubicBezTo>
                  <a:pt x="9223996" y="1358039"/>
                  <a:pt x="9448421" y="1363947"/>
                  <a:pt x="9533330" y="1361870"/>
                </a:cubicBezTo>
                <a:cubicBezTo>
                  <a:pt x="9593860" y="1360391"/>
                  <a:pt x="9605681" y="1361696"/>
                  <a:pt x="9615462" y="1370953"/>
                </a:cubicBezTo>
                <a:cubicBezTo>
                  <a:pt x="9630183" y="1384851"/>
                  <a:pt x="9627430" y="1388434"/>
                  <a:pt x="9536500" y="1474177"/>
                </a:cubicBezTo>
                <a:cubicBezTo>
                  <a:pt x="9494893" y="1513423"/>
                  <a:pt x="9413671" y="1590399"/>
                  <a:pt x="9356041" y="1645236"/>
                </a:cubicBezTo>
                <a:cubicBezTo>
                  <a:pt x="9246212" y="1749705"/>
                  <a:pt x="9239945" y="1754847"/>
                  <a:pt x="9206252" y="1768375"/>
                </a:cubicBezTo>
                <a:cubicBezTo>
                  <a:pt x="9171920" y="1782158"/>
                  <a:pt x="9144739" y="1786015"/>
                  <a:pt x="9103034" y="1783014"/>
                </a:cubicBezTo>
                <a:lnTo>
                  <a:pt x="9103034" y="1783018"/>
                </a:lnTo>
                <a:cubicBezTo>
                  <a:pt x="9090206" y="1782093"/>
                  <a:pt x="9059240" y="1779909"/>
                  <a:pt x="9034222" y="1778165"/>
                </a:cubicBezTo>
                <a:cubicBezTo>
                  <a:pt x="8887972" y="1767959"/>
                  <a:pt x="8637595" y="1740912"/>
                  <a:pt x="8619164" y="1733323"/>
                </a:cubicBezTo>
                <a:cubicBezTo>
                  <a:pt x="8589156" y="1720973"/>
                  <a:pt x="8593212" y="1700344"/>
                  <a:pt x="8632090" y="1667863"/>
                </a:cubicBezTo>
                <a:cubicBezTo>
                  <a:pt x="8747694" y="1571229"/>
                  <a:pt x="8983375" y="1382556"/>
                  <a:pt x="8997605" y="1375205"/>
                </a:cubicBezTo>
                <a:cubicBezTo>
                  <a:pt x="9035722" y="1355560"/>
                  <a:pt x="9075657" y="1347838"/>
                  <a:pt x="9122473" y="1351058"/>
                </a:cubicBezTo>
                <a:close/>
                <a:moveTo>
                  <a:pt x="8363798" y="1326933"/>
                </a:moveTo>
                <a:lnTo>
                  <a:pt x="8300270" y="1370687"/>
                </a:lnTo>
                <a:cubicBezTo>
                  <a:pt x="8140896" y="1480458"/>
                  <a:pt x="8046206" y="1547212"/>
                  <a:pt x="8048000" y="1548550"/>
                </a:cubicBezTo>
                <a:cubicBezTo>
                  <a:pt x="8049081" y="1549349"/>
                  <a:pt x="8058248" y="1551799"/>
                  <a:pt x="8068398" y="1553992"/>
                </a:cubicBezTo>
                <a:cubicBezTo>
                  <a:pt x="8078523" y="1556184"/>
                  <a:pt x="8107277" y="1562486"/>
                  <a:pt x="8132295" y="1567996"/>
                </a:cubicBezTo>
                <a:cubicBezTo>
                  <a:pt x="8193537" y="1581491"/>
                  <a:pt x="8311157" y="1604686"/>
                  <a:pt x="8374365" y="1615734"/>
                </a:cubicBezTo>
                <a:cubicBezTo>
                  <a:pt x="8417299" y="1623241"/>
                  <a:pt x="8438630" y="1627119"/>
                  <a:pt x="8444037" y="1628398"/>
                </a:cubicBezTo>
                <a:cubicBezTo>
                  <a:pt x="8444504" y="1628509"/>
                  <a:pt x="8471587" y="1607707"/>
                  <a:pt x="8504248" y="1582169"/>
                </a:cubicBezTo>
                <a:lnTo>
                  <a:pt x="8504272" y="1582169"/>
                </a:lnTo>
                <a:cubicBezTo>
                  <a:pt x="8536908" y="1556633"/>
                  <a:pt x="8607072" y="1502350"/>
                  <a:pt x="8660180" y="1461540"/>
                </a:cubicBezTo>
                <a:lnTo>
                  <a:pt x="8756714" y="1387342"/>
                </a:lnTo>
                <a:lnTo>
                  <a:pt x="8694562" y="1379146"/>
                </a:lnTo>
                <a:cubicBezTo>
                  <a:pt x="8593506" y="1365817"/>
                  <a:pt x="8507344" y="1352319"/>
                  <a:pt x="8382598" y="1330259"/>
                </a:cubicBezTo>
                <a:close/>
                <a:moveTo>
                  <a:pt x="10358372" y="1300883"/>
                </a:moveTo>
                <a:cubicBezTo>
                  <a:pt x="10371330" y="1301480"/>
                  <a:pt x="10375403" y="1305144"/>
                  <a:pt x="10378340" y="1312232"/>
                </a:cubicBezTo>
                <a:cubicBezTo>
                  <a:pt x="10384066" y="1326048"/>
                  <a:pt x="10384582" y="1325373"/>
                  <a:pt x="10280579" y="1442669"/>
                </a:cubicBezTo>
                <a:cubicBezTo>
                  <a:pt x="10232336" y="1497091"/>
                  <a:pt x="10158069" y="1581188"/>
                  <a:pt x="10115552" y="1629549"/>
                </a:cubicBezTo>
                <a:cubicBezTo>
                  <a:pt x="10015161" y="1743741"/>
                  <a:pt x="9996459" y="1758534"/>
                  <a:pt x="9930301" y="1776117"/>
                </a:cubicBezTo>
                <a:cubicBezTo>
                  <a:pt x="9890759" y="1786621"/>
                  <a:pt x="9496884" y="1798868"/>
                  <a:pt x="9389439" y="1792933"/>
                </a:cubicBezTo>
                <a:lnTo>
                  <a:pt x="9389415" y="1792939"/>
                </a:lnTo>
                <a:cubicBezTo>
                  <a:pt x="9336479" y="1790014"/>
                  <a:pt x="9331342" y="1767339"/>
                  <a:pt x="9374055" y="1725116"/>
                </a:cubicBezTo>
                <a:cubicBezTo>
                  <a:pt x="9493345" y="1607241"/>
                  <a:pt x="9700912" y="1407571"/>
                  <a:pt x="9715313" y="1396858"/>
                </a:cubicBezTo>
                <a:cubicBezTo>
                  <a:pt x="9758075" y="1365041"/>
                  <a:pt x="9792972" y="1354801"/>
                  <a:pt x="9878495" y="1348991"/>
                </a:cubicBezTo>
                <a:cubicBezTo>
                  <a:pt x="10019953" y="1339381"/>
                  <a:pt x="10146493" y="1326607"/>
                  <a:pt x="10285100" y="1307941"/>
                </a:cubicBezTo>
                <a:cubicBezTo>
                  <a:pt x="10323573" y="1302759"/>
                  <a:pt x="10345415" y="1300287"/>
                  <a:pt x="10358372" y="1300883"/>
                </a:cubicBezTo>
                <a:close/>
                <a:moveTo>
                  <a:pt x="12190846" y="1290272"/>
                </a:moveTo>
                <a:cubicBezTo>
                  <a:pt x="12191658" y="1290272"/>
                  <a:pt x="12192272" y="1310725"/>
                  <a:pt x="12192247" y="1335725"/>
                </a:cubicBezTo>
                <a:lnTo>
                  <a:pt x="12192198" y="1381178"/>
                </a:lnTo>
                <a:lnTo>
                  <a:pt x="12164599" y="1392815"/>
                </a:lnTo>
                <a:cubicBezTo>
                  <a:pt x="12149436" y="1399216"/>
                  <a:pt x="12092764" y="1422189"/>
                  <a:pt x="12038698" y="1443863"/>
                </a:cubicBezTo>
                <a:lnTo>
                  <a:pt x="11940395" y="1483273"/>
                </a:lnTo>
                <a:lnTo>
                  <a:pt x="11928918" y="1503582"/>
                </a:lnTo>
                <a:cubicBezTo>
                  <a:pt x="11881045" y="1588222"/>
                  <a:pt x="11801371" y="1731647"/>
                  <a:pt x="11800904" y="1734052"/>
                </a:cubicBezTo>
                <a:cubicBezTo>
                  <a:pt x="11800585" y="1735665"/>
                  <a:pt x="11799553" y="1737444"/>
                  <a:pt x="11798618" y="1738007"/>
                </a:cubicBezTo>
                <a:cubicBezTo>
                  <a:pt x="11795055" y="1740151"/>
                  <a:pt x="11779499" y="1771659"/>
                  <a:pt x="11781047" y="1773636"/>
                </a:cubicBezTo>
                <a:cubicBezTo>
                  <a:pt x="11781931" y="1774776"/>
                  <a:pt x="11781588" y="1775192"/>
                  <a:pt x="11780310" y="1774559"/>
                </a:cubicBezTo>
                <a:cubicBezTo>
                  <a:pt x="11778172" y="1773515"/>
                  <a:pt x="11680361" y="1947191"/>
                  <a:pt x="11682252" y="1948683"/>
                </a:cubicBezTo>
                <a:cubicBezTo>
                  <a:pt x="11683236" y="1949475"/>
                  <a:pt x="11753202" y="1926170"/>
                  <a:pt x="11823661" y="1901572"/>
                </a:cubicBezTo>
                <a:cubicBezTo>
                  <a:pt x="11901639" y="1874361"/>
                  <a:pt x="11912133" y="1870504"/>
                  <a:pt x="11912133" y="1869097"/>
                </a:cubicBezTo>
                <a:cubicBezTo>
                  <a:pt x="11912133" y="1868395"/>
                  <a:pt x="11914075" y="1867697"/>
                  <a:pt x="11916434" y="1867548"/>
                </a:cubicBezTo>
                <a:cubicBezTo>
                  <a:pt x="11920293" y="1867304"/>
                  <a:pt x="11954085" y="1855085"/>
                  <a:pt x="12036806" y="1824035"/>
                </a:cubicBezTo>
                <a:cubicBezTo>
                  <a:pt x="12052535" y="1818125"/>
                  <a:pt x="12063716" y="1812821"/>
                  <a:pt x="12062832" y="1811683"/>
                </a:cubicBezTo>
                <a:cubicBezTo>
                  <a:pt x="12061996" y="1810588"/>
                  <a:pt x="12062464" y="1810272"/>
                  <a:pt x="12063913" y="1810979"/>
                </a:cubicBezTo>
                <a:cubicBezTo>
                  <a:pt x="12067550" y="1812766"/>
                  <a:pt x="12150739" y="1780869"/>
                  <a:pt x="12148847" y="1778422"/>
                </a:cubicBezTo>
                <a:cubicBezTo>
                  <a:pt x="12147987" y="1777325"/>
                  <a:pt x="12148528" y="1777061"/>
                  <a:pt x="12150076" y="1777821"/>
                </a:cubicBezTo>
                <a:cubicBezTo>
                  <a:pt x="12151600" y="1778572"/>
                  <a:pt x="12159881" y="1776224"/>
                  <a:pt x="12168433" y="1772606"/>
                </a:cubicBezTo>
                <a:cubicBezTo>
                  <a:pt x="12177011" y="1768987"/>
                  <a:pt x="12185882" y="1765458"/>
                  <a:pt x="12188168" y="1764762"/>
                </a:cubicBezTo>
                <a:cubicBezTo>
                  <a:pt x="12191977" y="1763597"/>
                  <a:pt x="12192296" y="1767663"/>
                  <a:pt x="12192296" y="1817188"/>
                </a:cubicBezTo>
                <a:lnTo>
                  <a:pt x="12192296" y="1870878"/>
                </a:lnTo>
                <a:lnTo>
                  <a:pt x="12151132" y="1887268"/>
                </a:lnTo>
                <a:cubicBezTo>
                  <a:pt x="12008077" y="1944232"/>
                  <a:pt x="11820393" y="2011089"/>
                  <a:pt x="11656546" y="2063502"/>
                </a:cubicBezTo>
                <a:cubicBezTo>
                  <a:pt x="11552910" y="2096638"/>
                  <a:pt x="11549200" y="2097498"/>
                  <a:pt x="11529981" y="2093061"/>
                </a:cubicBezTo>
                <a:cubicBezTo>
                  <a:pt x="11496706" y="2085378"/>
                  <a:pt x="11500909" y="2065398"/>
                  <a:pt x="11556425" y="1967670"/>
                </a:cubicBezTo>
                <a:cubicBezTo>
                  <a:pt x="11776795" y="1579541"/>
                  <a:pt x="11829658" y="1489379"/>
                  <a:pt x="11850030" y="1466975"/>
                </a:cubicBezTo>
                <a:cubicBezTo>
                  <a:pt x="11896627" y="1415679"/>
                  <a:pt x="11921865" y="1400276"/>
                  <a:pt x="12033783" y="1354872"/>
                </a:cubicBezTo>
                <a:cubicBezTo>
                  <a:pt x="12074333" y="1338421"/>
                  <a:pt x="12125942" y="1317155"/>
                  <a:pt x="12148453" y="1307616"/>
                </a:cubicBezTo>
                <a:cubicBezTo>
                  <a:pt x="12170965" y="1298078"/>
                  <a:pt x="12190035" y="1290272"/>
                  <a:pt x="12190846" y="1290272"/>
                </a:cubicBezTo>
                <a:close/>
                <a:moveTo>
                  <a:pt x="8386386" y="1264331"/>
                </a:moveTo>
                <a:cubicBezTo>
                  <a:pt x="8401380" y="1264555"/>
                  <a:pt x="8417514" y="1266469"/>
                  <a:pt x="8435976" y="1269778"/>
                </a:cubicBezTo>
                <a:cubicBezTo>
                  <a:pt x="8547673" y="1289795"/>
                  <a:pt x="8708987" y="1312867"/>
                  <a:pt x="8831890" y="1326407"/>
                </a:cubicBezTo>
                <a:cubicBezTo>
                  <a:pt x="8900358" y="1333952"/>
                  <a:pt x="8913359" y="1341525"/>
                  <a:pt x="8899154" y="1365665"/>
                </a:cubicBezTo>
                <a:cubicBezTo>
                  <a:pt x="8889447" y="1382218"/>
                  <a:pt x="8515331" y="1675428"/>
                  <a:pt x="8491689" y="1685047"/>
                </a:cubicBezTo>
                <a:cubicBezTo>
                  <a:pt x="8451312" y="1701457"/>
                  <a:pt x="8415775" y="1704589"/>
                  <a:pt x="8368123" y="1695940"/>
                </a:cubicBezTo>
                <a:lnTo>
                  <a:pt x="8368123" y="1695928"/>
                </a:lnTo>
                <a:cubicBezTo>
                  <a:pt x="8182994" y="1662334"/>
                  <a:pt x="7928513" y="1606673"/>
                  <a:pt x="7908681" y="1595431"/>
                </a:cubicBezTo>
                <a:cubicBezTo>
                  <a:pt x="7890617" y="1585213"/>
                  <a:pt x="7888652" y="1564328"/>
                  <a:pt x="7904404" y="1550626"/>
                </a:cubicBezTo>
                <a:cubicBezTo>
                  <a:pt x="7914087" y="1542233"/>
                  <a:pt x="8095702" y="1418924"/>
                  <a:pt x="8250135" y="1315913"/>
                </a:cubicBezTo>
                <a:cubicBezTo>
                  <a:pt x="8306684" y="1278196"/>
                  <a:pt x="8341405" y="1263659"/>
                  <a:pt x="8386386" y="1264331"/>
                </a:cubicBezTo>
                <a:close/>
                <a:moveTo>
                  <a:pt x="11021707" y="1234452"/>
                </a:moveTo>
                <a:cubicBezTo>
                  <a:pt x="11021388" y="1234204"/>
                  <a:pt x="11000130" y="1239267"/>
                  <a:pt x="10974472" y="1245705"/>
                </a:cubicBezTo>
                <a:cubicBezTo>
                  <a:pt x="10887352" y="1267551"/>
                  <a:pt x="10767717" y="1294045"/>
                  <a:pt x="10670643" y="1312981"/>
                </a:cubicBezTo>
                <a:cubicBezTo>
                  <a:pt x="10617437" y="1323362"/>
                  <a:pt x="10571161" y="1332882"/>
                  <a:pt x="10567843" y="1334137"/>
                </a:cubicBezTo>
                <a:cubicBezTo>
                  <a:pt x="10562559" y="1336127"/>
                  <a:pt x="10290531" y="1655728"/>
                  <a:pt x="10290163" y="1660381"/>
                </a:cubicBezTo>
                <a:cubicBezTo>
                  <a:pt x="10289966" y="1662692"/>
                  <a:pt x="10296626" y="1662182"/>
                  <a:pt x="10335726" y="1656882"/>
                </a:cubicBezTo>
                <a:lnTo>
                  <a:pt x="10335750" y="1656876"/>
                </a:lnTo>
                <a:cubicBezTo>
                  <a:pt x="10503185" y="1634183"/>
                  <a:pt x="10748425" y="1590593"/>
                  <a:pt x="10757223" y="1581962"/>
                </a:cubicBezTo>
                <a:cubicBezTo>
                  <a:pt x="10759362" y="1579852"/>
                  <a:pt x="10789394" y="1540880"/>
                  <a:pt x="10823971" y="1495357"/>
                </a:cubicBezTo>
                <a:cubicBezTo>
                  <a:pt x="10858525" y="1449832"/>
                  <a:pt x="10917286" y="1372607"/>
                  <a:pt x="10954542" y="1323745"/>
                </a:cubicBezTo>
                <a:cubicBezTo>
                  <a:pt x="10991799" y="1274882"/>
                  <a:pt x="11022026" y="1234700"/>
                  <a:pt x="11021707" y="1234452"/>
                </a:cubicBezTo>
                <a:close/>
                <a:moveTo>
                  <a:pt x="6447631" y="1234012"/>
                </a:moveTo>
                <a:lnTo>
                  <a:pt x="6436572" y="1239075"/>
                </a:lnTo>
                <a:cubicBezTo>
                  <a:pt x="6371004" y="1269096"/>
                  <a:pt x="6055403" y="1426849"/>
                  <a:pt x="6053953" y="1430335"/>
                </a:cubicBezTo>
                <a:cubicBezTo>
                  <a:pt x="6053511" y="1431340"/>
                  <a:pt x="6057885" y="1434466"/>
                  <a:pt x="6063636" y="1437281"/>
                </a:cubicBezTo>
                <a:cubicBezTo>
                  <a:pt x="6069387" y="1440098"/>
                  <a:pt x="6108364" y="1459517"/>
                  <a:pt x="6150265" y="1480437"/>
                </a:cubicBezTo>
                <a:cubicBezTo>
                  <a:pt x="6215047" y="1512780"/>
                  <a:pt x="6266386" y="1537479"/>
                  <a:pt x="6404624" y="1602817"/>
                </a:cubicBezTo>
                <a:cubicBezTo>
                  <a:pt x="6431854" y="1615687"/>
                  <a:pt x="6427848" y="1616432"/>
                  <a:pt x="6474075" y="1589852"/>
                </a:cubicBezTo>
                <a:cubicBezTo>
                  <a:pt x="6496168" y="1577137"/>
                  <a:pt x="6521383" y="1562748"/>
                  <a:pt x="6530083" y="1557877"/>
                </a:cubicBezTo>
                <a:cubicBezTo>
                  <a:pt x="6577366" y="1531430"/>
                  <a:pt x="6717915" y="1453322"/>
                  <a:pt x="6748683" y="1436397"/>
                </a:cubicBezTo>
                <a:cubicBezTo>
                  <a:pt x="6827498" y="1393019"/>
                  <a:pt x="6821256" y="1400774"/>
                  <a:pt x="6788619" y="1386937"/>
                </a:cubicBezTo>
                <a:cubicBezTo>
                  <a:pt x="6690857" y="1345490"/>
                  <a:pt x="6553700" y="1284280"/>
                  <a:pt x="6474665" y="1246823"/>
                </a:cubicBezTo>
                <a:close/>
                <a:moveTo>
                  <a:pt x="7702319" y="1167233"/>
                </a:moveTo>
                <a:cubicBezTo>
                  <a:pt x="7699787" y="1167233"/>
                  <a:pt x="7615714" y="1214349"/>
                  <a:pt x="7462091" y="1301863"/>
                </a:cubicBezTo>
                <a:cubicBezTo>
                  <a:pt x="7392935" y="1341265"/>
                  <a:pt x="7371431" y="1354469"/>
                  <a:pt x="7373619" y="1356144"/>
                </a:cubicBezTo>
                <a:cubicBezTo>
                  <a:pt x="7381557" y="1362164"/>
                  <a:pt x="7555257" y="1416953"/>
                  <a:pt x="7715688" y="1464044"/>
                </a:cubicBezTo>
                <a:cubicBezTo>
                  <a:pt x="7750315" y="1474204"/>
                  <a:pt x="7749750" y="1474236"/>
                  <a:pt x="7769902" y="1460991"/>
                </a:cubicBezTo>
                <a:lnTo>
                  <a:pt x="7769852" y="1460979"/>
                </a:lnTo>
                <a:cubicBezTo>
                  <a:pt x="7779241" y="1454809"/>
                  <a:pt x="7851075" y="1408954"/>
                  <a:pt x="7929471" y="1359075"/>
                </a:cubicBezTo>
                <a:cubicBezTo>
                  <a:pt x="8007868" y="1309196"/>
                  <a:pt x="8072822" y="1267815"/>
                  <a:pt x="8073804" y="1267119"/>
                </a:cubicBezTo>
                <a:cubicBezTo>
                  <a:pt x="8074763" y="1266421"/>
                  <a:pt x="8059280" y="1262001"/>
                  <a:pt x="8039398" y="1257296"/>
                </a:cubicBezTo>
                <a:cubicBezTo>
                  <a:pt x="7984545" y="1244330"/>
                  <a:pt x="7828662" y="1203026"/>
                  <a:pt x="7763020" y="1184065"/>
                </a:cubicBezTo>
                <a:cubicBezTo>
                  <a:pt x="7730851" y="1174818"/>
                  <a:pt x="7703547" y="1167233"/>
                  <a:pt x="7702319" y="1167233"/>
                </a:cubicBezTo>
                <a:close/>
                <a:moveTo>
                  <a:pt x="6438439" y="1160015"/>
                </a:moveTo>
                <a:cubicBezTo>
                  <a:pt x="6473161" y="1157969"/>
                  <a:pt x="6507873" y="1168660"/>
                  <a:pt x="6569748" y="1197134"/>
                </a:cubicBezTo>
                <a:cubicBezTo>
                  <a:pt x="6683066" y="1249288"/>
                  <a:pt x="6781861" y="1292366"/>
                  <a:pt x="6885079" y="1334612"/>
                </a:cubicBezTo>
                <a:cubicBezTo>
                  <a:pt x="6972740" y="1370498"/>
                  <a:pt x="6982152" y="1378888"/>
                  <a:pt x="6964925" y="1405767"/>
                </a:cubicBezTo>
                <a:cubicBezTo>
                  <a:pt x="6959223" y="1414643"/>
                  <a:pt x="6963426" y="1412084"/>
                  <a:pt x="6839613" y="1482056"/>
                </a:cubicBezTo>
                <a:cubicBezTo>
                  <a:pt x="6752247" y="1531412"/>
                  <a:pt x="6620841" y="1607171"/>
                  <a:pt x="6526814" y="1662401"/>
                </a:cubicBezTo>
                <a:cubicBezTo>
                  <a:pt x="6469602" y="1695989"/>
                  <a:pt x="6432787" y="1705601"/>
                  <a:pt x="6387421" y="1698788"/>
                </a:cubicBezTo>
                <a:lnTo>
                  <a:pt x="6387421" y="1698790"/>
                </a:lnTo>
                <a:cubicBezTo>
                  <a:pt x="6368079" y="1695885"/>
                  <a:pt x="6355669" y="1691115"/>
                  <a:pt x="6301504" y="1665718"/>
                </a:cubicBezTo>
                <a:cubicBezTo>
                  <a:pt x="6129105" y="1584894"/>
                  <a:pt x="5915446" y="1476648"/>
                  <a:pt x="5899127" y="1461855"/>
                </a:cubicBezTo>
                <a:cubicBezTo>
                  <a:pt x="5879884" y="1444424"/>
                  <a:pt x="5883128" y="1421370"/>
                  <a:pt x="5907310" y="1403472"/>
                </a:cubicBezTo>
                <a:cubicBezTo>
                  <a:pt x="5930510" y="1386298"/>
                  <a:pt x="6374519" y="1173569"/>
                  <a:pt x="6402707" y="1166120"/>
                </a:cubicBezTo>
                <a:cubicBezTo>
                  <a:pt x="6415290" y="1162794"/>
                  <a:pt x="6426865" y="1160697"/>
                  <a:pt x="6438439" y="1160015"/>
                </a:cubicBezTo>
                <a:close/>
                <a:moveTo>
                  <a:pt x="11161721" y="1131084"/>
                </a:moveTo>
                <a:cubicBezTo>
                  <a:pt x="11174064" y="1132165"/>
                  <a:pt x="11178132" y="1138291"/>
                  <a:pt x="11176436" y="1149681"/>
                </a:cubicBezTo>
                <a:cubicBezTo>
                  <a:pt x="11174592" y="1162091"/>
                  <a:pt x="11176215" y="1159730"/>
                  <a:pt x="11093321" y="1271270"/>
                </a:cubicBezTo>
                <a:cubicBezTo>
                  <a:pt x="11053951" y="1324267"/>
                  <a:pt x="10984696" y="1417774"/>
                  <a:pt x="10939452" y="1479062"/>
                </a:cubicBezTo>
                <a:cubicBezTo>
                  <a:pt x="10802787" y="1664123"/>
                  <a:pt x="10810332" y="1659550"/>
                  <a:pt x="10575117" y="1699953"/>
                </a:cubicBezTo>
                <a:cubicBezTo>
                  <a:pt x="10406799" y="1728869"/>
                  <a:pt x="10177975" y="1759562"/>
                  <a:pt x="10154628" y="1756358"/>
                </a:cubicBezTo>
                <a:lnTo>
                  <a:pt x="10154628" y="1756352"/>
                </a:lnTo>
                <a:cubicBezTo>
                  <a:pt x="10103068" y="1749277"/>
                  <a:pt x="10095523" y="1760195"/>
                  <a:pt x="10374555" y="1438006"/>
                </a:cubicBezTo>
                <a:cubicBezTo>
                  <a:pt x="10517340" y="1273135"/>
                  <a:pt x="10516062" y="1273975"/>
                  <a:pt x="10669489" y="1243560"/>
                </a:cubicBezTo>
                <a:cubicBezTo>
                  <a:pt x="10803082" y="1217080"/>
                  <a:pt x="10984770" y="1174276"/>
                  <a:pt x="11097351" y="1142758"/>
                </a:cubicBezTo>
                <a:cubicBezTo>
                  <a:pt x="11128759" y="1133968"/>
                  <a:pt x="11149378" y="1130004"/>
                  <a:pt x="11161721" y="1131084"/>
                </a:cubicBezTo>
                <a:close/>
                <a:moveTo>
                  <a:pt x="7679939" y="1107854"/>
                </a:moveTo>
                <a:cubicBezTo>
                  <a:pt x="7720750" y="1099059"/>
                  <a:pt x="7752760" y="1109778"/>
                  <a:pt x="7823722" y="1129717"/>
                </a:cubicBezTo>
                <a:cubicBezTo>
                  <a:pt x="7933674" y="1160615"/>
                  <a:pt x="8040701" y="1187721"/>
                  <a:pt x="8149350" y="1212199"/>
                </a:cubicBezTo>
                <a:cubicBezTo>
                  <a:pt x="8251511" y="1235214"/>
                  <a:pt x="8250406" y="1239687"/>
                  <a:pt x="8122121" y="1323571"/>
                </a:cubicBezTo>
                <a:cubicBezTo>
                  <a:pt x="8076950" y="1353108"/>
                  <a:pt x="7990542" y="1409921"/>
                  <a:pt x="7930135" y="1449826"/>
                </a:cubicBezTo>
                <a:cubicBezTo>
                  <a:pt x="7865992" y="1492194"/>
                  <a:pt x="7814064" y="1525024"/>
                  <a:pt x="7805290" y="1528736"/>
                </a:cubicBezTo>
                <a:cubicBezTo>
                  <a:pt x="7773760" y="1542112"/>
                  <a:pt x="7727484" y="1547768"/>
                  <a:pt x="7700009" y="1541609"/>
                </a:cubicBezTo>
                <a:lnTo>
                  <a:pt x="7700106" y="1541600"/>
                </a:lnTo>
                <a:cubicBezTo>
                  <a:pt x="7617778" y="1523164"/>
                  <a:pt x="7245702" y="1400940"/>
                  <a:pt x="7229482" y="1386962"/>
                </a:cubicBezTo>
                <a:cubicBezTo>
                  <a:pt x="7197534" y="1359788"/>
                  <a:pt x="7199008" y="1358674"/>
                  <a:pt x="7483349" y="1203079"/>
                </a:cubicBezTo>
                <a:cubicBezTo>
                  <a:pt x="7589516" y="1144960"/>
                  <a:pt x="7639128" y="1116650"/>
                  <a:pt x="7679939" y="1107854"/>
                </a:cubicBezTo>
                <a:close/>
                <a:moveTo>
                  <a:pt x="9952616" y="988352"/>
                </a:moveTo>
                <a:cubicBezTo>
                  <a:pt x="9936371" y="992829"/>
                  <a:pt x="9657953" y="1006877"/>
                  <a:pt x="9583783" y="1006965"/>
                </a:cubicBezTo>
                <a:lnTo>
                  <a:pt x="9556333" y="1006996"/>
                </a:lnTo>
                <a:lnTo>
                  <a:pt x="9417874" y="1120493"/>
                </a:lnTo>
                <a:cubicBezTo>
                  <a:pt x="9341713" y="1182917"/>
                  <a:pt x="9279954" y="1234438"/>
                  <a:pt x="9280643" y="1234984"/>
                </a:cubicBezTo>
                <a:cubicBezTo>
                  <a:pt x="9285410" y="1238769"/>
                  <a:pt x="9590370" y="1239809"/>
                  <a:pt x="9662745" y="1236288"/>
                </a:cubicBezTo>
                <a:lnTo>
                  <a:pt x="9662745" y="1236290"/>
                </a:lnTo>
                <a:lnTo>
                  <a:pt x="9688059" y="1235058"/>
                </a:lnTo>
                <a:lnTo>
                  <a:pt x="9710840" y="1214345"/>
                </a:lnTo>
                <a:cubicBezTo>
                  <a:pt x="9949421" y="997364"/>
                  <a:pt x="9961758" y="985830"/>
                  <a:pt x="9952616" y="988352"/>
                </a:cubicBezTo>
                <a:close/>
                <a:moveTo>
                  <a:pt x="8882983" y="976039"/>
                </a:moveTo>
                <a:lnTo>
                  <a:pt x="8875783" y="980078"/>
                </a:lnTo>
                <a:cubicBezTo>
                  <a:pt x="8869663" y="983502"/>
                  <a:pt x="8651382" y="1130399"/>
                  <a:pt x="8608153" y="1160189"/>
                </a:cubicBezTo>
                <a:cubicBezTo>
                  <a:pt x="8595939" y="1168591"/>
                  <a:pt x="8594490" y="1170279"/>
                  <a:pt x="8598323" y="1171487"/>
                </a:cubicBezTo>
                <a:cubicBezTo>
                  <a:pt x="8609776" y="1175105"/>
                  <a:pt x="8771533" y="1196127"/>
                  <a:pt x="8858408" y="1205292"/>
                </a:cubicBezTo>
                <a:cubicBezTo>
                  <a:pt x="8884089" y="1207999"/>
                  <a:pt x="8916701" y="1211438"/>
                  <a:pt x="8930906" y="1212934"/>
                </a:cubicBezTo>
                <a:cubicBezTo>
                  <a:pt x="8945086" y="1214427"/>
                  <a:pt x="8962388" y="1215755"/>
                  <a:pt x="8969367" y="1215882"/>
                </a:cubicBezTo>
                <a:lnTo>
                  <a:pt x="8982023" y="1216112"/>
                </a:lnTo>
                <a:lnTo>
                  <a:pt x="9120508" y="1111495"/>
                </a:lnTo>
                <a:lnTo>
                  <a:pt x="9120508" y="1111493"/>
                </a:lnTo>
                <a:cubicBezTo>
                  <a:pt x="9196668" y="1053952"/>
                  <a:pt x="9259311" y="1006142"/>
                  <a:pt x="9259680" y="1005249"/>
                </a:cubicBezTo>
                <a:cubicBezTo>
                  <a:pt x="9260073" y="1004355"/>
                  <a:pt x="9245229" y="1003018"/>
                  <a:pt x="9226699" y="1002279"/>
                </a:cubicBezTo>
                <a:cubicBezTo>
                  <a:pt x="9144198" y="998985"/>
                  <a:pt x="9014734" y="989619"/>
                  <a:pt x="8927686" y="980647"/>
                </a:cubicBezTo>
                <a:close/>
                <a:moveTo>
                  <a:pt x="7070846" y="944391"/>
                </a:moveTo>
                <a:lnTo>
                  <a:pt x="6999945" y="976317"/>
                </a:lnTo>
                <a:cubicBezTo>
                  <a:pt x="6960943" y="993877"/>
                  <a:pt x="6888101" y="1027023"/>
                  <a:pt x="6838089" y="1049974"/>
                </a:cubicBezTo>
                <a:cubicBezTo>
                  <a:pt x="6788078" y="1072927"/>
                  <a:pt x="6742269" y="1093906"/>
                  <a:pt x="6736297" y="1096594"/>
                </a:cubicBezTo>
                <a:lnTo>
                  <a:pt x="6725435" y="1101483"/>
                </a:lnTo>
                <a:lnTo>
                  <a:pt x="6731185" y="1104551"/>
                </a:lnTo>
                <a:cubicBezTo>
                  <a:pt x="6749986" y="1114597"/>
                  <a:pt x="6847404" y="1155415"/>
                  <a:pt x="6849886" y="1154285"/>
                </a:cubicBezTo>
                <a:cubicBezTo>
                  <a:pt x="6851508" y="1153540"/>
                  <a:pt x="6852000" y="1153663"/>
                  <a:pt x="6850992" y="1154555"/>
                </a:cubicBezTo>
                <a:cubicBezTo>
                  <a:pt x="6847994" y="1157182"/>
                  <a:pt x="7083355" y="1253996"/>
                  <a:pt x="7088934" y="1252436"/>
                </a:cubicBezTo>
                <a:cubicBezTo>
                  <a:pt x="7090384" y="1252033"/>
                  <a:pt x="7110831" y="1241635"/>
                  <a:pt x="7134399" y="1229328"/>
                </a:cubicBezTo>
                <a:lnTo>
                  <a:pt x="7134399" y="1229330"/>
                </a:lnTo>
                <a:cubicBezTo>
                  <a:pt x="7202768" y="1193627"/>
                  <a:pt x="7330611" y="1127418"/>
                  <a:pt x="7363936" y="1110466"/>
                </a:cubicBezTo>
                <a:cubicBezTo>
                  <a:pt x="7373348" y="1105675"/>
                  <a:pt x="7391387" y="1096400"/>
                  <a:pt x="7404019" y="1089857"/>
                </a:cubicBezTo>
                <a:lnTo>
                  <a:pt x="7426972" y="1077959"/>
                </a:lnTo>
                <a:lnTo>
                  <a:pt x="7378288" y="1060724"/>
                </a:lnTo>
                <a:cubicBezTo>
                  <a:pt x="7351525" y="1051245"/>
                  <a:pt x="7311147" y="1036682"/>
                  <a:pt x="7288587" y="1028362"/>
                </a:cubicBezTo>
                <a:cubicBezTo>
                  <a:pt x="7266026" y="1020042"/>
                  <a:pt x="7246931" y="1013725"/>
                  <a:pt x="7246194" y="1014323"/>
                </a:cubicBezTo>
                <a:cubicBezTo>
                  <a:pt x="7245432" y="1014920"/>
                  <a:pt x="7244817" y="1014480"/>
                  <a:pt x="7244817" y="1013342"/>
                </a:cubicBezTo>
                <a:cubicBezTo>
                  <a:pt x="7244817" y="1012204"/>
                  <a:pt x="7240566" y="1009917"/>
                  <a:pt x="7235356" y="1008259"/>
                </a:cubicBezTo>
                <a:cubicBezTo>
                  <a:pt x="7230146" y="1006601"/>
                  <a:pt x="7190997" y="991552"/>
                  <a:pt x="7148382" y="974818"/>
                </a:cubicBezTo>
                <a:close/>
                <a:moveTo>
                  <a:pt x="11549618" y="926137"/>
                </a:moveTo>
                <a:lnTo>
                  <a:pt x="11549633" y="926139"/>
                </a:lnTo>
                <a:lnTo>
                  <a:pt x="11549642" y="926151"/>
                </a:lnTo>
                <a:close/>
                <a:moveTo>
                  <a:pt x="8906253" y="924810"/>
                </a:moveTo>
                <a:cubicBezTo>
                  <a:pt x="8921566" y="924788"/>
                  <a:pt x="8938703" y="925778"/>
                  <a:pt x="8958431" y="927644"/>
                </a:cubicBezTo>
                <a:cubicBezTo>
                  <a:pt x="9022524" y="933705"/>
                  <a:pt x="9097505" y="939390"/>
                  <a:pt x="9164375" y="943257"/>
                </a:cubicBezTo>
                <a:cubicBezTo>
                  <a:pt x="9208464" y="945804"/>
                  <a:pt x="9238643" y="947042"/>
                  <a:pt x="9355303" y="951088"/>
                </a:cubicBezTo>
                <a:cubicBezTo>
                  <a:pt x="9394920" y="952465"/>
                  <a:pt x="9408313" y="961575"/>
                  <a:pt x="9396787" y="979316"/>
                </a:cubicBezTo>
                <a:cubicBezTo>
                  <a:pt x="9393249" y="984757"/>
                  <a:pt x="9082243" y="1228534"/>
                  <a:pt x="9056733" y="1245836"/>
                </a:cubicBezTo>
                <a:cubicBezTo>
                  <a:pt x="9022131" y="1269325"/>
                  <a:pt x="8965607" y="1282622"/>
                  <a:pt x="8922304" y="1277451"/>
                </a:cubicBezTo>
                <a:lnTo>
                  <a:pt x="8922304" y="1277463"/>
                </a:lnTo>
                <a:cubicBezTo>
                  <a:pt x="8918250" y="1276978"/>
                  <a:pt x="8890061" y="1273946"/>
                  <a:pt x="8859636" y="1270726"/>
                </a:cubicBezTo>
                <a:cubicBezTo>
                  <a:pt x="8701197" y="1253943"/>
                  <a:pt x="8484931" y="1222611"/>
                  <a:pt x="8467040" y="1213839"/>
                </a:cubicBezTo>
                <a:cubicBezTo>
                  <a:pt x="8451459" y="1206207"/>
                  <a:pt x="8447281" y="1194358"/>
                  <a:pt x="8455981" y="1182524"/>
                </a:cubicBezTo>
                <a:cubicBezTo>
                  <a:pt x="8459323" y="1178006"/>
                  <a:pt x="8655732" y="1047499"/>
                  <a:pt x="8796968" y="955964"/>
                </a:cubicBezTo>
                <a:cubicBezTo>
                  <a:pt x="8830791" y="934048"/>
                  <a:pt x="8860314" y="924877"/>
                  <a:pt x="8906253" y="924810"/>
                </a:cubicBezTo>
                <a:close/>
                <a:moveTo>
                  <a:pt x="10060396" y="924200"/>
                </a:moveTo>
                <a:cubicBezTo>
                  <a:pt x="10100369" y="923434"/>
                  <a:pt x="10107701" y="931019"/>
                  <a:pt x="10093287" y="949821"/>
                </a:cubicBezTo>
                <a:cubicBezTo>
                  <a:pt x="10089109" y="955293"/>
                  <a:pt x="9801475" y="1225921"/>
                  <a:pt x="9772894" y="1251296"/>
                </a:cubicBezTo>
                <a:cubicBezTo>
                  <a:pt x="9717205" y="1300737"/>
                  <a:pt x="9630895" y="1310738"/>
                  <a:pt x="9333923" y="1302164"/>
                </a:cubicBezTo>
                <a:lnTo>
                  <a:pt x="9333923" y="1302172"/>
                </a:lnTo>
                <a:cubicBezTo>
                  <a:pt x="9072093" y="1294612"/>
                  <a:pt x="9073248" y="1308827"/>
                  <a:pt x="9318489" y="1114253"/>
                </a:cubicBezTo>
                <a:lnTo>
                  <a:pt x="9487521" y="980137"/>
                </a:lnTo>
                <a:lnTo>
                  <a:pt x="9513325" y="970145"/>
                </a:lnTo>
                <a:cubicBezTo>
                  <a:pt x="9554366" y="954255"/>
                  <a:pt x="9565745" y="952478"/>
                  <a:pt x="9641119" y="950207"/>
                </a:cubicBezTo>
                <a:cubicBezTo>
                  <a:pt x="9766578" y="946426"/>
                  <a:pt x="9895084" y="938545"/>
                  <a:pt x="10009140" y="927644"/>
                </a:cubicBezTo>
                <a:cubicBezTo>
                  <a:pt x="10030121" y="925639"/>
                  <a:pt x="10047072" y="924455"/>
                  <a:pt x="10060396" y="924200"/>
                </a:cubicBezTo>
                <a:close/>
                <a:moveTo>
                  <a:pt x="11990039" y="907156"/>
                </a:moveTo>
                <a:cubicBezTo>
                  <a:pt x="11989670" y="906427"/>
                  <a:pt x="11954477" y="919997"/>
                  <a:pt x="11911814" y="937316"/>
                </a:cubicBezTo>
                <a:cubicBezTo>
                  <a:pt x="11776206" y="992385"/>
                  <a:pt x="11665123" y="1034415"/>
                  <a:pt x="11543671" y="1076644"/>
                </a:cubicBezTo>
                <a:lnTo>
                  <a:pt x="11510739" y="1088061"/>
                </a:lnTo>
                <a:lnTo>
                  <a:pt x="11473876" y="1141822"/>
                </a:lnTo>
                <a:cubicBezTo>
                  <a:pt x="11356157" y="1313409"/>
                  <a:pt x="11255643" y="1460617"/>
                  <a:pt x="11255643" y="1461458"/>
                </a:cubicBezTo>
                <a:cubicBezTo>
                  <a:pt x="11255643" y="1462989"/>
                  <a:pt x="11254316" y="1463348"/>
                  <a:pt x="11316123" y="1445072"/>
                </a:cubicBezTo>
                <a:lnTo>
                  <a:pt x="11316271" y="1445064"/>
                </a:lnTo>
                <a:cubicBezTo>
                  <a:pt x="11452814" y="1404680"/>
                  <a:pt x="11574243" y="1365243"/>
                  <a:pt x="11687094" y="1324599"/>
                </a:cubicBezTo>
                <a:cubicBezTo>
                  <a:pt x="11710072" y="1316324"/>
                  <a:pt x="11733075" y="1308164"/>
                  <a:pt x="11738236" y="1306467"/>
                </a:cubicBezTo>
                <a:cubicBezTo>
                  <a:pt x="11746812" y="1303650"/>
                  <a:pt x="11748878" y="1301306"/>
                  <a:pt x="11761951" y="1279780"/>
                </a:cubicBezTo>
                <a:cubicBezTo>
                  <a:pt x="11769840" y="1266799"/>
                  <a:pt x="11795867" y="1224509"/>
                  <a:pt x="11819828" y="1185801"/>
                </a:cubicBezTo>
                <a:cubicBezTo>
                  <a:pt x="11843764" y="1147093"/>
                  <a:pt x="11871953" y="1101347"/>
                  <a:pt x="11882447" y="1084143"/>
                </a:cubicBezTo>
                <a:cubicBezTo>
                  <a:pt x="11892965" y="1066939"/>
                  <a:pt x="11921620" y="1020378"/>
                  <a:pt x="11946121" y="980673"/>
                </a:cubicBezTo>
                <a:cubicBezTo>
                  <a:pt x="11970648" y="940967"/>
                  <a:pt x="11990407" y="907886"/>
                  <a:pt x="11990039" y="907156"/>
                </a:cubicBezTo>
                <a:close/>
                <a:moveTo>
                  <a:pt x="5818690" y="904736"/>
                </a:moveTo>
                <a:lnTo>
                  <a:pt x="5810187" y="907188"/>
                </a:lnTo>
                <a:cubicBezTo>
                  <a:pt x="5780205" y="915807"/>
                  <a:pt x="5407957" y="1065598"/>
                  <a:pt x="5407957" y="1069035"/>
                </a:cubicBezTo>
                <a:cubicBezTo>
                  <a:pt x="5407957" y="1072646"/>
                  <a:pt x="5582493" y="1175617"/>
                  <a:pt x="5711860" y="1248336"/>
                </a:cubicBezTo>
                <a:lnTo>
                  <a:pt x="5769047" y="1280482"/>
                </a:lnTo>
                <a:lnTo>
                  <a:pt x="5778951" y="1276020"/>
                </a:lnTo>
                <a:cubicBezTo>
                  <a:pt x="5784407" y="1273567"/>
                  <a:pt x="5827021" y="1253951"/>
                  <a:pt x="5873641" y="1232429"/>
                </a:cubicBezTo>
                <a:lnTo>
                  <a:pt x="5873666" y="1232429"/>
                </a:lnTo>
                <a:cubicBezTo>
                  <a:pt x="5946287" y="1198911"/>
                  <a:pt x="6050267" y="1152029"/>
                  <a:pt x="6145842" y="1109737"/>
                </a:cubicBezTo>
                <a:cubicBezTo>
                  <a:pt x="6176635" y="1096105"/>
                  <a:pt x="6183172" y="1103337"/>
                  <a:pt x="6100377" y="1059428"/>
                </a:cubicBezTo>
                <a:cubicBezTo>
                  <a:pt x="6016057" y="1014716"/>
                  <a:pt x="5964965" y="986841"/>
                  <a:pt x="5881186" y="939816"/>
                </a:cubicBezTo>
                <a:close/>
                <a:moveTo>
                  <a:pt x="9629765" y="898562"/>
                </a:moveTo>
                <a:lnTo>
                  <a:pt x="9629790" y="898564"/>
                </a:lnTo>
                <a:lnTo>
                  <a:pt x="9629790" y="898564"/>
                </a:lnTo>
                <a:close/>
                <a:moveTo>
                  <a:pt x="7074284" y="883444"/>
                </a:moveTo>
                <a:cubicBezTo>
                  <a:pt x="7102598" y="885639"/>
                  <a:pt x="7135935" y="896470"/>
                  <a:pt x="7189006" y="917076"/>
                </a:cubicBezTo>
                <a:cubicBezTo>
                  <a:pt x="7299425" y="959942"/>
                  <a:pt x="7417486" y="1002660"/>
                  <a:pt x="7516281" y="1035488"/>
                </a:cubicBezTo>
                <a:cubicBezTo>
                  <a:pt x="7604753" y="1064885"/>
                  <a:pt x="7603622" y="1066341"/>
                  <a:pt x="7413259" y="1167674"/>
                </a:cubicBezTo>
                <a:cubicBezTo>
                  <a:pt x="7337566" y="1207964"/>
                  <a:pt x="7248528" y="1255704"/>
                  <a:pt x="7215425" y="1273762"/>
                </a:cubicBezTo>
                <a:cubicBezTo>
                  <a:pt x="7128353" y="1321235"/>
                  <a:pt x="7112477" y="1326007"/>
                  <a:pt x="7056985" y="1321403"/>
                </a:cubicBezTo>
                <a:lnTo>
                  <a:pt x="7056912" y="1321393"/>
                </a:lnTo>
                <a:cubicBezTo>
                  <a:pt x="7029141" y="1319086"/>
                  <a:pt x="6857357" y="1248942"/>
                  <a:pt x="6650184" y="1155378"/>
                </a:cubicBezTo>
                <a:cubicBezTo>
                  <a:pt x="6568101" y="1118286"/>
                  <a:pt x="6555076" y="1099974"/>
                  <a:pt x="6594225" y="1076722"/>
                </a:cubicBezTo>
                <a:cubicBezTo>
                  <a:pt x="6607078" y="1069088"/>
                  <a:pt x="6894270" y="941929"/>
                  <a:pt x="6989697" y="901622"/>
                </a:cubicBezTo>
                <a:cubicBezTo>
                  <a:pt x="7022678" y="887688"/>
                  <a:pt x="7045969" y="881248"/>
                  <a:pt x="7074284" y="883444"/>
                </a:cubicBezTo>
                <a:close/>
                <a:moveTo>
                  <a:pt x="10687693" y="879751"/>
                </a:moveTo>
                <a:cubicBezTo>
                  <a:pt x="10686778" y="878975"/>
                  <a:pt x="10684738" y="879232"/>
                  <a:pt x="10682317" y="881155"/>
                </a:cubicBezTo>
                <a:cubicBezTo>
                  <a:pt x="10681432" y="881867"/>
                  <a:pt x="10677082" y="882762"/>
                  <a:pt x="10672708" y="883144"/>
                </a:cubicBezTo>
                <a:cubicBezTo>
                  <a:pt x="10668309" y="883525"/>
                  <a:pt x="10664352" y="884651"/>
                  <a:pt x="10663934" y="885648"/>
                </a:cubicBezTo>
                <a:cubicBezTo>
                  <a:pt x="10663493" y="886645"/>
                  <a:pt x="10661575" y="886975"/>
                  <a:pt x="10659633" y="886383"/>
                </a:cubicBezTo>
                <a:cubicBezTo>
                  <a:pt x="10657692" y="885791"/>
                  <a:pt x="10656095" y="886060"/>
                  <a:pt x="10656095" y="886981"/>
                </a:cubicBezTo>
                <a:cubicBezTo>
                  <a:pt x="10656095" y="887902"/>
                  <a:pt x="10651991" y="888729"/>
                  <a:pt x="10647001" y="888819"/>
                </a:cubicBezTo>
                <a:cubicBezTo>
                  <a:pt x="10642013" y="888909"/>
                  <a:pt x="10637515" y="890013"/>
                  <a:pt x="10636975" y="891274"/>
                </a:cubicBezTo>
                <a:cubicBezTo>
                  <a:pt x="10636459" y="892535"/>
                  <a:pt x="10635107" y="893116"/>
                  <a:pt x="10633977" y="892565"/>
                </a:cubicBezTo>
                <a:cubicBezTo>
                  <a:pt x="10630782" y="890989"/>
                  <a:pt x="10545283" y="908339"/>
                  <a:pt x="10547347" y="910148"/>
                </a:cubicBezTo>
                <a:cubicBezTo>
                  <a:pt x="10548355" y="911035"/>
                  <a:pt x="10547225" y="911199"/>
                  <a:pt x="10544816" y="910511"/>
                </a:cubicBezTo>
                <a:cubicBezTo>
                  <a:pt x="10538992" y="908849"/>
                  <a:pt x="10506208" y="914970"/>
                  <a:pt x="10500236" y="918833"/>
                </a:cubicBezTo>
                <a:cubicBezTo>
                  <a:pt x="10497631" y="920515"/>
                  <a:pt x="10496329" y="920790"/>
                  <a:pt x="10497311" y="919447"/>
                </a:cubicBezTo>
                <a:cubicBezTo>
                  <a:pt x="10499228" y="916841"/>
                  <a:pt x="10495910" y="916053"/>
                  <a:pt x="10492962" y="918411"/>
                </a:cubicBezTo>
                <a:cubicBezTo>
                  <a:pt x="10491979" y="919185"/>
                  <a:pt x="10489299" y="919870"/>
                  <a:pt x="10487014" y="919932"/>
                </a:cubicBezTo>
                <a:cubicBezTo>
                  <a:pt x="10477798" y="920184"/>
                  <a:pt x="10459489" y="923404"/>
                  <a:pt x="10459489" y="924775"/>
                </a:cubicBezTo>
                <a:cubicBezTo>
                  <a:pt x="10459489" y="925578"/>
                  <a:pt x="10456565" y="925791"/>
                  <a:pt x="10452977" y="925246"/>
                </a:cubicBezTo>
                <a:cubicBezTo>
                  <a:pt x="10448528" y="924567"/>
                  <a:pt x="10447030" y="924954"/>
                  <a:pt x="10448184" y="926471"/>
                </a:cubicBezTo>
                <a:cubicBezTo>
                  <a:pt x="10449241" y="927813"/>
                  <a:pt x="10448627" y="928297"/>
                  <a:pt x="10446685" y="927699"/>
                </a:cubicBezTo>
                <a:cubicBezTo>
                  <a:pt x="10440762" y="925897"/>
                  <a:pt x="10411517" y="931785"/>
                  <a:pt x="10412329" y="934612"/>
                </a:cubicBezTo>
                <a:cubicBezTo>
                  <a:pt x="10412894" y="936541"/>
                  <a:pt x="10412255" y="936669"/>
                  <a:pt x="10409871" y="935103"/>
                </a:cubicBezTo>
                <a:cubicBezTo>
                  <a:pt x="10406356" y="932792"/>
                  <a:pt x="10381830" y="935445"/>
                  <a:pt x="10376940" y="938665"/>
                </a:cubicBezTo>
                <a:cubicBezTo>
                  <a:pt x="10375465" y="939634"/>
                  <a:pt x="10373573" y="939888"/>
                  <a:pt x="10372737" y="939228"/>
                </a:cubicBezTo>
                <a:cubicBezTo>
                  <a:pt x="10371926" y="938565"/>
                  <a:pt x="10369248" y="938725"/>
                  <a:pt x="10366838" y="939579"/>
                </a:cubicBezTo>
                <a:cubicBezTo>
                  <a:pt x="10364406" y="940434"/>
                  <a:pt x="10360204" y="941349"/>
                  <a:pt x="10357500" y="941611"/>
                </a:cubicBezTo>
                <a:cubicBezTo>
                  <a:pt x="10334374" y="943861"/>
                  <a:pt x="10302376" y="948866"/>
                  <a:pt x="10303311" y="950083"/>
                </a:cubicBezTo>
                <a:cubicBezTo>
                  <a:pt x="10303827" y="950744"/>
                  <a:pt x="10297782" y="951403"/>
                  <a:pt x="10289868" y="951548"/>
                </a:cubicBezTo>
                <a:cubicBezTo>
                  <a:pt x="10281955" y="951692"/>
                  <a:pt x="10273623" y="952996"/>
                  <a:pt x="10271338" y="954445"/>
                </a:cubicBezTo>
                <a:cubicBezTo>
                  <a:pt x="10262588" y="959979"/>
                  <a:pt x="10248483" y="972536"/>
                  <a:pt x="10249489" y="973858"/>
                </a:cubicBezTo>
                <a:cubicBezTo>
                  <a:pt x="10250080" y="974620"/>
                  <a:pt x="10248851" y="975768"/>
                  <a:pt x="10246738" y="976411"/>
                </a:cubicBezTo>
                <a:cubicBezTo>
                  <a:pt x="10244649" y="977054"/>
                  <a:pt x="10243617" y="978487"/>
                  <a:pt x="10244477" y="979598"/>
                </a:cubicBezTo>
                <a:cubicBezTo>
                  <a:pt x="10245336" y="980706"/>
                  <a:pt x="10245091" y="981373"/>
                  <a:pt x="10243912" y="981077"/>
                </a:cubicBezTo>
                <a:cubicBezTo>
                  <a:pt x="10241281" y="980424"/>
                  <a:pt x="10225626" y="994230"/>
                  <a:pt x="10227396" y="995632"/>
                </a:cubicBezTo>
                <a:cubicBezTo>
                  <a:pt x="10228084" y="996179"/>
                  <a:pt x="10225750" y="998130"/>
                  <a:pt x="10222235" y="999970"/>
                </a:cubicBezTo>
                <a:cubicBezTo>
                  <a:pt x="10218673" y="1001827"/>
                  <a:pt x="10216387" y="1004488"/>
                  <a:pt x="10217099" y="1005956"/>
                </a:cubicBezTo>
                <a:cubicBezTo>
                  <a:pt x="10217787" y="1007411"/>
                  <a:pt x="10216485" y="1009764"/>
                  <a:pt x="10214199" y="1011188"/>
                </a:cubicBezTo>
                <a:cubicBezTo>
                  <a:pt x="10210390" y="1013561"/>
                  <a:pt x="10210341" y="1013452"/>
                  <a:pt x="10213708" y="1009864"/>
                </a:cubicBezTo>
                <a:cubicBezTo>
                  <a:pt x="10217296" y="1005993"/>
                  <a:pt x="10217296" y="1005991"/>
                  <a:pt x="10211865" y="1009678"/>
                </a:cubicBezTo>
                <a:cubicBezTo>
                  <a:pt x="10208842" y="1011727"/>
                  <a:pt x="10206360" y="1014226"/>
                  <a:pt x="10206360" y="1015231"/>
                </a:cubicBezTo>
                <a:cubicBezTo>
                  <a:pt x="10206360" y="1016235"/>
                  <a:pt x="10203878" y="1018804"/>
                  <a:pt x="10200830" y="1020941"/>
                </a:cubicBezTo>
                <a:cubicBezTo>
                  <a:pt x="10197807" y="1023076"/>
                  <a:pt x="10196972" y="1024145"/>
                  <a:pt x="10198987" y="1023318"/>
                </a:cubicBezTo>
                <a:cubicBezTo>
                  <a:pt x="10201027" y="1022489"/>
                  <a:pt x="10198447" y="1025019"/>
                  <a:pt x="10193237" y="1028939"/>
                </a:cubicBezTo>
                <a:cubicBezTo>
                  <a:pt x="10187485" y="1033290"/>
                  <a:pt x="10184511" y="1036983"/>
                  <a:pt x="10185642" y="1038418"/>
                </a:cubicBezTo>
                <a:cubicBezTo>
                  <a:pt x="10186699" y="1039798"/>
                  <a:pt x="10186429" y="1040260"/>
                  <a:pt x="10184954" y="1039537"/>
                </a:cubicBezTo>
                <a:cubicBezTo>
                  <a:pt x="10183578" y="1038858"/>
                  <a:pt x="10180358" y="1040193"/>
                  <a:pt x="10177827" y="1042502"/>
                </a:cubicBezTo>
                <a:cubicBezTo>
                  <a:pt x="10175272" y="1044813"/>
                  <a:pt x="10174559" y="1046066"/>
                  <a:pt x="10176230" y="1045288"/>
                </a:cubicBezTo>
                <a:cubicBezTo>
                  <a:pt x="10178294" y="1044334"/>
                  <a:pt x="10178810" y="1044856"/>
                  <a:pt x="10177827" y="1046895"/>
                </a:cubicBezTo>
                <a:cubicBezTo>
                  <a:pt x="10177016" y="1048559"/>
                  <a:pt x="10175518" y="1049505"/>
                  <a:pt x="10174486" y="1048999"/>
                </a:cubicBezTo>
                <a:cubicBezTo>
                  <a:pt x="10173452" y="1048492"/>
                  <a:pt x="10170602" y="1049855"/>
                  <a:pt x="10168120" y="1052027"/>
                </a:cubicBezTo>
                <a:cubicBezTo>
                  <a:pt x="10163770" y="1055863"/>
                  <a:pt x="10163770" y="1055935"/>
                  <a:pt x="10168415" y="1054631"/>
                </a:cubicBezTo>
                <a:cubicBezTo>
                  <a:pt x="10171044" y="1053892"/>
                  <a:pt x="10169324" y="1055428"/>
                  <a:pt x="10164581" y="1058046"/>
                </a:cubicBezTo>
                <a:cubicBezTo>
                  <a:pt x="10159863" y="1060662"/>
                  <a:pt x="10156054" y="1063649"/>
                  <a:pt x="10156151" y="1064681"/>
                </a:cubicBezTo>
                <a:cubicBezTo>
                  <a:pt x="10156249" y="1065714"/>
                  <a:pt x="10153743" y="1068161"/>
                  <a:pt x="10150621" y="1070122"/>
                </a:cubicBezTo>
                <a:cubicBezTo>
                  <a:pt x="10147500" y="1072081"/>
                  <a:pt x="10144920" y="1074728"/>
                  <a:pt x="10144920" y="1076004"/>
                </a:cubicBezTo>
                <a:cubicBezTo>
                  <a:pt x="10144920" y="1077281"/>
                  <a:pt x="10142709" y="1079424"/>
                  <a:pt x="10140005" y="1080767"/>
                </a:cubicBezTo>
                <a:cubicBezTo>
                  <a:pt x="10137302" y="1082110"/>
                  <a:pt x="10135090" y="1084419"/>
                  <a:pt x="10135090" y="1085898"/>
                </a:cubicBezTo>
                <a:cubicBezTo>
                  <a:pt x="10135090" y="1087378"/>
                  <a:pt x="10132337" y="1090027"/>
                  <a:pt x="10128971" y="1091785"/>
                </a:cubicBezTo>
                <a:cubicBezTo>
                  <a:pt x="10125604" y="1093540"/>
                  <a:pt x="10123097" y="1095726"/>
                  <a:pt x="10123442" y="1096639"/>
                </a:cubicBezTo>
                <a:cubicBezTo>
                  <a:pt x="10123761" y="1097550"/>
                  <a:pt x="10121696" y="1099953"/>
                  <a:pt x="10118846" y="1101978"/>
                </a:cubicBezTo>
                <a:cubicBezTo>
                  <a:pt x="10110810" y="1107694"/>
                  <a:pt x="10081933" y="1136927"/>
                  <a:pt x="10086013" y="1135226"/>
                </a:cubicBezTo>
                <a:cubicBezTo>
                  <a:pt x="10088003" y="1134393"/>
                  <a:pt x="10086799" y="1135488"/>
                  <a:pt x="10083333" y="1137658"/>
                </a:cubicBezTo>
                <a:cubicBezTo>
                  <a:pt x="10079893" y="1139828"/>
                  <a:pt x="10071636" y="1147151"/>
                  <a:pt x="10065000" y="1153931"/>
                </a:cubicBezTo>
                <a:cubicBezTo>
                  <a:pt x="10058340" y="1160713"/>
                  <a:pt x="10055096" y="1164939"/>
                  <a:pt x="10057750" y="1163327"/>
                </a:cubicBezTo>
                <a:cubicBezTo>
                  <a:pt x="10060429" y="1161714"/>
                  <a:pt x="10055686" y="1165964"/>
                  <a:pt x="10047232" y="1172769"/>
                </a:cubicBezTo>
                <a:cubicBezTo>
                  <a:pt x="10038803" y="1179576"/>
                  <a:pt x="10031872" y="1186293"/>
                  <a:pt x="10031872" y="1187695"/>
                </a:cubicBezTo>
                <a:cubicBezTo>
                  <a:pt x="10031872" y="1189099"/>
                  <a:pt x="10029071" y="1191707"/>
                  <a:pt x="10025654" y="1193490"/>
                </a:cubicBezTo>
                <a:cubicBezTo>
                  <a:pt x="10022239" y="1195275"/>
                  <a:pt x="10020002" y="1197478"/>
                  <a:pt x="10020715" y="1198389"/>
                </a:cubicBezTo>
                <a:cubicBezTo>
                  <a:pt x="10021427" y="1199300"/>
                  <a:pt x="10019167" y="1201530"/>
                  <a:pt x="10015677" y="1203347"/>
                </a:cubicBezTo>
                <a:cubicBezTo>
                  <a:pt x="10012187" y="1205163"/>
                  <a:pt x="10009926" y="1207128"/>
                  <a:pt x="10010664" y="1207712"/>
                </a:cubicBezTo>
                <a:cubicBezTo>
                  <a:pt x="10011400" y="1208299"/>
                  <a:pt x="10009557" y="1210398"/>
                  <a:pt x="10006584" y="1212379"/>
                </a:cubicBezTo>
                <a:cubicBezTo>
                  <a:pt x="10002062" y="1215379"/>
                  <a:pt x="10001841" y="1215991"/>
                  <a:pt x="10005306" y="1216046"/>
                </a:cubicBezTo>
                <a:cubicBezTo>
                  <a:pt x="10007592" y="1216081"/>
                  <a:pt x="10010172" y="1215217"/>
                  <a:pt x="10011007" y="1214124"/>
                </a:cubicBezTo>
                <a:lnTo>
                  <a:pt x="10011007" y="1214126"/>
                </a:lnTo>
                <a:cubicBezTo>
                  <a:pt x="10011868" y="1213033"/>
                  <a:pt x="10013760" y="1212728"/>
                  <a:pt x="10015234" y="1213450"/>
                </a:cubicBezTo>
                <a:cubicBezTo>
                  <a:pt x="10016734" y="1214197"/>
                  <a:pt x="10017201" y="1213860"/>
                  <a:pt x="10016267" y="1212670"/>
                </a:cubicBezTo>
                <a:cubicBezTo>
                  <a:pt x="10015161" y="1211256"/>
                  <a:pt x="10017078" y="1211309"/>
                  <a:pt x="10022140" y="1212830"/>
                </a:cubicBezTo>
                <a:cubicBezTo>
                  <a:pt x="10027399" y="1214412"/>
                  <a:pt x="10030152" y="1214462"/>
                  <a:pt x="10031381" y="1213000"/>
                </a:cubicBezTo>
                <a:cubicBezTo>
                  <a:pt x="10032314" y="1211855"/>
                  <a:pt x="10037525" y="1210822"/>
                  <a:pt x="10042931" y="1210703"/>
                </a:cubicBezTo>
                <a:cubicBezTo>
                  <a:pt x="10054703" y="1210445"/>
                  <a:pt x="10074094" y="1208912"/>
                  <a:pt x="10085939" y="1207303"/>
                </a:cubicBezTo>
                <a:cubicBezTo>
                  <a:pt x="10100020" y="1205392"/>
                  <a:pt x="10113807" y="1204170"/>
                  <a:pt x="10120099" y="1204281"/>
                </a:cubicBezTo>
                <a:cubicBezTo>
                  <a:pt x="10123343" y="1204340"/>
                  <a:pt x="10127275" y="1203528"/>
                  <a:pt x="10128873" y="1202481"/>
                </a:cubicBezTo>
                <a:cubicBezTo>
                  <a:pt x="10130445" y="1201433"/>
                  <a:pt x="10134992" y="1200655"/>
                  <a:pt x="10138948" y="1200752"/>
                </a:cubicBezTo>
                <a:cubicBezTo>
                  <a:pt x="10142906" y="1200850"/>
                  <a:pt x="10150572" y="1200369"/>
                  <a:pt x="10155979" y="1199683"/>
                </a:cubicBezTo>
                <a:cubicBezTo>
                  <a:pt x="10161387" y="1198997"/>
                  <a:pt x="10169693" y="1198039"/>
                  <a:pt x="10174411" y="1197554"/>
                </a:cubicBezTo>
                <a:cubicBezTo>
                  <a:pt x="10179155" y="1197071"/>
                  <a:pt x="10186331" y="1196147"/>
                  <a:pt x="10190385" y="1195503"/>
                </a:cubicBezTo>
                <a:cubicBezTo>
                  <a:pt x="10194440" y="1194858"/>
                  <a:pt x="10200806" y="1194062"/>
                  <a:pt x="10204516" y="1193736"/>
                </a:cubicBezTo>
                <a:cubicBezTo>
                  <a:pt x="10208228" y="1193410"/>
                  <a:pt x="10211840" y="1192923"/>
                  <a:pt x="10212503" y="1192653"/>
                </a:cubicBezTo>
                <a:cubicBezTo>
                  <a:pt x="10213192" y="1192385"/>
                  <a:pt x="10216780" y="1191908"/>
                  <a:pt x="10220491" y="1191595"/>
                </a:cubicBezTo>
                <a:cubicBezTo>
                  <a:pt x="10226979" y="1191050"/>
                  <a:pt x="10236071" y="1189922"/>
                  <a:pt x="10251825" y="1187705"/>
                </a:cubicBezTo>
                <a:cubicBezTo>
                  <a:pt x="10255879" y="1187134"/>
                  <a:pt x="10261974" y="1186368"/>
                  <a:pt x="10265341" y="1186002"/>
                </a:cubicBezTo>
                <a:cubicBezTo>
                  <a:pt x="10268732" y="1185637"/>
                  <a:pt x="10272050" y="1185087"/>
                  <a:pt x="10272714" y="1184780"/>
                </a:cubicBezTo>
                <a:cubicBezTo>
                  <a:pt x="10274311" y="1184053"/>
                  <a:pt x="10287140" y="1182933"/>
                  <a:pt x="10294365" y="1182888"/>
                </a:cubicBezTo>
                <a:cubicBezTo>
                  <a:pt x="10297461" y="1182868"/>
                  <a:pt x="10299501" y="1182188"/>
                  <a:pt x="10298863" y="1181375"/>
                </a:cubicBezTo>
                <a:cubicBezTo>
                  <a:pt x="10298248" y="1180561"/>
                  <a:pt x="10301222" y="1179717"/>
                  <a:pt x="10305497" y="1179496"/>
                </a:cubicBezTo>
                <a:cubicBezTo>
                  <a:pt x="10317785" y="1178863"/>
                  <a:pt x="10330910" y="1177471"/>
                  <a:pt x="10339633" y="1175870"/>
                </a:cubicBezTo>
                <a:cubicBezTo>
                  <a:pt x="10348924" y="1174167"/>
                  <a:pt x="10355952" y="1173172"/>
                  <a:pt x="10361186" y="1172820"/>
                </a:cubicBezTo>
                <a:cubicBezTo>
                  <a:pt x="10363226" y="1172683"/>
                  <a:pt x="10365979" y="1171934"/>
                  <a:pt x="10367330" y="1171154"/>
                </a:cubicBezTo>
                <a:cubicBezTo>
                  <a:pt x="10368681" y="1170376"/>
                  <a:pt x="10374089" y="1169639"/>
                  <a:pt x="10379348" y="1169516"/>
                </a:cubicBezTo>
                <a:cubicBezTo>
                  <a:pt x="10384608" y="1169393"/>
                  <a:pt x="10391636" y="1167860"/>
                  <a:pt x="10395003" y="1166109"/>
                </a:cubicBezTo>
                <a:cubicBezTo>
                  <a:pt x="10398369" y="1164357"/>
                  <a:pt x="10400360" y="1163896"/>
                  <a:pt x="10399450" y="1165082"/>
                </a:cubicBezTo>
                <a:cubicBezTo>
                  <a:pt x="10398493" y="1166316"/>
                  <a:pt x="10399475" y="1167238"/>
                  <a:pt x="10401736" y="1167238"/>
                </a:cubicBezTo>
                <a:cubicBezTo>
                  <a:pt x="10403924" y="1167238"/>
                  <a:pt x="10405127" y="1166478"/>
                  <a:pt x="10404391" y="1165546"/>
                </a:cubicBezTo>
                <a:cubicBezTo>
                  <a:pt x="10403678" y="1164615"/>
                  <a:pt x="10406381" y="1164157"/>
                  <a:pt x="10410412" y="1164531"/>
                </a:cubicBezTo>
                <a:cubicBezTo>
                  <a:pt x="10414418" y="1164902"/>
                  <a:pt x="10417710" y="1164294"/>
                  <a:pt x="10417710" y="1163176"/>
                </a:cubicBezTo>
                <a:cubicBezTo>
                  <a:pt x="10417710" y="1162058"/>
                  <a:pt x="10418817" y="1161686"/>
                  <a:pt x="10420168" y="1162351"/>
                </a:cubicBezTo>
                <a:cubicBezTo>
                  <a:pt x="10421519" y="1163016"/>
                  <a:pt x="10422651" y="1162408"/>
                  <a:pt x="10422675" y="1161000"/>
                </a:cubicBezTo>
                <a:cubicBezTo>
                  <a:pt x="10422700" y="1158963"/>
                  <a:pt x="10423142" y="1158981"/>
                  <a:pt x="10424813" y="1161094"/>
                </a:cubicBezTo>
                <a:cubicBezTo>
                  <a:pt x="10426312" y="1162973"/>
                  <a:pt x="10427418" y="1163106"/>
                  <a:pt x="10428647" y="1161551"/>
                </a:cubicBezTo>
                <a:cubicBezTo>
                  <a:pt x="10429581" y="1160343"/>
                  <a:pt x="10431546" y="1159946"/>
                  <a:pt x="10433021" y="1160666"/>
                </a:cubicBezTo>
                <a:cubicBezTo>
                  <a:pt x="10434496" y="1161403"/>
                  <a:pt x="10434988" y="1161078"/>
                  <a:pt x="10434078" y="1159927"/>
                </a:cubicBezTo>
                <a:cubicBezTo>
                  <a:pt x="10433193" y="1158797"/>
                  <a:pt x="10434151" y="1157370"/>
                  <a:pt x="10436167" y="1156752"/>
                </a:cubicBezTo>
                <a:cubicBezTo>
                  <a:pt x="10438182" y="1156136"/>
                  <a:pt x="10439829" y="1154672"/>
                  <a:pt x="10439829" y="1153501"/>
                </a:cubicBezTo>
                <a:cubicBezTo>
                  <a:pt x="10439829" y="1152328"/>
                  <a:pt x="10438722" y="1151912"/>
                  <a:pt x="10437371" y="1152576"/>
                </a:cubicBezTo>
                <a:cubicBezTo>
                  <a:pt x="10436020" y="1153241"/>
                  <a:pt x="10434913" y="1153272"/>
                  <a:pt x="10434913" y="1152645"/>
                </a:cubicBezTo>
                <a:cubicBezTo>
                  <a:pt x="10434913" y="1152017"/>
                  <a:pt x="10437617" y="1150684"/>
                  <a:pt x="10440935" y="1149681"/>
                </a:cubicBezTo>
                <a:cubicBezTo>
                  <a:pt x="10445137" y="1148412"/>
                  <a:pt x="10446685" y="1146682"/>
                  <a:pt x="10446022" y="1143976"/>
                </a:cubicBezTo>
                <a:cubicBezTo>
                  <a:pt x="10445407" y="1141427"/>
                  <a:pt x="10446169" y="1140426"/>
                  <a:pt x="10448233" y="1141058"/>
                </a:cubicBezTo>
                <a:cubicBezTo>
                  <a:pt x="10449978" y="1141587"/>
                  <a:pt x="10453247" y="1139777"/>
                  <a:pt x="10455508" y="1137036"/>
                </a:cubicBezTo>
                <a:cubicBezTo>
                  <a:pt x="10457768" y="1134293"/>
                  <a:pt x="10459145" y="1132049"/>
                  <a:pt x="10458605" y="1132049"/>
                </a:cubicBezTo>
                <a:cubicBezTo>
                  <a:pt x="10458064" y="1132049"/>
                  <a:pt x="10461308" y="1128835"/>
                  <a:pt x="10465830" y="1124904"/>
                </a:cubicBezTo>
                <a:cubicBezTo>
                  <a:pt x="10470351" y="1120974"/>
                  <a:pt x="10473473" y="1117016"/>
                  <a:pt x="10472785" y="1116107"/>
                </a:cubicBezTo>
                <a:cubicBezTo>
                  <a:pt x="10472072" y="1115197"/>
                  <a:pt x="10472563" y="1114455"/>
                  <a:pt x="10473866" y="1114455"/>
                </a:cubicBezTo>
                <a:cubicBezTo>
                  <a:pt x="10477527" y="1114455"/>
                  <a:pt x="10493182" y="1096164"/>
                  <a:pt x="10492544" y="1092653"/>
                </a:cubicBezTo>
                <a:cubicBezTo>
                  <a:pt x="10492224" y="1090944"/>
                  <a:pt x="10493232" y="1089650"/>
                  <a:pt x="10494779" y="1089781"/>
                </a:cubicBezTo>
                <a:cubicBezTo>
                  <a:pt x="10496329" y="1089912"/>
                  <a:pt x="10497851" y="1089357"/>
                  <a:pt x="10498196" y="1088551"/>
                </a:cubicBezTo>
                <a:cubicBezTo>
                  <a:pt x="10498540" y="1087744"/>
                  <a:pt x="10501071" y="1085294"/>
                  <a:pt x="10503824" y="1083103"/>
                </a:cubicBezTo>
                <a:cubicBezTo>
                  <a:pt x="10506577" y="1080913"/>
                  <a:pt x="10508149" y="1078253"/>
                  <a:pt x="10507313" y="1077191"/>
                </a:cubicBezTo>
                <a:cubicBezTo>
                  <a:pt x="10506502" y="1076128"/>
                  <a:pt x="10506896" y="1075500"/>
                  <a:pt x="10508223" y="1075795"/>
                </a:cubicBezTo>
                <a:cubicBezTo>
                  <a:pt x="10509525" y="1076090"/>
                  <a:pt x="10510434" y="1075711"/>
                  <a:pt x="10510238" y="1074951"/>
                </a:cubicBezTo>
                <a:cubicBezTo>
                  <a:pt x="10510041" y="1074190"/>
                  <a:pt x="10512081" y="1072239"/>
                  <a:pt x="10514784" y="1070615"/>
                </a:cubicBezTo>
                <a:cubicBezTo>
                  <a:pt x="10517488" y="1068990"/>
                  <a:pt x="10518618" y="1067631"/>
                  <a:pt x="10517316" y="1067598"/>
                </a:cubicBezTo>
                <a:cubicBezTo>
                  <a:pt x="10515989" y="1067563"/>
                  <a:pt x="10517390" y="1066155"/>
                  <a:pt x="10520436" y="1064470"/>
                </a:cubicBezTo>
                <a:cubicBezTo>
                  <a:pt x="10523460" y="1062783"/>
                  <a:pt x="10525303" y="1060584"/>
                  <a:pt x="10524516" y="1059583"/>
                </a:cubicBezTo>
                <a:cubicBezTo>
                  <a:pt x="10523730" y="1058580"/>
                  <a:pt x="10524148" y="1057761"/>
                  <a:pt x="10525401" y="1057761"/>
                </a:cubicBezTo>
                <a:cubicBezTo>
                  <a:pt x="10526679" y="1057761"/>
                  <a:pt x="10532307" y="1052922"/>
                  <a:pt x="10537911" y="1047008"/>
                </a:cubicBezTo>
                <a:cubicBezTo>
                  <a:pt x="10543538" y="1041095"/>
                  <a:pt x="10547323" y="1036256"/>
                  <a:pt x="10546339" y="1036256"/>
                </a:cubicBezTo>
                <a:cubicBezTo>
                  <a:pt x="10545356" y="1036256"/>
                  <a:pt x="10546610" y="1035069"/>
                  <a:pt x="10549092" y="1033621"/>
                </a:cubicBezTo>
                <a:cubicBezTo>
                  <a:pt x="10551599" y="1032170"/>
                  <a:pt x="10552853" y="1029971"/>
                  <a:pt x="10551894" y="1028733"/>
                </a:cubicBezTo>
                <a:cubicBezTo>
                  <a:pt x="10550886" y="1027453"/>
                  <a:pt x="10551575" y="1026481"/>
                  <a:pt x="10553491" y="1026481"/>
                </a:cubicBezTo>
                <a:cubicBezTo>
                  <a:pt x="10555334" y="1026481"/>
                  <a:pt x="10560421" y="1022450"/>
                  <a:pt x="10564796" y="1017524"/>
                </a:cubicBezTo>
                <a:cubicBezTo>
                  <a:pt x="10569146" y="1012597"/>
                  <a:pt x="10571309" y="1009174"/>
                  <a:pt x="10569564" y="1009919"/>
                </a:cubicBezTo>
                <a:cubicBezTo>
                  <a:pt x="10567819" y="1010662"/>
                  <a:pt x="10569219" y="1009196"/>
                  <a:pt x="10572660" y="1006658"/>
                </a:cubicBezTo>
                <a:cubicBezTo>
                  <a:pt x="10582072" y="999736"/>
                  <a:pt x="10589273" y="992270"/>
                  <a:pt x="10584825" y="994058"/>
                </a:cubicBezTo>
                <a:cubicBezTo>
                  <a:pt x="10582810" y="994874"/>
                  <a:pt x="10583916" y="993628"/>
                  <a:pt x="10587283" y="991292"/>
                </a:cubicBezTo>
                <a:cubicBezTo>
                  <a:pt x="10590674" y="988954"/>
                  <a:pt x="10591780" y="987699"/>
                  <a:pt x="10589740" y="988502"/>
                </a:cubicBezTo>
                <a:cubicBezTo>
                  <a:pt x="10587726" y="989306"/>
                  <a:pt x="10590183" y="986622"/>
                  <a:pt x="10595197" y="982536"/>
                </a:cubicBezTo>
                <a:cubicBezTo>
                  <a:pt x="10600234" y="978450"/>
                  <a:pt x="10603798" y="974393"/>
                  <a:pt x="10603135" y="973523"/>
                </a:cubicBezTo>
                <a:cubicBezTo>
                  <a:pt x="10602446" y="972652"/>
                  <a:pt x="10604166" y="970970"/>
                  <a:pt x="10606943" y="969787"/>
                </a:cubicBezTo>
                <a:cubicBezTo>
                  <a:pt x="10609720" y="968605"/>
                  <a:pt x="10611342" y="966800"/>
                  <a:pt x="10610556" y="965780"/>
                </a:cubicBezTo>
                <a:cubicBezTo>
                  <a:pt x="10609769" y="964757"/>
                  <a:pt x="10610212" y="963923"/>
                  <a:pt x="10611539" y="963923"/>
                </a:cubicBezTo>
                <a:cubicBezTo>
                  <a:pt x="10614488" y="963923"/>
                  <a:pt x="10624392" y="953198"/>
                  <a:pt x="10625129" y="949247"/>
                </a:cubicBezTo>
                <a:cubicBezTo>
                  <a:pt x="10625424" y="947702"/>
                  <a:pt x="10626604" y="945755"/>
                  <a:pt x="10627759" y="944918"/>
                </a:cubicBezTo>
                <a:cubicBezTo>
                  <a:pt x="10628914" y="944080"/>
                  <a:pt x="10629037" y="944715"/>
                  <a:pt x="10628053" y="946328"/>
                </a:cubicBezTo>
                <a:cubicBezTo>
                  <a:pt x="10627047" y="947941"/>
                  <a:pt x="10628815" y="946639"/>
                  <a:pt x="10631962" y="943437"/>
                </a:cubicBezTo>
                <a:cubicBezTo>
                  <a:pt x="10635107" y="940234"/>
                  <a:pt x="10637393" y="937374"/>
                  <a:pt x="10637048" y="937083"/>
                </a:cubicBezTo>
                <a:cubicBezTo>
                  <a:pt x="10636704" y="936792"/>
                  <a:pt x="10638695" y="934760"/>
                  <a:pt x="10641448" y="932571"/>
                </a:cubicBezTo>
                <a:cubicBezTo>
                  <a:pt x="10644200" y="930381"/>
                  <a:pt x="10645772" y="927721"/>
                  <a:pt x="10644937" y="926659"/>
                </a:cubicBezTo>
                <a:cubicBezTo>
                  <a:pt x="10644126" y="925596"/>
                  <a:pt x="10644913" y="924968"/>
                  <a:pt x="10646707" y="925263"/>
                </a:cubicBezTo>
                <a:cubicBezTo>
                  <a:pt x="10648624" y="925580"/>
                  <a:pt x="10649902" y="924110"/>
                  <a:pt x="10649803" y="921680"/>
                </a:cubicBezTo>
                <a:cubicBezTo>
                  <a:pt x="10649705" y="919414"/>
                  <a:pt x="10650811" y="917655"/>
                  <a:pt x="10652261" y="917770"/>
                </a:cubicBezTo>
                <a:cubicBezTo>
                  <a:pt x="10653686" y="917885"/>
                  <a:pt x="10654964" y="917541"/>
                  <a:pt x="10655063" y="917004"/>
                </a:cubicBezTo>
                <a:cubicBezTo>
                  <a:pt x="10655161" y="916466"/>
                  <a:pt x="10658675" y="913051"/>
                  <a:pt x="10662853" y="909414"/>
                </a:cubicBezTo>
                <a:cubicBezTo>
                  <a:pt x="10667031" y="905763"/>
                  <a:pt x="10670054" y="901217"/>
                  <a:pt x="10669587" y="899262"/>
                </a:cubicBezTo>
                <a:cubicBezTo>
                  <a:pt x="10669022" y="896930"/>
                  <a:pt x="10669857" y="896070"/>
                  <a:pt x="10672045" y="896740"/>
                </a:cubicBezTo>
                <a:cubicBezTo>
                  <a:pt x="10675804" y="897884"/>
                  <a:pt x="10681456" y="890995"/>
                  <a:pt x="10678754" y="888600"/>
                </a:cubicBezTo>
                <a:cubicBezTo>
                  <a:pt x="10677770" y="887750"/>
                  <a:pt x="10678090" y="887542"/>
                  <a:pt x="10679442" y="888143"/>
                </a:cubicBezTo>
                <a:cubicBezTo>
                  <a:pt x="10680793" y="888741"/>
                  <a:pt x="10683890" y="887122"/>
                  <a:pt x="10686322" y="884545"/>
                </a:cubicBezTo>
                <a:cubicBezTo>
                  <a:pt x="10688399" y="882336"/>
                  <a:pt x="10688609" y="880527"/>
                  <a:pt x="10687693" y="879751"/>
                </a:cubicBezTo>
                <a:close/>
                <a:moveTo>
                  <a:pt x="8236741" y="870755"/>
                </a:moveTo>
                <a:cubicBezTo>
                  <a:pt x="8235144" y="871238"/>
                  <a:pt x="8221185" y="878596"/>
                  <a:pt x="8205702" y="887106"/>
                </a:cubicBezTo>
                <a:cubicBezTo>
                  <a:pt x="8190220" y="895616"/>
                  <a:pt x="8159869" y="912265"/>
                  <a:pt x="8138242" y="924106"/>
                </a:cubicBezTo>
                <a:cubicBezTo>
                  <a:pt x="7983145" y="1009018"/>
                  <a:pt x="7940531" y="1032921"/>
                  <a:pt x="7941686" y="1034395"/>
                </a:cubicBezTo>
                <a:cubicBezTo>
                  <a:pt x="7943209" y="1036375"/>
                  <a:pt x="8022441" y="1056689"/>
                  <a:pt x="8127183" y="1081963"/>
                </a:cubicBezTo>
                <a:cubicBezTo>
                  <a:pt x="8138660" y="1084735"/>
                  <a:pt x="8176826" y="1093192"/>
                  <a:pt x="8211969" y="1100756"/>
                </a:cubicBezTo>
                <a:cubicBezTo>
                  <a:pt x="8247112" y="1108320"/>
                  <a:pt x="8281395" y="1115751"/>
                  <a:pt x="8288154" y="1117268"/>
                </a:cubicBezTo>
                <a:cubicBezTo>
                  <a:pt x="8294912" y="1118785"/>
                  <a:pt x="8302654" y="1120073"/>
                  <a:pt x="8305356" y="1120128"/>
                </a:cubicBezTo>
                <a:cubicBezTo>
                  <a:pt x="8308208" y="1120185"/>
                  <a:pt x="8370286" y="1083034"/>
                  <a:pt x="8454039" y="1031148"/>
                </a:cubicBezTo>
                <a:lnTo>
                  <a:pt x="8454015" y="1031148"/>
                </a:lnTo>
                <a:cubicBezTo>
                  <a:pt x="8533100" y="982153"/>
                  <a:pt x="8598127" y="941347"/>
                  <a:pt x="8598544" y="940465"/>
                </a:cubicBezTo>
                <a:cubicBezTo>
                  <a:pt x="8599552" y="938313"/>
                  <a:pt x="8596308" y="937609"/>
                  <a:pt x="8553546" y="930661"/>
                </a:cubicBezTo>
                <a:cubicBezTo>
                  <a:pt x="8475076" y="917911"/>
                  <a:pt x="8358194" y="895695"/>
                  <a:pt x="8279847" y="878636"/>
                </a:cubicBezTo>
                <a:cubicBezTo>
                  <a:pt x="8257729" y="873817"/>
                  <a:pt x="8238314" y="870270"/>
                  <a:pt x="8236741" y="870755"/>
                </a:cubicBezTo>
                <a:close/>
                <a:moveTo>
                  <a:pt x="12190872" y="870507"/>
                </a:moveTo>
                <a:lnTo>
                  <a:pt x="12191510" y="954289"/>
                </a:lnTo>
                <a:lnTo>
                  <a:pt x="12192150" y="1038070"/>
                </a:lnTo>
                <a:lnTo>
                  <a:pt x="12163592" y="1088477"/>
                </a:lnTo>
                <a:cubicBezTo>
                  <a:pt x="12147864" y="1116200"/>
                  <a:pt x="12133413" y="1141844"/>
                  <a:pt x="12131447" y="1145460"/>
                </a:cubicBezTo>
                <a:lnTo>
                  <a:pt x="12127908" y="1152037"/>
                </a:lnTo>
                <a:lnTo>
                  <a:pt x="12149560" y="1142729"/>
                </a:lnTo>
                <a:cubicBezTo>
                  <a:pt x="12161478" y="1137609"/>
                  <a:pt x="12175904" y="1131267"/>
                  <a:pt x="12181656" y="1128634"/>
                </a:cubicBezTo>
                <a:lnTo>
                  <a:pt x="12192100" y="1123848"/>
                </a:lnTo>
                <a:lnTo>
                  <a:pt x="12192100" y="1167559"/>
                </a:lnTo>
                <a:lnTo>
                  <a:pt x="12192100" y="1211270"/>
                </a:lnTo>
                <a:lnTo>
                  <a:pt x="12121445" y="1240907"/>
                </a:lnTo>
                <a:cubicBezTo>
                  <a:pt x="12002056" y="1290988"/>
                  <a:pt x="11990702" y="1294706"/>
                  <a:pt x="11977063" y="1288153"/>
                </a:cubicBezTo>
                <a:lnTo>
                  <a:pt x="11977063" y="1288161"/>
                </a:lnTo>
                <a:cubicBezTo>
                  <a:pt x="11952610" y="1276400"/>
                  <a:pt x="11948579" y="1285226"/>
                  <a:pt x="12085196" y="1051376"/>
                </a:cubicBezTo>
                <a:close/>
                <a:moveTo>
                  <a:pt x="5806059" y="830915"/>
                </a:moveTo>
                <a:cubicBezTo>
                  <a:pt x="5849171" y="825243"/>
                  <a:pt x="5872647" y="837121"/>
                  <a:pt x="5915494" y="861416"/>
                </a:cubicBezTo>
                <a:cubicBezTo>
                  <a:pt x="6011585" y="915909"/>
                  <a:pt x="6170713" y="1001405"/>
                  <a:pt x="6264469" y="1048928"/>
                </a:cubicBezTo>
                <a:cubicBezTo>
                  <a:pt x="6355399" y="1095022"/>
                  <a:pt x="6353212" y="1107456"/>
                  <a:pt x="6245422" y="1156633"/>
                </a:cubicBezTo>
                <a:cubicBezTo>
                  <a:pt x="6136650" y="1206258"/>
                  <a:pt x="6055821" y="1244031"/>
                  <a:pt x="5939013" y="1299795"/>
                </a:cubicBezTo>
                <a:cubicBezTo>
                  <a:pt x="5801807" y="1365294"/>
                  <a:pt x="5780156" y="1371710"/>
                  <a:pt x="5726680" y="1362705"/>
                </a:cubicBezTo>
                <a:lnTo>
                  <a:pt x="5726703" y="1362707"/>
                </a:lnTo>
                <a:cubicBezTo>
                  <a:pt x="5697065" y="1357720"/>
                  <a:pt x="5627075" y="1319289"/>
                  <a:pt x="5396947" y="1181645"/>
                </a:cubicBezTo>
                <a:cubicBezTo>
                  <a:pt x="5229046" y="1081232"/>
                  <a:pt x="5223960" y="1076831"/>
                  <a:pt x="5242857" y="1048549"/>
                </a:cubicBezTo>
                <a:cubicBezTo>
                  <a:pt x="5253867" y="1032051"/>
                  <a:pt x="5327889" y="1000582"/>
                  <a:pt x="5578807" y="905710"/>
                </a:cubicBezTo>
                <a:cubicBezTo>
                  <a:pt x="5700199" y="859808"/>
                  <a:pt x="5762947" y="836587"/>
                  <a:pt x="5806059" y="830915"/>
                </a:cubicBezTo>
                <a:close/>
                <a:moveTo>
                  <a:pt x="8269190" y="821766"/>
                </a:moveTo>
                <a:cubicBezTo>
                  <a:pt x="8291201" y="824446"/>
                  <a:pt x="8316968" y="830319"/>
                  <a:pt x="8353254" y="837656"/>
                </a:cubicBezTo>
                <a:cubicBezTo>
                  <a:pt x="8453351" y="857891"/>
                  <a:pt x="8557847" y="876364"/>
                  <a:pt x="8648162" y="889779"/>
                </a:cubicBezTo>
                <a:cubicBezTo>
                  <a:pt x="8770623" y="907970"/>
                  <a:pt x="8770722" y="907387"/>
                  <a:pt x="8628527" y="997923"/>
                </a:cubicBezTo>
                <a:cubicBezTo>
                  <a:pt x="8577827" y="1030209"/>
                  <a:pt x="8502060" y="1078626"/>
                  <a:pt x="8460158" y="1105513"/>
                </a:cubicBezTo>
                <a:cubicBezTo>
                  <a:pt x="8346964" y="1178147"/>
                  <a:pt x="8314278" y="1188960"/>
                  <a:pt x="8250037" y="1175017"/>
                </a:cubicBezTo>
                <a:lnTo>
                  <a:pt x="8250037" y="1175019"/>
                </a:lnTo>
                <a:cubicBezTo>
                  <a:pt x="8017453" y="1124536"/>
                  <a:pt x="7821265" y="1073391"/>
                  <a:pt x="7806421" y="1059370"/>
                </a:cubicBezTo>
                <a:cubicBezTo>
                  <a:pt x="7785237" y="1039325"/>
                  <a:pt x="7785679" y="1039003"/>
                  <a:pt x="7989928" y="930544"/>
                </a:cubicBezTo>
                <a:cubicBezTo>
                  <a:pt x="8170928" y="834423"/>
                  <a:pt x="8203156" y="813726"/>
                  <a:pt x="8269190" y="821766"/>
                </a:cubicBezTo>
                <a:close/>
                <a:moveTo>
                  <a:pt x="10820540" y="796649"/>
                </a:moveTo>
                <a:cubicBezTo>
                  <a:pt x="10833642" y="796971"/>
                  <a:pt x="10836468" y="801989"/>
                  <a:pt x="10834489" y="811838"/>
                </a:cubicBezTo>
                <a:cubicBezTo>
                  <a:pt x="10832228" y="823034"/>
                  <a:pt x="10846434" y="806462"/>
                  <a:pt x="10645429" y="1032338"/>
                </a:cubicBezTo>
                <a:cubicBezTo>
                  <a:pt x="10495370" y="1200938"/>
                  <a:pt x="10491192" y="1204610"/>
                  <a:pt x="10424640" y="1226159"/>
                </a:cubicBezTo>
                <a:cubicBezTo>
                  <a:pt x="10383574" y="1239447"/>
                  <a:pt x="10134058" y="1270793"/>
                  <a:pt x="9960627" y="1284450"/>
                </a:cubicBezTo>
                <a:cubicBezTo>
                  <a:pt x="9887859" y="1290180"/>
                  <a:pt x="9886655" y="1290233"/>
                  <a:pt x="9875522" y="1288202"/>
                </a:cubicBezTo>
                <a:lnTo>
                  <a:pt x="9875522" y="1288209"/>
                </a:lnTo>
                <a:cubicBezTo>
                  <a:pt x="9832932" y="1280433"/>
                  <a:pt x="9832661" y="1280781"/>
                  <a:pt x="10019044" y="1101906"/>
                </a:cubicBezTo>
                <a:cubicBezTo>
                  <a:pt x="10180260" y="947202"/>
                  <a:pt x="10193752" y="935032"/>
                  <a:pt x="10218598" y="921979"/>
                </a:cubicBezTo>
                <a:cubicBezTo>
                  <a:pt x="10258288" y="901120"/>
                  <a:pt x="10270477" y="897743"/>
                  <a:pt x="10353814" y="884543"/>
                </a:cubicBezTo>
                <a:cubicBezTo>
                  <a:pt x="10486473" y="863532"/>
                  <a:pt x="10625769" y="836856"/>
                  <a:pt x="10744936" y="809635"/>
                </a:cubicBezTo>
                <a:cubicBezTo>
                  <a:pt x="10784060" y="800700"/>
                  <a:pt x="10807438" y="796326"/>
                  <a:pt x="10820540" y="796649"/>
                </a:cubicBezTo>
                <a:close/>
                <a:moveTo>
                  <a:pt x="12130611" y="775010"/>
                </a:moveTo>
                <a:cubicBezTo>
                  <a:pt x="12145830" y="772735"/>
                  <a:pt x="12149166" y="778960"/>
                  <a:pt x="12148945" y="792441"/>
                </a:cubicBezTo>
                <a:cubicBezTo>
                  <a:pt x="12148723" y="807506"/>
                  <a:pt x="11858362" y="1292833"/>
                  <a:pt x="11834376" y="1318247"/>
                </a:cubicBezTo>
                <a:cubicBezTo>
                  <a:pt x="11804074" y="1350365"/>
                  <a:pt x="11763991" y="1378877"/>
                  <a:pt x="11728799" y="1393353"/>
                </a:cubicBezTo>
                <a:cubicBezTo>
                  <a:pt x="11644628" y="1427960"/>
                  <a:pt x="11353601" y="1519673"/>
                  <a:pt x="11183292" y="1565249"/>
                </a:cubicBezTo>
                <a:cubicBezTo>
                  <a:pt x="11130405" y="1579401"/>
                  <a:pt x="11119838" y="1581195"/>
                  <a:pt x="11109295" y="1577804"/>
                </a:cubicBezTo>
                <a:lnTo>
                  <a:pt x="11109295" y="1577809"/>
                </a:lnTo>
                <a:cubicBezTo>
                  <a:pt x="11081279" y="1568807"/>
                  <a:pt x="11085948" y="1555812"/>
                  <a:pt x="11150115" y="1464226"/>
                </a:cubicBezTo>
                <a:cubicBezTo>
                  <a:pt x="11416220" y="1084397"/>
                  <a:pt x="11416172" y="1084456"/>
                  <a:pt x="11448587" y="1058513"/>
                </a:cubicBezTo>
                <a:cubicBezTo>
                  <a:pt x="11488915" y="1026211"/>
                  <a:pt x="11507274" y="1016927"/>
                  <a:pt x="11586334" y="988827"/>
                </a:cubicBezTo>
                <a:cubicBezTo>
                  <a:pt x="11731748" y="937142"/>
                  <a:pt x="11881537" y="877762"/>
                  <a:pt x="12040984" y="808583"/>
                </a:cubicBezTo>
                <a:cubicBezTo>
                  <a:pt x="12088292" y="788061"/>
                  <a:pt x="12115393" y="777285"/>
                  <a:pt x="12130611" y="775010"/>
                </a:cubicBezTo>
                <a:close/>
                <a:moveTo>
                  <a:pt x="5831878" y="716241"/>
                </a:moveTo>
                <a:lnTo>
                  <a:pt x="5831887" y="716243"/>
                </a:lnTo>
                <a:lnTo>
                  <a:pt x="5831863" y="716241"/>
                </a:lnTo>
                <a:close/>
                <a:moveTo>
                  <a:pt x="7627682" y="701397"/>
                </a:moveTo>
                <a:lnTo>
                  <a:pt x="7616304" y="705794"/>
                </a:lnTo>
                <a:cubicBezTo>
                  <a:pt x="7603328" y="710796"/>
                  <a:pt x="7332724" y="827912"/>
                  <a:pt x="7323878" y="832348"/>
                </a:cubicBezTo>
                <a:cubicBezTo>
                  <a:pt x="7318250" y="835159"/>
                  <a:pt x="7319085" y="835619"/>
                  <a:pt x="7352140" y="847915"/>
                </a:cubicBezTo>
                <a:cubicBezTo>
                  <a:pt x="7424490" y="874853"/>
                  <a:pt x="7538792" y="914274"/>
                  <a:pt x="7639306" y="946957"/>
                </a:cubicBezTo>
                <a:cubicBezTo>
                  <a:pt x="7671943" y="957571"/>
                  <a:pt x="7659286" y="960937"/>
                  <a:pt x="7742106" y="919588"/>
                </a:cubicBezTo>
                <a:lnTo>
                  <a:pt x="7742131" y="919590"/>
                </a:lnTo>
                <a:cubicBezTo>
                  <a:pt x="7780199" y="900584"/>
                  <a:pt x="7845078" y="868356"/>
                  <a:pt x="7886292" y="847968"/>
                </a:cubicBezTo>
                <a:cubicBezTo>
                  <a:pt x="7978131" y="802545"/>
                  <a:pt x="7974322" y="805092"/>
                  <a:pt x="7957218" y="800668"/>
                </a:cubicBezTo>
                <a:cubicBezTo>
                  <a:pt x="7915685" y="789933"/>
                  <a:pt x="7789758" y="752681"/>
                  <a:pt x="7714606" y="728899"/>
                </a:cubicBezTo>
                <a:close/>
                <a:moveTo>
                  <a:pt x="6469774" y="669527"/>
                </a:moveTo>
                <a:cubicBezTo>
                  <a:pt x="6465522" y="668229"/>
                  <a:pt x="6362329" y="703874"/>
                  <a:pt x="6149430" y="780174"/>
                </a:cubicBezTo>
                <a:cubicBezTo>
                  <a:pt x="6104800" y="796166"/>
                  <a:pt x="6106078" y="795266"/>
                  <a:pt x="6118710" y="801978"/>
                </a:cubicBezTo>
                <a:cubicBezTo>
                  <a:pt x="6123773" y="804670"/>
                  <a:pt x="6158326" y="823113"/>
                  <a:pt x="6195509" y="842959"/>
                </a:cubicBezTo>
                <a:cubicBezTo>
                  <a:pt x="6293812" y="895470"/>
                  <a:pt x="6451342" y="975662"/>
                  <a:pt x="6456011" y="975662"/>
                </a:cubicBezTo>
                <a:cubicBezTo>
                  <a:pt x="6456921" y="975662"/>
                  <a:pt x="6495259" y="960046"/>
                  <a:pt x="6541166" y="940962"/>
                </a:cubicBezTo>
                <a:lnTo>
                  <a:pt x="6541265" y="940975"/>
                </a:lnTo>
                <a:cubicBezTo>
                  <a:pt x="6587197" y="921889"/>
                  <a:pt x="6665814" y="889560"/>
                  <a:pt x="6715973" y="869131"/>
                </a:cubicBezTo>
                <a:cubicBezTo>
                  <a:pt x="6766132" y="848701"/>
                  <a:pt x="6806412" y="831411"/>
                  <a:pt x="6805478" y="830710"/>
                </a:cubicBezTo>
                <a:cubicBezTo>
                  <a:pt x="6804519" y="830006"/>
                  <a:pt x="6777216" y="817152"/>
                  <a:pt x="6744776" y="802146"/>
                </a:cubicBezTo>
                <a:cubicBezTo>
                  <a:pt x="6670557" y="767803"/>
                  <a:pt x="6606120" y="736825"/>
                  <a:pt x="6531680" y="699700"/>
                </a:cubicBezTo>
                <a:cubicBezTo>
                  <a:pt x="6499609" y="683712"/>
                  <a:pt x="6471765" y="670135"/>
                  <a:pt x="6469774" y="669527"/>
                </a:cubicBezTo>
                <a:close/>
                <a:moveTo>
                  <a:pt x="11458319" y="660904"/>
                </a:moveTo>
                <a:cubicBezTo>
                  <a:pt x="11457606" y="660904"/>
                  <a:pt x="11436889" y="667856"/>
                  <a:pt x="11412289" y="676352"/>
                </a:cubicBezTo>
                <a:cubicBezTo>
                  <a:pt x="11290738" y="718358"/>
                  <a:pt x="11192484" y="749293"/>
                  <a:pt x="11066951" y="785095"/>
                </a:cubicBezTo>
                <a:cubicBezTo>
                  <a:pt x="11039475" y="792930"/>
                  <a:pt x="11016719" y="799643"/>
                  <a:pt x="11016374" y="800011"/>
                </a:cubicBezTo>
                <a:cubicBezTo>
                  <a:pt x="11016006" y="800380"/>
                  <a:pt x="10984942" y="837192"/>
                  <a:pt x="10947317" y="881814"/>
                </a:cubicBezTo>
                <a:cubicBezTo>
                  <a:pt x="10806449" y="1048915"/>
                  <a:pt x="10773223" y="1088141"/>
                  <a:pt x="10770003" y="1091151"/>
                </a:cubicBezTo>
                <a:cubicBezTo>
                  <a:pt x="10762138" y="1098496"/>
                  <a:pt x="10765137" y="1098463"/>
                  <a:pt x="10798289" y="1090841"/>
                </a:cubicBezTo>
                <a:lnTo>
                  <a:pt x="10798289" y="1090839"/>
                </a:lnTo>
                <a:cubicBezTo>
                  <a:pt x="10936307" y="1059088"/>
                  <a:pt x="11113571" y="1012652"/>
                  <a:pt x="11211923" y="982483"/>
                </a:cubicBezTo>
                <a:cubicBezTo>
                  <a:pt x="11214184" y="981793"/>
                  <a:pt x="11223129" y="971836"/>
                  <a:pt x="11231805" y="960357"/>
                </a:cubicBezTo>
                <a:cubicBezTo>
                  <a:pt x="11240504" y="948877"/>
                  <a:pt x="11277810" y="899898"/>
                  <a:pt x="11314699" y="851512"/>
                </a:cubicBezTo>
                <a:cubicBezTo>
                  <a:pt x="11425977" y="705655"/>
                  <a:pt x="11459696" y="660904"/>
                  <a:pt x="11458319" y="660904"/>
                </a:cubicBezTo>
                <a:close/>
                <a:moveTo>
                  <a:pt x="9701753" y="656057"/>
                </a:moveTo>
                <a:cubicBezTo>
                  <a:pt x="9693281" y="656061"/>
                  <a:pt x="9681116" y="656378"/>
                  <a:pt x="9665571" y="657006"/>
                </a:cubicBezTo>
                <a:cubicBezTo>
                  <a:pt x="9621900" y="658769"/>
                  <a:pt x="9463043" y="661539"/>
                  <a:pt x="9454319" y="660689"/>
                </a:cubicBezTo>
                <a:cubicBezTo>
                  <a:pt x="9428564" y="658179"/>
                  <a:pt x="9347710" y="660313"/>
                  <a:pt x="9344834" y="663582"/>
                </a:cubicBezTo>
                <a:cubicBezTo>
                  <a:pt x="9343065" y="665596"/>
                  <a:pt x="9339035" y="668307"/>
                  <a:pt x="9335913" y="669605"/>
                </a:cubicBezTo>
                <a:cubicBezTo>
                  <a:pt x="9332768" y="670905"/>
                  <a:pt x="9330507" y="673062"/>
                  <a:pt x="9330875" y="674399"/>
                </a:cubicBezTo>
                <a:cubicBezTo>
                  <a:pt x="9331244" y="675734"/>
                  <a:pt x="9330458" y="676289"/>
                  <a:pt x="9329130" y="675632"/>
                </a:cubicBezTo>
                <a:cubicBezTo>
                  <a:pt x="9327779" y="674976"/>
                  <a:pt x="9322225" y="677990"/>
                  <a:pt x="9316769" y="682330"/>
                </a:cubicBezTo>
                <a:cubicBezTo>
                  <a:pt x="9311313" y="686670"/>
                  <a:pt x="9305882" y="690222"/>
                  <a:pt x="9304702" y="690222"/>
                </a:cubicBezTo>
                <a:cubicBezTo>
                  <a:pt x="9303523" y="690222"/>
                  <a:pt x="9301016" y="691710"/>
                  <a:pt x="9299173" y="693530"/>
                </a:cubicBezTo>
                <a:cubicBezTo>
                  <a:pt x="9296272" y="696380"/>
                  <a:pt x="9296297" y="696607"/>
                  <a:pt x="9299492" y="695170"/>
                </a:cubicBezTo>
                <a:cubicBezTo>
                  <a:pt x="9301680" y="694177"/>
                  <a:pt x="9302343" y="694224"/>
                  <a:pt x="9301114" y="695284"/>
                </a:cubicBezTo>
                <a:cubicBezTo>
                  <a:pt x="9299983" y="696263"/>
                  <a:pt x="9298165" y="697065"/>
                  <a:pt x="9297084" y="697065"/>
                </a:cubicBezTo>
                <a:cubicBezTo>
                  <a:pt x="9292758" y="697065"/>
                  <a:pt x="9274892" y="710138"/>
                  <a:pt x="9276465" y="712151"/>
                </a:cubicBezTo>
                <a:cubicBezTo>
                  <a:pt x="9277472" y="713441"/>
                  <a:pt x="9276981" y="713725"/>
                  <a:pt x="9275236" y="712869"/>
                </a:cubicBezTo>
                <a:cubicBezTo>
                  <a:pt x="9272017" y="711283"/>
                  <a:pt x="9248694" y="726700"/>
                  <a:pt x="9249775" y="729699"/>
                </a:cubicBezTo>
                <a:cubicBezTo>
                  <a:pt x="9250144" y="730727"/>
                  <a:pt x="9249407" y="731046"/>
                  <a:pt x="9248104" y="730410"/>
                </a:cubicBezTo>
                <a:cubicBezTo>
                  <a:pt x="9246802" y="729775"/>
                  <a:pt x="9244025" y="731226"/>
                  <a:pt x="9241887" y="733632"/>
                </a:cubicBezTo>
                <a:cubicBezTo>
                  <a:pt x="9239773" y="736041"/>
                  <a:pt x="9238053" y="737155"/>
                  <a:pt x="9238053" y="736109"/>
                </a:cubicBezTo>
                <a:cubicBezTo>
                  <a:pt x="9238028" y="735063"/>
                  <a:pt x="9234612" y="736848"/>
                  <a:pt x="9230410" y="740074"/>
                </a:cubicBezTo>
                <a:cubicBezTo>
                  <a:pt x="9209053" y="756521"/>
                  <a:pt x="9206129" y="759074"/>
                  <a:pt x="9207186" y="760433"/>
                </a:cubicBezTo>
                <a:cubicBezTo>
                  <a:pt x="9207825" y="761242"/>
                  <a:pt x="9206768" y="761903"/>
                  <a:pt x="9204876" y="761903"/>
                </a:cubicBezTo>
                <a:cubicBezTo>
                  <a:pt x="9202959" y="761903"/>
                  <a:pt x="9202123" y="760951"/>
                  <a:pt x="9203008" y="759786"/>
                </a:cubicBezTo>
                <a:cubicBezTo>
                  <a:pt x="9203868" y="758621"/>
                  <a:pt x="9200231" y="760701"/>
                  <a:pt x="9194898" y="764409"/>
                </a:cubicBezTo>
                <a:cubicBezTo>
                  <a:pt x="9189565" y="768116"/>
                  <a:pt x="9185510" y="771920"/>
                  <a:pt x="9185879" y="772862"/>
                </a:cubicBezTo>
                <a:cubicBezTo>
                  <a:pt x="9186248" y="773805"/>
                  <a:pt x="9185510" y="774055"/>
                  <a:pt x="9184208" y="773420"/>
                </a:cubicBezTo>
                <a:cubicBezTo>
                  <a:pt x="9182905" y="772784"/>
                  <a:pt x="9180300" y="774033"/>
                  <a:pt x="9178383" y="776194"/>
                </a:cubicBezTo>
                <a:cubicBezTo>
                  <a:pt x="9176491" y="778356"/>
                  <a:pt x="9174353" y="779660"/>
                  <a:pt x="9173640" y="779095"/>
                </a:cubicBezTo>
                <a:cubicBezTo>
                  <a:pt x="9172927" y="778528"/>
                  <a:pt x="9168971" y="781108"/>
                  <a:pt x="9164866" y="784829"/>
                </a:cubicBezTo>
                <a:cubicBezTo>
                  <a:pt x="9160762" y="788551"/>
                  <a:pt x="9156855" y="791151"/>
                  <a:pt x="9156166" y="790606"/>
                </a:cubicBezTo>
                <a:cubicBezTo>
                  <a:pt x="9155479" y="790062"/>
                  <a:pt x="9152407" y="792326"/>
                  <a:pt x="9149335" y="795636"/>
                </a:cubicBezTo>
                <a:cubicBezTo>
                  <a:pt x="9146238" y="798945"/>
                  <a:pt x="9142355" y="801653"/>
                  <a:pt x="9140684" y="801653"/>
                </a:cubicBezTo>
                <a:cubicBezTo>
                  <a:pt x="9139013" y="801653"/>
                  <a:pt x="9135253" y="804073"/>
                  <a:pt x="9132328" y="807029"/>
                </a:cubicBezTo>
                <a:cubicBezTo>
                  <a:pt x="9129404" y="809987"/>
                  <a:pt x="9126258" y="812405"/>
                  <a:pt x="9125324" y="812405"/>
                </a:cubicBezTo>
                <a:cubicBezTo>
                  <a:pt x="9124390" y="812405"/>
                  <a:pt x="9116207" y="817404"/>
                  <a:pt x="9107163" y="823512"/>
                </a:cubicBezTo>
                <a:lnTo>
                  <a:pt x="9090722" y="834618"/>
                </a:lnTo>
                <a:lnTo>
                  <a:pt x="9098930" y="836774"/>
                </a:lnTo>
                <a:cubicBezTo>
                  <a:pt x="9103452" y="837961"/>
                  <a:pt x="9111439" y="838909"/>
                  <a:pt x="9116674" y="838881"/>
                </a:cubicBezTo>
                <a:cubicBezTo>
                  <a:pt x="9134860" y="838790"/>
                  <a:pt x="9163097" y="840397"/>
                  <a:pt x="9167422" y="841767"/>
                </a:cubicBezTo>
                <a:cubicBezTo>
                  <a:pt x="9169806" y="842525"/>
                  <a:pt x="9175262" y="842737"/>
                  <a:pt x="9179538" y="842236"/>
                </a:cubicBezTo>
                <a:cubicBezTo>
                  <a:pt x="9183814" y="841736"/>
                  <a:pt x="9191261" y="842033"/>
                  <a:pt x="9196102" y="842895"/>
                </a:cubicBezTo>
                <a:cubicBezTo>
                  <a:pt x="9205711" y="844615"/>
                  <a:pt x="9262998" y="846785"/>
                  <a:pt x="9319865" y="847581"/>
                </a:cubicBezTo>
                <a:cubicBezTo>
                  <a:pt x="9339870" y="847861"/>
                  <a:pt x="9356901" y="848631"/>
                  <a:pt x="9357736" y="849290"/>
                </a:cubicBezTo>
                <a:cubicBezTo>
                  <a:pt x="9361030" y="851919"/>
                  <a:pt x="9466705" y="849677"/>
                  <a:pt x="9465427" y="847004"/>
                </a:cubicBezTo>
                <a:cubicBezTo>
                  <a:pt x="9464739" y="845605"/>
                  <a:pt x="9465230" y="844963"/>
                  <a:pt x="9466484" y="845583"/>
                </a:cubicBezTo>
                <a:cubicBezTo>
                  <a:pt x="9467737" y="846201"/>
                  <a:pt x="9471326" y="844910"/>
                  <a:pt x="9474446" y="842715"/>
                </a:cubicBezTo>
                <a:cubicBezTo>
                  <a:pt x="9477567" y="840520"/>
                  <a:pt x="9485358" y="835118"/>
                  <a:pt x="9491748" y="830714"/>
                </a:cubicBezTo>
                <a:cubicBezTo>
                  <a:pt x="9498162" y="826309"/>
                  <a:pt x="9503003" y="822147"/>
                  <a:pt x="9502512" y="821465"/>
                </a:cubicBezTo>
                <a:cubicBezTo>
                  <a:pt x="9502021" y="820782"/>
                  <a:pt x="9503864" y="818466"/>
                  <a:pt x="9506616" y="816315"/>
                </a:cubicBezTo>
                <a:cubicBezTo>
                  <a:pt x="9509344" y="814165"/>
                  <a:pt x="9510671" y="813725"/>
                  <a:pt x="9509540" y="815338"/>
                </a:cubicBezTo>
                <a:cubicBezTo>
                  <a:pt x="9508410" y="816951"/>
                  <a:pt x="9512760" y="813872"/>
                  <a:pt x="9519199" y="808495"/>
                </a:cubicBezTo>
                <a:cubicBezTo>
                  <a:pt x="9525638" y="803119"/>
                  <a:pt x="9532199" y="798680"/>
                  <a:pt x="9533772" y="798631"/>
                </a:cubicBezTo>
                <a:cubicBezTo>
                  <a:pt x="9535345" y="798582"/>
                  <a:pt x="9536328" y="797417"/>
                  <a:pt x="9535959" y="796042"/>
                </a:cubicBezTo>
                <a:cubicBezTo>
                  <a:pt x="9535591" y="794668"/>
                  <a:pt x="9536254" y="794017"/>
                  <a:pt x="9537434" y="794598"/>
                </a:cubicBezTo>
                <a:cubicBezTo>
                  <a:pt x="9539302" y="795520"/>
                  <a:pt x="9565106" y="775408"/>
                  <a:pt x="9566753" y="771748"/>
                </a:cubicBezTo>
                <a:cubicBezTo>
                  <a:pt x="9567072" y="770993"/>
                  <a:pt x="9568178" y="770196"/>
                  <a:pt x="9569210" y="769977"/>
                </a:cubicBezTo>
                <a:cubicBezTo>
                  <a:pt x="9572405" y="769285"/>
                  <a:pt x="9587494" y="758261"/>
                  <a:pt x="9611603" y="739010"/>
                </a:cubicBezTo>
                <a:cubicBezTo>
                  <a:pt x="9624432" y="728749"/>
                  <a:pt x="9638022" y="718814"/>
                  <a:pt x="9641782" y="716931"/>
                </a:cubicBezTo>
                <a:cubicBezTo>
                  <a:pt x="9645616" y="715003"/>
                  <a:pt x="9647877" y="712562"/>
                  <a:pt x="9646919" y="711338"/>
                </a:cubicBezTo>
                <a:cubicBezTo>
                  <a:pt x="9645985" y="710126"/>
                  <a:pt x="9646354" y="709711"/>
                  <a:pt x="9647754" y="710401"/>
                </a:cubicBezTo>
                <a:cubicBezTo>
                  <a:pt x="9650556" y="711780"/>
                  <a:pt x="9658985" y="705307"/>
                  <a:pt x="9657068" y="703258"/>
                </a:cubicBezTo>
                <a:cubicBezTo>
                  <a:pt x="9656380" y="702541"/>
                  <a:pt x="9656503" y="702335"/>
                  <a:pt x="9657314" y="702804"/>
                </a:cubicBezTo>
                <a:cubicBezTo>
                  <a:pt x="9658125" y="703274"/>
                  <a:pt x="9667488" y="696783"/>
                  <a:pt x="9678105" y="688383"/>
                </a:cubicBezTo>
                <a:cubicBezTo>
                  <a:pt x="9688722" y="679980"/>
                  <a:pt x="9699191" y="672565"/>
                  <a:pt x="9701354" y="671902"/>
                </a:cubicBezTo>
                <a:cubicBezTo>
                  <a:pt x="9703566" y="671226"/>
                  <a:pt x="9704524" y="669707"/>
                  <a:pt x="9703517" y="668428"/>
                </a:cubicBezTo>
                <a:cubicBezTo>
                  <a:pt x="9702533" y="667134"/>
                  <a:pt x="9702829" y="666683"/>
                  <a:pt x="9704254" y="667377"/>
                </a:cubicBezTo>
                <a:cubicBezTo>
                  <a:pt x="9707867" y="669162"/>
                  <a:pt x="9718778" y="659352"/>
                  <a:pt x="9715780" y="656982"/>
                </a:cubicBezTo>
                <a:cubicBezTo>
                  <a:pt x="9715006" y="656362"/>
                  <a:pt x="9710226" y="656053"/>
                  <a:pt x="9701753" y="656057"/>
                </a:cubicBezTo>
                <a:close/>
                <a:moveTo>
                  <a:pt x="7624023" y="650028"/>
                </a:moveTo>
                <a:cubicBezTo>
                  <a:pt x="7652585" y="649012"/>
                  <a:pt x="7674591" y="658005"/>
                  <a:pt x="7715491" y="671066"/>
                </a:cubicBezTo>
                <a:cubicBezTo>
                  <a:pt x="7816325" y="703268"/>
                  <a:pt x="7924753" y="734803"/>
                  <a:pt x="8033156" y="763440"/>
                </a:cubicBezTo>
                <a:cubicBezTo>
                  <a:pt x="8132565" y="789704"/>
                  <a:pt x="8132295" y="793843"/>
                  <a:pt x="8027406" y="847534"/>
                </a:cubicBezTo>
                <a:cubicBezTo>
                  <a:pt x="7989657" y="866849"/>
                  <a:pt x="7906346" y="909751"/>
                  <a:pt x="7842228" y="942870"/>
                </a:cubicBezTo>
                <a:cubicBezTo>
                  <a:pt x="7711608" y="1010341"/>
                  <a:pt x="7711239" y="1010490"/>
                  <a:pt x="7667568" y="1011972"/>
                </a:cubicBezTo>
                <a:cubicBezTo>
                  <a:pt x="7647441" y="1012654"/>
                  <a:pt x="7638250" y="1012060"/>
                  <a:pt x="7625790" y="1009262"/>
                </a:cubicBezTo>
                <a:cubicBezTo>
                  <a:pt x="7600083" y="1003493"/>
                  <a:pt x="7447739" y="951966"/>
                  <a:pt x="7344398" y="914095"/>
                </a:cubicBezTo>
                <a:cubicBezTo>
                  <a:pt x="7128181" y="834848"/>
                  <a:pt x="7129705" y="841272"/>
                  <a:pt x="7308763" y="766038"/>
                </a:cubicBezTo>
                <a:cubicBezTo>
                  <a:pt x="7510607" y="681223"/>
                  <a:pt x="7576420" y="651723"/>
                  <a:pt x="7624023" y="650028"/>
                </a:cubicBezTo>
                <a:close/>
                <a:moveTo>
                  <a:pt x="6468944" y="607168"/>
                </a:moveTo>
                <a:cubicBezTo>
                  <a:pt x="6498699" y="608937"/>
                  <a:pt x="6526974" y="620669"/>
                  <a:pt x="6572746" y="643493"/>
                </a:cubicBezTo>
                <a:cubicBezTo>
                  <a:pt x="6671196" y="692576"/>
                  <a:pt x="6766009" y="737087"/>
                  <a:pt x="6906975" y="800394"/>
                </a:cubicBezTo>
                <a:cubicBezTo>
                  <a:pt x="6941775" y="816024"/>
                  <a:pt x="6949983" y="822493"/>
                  <a:pt x="6949983" y="834305"/>
                </a:cubicBezTo>
                <a:cubicBezTo>
                  <a:pt x="6949983" y="850605"/>
                  <a:pt x="6947378" y="852167"/>
                  <a:pt x="6855366" y="890690"/>
                </a:cubicBezTo>
                <a:cubicBezTo>
                  <a:pt x="6764633" y="928688"/>
                  <a:pt x="6698991" y="956668"/>
                  <a:pt x="6596093" y="1001188"/>
                </a:cubicBezTo>
                <a:cubicBezTo>
                  <a:pt x="6493072" y="1045773"/>
                  <a:pt x="6466702" y="1051655"/>
                  <a:pt x="6417280" y="1041071"/>
                </a:cubicBezTo>
                <a:lnTo>
                  <a:pt x="6417255" y="1041069"/>
                </a:lnTo>
                <a:cubicBezTo>
                  <a:pt x="6382407" y="1033601"/>
                  <a:pt x="5981529" y="823287"/>
                  <a:pt x="5965235" y="803913"/>
                </a:cubicBezTo>
                <a:cubicBezTo>
                  <a:pt x="5954151" y="790727"/>
                  <a:pt x="5956240" y="775320"/>
                  <a:pt x="5970543" y="764620"/>
                </a:cubicBezTo>
                <a:cubicBezTo>
                  <a:pt x="5978236" y="758883"/>
                  <a:pt x="6185089" y="687018"/>
                  <a:pt x="6356259" y="630625"/>
                </a:cubicBezTo>
                <a:cubicBezTo>
                  <a:pt x="6407954" y="613595"/>
                  <a:pt x="6439189" y="605400"/>
                  <a:pt x="6468944" y="607168"/>
                </a:cubicBezTo>
                <a:close/>
                <a:moveTo>
                  <a:pt x="8723069" y="605639"/>
                </a:moveTo>
                <a:lnTo>
                  <a:pt x="8651800" y="644603"/>
                </a:lnTo>
                <a:cubicBezTo>
                  <a:pt x="8612602" y="666034"/>
                  <a:pt x="8552637" y="698764"/>
                  <a:pt x="8518526" y="717336"/>
                </a:cubicBezTo>
                <a:cubicBezTo>
                  <a:pt x="8447551" y="755977"/>
                  <a:pt x="8450796" y="753630"/>
                  <a:pt x="8464459" y="756353"/>
                </a:cubicBezTo>
                <a:cubicBezTo>
                  <a:pt x="8534771" y="770385"/>
                  <a:pt x="8636415" y="786289"/>
                  <a:pt x="8795592" y="808169"/>
                </a:cubicBezTo>
                <a:cubicBezTo>
                  <a:pt x="8798959" y="808634"/>
                  <a:pt x="8804292" y="808896"/>
                  <a:pt x="8807438" y="808752"/>
                </a:cubicBezTo>
                <a:cubicBezTo>
                  <a:pt x="8810878" y="808593"/>
                  <a:pt x="8864896" y="776487"/>
                  <a:pt x="8944373" y="727359"/>
                </a:cubicBezTo>
                <a:lnTo>
                  <a:pt x="8944373" y="727361"/>
                </a:lnTo>
                <a:cubicBezTo>
                  <a:pt x="9093351" y="635268"/>
                  <a:pt x="9081432" y="644253"/>
                  <a:pt x="9056684" y="642596"/>
                </a:cubicBezTo>
                <a:cubicBezTo>
                  <a:pt x="8998514" y="638701"/>
                  <a:pt x="8870597" y="625046"/>
                  <a:pt x="8777136" y="612753"/>
                </a:cubicBezTo>
                <a:close/>
                <a:moveTo>
                  <a:pt x="9843320" y="602959"/>
                </a:moveTo>
                <a:cubicBezTo>
                  <a:pt x="9877549" y="606650"/>
                  <a:pt x="9849367" y="629340"/>
                  <a:pt x="9738463" y="716084"/>
                </a:cubicBezTo>
                <a:cubicBezTo>
                  <a:pt x="9478722" y="919244"/>
                  <a:pt x="9505019" y="906310"/>
                  <a:pt x="9358449" y="903121"/>
                </a:cubicBezTo>
                <a:lnTo>
                  <a:pt x="9358474" y="903121"/>
                </a:lnTo>
                <a:cubicBezTo>
                  <a:pt x="9191875" y="899497"/>
                  <a:pt x="8987012" y="885869"/>
                  <a:pt x="8965386" y="876976"/>
                </a:cubicBezTo>
                <a:cubicBezTo>
                  <a:pt x="8942997" y="867772"/>
                  <a:pt x="8948945" y="856476"/>
                  <a:pt x="8990551" y="829181"/>
                </a:cubicBezTo>
                <a:cubicBezTo>
                  <a:pt x="9008393" y="817465"/>
                  <a:pt x="9082169" y="769033"/>
                  <a:pt x="9154471" y="721553"/>
                </a:cubicBezTo>
                <a:cubicBezTo>
                  <a:pt x="9334783" y="603156"/>
                  <a:pt x="9299590" y="613916"/>
                  <a:pt x="9513276" y="611873"/>
                </a:cubicBezTo>
                <a:cubicBezTo>
                  <a:pt x="9597767" y="611066"/>
                  <a:pt x="9684568" y="609477"/>
                  <a:pt x="9706195" y="608343"/>
                </a:cubicBezTo>
                <a:cubicBezTo>
                  <a:pt x="9727822" y="607209"/>
                  <a:pt x="9765103" y="605225"/>
                  <a:pt x="9789040" y="603932"/>
                </a:cubicBezTo>
                <a:cubicBezTo>
                  <a:pt x="9813566" y="602609"/>
                  <a:pt x="9831911" y="601728"/>
                  <a:pt x="9843320" y="602959"/>
                </a:cubicBezTo>
                <a:close/>
                <a:moveTo>
                  <a:pt x="909736" y="599798"/>
                </a:moveTo>
                <a:cubicBezTo>
                  <a:pt x="892483" y="604763"/>
                  <a:pt x="671401" y="723195"/>
                  <a:pt x="540805" y="797405"/>
                </a:cubicBezTo>
                <a:cubicBezTo>
                  <a:pt x="383324" y="886923"/>
                  <a:pt x="125476" y="1045059"/>
                  <a:pt x="125476" y="1052117"/>
                </a:cubicBezTo>
                <a:cubicBezTo>
                  <a:pt x="125476" y="1052901"/>
                  <a:pt x="177179" y="1091630"/>
                  <a:pt x="240368" y="1138180"/>
                </a:cubicBezTo>
                <a:cubicBezTo>
                  <a:pt x="397173" y="1253695"/>
                  <a:pt x="507259" y="1335396"/>
                  <a:pt x="556780" y="1373029"/>
                </a:cubicBezTo>
                <a:cubicBezTo>
                  <a:pt x="578013" y="1389164"/>
                  <a:pt x="572370" y="1390004"/>
                  <a:pt x="610507" y="1365022"/>
                </a:cubicBezTo>
                <a:lnTo>
                  <a:pt x="610502" y="1365028"/>
                </a:lnTo>
                <a:cubicBezTo>
                  <a:pt x="829127" y="1221827"/>
                  <a:pt x="1089605" y="1066955"/>
                  <a:pt x="1298253" y="956089"/>
                </a:cubicBezTo>
                <a:cubicBezTo>
                  <a:pt x="1351115" y="927996"/>
                  <a:pt x="1349001" y="930753"/>
                  <a:pt x="1329071" y="915954"/>
                </a:cubicBezTo>
                <a:cubicBezTo>
                  <a:pt x="1314571" y="905201"/>
                  <a:pt x="1294173" y="889581"/>
                  <a:pt x="1212950" y="827042"/>
                </a:cubicBezTo>
                <a:cubicBezTo>
                  <a:pt x="996488" y="660343"/>
                  <a:pt x="914036" y="598566"/>
                  <a:pt x="909736" y="599798"/>
                </a:cubicBezTo>
                <a:close/>
                <a:moveTo>
                  <a:pt x="10400114" y="581759"/>
                </a:moveTo>
                <a:cubicBezTo>
                  <a:pt x="10399623" y="581368"/>
                  <a:pt x="10366962" y="586193"/>
                  <a:pt x="10327566" y="592478"/>
                </a:cubicBezTo>
                <a:cubicBezTo>
                  <a:pt x="10244698" y="605694"/>
                  <a:pt x="10145265" y="619091"/>
                  <a:pt x="10066254" y="627683"/>
                </a:cubicBezTo>
                <a:lnTo>
                  <a:pt x="10010958" y="633695"/>
                </a:lnTo>
                <a:lnTo>
                  <a:pt x="9991248" y="649741"/>
                </a:lnTo>
                <a:cubicBezTo>
                  <a:pt x="9967140" y="669394"/>
                  <a:pt x="9776359" y="827097"/>
                  <a:pt x="9764169" y="837480"/>
                </a:cubicBezTo>
                <a:lnTo>
                  <a:pt x="9755371" y="844954"/>
                </a:lnTo>
                <a:lnTo>
                  <a:pt x="9772574" y="843794"/>
                </a:lnTo>
                <a:cubicBezTo>
                  <a:pt x="9782036" y="843159"/>
                  <a:pt x="9817425" y="840840"/>
                  <a:pt x="9851216" y="838645"/>
                </a:cubicBezTo>
                <a:cubicBezTo>
                  <a:pt x="9926295" y="833765"/>
                  <a:pt x="10020838" y="825408"/>
                  <a:pt x="10096334" y="816978"/>
                </a:cubicBezTo>
                <a:lnTo>
                  <a:pt x="10152957" y="810656"/>
                </a:lnTo>
                <a:lnTo>
                  <a:pt x="10223317" y="746042"/>
                </a:lnTo>
                <a:cubicBezTo>
                  <a:pt x="10360253" y="620321"/>
                  <a:pt x="10400974" y="582459"/>
                  <a:pt x="10400114" y="581759"/>
                </a:cubicBezTo>
                <a:close/>
                <a:moveTo>
                  <a:pt x="8741176" y="562361"/>
                </a:moveTo>
                <a:cubicBezTo>
                  <a:pt x="8758629" y="562773"/>
                  <a:pt x="8777972" y="565480"/>
                  <a:pt x="8804317" y="568921"/>
                </a:cubicBezTo>
                <a:cubicBezTo>
                  <a:pt x="8903553" y="581882"/>
                  <a:pt x="9030069" y="594296"/>
                  <a:pt x="9134196" y="601291"/>
                </a:cubicBezTo>
                <a:cubicBezTo>
                  <a:pt x="9196790" y="605496"/>
                  <a:pt x="9206104" y="607915"/>
                  <a:pt x="9206104" y="619994"/>
                </a:cubicBezTo>
                <a:cubicBezTo>
                  <a:pt x="9206104" y="630090"/>
                  <a:pt x="9215173" y="623936"/>
                  <a:pt x="8961970" y="785583"/>
                </a:cubicBezTo>
                <a:cubicBezTo>
                  <a:pt x="8841794" y="862239"/>
                  <a:pt x="8825329" y="866794"/>
                  <a:pt x="8721865" y="852306"/>
                </a:cubicBezTo>
                <a:lnTo>
                  <a:pt x="8721963" y="852302"/>
                </a:lnTo>
                <a:cubicBezTo>
                  <a:pt x="8532215" y="825762"/>
                  <a:pt x="8343744" y="790527"/>
                  <a:pt x="8328138" y="778680"/>
                </a:cubicBezTo>
                <a:cubicBezTo>
                  <a:pt x="8307126" y="762730"/>
                  <a:pt x="8306807" y="762951"/>
                  <a:pt x="8497096" y="662826"/>
                </a:cubicBezTo>
                <a:cubicBezTo>
                  <a:pt x="8653471" y="580552"/>
                  <a:pt x="8688819" y="561126"/>
                  <a:pt x="8741176" y="562361"/>
                </a:cubicBezTo>
                <a:close/>
                <a:moveTo>
                  <a:pt x="11588536" y="557717"/>
                </a:moveTo>
                <a:cubicBezTo>
                  <a:pt x="11601638" y="556095"/>
                  <a:pt x="11607223" y="559115"/>
                  <a:pt x="11607223" y="566538"/>
                </a:cubicBezTo>
                <a:cubicBezTo>
                  <a:pt x="11607223" y="568870"/>
                  <a:pt x="11513369" y="698844"/>
                  <a:pt x="11341044" y="935243"/>
                </a:cubicBezTo>
                <a:cubicBezTo>
                  <a:pt x="11276999" y="1023074"/>
                  <a:pt x="11250334" y="1040021"/>
                  <a:pt x="11118167" y="1076902"/>
                </a:cubicBezTo>
                <a:cubicBezTo>
                  <a:pt x="10980592" y="1115295"/>
                  <a:pt x="10836529" y="1150279"/>
                  <a:pt x="10701461" y="1178098"/>
                </a:cubicBezTo>
                <a:cubicBezTo>
                  <a:pt x="10652605" y="1188162"/>
                  <a:pt x="10642972" y="1189410"/>
                  <a:pt x="10629774" y="1187384"/>
                </a:cubicBezTo>
                <a:lnTo>
                  <a:pt x="10629750" y="1187369"/>
                </a:lnTo>
                <a:cubicBezTo>
                  <a:pt x="10616872" y="1185388"/>
                  <a:pt x="10611293" y="1172924"/>
                  <a:pt x="10617782" y="1160580"/>
                </a:cubicBezTo>
                <a:cubicBezTo>
                  <a:pt x="10620582" y="1155223"/>
                  <a:pt x="10741127" y="1015504"/>
                  <a:pt x="10905268" y="827357"/>
                </a:cubicBezTo>
                <a:cubicBezTo>
                  <a:pt x="10958474" y="766345"/>
                  <a:pt x="10987916" y="749704"/>
                  <a:pt x="11099735" y="717365"/>
                </a:cubicBezTo>
                <a:cubicBezTo>
                  <a:pt x="11234852" y="678287"/>
                  <a:pt x="11383437" y="629136"/>
                  <a:pt x="11524747" y="576753"/>
                </a:cubicBezTo>
                <a:cubicBezTo>
                  <a:pt x="11554815" y="565605"/>
                  <a:pt x="11575434" y="559339"/>
                  <a:pt x="11588536" y="557717"/>
                </a:cubicBezTo>
                <a:close/>
                <a:moveTo>
                  <a:pt x="5214620" y="530490"/>
                </a:moveTo>
                <a:cubicBezTo>
                  <a:pt x="5211057" y="528051"/>
                  <a:pt x="5202946" y="529976"/>
                  <a:pt x="5147037" y="546548"/>
                </a:cubicBezTo>
                <a:cubicBezTo>
                  <a:pt x="5001279" y="589757"/>
                  <a:pt x="4782014" y="659021"/>
                  <a:pt x="4780638" y="662294"/>
                </a:cubicBezTo>
                <a:cubicBezTo>
                  <a:pt x="4779433" y="665158"/>
                  <a:pt x="4981103" y="801424"/>
                  <a:pt x="5101842" y="879353"/>
                </a:cubicBezTo>
                <a:cubicBezTo>
                  <a:pt x="5132144" y="898910"/>
                  <a:pt x="5132562" y="899096"/>
                  <a:pt x="5139934" y="896551"/>
                </a:cubicBezTo>
                <a:cubicBezTo>
                  <a:pt x="5144039" y="895135"/>
                  <a:pt x="5173948" y="884119"/>
                  <a:pt x="5206387" y="872069"/>
                </a:cubicBezTo>
                <a:lnTo>
                  <a:pt x="5206411" y="872059"/>
                </a:lnTo>
                <a:cubicBezTo>
                  <a:pt x="5283087" y="843569"/>
                  <a:pt x="5397758" y="802431"/>
                  <a:pt x="5484117" y="772424"/>
                </a:cubicBezTo>
                <a:cubicBezTo>
                  <a:pt x="5521964" y="759272"/>
                  <a:pt x="5553199" y="748296"/>
                  <a:pt x="5553543" y="748034"/>
                </a:cubicBezTo>
                <a:cubicBezTo>
                  <a:pt x="5553887" y="747770"/>
                  <a:pt x="5534546" y="735356"/>
                  <a:pt x="5510536" y="720448"/>
                </a:cubicBezTo>
                <a:cubicBezTo>
                  <a:pt x="5430296" y="670600"/>
                  <a:pt x="5254875" y="557983"/>
                  <a:pt x="5214620" y="530490"/>
                </a:cubicBezTo>
                <a:close/>
                <a:moveTo>
                  <a:pt x="10514815" y="513687"/>
                </a:moveTo>
                <a:cubicBezTo>
                  <a:pt x="10561606" y="509540"/>
                  <a:pt x="10538469" y="531391"/>
                  <a:pt x="10445923" y="619228"/>
                </a:cubicBezTo>
                <a:cubicBezTo>
                  <a:pt x="10198077" y="854468"/>
                  <a:pt x="10209727" y="845124"/>
                  <a:pt x="10141898" y="863051"/>
                </a:cubicBezTo>
                <a:cubicBezTo>
                  <a:pt x="10087428" y="877446"/>
                  <a:pt x="9758513" y="901578"/>
                  <a:pt x="9657593" y="900614"/>
                </a:cubicBezTo>
                <a:lnTo>
                  <a:pt x="9629790" y="898564"/>
                </a:lnTo>
                <a:lnTo>
                  <a:pt x="9619124" y="888266"/>
                </a:lnTo>
                <a:cubicBezTo>
                  <a:pt x="9617944" y="883777"/>
                  <a:pt x="9619234" y="878587"/>
                  <a:pt x="9623277" y="873762"/>
                </a:cubicBezTo>
                <a:cubicBezTo>
                  <a:pt x="9630846" y="864747"/>
                  <a:pt x="9934282" y="622667"/>
                  <a:pt x="9947258" y="615297"/>
                </a:cubicBezTo>
                <a:cubicBezTo>
                  <a:pt x="9982524" y="595288"/>
                  <a:pt x="10014571" y="586656"/>
                  <a:pt x="10083333" y="578649"/>
                </a:cubicBezTo>
                <a:cubicBezTo>
                  <a:pt x="10203238" y="564688"/>
                  <a:pt x="10331475" y="545659"/>
                  <a:pt x="10444695" y="525018"/>
                </a:cubicBezTo>
                <a:cubicBezTo>
                  <a:pt x="10475851" y="519340"/>
                  <a:pt x="10499218" y="515069"/>
                  <a:pt x="10514815" y="513687"/>
                </a:cubicBezTo>
                <a:close/>
                <a:moveTo>
                  <a:pt x="8126630" y="488503"/>
                </a:moveTo>
                <a:cubicBezTo>
                  <a:pt x="8120375" y="488997"/>
                  <a:pt x="8114944" y="490644"/>
                  <a:pt x="8114944" y="493080"/>
                </a:cubicBezTo>
                <a:cubicBezTo>
                  <a:pt x="8114944" y="494114"/>
                  <a:pt x="8114011" y="494498"/>
                  <a:pt x="8112856" y="493933"/>
                </a:cubicBezTo>
                <a:cubicBezTo>
                  <a:pt x="8111725" y="493368"/>
                  <a:pt x="8106466" y="495295"/>
                  <a:pt x="8101182" y="498216"/>
                </a:cubicBezTo>
                <a:cubicBezTo>
                  <a:pt x="8095923" y="501137"/>
                  <a:pt x="8089951" y="503811"/>
                  <a:pt x="8087911" y="504161"/>
                </a:cubicBezTo>
                <a:cubicBezTo>
                  <a:pt x="8085895" y="504511"/>
                  <a:pt x="8083856" y="505615"/>
                  <a:pt x="8083414" y="506616"/>
                </a:cubicBezTo>
                <a:cubicBezTo>
                  <a:pt x="8082947" y="507617"/>
                  <a:pt x="8081767" y="508040"/>
                  <a:pt x="8080784" y="507555"/>
                </a:cubicBezTo>
                <a:cubicBezTo>
                  <a:pt x="8079801" y="507068"/>
                  <a:pt x="8074100" y="509258"/>
                  <a:pt x="8068103" y="512421"/>
                </a:cubicBezTo>
                <a:cubicBezTo>
                  <a:pt x="8062106" y="515584"/>
                  <a:pt x="8055815" y="518174"/>
                  <a:pt x="8054119" y="518180"/>
                </a:cubicBezTo>
                <a:cubicBezTo>
                  <a:pt x="8052448" y="518184"/>
                  <a:pt x="8051047" y="519120"/>
                  <a:pt x="8051047" y="520258"/>
                </a:cubicBezTo>
                <a:cubicBezTo>
                  <a:pt x="8051047" y="521396"/>
                  <a:pt x="8050089" y="521855"/>
                  <a:pt x="8048910" y="521279"/>
                </a:cubicBezTo>
                <a:cubicBezTo>
                  <a:pt x="8047755" y="520700"/>
                  <a:pt x="8043675" y="522354"/>
                  <a:pt x="8039865" y="524954"/>
                </a:cubicBezTo>
                <a:cubicBezTo>
                  <a:pt x="8036057" y="527552"/>
                  <a:pt x="8032321" y="529558"/>
                  <a:pt x="8031559" y="529411"/>
                </a:cubicBezTo>
                <a:cubicBezTo>
                  <a:pt x="8027676" y="528662"/>
                  <a:pt x="8019247" y="532426"/>
                  <a:pt x="8020672" y="534271"/>
                </a:cubicBezTo>
                <a:cubicBezTo>
                  <a:pt x="8021606" y="535468"/>
                  <a:pt x="8021188" y="535827"/>
                  <a:pt x="8019713" y="535100"/>
                </a:cubicBezTo>
                <a:cubicBezTo>
                  <a:pt x="8015634" y="533094"/>
                  <a:pt x="8008851" y="535970"/>
                  <a:pt x="8010350" y="539069"/>
                </a:cubicBezTo>
                <a:cubicBezTo>
                  <a:pt x="8011087" y="540599"/>
                  <a:pt x="8010645" y="541338"/>
                  <a:pt x="8009367" y="540711"/>
                </a:cubicBezTo>
                <a:cubicBezTo>
                  <a:pt x="8005902" y="539014"/>
                  <a:pt x="7974248" y="550978"/>
                  <a:pt x="7976042" y="553299"/>
                </a:cubicBezTo>
                <a:cubicBezTo>
                  <a:pt x="7976976" y="554511"/>
                  <a:pt x="7975944" y="554785"/>
                  <a:pt x="7973364" y="554001"/>
                </a:cubicBezTo>
                <a:cubicBezTo>
                  <a:pt x="7970537" y="553133"/>
                  <a:pt x="7969727" y="553451"/>
                  <a:pt x="7970906" y="554978"/>
                </a:cubicBezTo>
                <a:cubicBezTo>
                  <a:pt x="7972061" y="556456"/>
                  <a:pt x="7971349" y="556839"/>
                  <a:pt x="7968866" y="556079"/>
                </a:cubicBezTo>
                <a:cubicBezTo>
                  <a:pt x="7966753" y="555436"/>
                  <a:pt x="7965032" y="555936"/>
                  <a:pt x="7965032" y="557193"/>
                </a:cubicBezTo>
                <a:cubicBezTo>
                  <a:pt x="7965032" y="558446"/>
                  <a:pt x="7963927" y="558929"/>
                  <a:pt x="7962575" y="558264"/>
                </a:cubicBezTo>
                <a:cubicBezTo>
                  <a:pt x="7961223" y="557600"/>
                  <a:pt x="7960117" y="558134"/>
                  <a:pt x="7960117" y="559453"/>
                </a:cubicBezTo>
                <a:cubicBezTo>
                  <a:pt x="7960117" y="560771"/>
                  <a:pt x="7959429" y="561299"/>
                  <a:pt x="7958594" y="560628"/>
                </a:cubicBezTo>
                <a:cubicBezTo>
                  <a:pt x="7957758" y="559957"/>
                  <a:pt x="7955251" y="560953"/>
                  <a:pt x="7953064" y="562839"/>
                </a:cubicBezTo>
                <a:cubicBezTo>
                  <a:pt x="7950778" y="564806"/>
                  <a:pt x="7950115" y="564990"/>
                  <a:pt x="7951516" y="563267"/>
                </a:cubicBezTo>
                <a:cubicBezTo>
                  <a:pt x="7953457" y="560913"/>
                  <a:pt x="7952646" y="561005"/>
                  <a:pt x="7947829" y="563693"/>
                </a:cubicBezTo>
                <a:cubicBezTo>
                  <a:pt x="7944463" y="565578"/>
                  <a:pt x="7938933" y="568190"/>
                  <a:pt x="7935542" y="569496"/>
                </a:cubicBezTo>
                <a:cubicBezTo>
                  <a:pt x="7932175" y="570802"/>
                  <a:pt x="7928611" y="572768"/>
                  <a:pt x="7927653" y="573865"/>
                </a:cubicBezTo>
                <a:cubicBezTo>
                  <a:pt x="7926695" y="574962"/>
                  <a:pt x="7925318" y="575640"/>
                  <a:pt x="7924581" y="575370"/>
                </a:cubicBezTo>
                <a:cubicBezTo>
                  <a:pt x="7920256" y="573765"/>
                  <a:pt x="7907157" y="580969"/>
                  <a:pt x="7910131" y="583327"/>
                </a:cubicBezTo>
                <a:cubicBezTo>
                  <a:pt x="7910966" y="583992"/>
                  <a:pt x="7909344" y="584183"/>
                  <a:pt x="7906542" y="583755"/>
                </a:cubicBezTo>
                <a:cubicBezTo>
                  <a:pt x="7903741" y="583325"/>
                  <a:pt x="7900153" y="584222"/>
                  <a:pt x="7898580" y="585749"/>
                </a:cubicBezTo>
                <a:cubicBezTo>
                  <a:pt x="7896982" y="587274"/>
                  <a:pt x="7894771" y="588085"/>
                  <a:pt x="7893689" y="587550"/>
                </a:cubicBezTo>
                <a:cubicBezTo>
                  <a:pt x="7892608" y="587014"/>
                  <a:pt x="7890101" y="587861"/>
                  <a:pt x="7888110" y="589432"/>
                </a:cubicBezTo>
                <a:cubicBezTo>
                  <a:pt x="7886145" y="591004"/>
                  <a:pt x="7883834" y="591745"/>
                  <a:pt x="7882999" y="591080"/>
                </a:cubicBezTo>
                <a:cubicBezTo>
                  <a:pt x="7882163" y="590414"/>
                  <a:pt x="7881475" y="590793"/>
                  <a:pt x="7881475" y="591923"/>
                </a:cubicBezTo>
                <a:cubicBezTo>
                  <a:pt x="7881475" y="593051"/>
                  <a:pt x="7879165" y="594459"/>
                  <a:pt x="7876315" y="595049"/>
                </a:cubicBezTo>
                <a:cubicBezTo>
                  <a:pt x="7873488" y="595639"/>
                  <a:pt x="7871842" y="596984"/>
                  <a:pt x="7872653" y="598038"/>
                </a:cubicBezTo>
                <a:cubicBezTo>
                  <a:pt x="7873463" y="599092"/>
                  <a:pt x="7872185" y="599719"/>
                  <a:pt x="7869826" y="599432"/>
                </a:cubicBezTo>
                <a:cubicBezTo>
                  <a:pt x="7863707" y="598695"/>
                  <a:pt x="7854442" y="602380"/>
                  <a:pt x="7854442" y="605545"/>
                </a:cubicBezTo>
                <a:cubicBezTo>
                  <a:pt x="7854442" y="608315"/>
                  <a:pt x="7864002" y="612000"/>
                  <a:pt x="7873340" y="612831"/>
                </a:cubicBezTo>
                <a:cubicBezTo>
                  <a:pt x="7876315" y="613095"/>
                  <a:pt x="7880640" y="614561"/>
                  <a:pt x="7882950" y="616088"/>
                </a:cubicBezTo>
                <a:cubicBezTo>
                  <a:pt x="7885260" y="617617"/>
                  <a:pt x="7887251" y="618598"/>
                  <a:pt x="7887398" y="618268"/>
                </a:cubicBezTo>
                <a:cubicBezTo>
                  <a:pt x="7887521" y="617938"/>
                  <a:pt x="7891453" y="618944"/>
                  <a:pt x="7896097" y="620503"/>
                </a:cubicBezTo>
                <a:cubicBezTo>
                  <a:pt x="7900767" y="622061"/>
                  <a:pt x="7906026" y="622897"/>
                  <a:pt x="7907771" y="622360"/>
                </a:cubicBezTo>
                <a:cubicBezTo>
                  <a:pt x="7909541" y="621822"/>
                  <a:pt x="7910966" y="622356"/>
                  <a:pt x="7910966" y="623546"/>
                </a:cubicBezTo>
                <a:cubicBezTo>
                  <a:pt x="7910966" y="624737"/>
                  <a:pt x="7912145" y="625711"/>
                  <a:pt x="7913571" y="625711"/>
                </a:cubicBezTo>
                <a:cubicBezTo>
                  <a:pt x="7915021" y="625711"/>
                  <a:pt x="7915488" y="624612"/>
                  <a:pt x="7914628" y="623267"/>
                </a:cubicBezTo>
                <a:cubicBezTo>
                  <a:pt x="7913768" y="621924"/>
                  <a:pt x="7914726" y="622452"/>
                  <a:pt x="7916766" y="624440"/>
                </a:cubicBezTo>
                <a:cubicBezTo>
                  <a:pt x="7918928" y="626547"/>
                  <a:pt x="7921730" y="627441"/>
                  <a:pt x="7923475" y="626583"/>
                </a:cubicBezTo>
                <a:cubicBezTo>
                  <a:pt x="7925539" y="625572"/>
                  <a:pt x="7925834" y="625922"/>
                  <a:pt x="7924458" y="627695"/>
                </a:cubicBezTo>
                <a:cubicBezTo>
                  <a:pt x="7923008" y="629576"/>
                  <a:pt x="7923574" y="629943"/>
                  <a:pt x="7926547" y="629036"/>
                </a:cubicBezTo>
                <a:cubicBezTo>
                  <a:pt x="7928808" y="628350"/>
                  <a:pt x="7930626" y="628733"/>
                  <a:pt x="7930626" y="629890"/>
                </a:cubicBezTo>
                <a:cubicBezTo>
                  <a:pt x="7930626" y="631048"/>
                  <a:pt x="7932297" y="631488"/>
                  <a:pt x="7934313" y="630868"/>
                </a:cubicBezTo>
                <a:cubicBezTo>
                  <a:pt x="7936353" y="630250"/>
                  <a:pt x="7937999" y="630569"/>
                  <a:pt x="7937999" y="631575"/>
                </a:cubicBezTo>
                <a:cubicBezTo>
                  <a:pt x="7937999" y="632584"/>
                  <a:pt x="7939670" y="632901"/>
                  <a:pt x="7941686" y="632283"/>
                </a:cubicBezTo>
                <a:cubicBezTo>
                  <a:pt x="7943725" y="631663"/>
                  <a:pt x="7945372" y="632183"/>
                  <a:pt x="7945372" y="633437"/>
                </a:cubicBezTo>
                <a:cubicBezTo>
                  <a:pt x="7945372" y="634690"/>
                  <a:pt x="7946601" y="635112"/>
                  <a:pt x="7948125" y="634373"/>
                </a:cubicBezTo>
                <a:cubicBezTo>
                  <a:pt x="7949623" y="633634"/>
                  <a:pt x="7951663" y="634066"/>
                  <a:pt x="7952646" y="635333"/>
                </a:cubicBezTo>
                <a:cubicBezTo>
                  <a:pt x="7953630" y="636600"/>
                  <a:pt x="7956825" y="637779"/>
                  <a:pt x="7959724" y="637955"/>
                </a:cubicBezTo>
                <a:cubicBezTo>
                  <a:pt x="7962649" y="638129"/>
                  <a:pt x="7965032" y="639059"/>
                  <a:pt x="7965032" y="640021"/>
                </a:cubicBezTo>
                <a:cubicBezTo>
                  <a:pt x="7965032" y="640983"/>
                  <a:pt x="7966703" y="641262"/>
                  <a:pt x="7968719" y="640643"/>
                </a:cubicBezTo>
                <a:cubicBezTo>
                  <a:pt x="7970759" y="640025"/>
                  <a:pt x="7972405" y="640255"/>
                  <a:pt x="7972405" y="641157"/>
                </a:cubicBezTo>
                <a:cubicBezTo>
                  <a:pt x="7972405" y="642459"/>
                  <a:pt x="7987520" y="646795"/>
                  <a:pt x="7997595" y="648390"/>
                </a:cubicBezTo>
                <a:cubicBezTo>
                  <a:pt x="7998628" y="648550"/>
                  <a:pt x="8000004" y="648902"/>
                  <a:pt x="8000667" y="649170"/>
                </a:cubicBezTo>
                <a:cubicBezTo>
                  <a:pt x="8001355" y="649440"/>
                  <a:pt x="8002732" y="649845"/>
                  <a:pt x="8003739" y="650071"/>
                </a:cubicBezTo>
                <a:cubicBezTo>
                  <a:pt x="8004772" y="650300"/>
                  <a:pt x="8007253" y="651055"/>
                  <a:pt x="8009269" y="651751"/>
                </a:cubicBezTo>
                <a:cubicBezTo>
                  <a:pt x="8019025" y="655094"/>
                  <a:pt x="8033844" y="658650"/>
                  <a:pt x="8033844" y="657641"/>
                </a:cubicBezTo>
                <a:cubicBezTo>
                  <a:pt x="8033844" y="657019"/>
                  <a:pt x="8035515" y="657606"/>
                  <a:pt x="8037531" y="658945"/>
                </a:cubicBezTo>
                <a:cubicBezTo>
                  <a:pt x="8039571" y="660284"/>
                  <a:pt x="8041217" y="660724"/>
                  <a:pt x="8041217" y="659922"/>
                </a:cubicBezTo>
                <a:cubicBezTo>
                  <a:pt x="8041217" y="659121"/>
                  <a:pt x="8042618" y="659340"/>
                  <a:pt x="8044289" y="660409"/>
                </a:cubicBezTo>
                <a:cubicBezTo>
                  <a:pt x="8045985" y="661479"/>
                  <a:pt x="8049303" y="662102"/>
                  <a:pt x="8051686" y="661797"/>
                </a:cubicBezTo>
                <a:cubicBezTo>
                  <a:pt x="8054267" y="661467"/>
                  <a:pt x="8055323" y="662092"/>
                  <a:pt x="8054341" y="663359"/>
                </a:cubicBezTo>
                <a:cubicBezTo>
                  <a:pt x="8053309" y="664702"/>
                  <a:pt x="8054193" y="665019"/>
                  <a:pt x="8056798" y="664225"/>
                </a:cubicBezTo>
                <a:cubicBezTo>
                  <a:pt x="8059133" y="663514"/>
                  <a:pt x="8060878" y="663930"/>
                  <a:pt x="8060878" y="665197"/>
                </a:cubicBezTo>
                <a:cubicBezTo>
                  <a:pt x="8060878" y="666417"/>
                  <a:pt x="8061615" y="666837"/>
                  <a:pt x="8062500" y="666129"/>
                </a:cubicBezTo>
                <a:cubicBezTo>
                  <a:pt x="8063384" y="665422"/>
                  <a:pt x="8065817" y="665936"/>
                  <a:pt x="8067882" y="667271"/>
                </a:cubicBezTo>
                <a:cubicBezTo>
                  <a:pt x="8071028" y="669283"/>
                  <a:pt x="8071298" y="669197"/>
                  <a:pt x="8069528" y="666765"/>
                </a:cubicBezTo>
                <a:cubicBezTo>
                  <a:pt x="8068152" y="664843"/>
                  <a:pt x="8069209" y="665076"/>
                  <a:pt x="8072600" y="667445"/>
                </a:cubicBezTo>
                <a:cubicBezTo>
                  <a:pt x="8075451" y="669431"/>
                  <a:pt x="8078966" y="670479"/>
                  <a:pt x="8080391" y="669773"/>
                </a:cubicBezTo>
                <a:cubicBezTo>
                  <a:pt x="8081841" y="669068"/>
                  <a:pt x="8082996" y="669515"/>
                  <a:pt x="8082996" y="670769"/>
                </a:cubicBezTo>
                <a:cubicBezTo>
                  <a:pt x="8082996" y="672022"/>
                  <a:pt x="8084667" y="672542"/>
                  <a:pt x="8086682" y="671922"/>
                </a:cubicBezTo>
                <a:cubicBezTo>
                  <a:pt x="8088722" y="671304"/>
                  <a:pt x="8090368" y="671701"/>
                  <a:pt x="8090368" y="672806"/>
                </a:cubicBezTo>
                <a:cubicBezTo>
                  <a:pt x="8090368" y="673912"/>
                  <a:pt x="8091401" y="674309"/>
                  <a:pt x="8092678" y="673691"/>
                </a:cubicBezTo>
                <a:cubicBezTo>
                  <a:pt x="8093932" y="673071"/>
                  <a:pt x="8095702" y="673519"/>
                  <a:pt x="8096611" y="674686"/>
                </a:cubicBezTo>
                <a:cubicBezTo>
                  <a:pt x="8097496" y="675851"/>
                  <a:pt x="8099806" y="676334"/>
                  <a:pt x="8101698" y="675758"/>
                </a:cubicBezTo>
                <a:cubicBezTo>
                  <a:pt x="8103566" y="675179"/>
                  <a:pt x="8105114" y="675453"/>
                  <a:pt x="8105114" y="676364"/>
                </a:cubicBezTo>
                <a:cubicBezTo>
                  <a:pt x="8105114" y="679316"/>
                  <a:pt x="8124086" y="682166"/>
                  <a:pt x="8127429" y="679716"/>
                </a:cubicBezTo>
                <a:cubicBezTo>
                  <a:pt x="8129665" y="678064"/>
                  <a:pt x="8129985" y="678129"/>
                  <a:pt x="8128682" y="679974"/>
                </a:cubicBezTo>
                <a:cubicBezTo>
                  <a:pt x="8126937" y="682420"/>
                  <a:pt x="8129911" y="684011"/>
                  <a:pt x="8138733" y="685339"/>
                </a:cubicBezTo>
                <a:cubicBezTo>
                  <a:pt x="8141191" y="685710"/>
                  <a:pt x="8143771" y="686217"/>
                  <a:pt x="8144435" y="686463"/>
                </a:cubicBezTo>
                <a:cubicBezTo>
                  <a:pt x="8145123" y="686709"/>
                  <a:pt x="8146770" y="687081"/>
                  <a:pt x="8148121" y="687290"/>
                </a:cubicBezTo>
                <a:cubicBezTo>
                  <a:pt x="8149473" y="687499"/>
                  <a:pt x="8152545" y="688344"/>
                  <a:pt x="8154929" y="689169"/>
                </a:cubicBezTo>
                <a:cubicBezTo>
                  <a:pt x="8174073" y="695778"/>
                  <a:pt x="8193586" y="698345"/>
                  <a:pt x="8193586" y="694251"/>
                </a:cubicBezTo>
                <a:lnTo>
                  <a:pt x="8193611" y="694251"/>
                </a:lnTo>
                <a:cubicBezTo>
                  <a:pt x="8193611" y="693470"/>
                  <a:pt x="8195012" y="692830"/>
                  <a:pt x="8196757" y="692830"/>
                </a:cubicBezTo>
                <a:cubicBezTo>
                  <a:pt x="8201623" y="692830"/>
                  <a:pt x="8213370" y="686097"/>
                  <a:pt x="8211870" y="684168"/>
                </a:cubicBezTo>
                <a:cubicBezTo>
                  <a:pt x="8211158" y="683224"/>
                  <a:pt x="8212264" y="682973"/>
                  <a:pt x="8214353" y="683613"/>
                </a:cubicBezTo>
                <a:cubicBezTo>
                  <a:pt x="8216466" y="684254"/>
                  <a:pt x="8218187" y="683804"/>
                  <a:pt x="8218187" y="682614"/>
                </a:cubicBezTo>
                <a:cubicBezTo>
                  <a:pt x="8218187" y="681423"/>
                  <a:pt x="8219833" y="680449"/>
                  <a:pt x="8221873" y="680449"/>
                </a:cubicBezTo>
                <a:cubicBezTo>
                  <a:pt x="8223888" y="680449"/>
                  <a:pt x="8225559" y="679517"/>
                  <a:pt x="8225559" y="678379"/>
                </a:cubicBezTo>
                <a:cubicBezTo>
                  <a:pt x="8225559" y="677241"/>
                  <a:pt x="8226493" y="676770"/>
                  <a:pt x="8227624" y="677333"/>
                </a:cubicBezTo>
                <a:cubicBezTo>
                  <a:pt x="8228779" y="677898"/>
                  <a:pt x="8232342" y="676411"/>
                  <a:pt x="8235562" y="674027"/>
                </a:cubicBezTo>
                <a:cubicBezTo>
                  <a:pt x="8238781" y="671646"/>
                  <a:pt x="8241976" y="669924"/>
                  <a:pt x="8242688" y="670202"/>
                </a:cubicBezTo>
                <a:cubicBezTo>
                  <a:pt x="8243401" y="670479"/>
                  <a:pt x="8245933" y="669381"/>
                  <a:pt x="8248316" y="667758"/>
                </a:cubicBezTo>
                <a:cubicBezTo>
                  <a:pt x="8250700" y="666137"/>
                  <a:pt x="8253330" y="664810"/>
                  <a:pt x="8254190" y="664810"/>
                </a:cubicBezTo>
                <a:cubicBezTo>
                  <a:pt x="8255026" y="664810"/>
                  <a:pt x="8257311" y="663269"/>
                  <a:pt x="8259252" y="661389"/>
                </a:cubicBezTo>
                <a:cubicBezTo>
                  <a:pt x="8261194" y="659506"/>
                  <a:pt x="8262054" y="659105"/>
                  <a:pt x="8261145" y="660497"/>
                </a:cubicBezTo>
                <a:cubicBezTo>
                  <a:pt x="8260260" y="661887"/>
                  <a:pt x="8265151" y="660272"/>
                  <a:pt x="8272032" y="656908"/>
                </a:cubicBezTo>
                <a:cubicBezTo>
                  <a:pt x="8278913" y="653543"/>
                  <a:pt x="8284541" y="649985"/>
                  <a:pt x="8284541" y="649002"/>
                </a:cubicBezTo>
                <a:cubicBezTo>
                  <a:pt x="8284541" y="648019"/>
                  <a:pt x="8285352" y="647422"/>
                  <a:pt x="8286384" y="647675"/>
                </a:cubicBezTo>
                <a:cubicBezTo>
                  <a:pt x="8289727" y="648511"/>
                  <a:pt x="8316563" y="635208"/>
                  <a:pt x="8315138" y="633398"/>
                </a:cubicBezTo>
                <a:cubicBezTo>
                  <a:pt x="8314376" y="632420"/>
                  <a:pt x="8315236" y="632072"/>
                  <a:pt x="8317055" y="632623"/>
                </a:cubicBezTo>
                <a:cubicBezTo>
                  <a:pt x="8318849" y="633175"/>
                  <a:pt x="8322781" y="631810"/>
                  <a:pt x="8325779" y="629593"/>
                </a:cubicBezTo>
                <a:cubicBezTo>
                  <a:pt x="8328777" y="627374"/>
                  <a:pt x="8331259" y="626252"/>
                  <a:pt x="8331309" y="627101"/>
                </a:cubicBezTo>
                <a:cubicBezTo>
                  <a:pt x="8331333" y="627949"/>
                  <a:pt x="8332734" y="627235"/>
                  <a:pt x="8334381" y="625517"/>
                </a:cubicBezTo>
                <a:cubicBezTo>
                  <a:pt x="8336027" y="623797"/>
                  <a:pt x="8338460" y="622139"/>
                  <a:pt x="8339812" y="621830"/>
                </a:cubicBezTo>
                <a:cubicBezTo>
                  <a:pt x="8346202" y="620379"/>
                  <a:pt x="8353328" y="617101"/>
                  <a:pt x="8353328" y="615621"/>
                </a:cubicBezTo>
                <a:cubicBezTo>
                  <a:pt x="8353328" y="614720"/>
                  <a:pt x="8354778" y="613981"/>
                  <a:pt x="8356548" y="613981"/>
                </a:cubicBezTo>
                <a:cubicBezTo>
                  <a:pt x="8358317" y="613981"/>
                  <a:pt x="8361930" y="612597"/>
                  <a:pt x="8364535" y="610904"/>
                </a:cubicBezTo>
                <a:cubicBezTo>
                  <a:pt x="8367165" y="609211"/>
                  <a:pt x="8367755" y="608466"/>
                  <a:pt x="8365862" y="609250"/>
                </a:cubicBezTo>
                <a:cubicBezTo>
                  <a:pt x="8363650" y="610165"/>
                  <a:pt x="8363011" y="609897"/>
                  <a:pt x="8364093" y="608503"/>
                </a:cubicBezTo>
                <a:cubicBezTo>
                  <a:pt x="8365026" y="607309"/>
                  <a:pt x="8367165" y="606755"/>
                  <a:pt x="8368860" y="607271"/>
                </a:cubicBezTo>
                <a:cubicBezTo>
                  <a:pt x="8370556" y="607789"/>
                  <a:pt x="8374119" y="606601"/>
                  <a:pt x="8376774" y="604632"/>
                </a:cubicBezTo>
                <a:cubicBezTo>
                  <a:pt x="8379428" y="602666"/>
                  <a:pt x="8382696" y="600890"/>
                  <a:pt x="8384048" y="600691"/>
                </a:cubicBezTo>
                <a:cubicBezTo>
                  <a:pt x="8385400" y="600492"/>
                  <a:pt x="8388471" y="599002"/>
                  <a:pt x="8390855" y="597379"/>
                </a:cubicBezTo>
                <a:cubicBezTo>
                  <a:pt x="8393239" y="595759"/>
                  <a:pt x="8396262" y="594431"/>
                  <a:pt x="8397613" y="594431"/>
                </a:cubicBezTo>
                <a:cubicBezTo>
                  <a:pt x="8398941" y="594431"/>
                  <a:pt x="8400022" y="593552"/>
                  <a:pt x="8400022" y="592476"/>
                </a:cubicBezTo>
                <a:cubicBezTo>
                  <a:pt x="8400022" y="591401"/>
                  <a:pt x="8400858" y="590723"/>
                  <a:pt x="8401865" y="590969"/>
                </a:cubicBezTo>
                <a:cubicBezTo>
                  <a:pt x="8404544" y="591616"/>
                  <a:pt x="8419682" y="584123"/>
                  <a:pt x="8419682" y="582164"/>
                </a:cubicBezTo>
                <a:cubicBezTo>
                  <a:pt x="8419682" y="581257"/>
                  <a:pt x="8420788" y="581059"/>
                  <a:pt x="8422140" y="581724"/>
                </a:cubicBezTo>
                <a:cubicBezTo>
                  <a:pt x="8423492" y="582389"/>
                  <a:pt x="8424598" y="582000"/>
                  <a:pt x="8424598" y="580862"/>
                </a:cubicBezTo>
                <a:cubicBezTo>
                  <a:pt x="8424598" y="579724"/>
                  <a:pt x="8426269" y="578792"/>
                  <a:pt x="8428284" y="578792"/>
                </a:cubicBezTo>
                <a:cubicBezTo>
                  <a:pt x="8430324" y="578792"/>
                  <a:pt x="8431970" y="577859"/>
                  <a:pt x="8431970" y="576721"/>
                </a:cubicBezTo>
                <a:cubicBezTo>
                  <a:pt x="8431970" y="575583"/>
                  <a:pt x="8433101" y="575198"/>
                  <a:pt x="8434452" y="575867"/>
                </a:cubicBezTo>
                <a:cubicBezTo>
                  <a:pt x="8435829" y="576538"/>
                  <a:pt x="8437598" y="575714"/>
                  <a:pt x="8438409" y="574039"/>
                </a:cubicBezTo>
                <a:cubicBezTo>
                  <a:pt x="8439220" y="572364"/>
                  <a:pt x="8440867" y="571484"/>
                  <a:pt x="8442096" y="572084"/>
                </a:cubicBezTo>
                <a:cubicBezTo>
                  <a:pt x="8443300" y="572684"/>
                  <a:pt x="8444971" y="571805"/>
                  <a:pt x="8445782" y="570129"/>
                </a:cubicBezTo>
                <a:cubicBezTo>
                  <a:pt x="8446593" y="568454"/>
                  <a:pt x="8448067" y="567492"/>
                  <a:pt x="8449075" y="567988"/>
                </a:cubicBezTo>
                <a:cubicBezTo>
                  <a:pt x="8450083" y="568485"/>
                  <a:pt x="8452712" y="567820"/>
                  <a:pt x="8454924" y="566511"/>
                </a:cubicBezTo>
                <a:cubicBezTo>
                  <a:pt x="8460650" y="563097"/>
                  <a:pt x="8456644" y="559439"/>
                  <a:pt x="8446642" y="558958"/>
                </a:cubicBezTo>
                <a:cubicBezTo>
                  <a:pt x="8441948" y="558734"/>
                  <a:pt x="8436738" y="557723"/>
                  <a:pt x="8435067" y="556710"/>
                </a:cubicBezTo>
                <a:cubicBezTo>
                  <a:pt x="8433396" y="555698"/>
                  <a:pt x="8429783" y="555336"/>
                  <a:pt x="8427031" y="555905"/>
                </a:cubicBezTo>
                <a:cubicBezTo>
                  <a:pt x="8424303" y="556474"/>
                  <a:pt x="8420518" y="555700"/>
                  <a:pt x="8418601" y="554186"/>
                </a:cubicBezTo>
                <a:cubicBezTo>
                  <a:pt x="8416709" y="552671"/>
                  <a:pt x="8413514" y="551930"/>
                  <a:pt x="8411523" y="552538"/>
                </a:cubicBezTo>
                <a:cubicBezTo>
                  <a:pt x="8409533" y="553146"/>
                  <a:pt x="8407174" y="552689"/>
                  <a:pt x="8406264" y="551524"/>
                </a:cubicBezTo>
                <a:cubicBezTo>
                  <a:pt x="8405355" y="550357"/>
                  <a:pt x="8403463" y="549970"/>
                  <a:pt x="8402037" y="550664"/>
                </a:cubicBezTo>
                <a:cubicBezTo>
                  <a:pt x="8400636" y="551356"/>
                  <a:pt x="8398670" y="550877"/>
                  <a:pt x="8397687" y="549600"/>
                </a:cubicBezTo>
                <a:cubicBezTo>
                  <a:pt x="8396680" y="548322"/>
                  <a:pt x="8391839" y="547109"/>
                  <a:pt x="8386899" y="546906"/>
                </a:cubicBezTo>
                <a:cubicBezTo>
                  <a:pt x="8381984" y="546701"/>
                  <a:pt x="8377929" y="545933"/>
                  <a:pt x="8377929" y="545198"/>
                </a:cubicBezTo>
                <a:cubicBezTo>
                  <a:pt x="8377929" y="544462"/>
                  <a:pt x="8375053" y="544273"/>
                  <a:pt x="8371564" y="544775"/>
                </a:cubicBezTo>
                <a:cubicBezTo>
                  <a:pt x="8367239" y="545401"/>
                  <a:pt x="8365788" y="544984"/>
                  <a:pt x="8366968" y="543460"/>
                </a:cubicBezTo>
                <a:cubicBezTo>
                  <a:pt x="8368172" y="541905"/>
                  <a:pt x="8367017" y="541653"/>
                  <a:pt x="8363159" y="542625"/>
                </a:cubicBezTo>
                <a:cubicBezTo>
                  <a:pt x="8359055" y="543665"/>
                  <a:pt x="8358120" y="543391"/>
                  <a:pt x="8359571" y="541550"/>
                </a:cubicBezTo>
                <a:cubicBezTo>
                  <a:pt x="8360972" y="539749"/>
                  <a:pt x="8360037" y="539376"/>
                  <a:pt x="8356179" y="540179"/>
                </a:cubicBezTo>
                <a:cubicBezTo>
                  <a:pt x="8353279" y="540785"/>
                  <a:pt x="8350871" y="540390"/>
                  <a:pt x="8350871" y="539299"/>
                </a:cubicBezTo>
                <a:cubicBezTo>
                  <a:pt x="8350871" y="538210"/>
                  <a:pt x="8349249" y="537816"/>
                  <a:pt x="8347283" y="538420"/>
                </a:cubicBezTo>
                <a:cubicBezTo>
                  <a:pt x="8345292" y="539026"/>
                  <a:pt x="8342982" y="538629"/>
                  <a:pt x="8342122" y="537536"/>
                </a:cubicBezTo>
                <a:cubicBezTo>
                  <a:pt x="8341286" y="536445"/>
                  <a:pt x="8338190" y="535796"/>
                  <a:pt x="8335290" y="536095"/>
                </a:cubicBezTo>
                <a:cubicBezTo>
                  <a:pt x="8332365" y="536394"/>
                  <a:pt x="8328335" y="535812"/>
                  <a:pt x="8326295" y="534799"/>
                </a:cubicBezTo>
                <a:cubicBezTo>
                  <a:pt x="8322584" y="532944"/>
                  <a:pt x="8321159" y="532563"/>
                  <a:pt x="8313467" y="531349"/>
                </a:cubicBezTo>
                <a:cubicBezTo>
                  <a:pt x="8311157" y="530983"/>
                  <a:pt x="8308551" y="530131"/>
                  <a:pt x="8307716" y="529458"/>
                </a:cubicBezTo>
                <a:cubicBezTo>
                  <a:pt x="8306856" y="528784"/>
                  <a:pt x="8304718" y="528670"/>
                  <a:pt x="8302973" y="529208"/>
                </a:cubicBezTo>
                <a:cubicBezTo>
                  <a:pt x="8301203" y="529746"/>
                  <a:pt x="8299066" y="529282"/>
                  <a:pt x="8298205" y="528182"/>
                </a:cubicBezTo>
                <a:cubicBezTo>
                  <a:pt x="8297369" y="527079"/>
                  <a:pt x="8295035" y="526674"/>
                  <a:pt x="8293044" y="527280"/>
                </a:cubicBezTo>
                <a:cubicBezTo>
                  <a:pt x="8291078" y="527884"/>
                  <a:pt x="8289431" y="527304"/>
                  <a:pt x="8289431" y="525988"/>
                </a:cubicBezTo>
                <a:cubicBezTo>
                  <a:pt x="8289431" y="524559"/>
                  <a:pt x="8287465" y="524008"/>
                  <a:pt x="8284516" y="524620"/>
                </a:cubicBezTo>
                <a:cubicBezTo>
                  <a:pt x="8281813" y="525181"/>
                  <a:pt x="8279601" y="524741"/>
                  <a:pt x="8279601" y="523642"/>
                </a:cubicBezTo>
                <a:cubicBezTo>
                  <a:pt x="8279601" y="522542"/>
                  <a:pt x="8277390" y="522102"/>
                  <a:pt x="8274686" y="522665"/>
                </a:cubicBezTo>
                <a:cubicBezTo>
                  <a:pt x="8271983" y="523228"/>
                  <a:pt x="8270385" y="522889"/>
                  <a:pt x="8271147" y="521916"/>
                </a:cubicBezTo>
                <a:cubicBezTo>
                  <a:pt x="8272376" y="520336"/>
                  <a:pt x="8266847" y="519359"/>
                  <a:pt x="8258097" y="519617"/>
                </a:cubicBezTo>
                <a:cubicBezTo>
                  <a:pt x="8256427" y="519668"/>
                  <a:pt x="8255026" y="518852"/>
                  <a:pt x="8255026" y="517809"/>
                </a:cubicBezTo>
                <a:cubicBezTo>
                  <a:pt x="8255026" y="516763"/>
                  <a:pt x="8253674" y="516266"/>
                  <a:pt x="8252027" y="516704"/>
                </a:cubicBezTo>
                <a:cubicBezTo>
                  <a:pt x="8250381" y="517144"/>
                  <a:pt x="8246375" y="516407"/>
                  <a:pt x="8243131" y="515068"/>
                </a:cubicBezTo>
                <a:cubicBezTo>
                  <a:pt x="8239887" y="513729"/>
                  <a:pt x="8235807" y="513062"/>
                  <a:pt x="8234087" y="513588"/>
                </a:cubicBezTo>
                <a:cubicBezTo>
                  <a:pt x="8232367" y="514114"/>
                  <a:pt x="8230254" y="513643"/>
                  <a:pt x="8229393" y="512542"/>
                </a:cubicBezTo>
                <a:cubicBezTo>
                  <a:pt x="8228557" y="511439"/>
                  <a:pt x="8226223" y="511035"/>
                  <a:pt x="8224232" y="511641"/>
                </a:cubicBezTo>
                <a:cubicBezTo>
                  <a:pt x="8222242" y="512253"/>
                  <a:pt x="8220620" y="511639"/>
                  <a:pt x="8220620" y="510251"/>
                </a:cubicBezTo>
                <a:cubicBezTo>
                  <a:pt x="8220620" y="508882"/>
                  <a:pt x="8219907" y="508341"/>
                  <a:pt x="8219022" y="509048"/>
                </a:cubicBezTo>
                <a:cubicBezTo>
                  <a:pt x="8218113" y="509756"/>
                  <a:pt x="8215926" y="509363"/>
                  <a:pt x="8214132" y="508176"/>
                </a:cubicBezTo>
                <a:cubicBezTo>
                  <a:pt x="8212338" y="506992"/>
                  <a:pt x="8209143" y="506548"/>
                  <a:pt x="8207029" y="507195"/>
                </a:cubicBezTo>
                <a:cubicBezTo>
                  <a:pt x="8204498" y="507963"/>
                  <a:pt x="8203786" y="507588"/>
                  <a:pt x="8204941" y="506104"/>
                </a:cubicBezTo>
                <a:cubicBezTo>
                  <a:pt x="8206096" y="504599"/>
                  <a:pt x="8205334" y="504251"/>
                  <a:pt x="8202679" y="505062"/>
                </a:cubicBezTo>
                <a:cubicBezTo>
                  <a:pt x="8200468" y="505737"/>
                  <a:pt x="8198010" y="505432"/>
                  <a:pt x="8197199" y="504386"/>
                </a:cubicBezTo>
                <a:cubicBezTo>
                  <a:pt x="8196388" y="503340"/>
                  <a:pt x="8194766" y="502953"/>
                  <a:pt x="8193586" y="503526"/>
                </a:cubicBezTo>
                <a:cubicBezTo>
                  <a:pt x="8192431" y="504098"/>
                  <a:pt x="8190736" y="503614"/>
                  <a:pt x="8189826" y="502446"/>
                </a:cubicBezTo>
                <a:cubicBezTo>
                  <a:pt x="8188917" y="501281"/>
                  <a:pt x="8186705" y="500777"/>
                  <a:pt x="8184911" y="501328"/>
                </a:cubicBezTo>
                <a:cubicBezTo>
                  <a:pt x="8183092" y="501878"/>
                  <a:pt x="8181274" y="501461"/>
                  <a:pt x="8180807" y="500400"/>
                </a:cubicBezTo>
                <a:cubicBezTo>
                  <a:pt x="8180365" y="499338"/>
                  <a:pt x="8177268" y="498187"/>
                  <a:pt x="8173901" y="497841"/>
                </a:cubicBezTo>
                <a:cubicBezTo>
                  <a:pt x="8170535" y="497495"/>
                  <a:pt x="8164661" y="496206"/>
                  <a:pt x="8160827" y="494978"/>
                </a:cubicBezTo>
                <a:cubicBezTo>
                  <a:pt x="8156993" y="493751"/>
                  <a:pt x="8152840" y="493242"/>
                  <a:pt x="8151611" y="493852"/>
                </a:cubicBezTo>
                <a:cubicBezTo>
                  <a:pt x="8150383" y="494460"/>
                  <a:pt x="8149350" y="493880"/>
                  <a:pt x="8149350" y="492562"/>
                </a:cubicBezTo>
                <a:cubicBezTo>
                  <a:pt x="8149350" y="491245"/>
                  <a:pt x="8148637" y="490746"/>
                  <a:pt x="8147753" y="491454"/>
                </a:cubicBezTo>
                <a:cubicBezTo>
                  <a:pt x="8146843" y="492161"/>
                  <a:pt x="8144829" y="491886"/>
                  <a:pt x="8143255" y="490840"/>
                </a:cubicBezTo>
                <a:cubicBezTo>
                  <a:pt x="8139962" y="488666"/>
                  <a:pt x="8132885" y="488008"/>
                  <a:pt x="8126630" y="488503"/>
                </a:cubicBezTo>
                <a:close/>
                <a:moveTo>
                  <a:pt x="7043813" y="474751"/>
                </a:moveTo>
                <a:lnTo>
                  <a:pt x="6950818" y="505164"/>
                </a:lnTo>
                <a:cubicBezTo>
                  <a:pt x="6899652" y="521890"/>
                  <a:pt x="6827572" y="545624"/>
                  <a:pt x="6790610" y="557905"/>
                </a:cubicBezTo>
                <a:lnTo>
                  <a:pt x="6723444" y="580232"/>
                </a:lnTo>
                <a:lnTo>
                  <a:pt x="6730399" y="584138"/>
                </a:lnTo>
                <a:cubicBezTo>
                  <a:pt x="6743105" y="591249"/>
                  <a:pt x="6879868" y="654267"/>
                  <a:pt x="6943077" y="682139"/>
                </a:cubicBezTo>
                <a:cubicBezTo>
                  <a:pt x="7039119" y="724471"/>
                  <a:pt x="7054110" y="730844"/>
                  <a:pt x="7058214" y="731065"/>
                </a:cubicBezTo>
                <a:cubicBezTo>
                  <a:pt x="7060279" y="731179"/>
                  <a:pt x="7124986" y="706779"/>
                  <a:pt x="7201982" y="676847"/>
                </a:cubicBezTo>
                <a:cubicBezTo>
                  <a:pt x="7278953" y="646914"/>
                  <a:pt x="7348846" y="619961"/>
                  <a:pt x="7357300" y="616952"/>
                </a:cubicBezTo>
                <a:cubicBezTo>
                  <a:pt x="7377403" y="609797"/>
                  <a:pt x="7385587" y="614366"/>
                  <a:pt x="7272293" y="569550"/>
                </a:cubicBezTo>
                <a:cubicBezTo>
                  <a:pt x="7187998" y="536197"/>
                  <a:pt x="7132040" y="513042"/>
                  <a:pt x="7056469" y="480250"/>
                </a:cubicBezTo>
                <a:close/>
                <a:moveTo>
                  <a:pt x="5214106" y="454284"/>
                </a:moveTo>
                <a:cubicBezTo>
                  <a:pt x="5249756" y="457188"/>
                  <a:pt x="5282744" y="473190"/>
                  <a:pt x="5343200" y="512644"/>
                </a:cubicBezTo>
                <a:cubicBezTo>
                  <a:pt x="5422973" y="564708"/>
                  <a:pt x="5519678" y="625994"/>
                  <a:pt x="5592250" y="670465"/>
                </a:cubicBezTo>
                <a:cubicBezTo>
                  <a:pt x="5690627" y="730760"/>
                  <a:pt x="5693158" y="732399"/>
                  <a:pt x="5700432" y="739984"/>
                </a:cubicBezTo>
                <a:cubicBezTo>
                  <a:pt x="5727465" y="768180"/>
                  <a:pt x="5713776" y="778761"/>
                  <a:pt x="5594314" y="822014"/>
                </a:cubicBezTo>
                <a:cubicBezTo>
                  <a:pt x="5478243" y="864038"/>
                  <a:pt x="5377311" y="901655"/>
                  <a:pt x="5276429" y="940477"/>
                </a:cubicBezTo>
                <a:cubicBezTo>
                  <a:pt x="5167606" y="982366"/>
                  <a:pt x="5151681" y="986289"/>
                  <a:pt x="5109313" y="981646"/>
                </a:cubicBezTo>
                <a:lnTo>
                  <a:pt x="5109337" y="981640"/>
                </a:lnTo>
                <a:cubicBezTo>
                  <a:pt x="5088522" y="979357"/>
                  <a:pt x="5070115" y="974497"/>
                  <a:pt x="5055222" y="967354"/>
                </a:cubicBezTo>
                <a:cubicBezTo>
                  <a:pt x="5018285" y="949640"/>
                  <a:pt x="4632496" y="688850"/>
                  <a:pt x="4618365" y="672057"/>
                </a:cubicBezTo>
                <a:cubicBezTo>
                  <a:pt x="4601506" y="652007"/>
                  <a:pt x="4608363" y="628352"/>
                  <a:pt x="4634929" y="615015"/>
                </a:cubicBezTo>
                <a:cubicBezTo>
                  <a:pt x="4669580" y="597610"/>
                  <a:pt x="5136543" y="459942"/>
                  <a:pt x="5176454" y="455363"/>
                </a:cubicBezTo>
                <a:cubicBezTo>
                  <a:pt x="5190045" y="453804"/>
                  <a:pt x="5202223" y="453316"/>
                  <a:pt x="5214106" y="454284"/>
                </a:cubicBezTo>
                <a:close/>
                <a:moveTo>
                  <a:pt x="991556" y="451822"/>
                </a:moveTo>
                <a:cubicBezTo>
                  <a:pt x="1018801" y="453086"/>
                  <a:pt x="1043761" y="458581"/>
                  <a:pt x="1062410" y="468121"/>
                </a:cubicBezTo>
                <a:cubicBezTo>
                  <a:pt x="1075120" y="474623"/>
                  <a:pt x="1290740" y="639434"/>
                  <a:pt x="1535762" y="829926"/>
                </a:cubicBezTo>
                <a:cubicBezTo>
                  <a:pt x="1625500" y="899696"/>
                  <a:pt x="1612507" y="934958"/>
                  <a:pt x="1468552" y="1012324"/>
                </a:cubicBezTo>
                <a:cubicBezTo>
                  <a:pt x="1183179" y="1165710"/>
                  <a:pt x="909013" y="1330747"/>
                  <a:pt x="653303" y="1503116"/>
                </a:cubicBezTo>
                <a:cubicBezTo>
                  <a:pt x="574907" y="1555959"/>
                  <a:pt x="507618" y="1579868"/>
                  <a:pt x="447432" y="1576271"/>
                </a:cubicBezTo>
                <a:lnTo>
                  <a:pt x="447418" y="1576281"/>
                </a:lnTo>
                <a:cubicBezTo>
                  <a:pt x="419102" y="1574586"/>
                  <a:pt x="401845" y="1567131"/>
                  <a:pt x="370004" y="1542845"/>
                </a:cubicBezTo>
                <a:cubicBezTo>
                  <a:pt x="351024" y="1528369"/>
                  <a:pt x="209773" y="1424138"/>
                  <a:pt x="136535" y="1370564"/>
                </a:cubicBezTo>
                <a:cubicBezTo>
                  <a:pt x="110854" y="1351779"/>
                  <a:pt x="69660" y="1321555"/>
                  <a:pt x="44991" y="1303403"/>
                </a:cubicBezTo>
                <a:lnTo>
                  <a:pt x="140" y="1270384"/>
                </a:lnTo>
                <a:lnTo>
                  <a:pt x="140" y="1117291"/>
                </a:lnTo>
                <a:lnTo>
                  <a:pt x="140" y="964198"/>
                </a:lnTo>
                <a:lnTo>
                  <a:pt x="13042" y="955518"/>
                </a:lnTo>
                <a:cubicBezTo>
                  <a:pt x="232933" y="807586"/>
                  <a:pt x="815635" y="485194"/>
                  <a:pt x="906983" y="460913"/>
                </a:cubicBezTo>
                <a:cubicBezTo>
                  <a:pt x="934778" y="453527"/>
                  <a:pt x="964310" y="450559"/>
                  <a:pt x="991556" y="451822"/>
                </a:cubicBezTo>
                <a:close/>
                <a:moveTo>
                  <a:pt x="8145639" y="444329"/>
                </a:moveTo>
                <a:cubicBezTo>
                  <a:pt x="8161170" y="446076"/>
                  <a:pt x="8177637" y="450172"/>
                  <a:pt x="8199730" y="455602"/>
                </a:cubicBezTo>
                <a:cubicBezTo>
                  <a:pt x="8300638" y="480402"/>
                  <a:pt x="8415701" y="505133"/>
                  <a:pt x="8522261" y="524923"/>
                </a:cubicBezTo>
                <a:cubicBezTo>
                  <a:pt x="8626389" y="544261"/>
                  <a:pt x="8631058" y="538799"/>
                  <a:pt x="8417029" y="648277"/>
                </a:cubicBezTo>
                <a:cubicBezTo>
                  <a:pt x="8215410" y="751422"/>
                  <a:pt x="8204522" y="755082"/>
                  <a:pt x="8140749" y="741282"/>
                </a:cubicBezTo>
                <a:lnTo>
                  <a:pt x="8140773" y="741282"/>
                </a:lnTo>
                <a:cubicBezTo>
                  <a:pt x="8037727" y="718986"/>
                  <a:pt x="7744785" y="633886"/>
                  <a:pt x="7726993" y="621085"/>
                </a:cubicBezTo>
                <a:cubicBezTo>
                  <a:pt x="7700844" y="602243"/>
                  <a:pt x="7695044" y="605569"/>
                  <a:pt x="7904503" y="519351"/>
                </a:cubicBezTo>
                <a:cubicBezTo>
                  <a:pt x="8060878" y="454979"/>
                  <a:pt x="8099046" y="439088"/>
                  <a:pt x="8145639" y="444329"/>
                </a:cubicBezTo>
                <a:close/>
                <a:moveTo>
                  <a:pt x="7024914" y="425638"/>
                </a:moveTo>
                <a:cubicBezTo>
                  <a:pt x="7064210" y="425517"/>
                  <a:pt x="7073992" y="428224"/>
                  <a:pt x="7149021" y="460049"/>
                </a:cubicBezTo>
                <a:cubicBezTo>
                  <a:pt x="7234152" y="496159"/>
                  <a:pt x="7357448" y="545366"/>
                  <a:pt x="7426726" y="570886"/>
                </a:cubicBezTo>
                <a:cubicBezTo>
                  <a:pt x="7537809" y="611803"/>
                  <a:pt x="7537489" y="612782"/>
                  <a:pt x="7394459" y="669764"/>
                </a:cubicBezTo>
                <a:cubicBezTo>
                  <a:pt x="7342236" y="690564"/>
                  <a:pt x="7258334" y="724387"/>
                  <a:pt x="7208003" y="744926"/>
                </a:cubicBezTo>
                <a:cubicBezTo>
                  <a:pt x="7102254" y="788072"/>
                  <a:pt x="7076966" y="794160"/>
                  <a:pt x="7034744" y="786633"/>
                </a:cubicBezTo>
                <a:lnTo>
                  <a:pt x="7034744" y="786635"/>
                </a:lnTo>
                <a:cubicBezTo>
                  <a:pt x="7011226" y="782440"/>
                  <a:pt x="6962541" y="762429"/>
                  <a:pt x="6840449" y="706753"/>
                </a:cubicBezTo>
                <a:cubicBezTo>
                  <a:pt x="6652396" y="621003"/>
                  <a:pt x="6591571" y="589544"/>
                  <a:pt x="6587246" y="575816"/>
                </a:cubicBezTo>
                <a:cubicBezTo>
                  <a:pt x="6580856" y="555549"/>
                  <a:pt x="6576506" y="557197"/>
                  <a:pt x="6913095" y="452177"/>
                </a:cubicBezTo>
                <a:lnTo>
                  <a:pt x="6997881" y="425722"/>
                </a:lnTo>
                <a:close/>
                <a:moveTo>
                  <a:pt x="11108628" y="409684"/>
                </a:moveTo>
                <a:cubicBezTo>
                  <a:pt x="11102880" y="410879"/>
                  <a:pt x="11092694" y="413781"/>
                  <a:pt x="11076266" y="418766"/>
                </a:cubicBezTo>
                <a:cubicBezTo>
                  <a:pt x="11062060" y="423071"/>
                  <a:pt x="11044367" y="428369"/>
                  <a:pt x="11036945" y="430539"/>
                </a:cubicBezTo>
                <a:cubicBezTo>
                  <a:pt x="11029498" y="432709"/>
                  <a:pt x="11021215" y="435182"/>
                  <a:pt x="11018513" y="436038"/>
                </a:cubicBezTo>
                <a:cubicBezTo>
                  <a:pt x="10994256" y="443708"/>
                  <a:pt x="10986564" y="445833"/>
                  <a:pt x="10983050" y="445833"/>
                </a:cubicBezTo>
                <a:cubicBezTo>
                  <a:pt x="10980789" y="445833"/>
                  <a:pt x="10977889" y="446619"/>
                  <a:pt x="10976611" y="447580"/>
                </a:cubicBezTo>
                <a:cubicBezTo>
                  <a:pt x="10974104" y="449447"/>
                  <a:pt x="10848817" y="483171"/>
                  <a:pt x="10793645" y="496824"/>
                </a:cubicBezTo>
                <a:cubicBezTo>
                  <a:pt x="10775385" y="501340"/>
                  <a:pt x="10750514" y="507549"/>
                  <a:pt x="10738350" y="510622"/>
                </a:cubicBezTo>
                <a:cubicBezTo>
                  <a:pt x="10726185" y="513697"/>
                  <a:pt x="10714413" y="516211"/>
                  <a:pt x="10712176" y="516211"/>
                </a:cubicBezTo>
                <a:cubicBezTo>
                  <a:pt x="10706745" y="516211"/>
                  <a:pt x="10674404" y="547207"/>
                  <a:pt x="10590035" y="633306"/>
                </a:cubicBezTo>
                <a:cubicBezTo>
                  <a:pt x="10582539" y="640951"/>
                  <a:pt x="10533561" y="689730"/>
                  <a:pt x="10528965" y="694113"/>
                </a:cubicBezTo>
                <a:cubicBezTo>
                  <a:pt x="10478756" y="742099"/>
                  <a:pt x="10458260" y="765217"/>
                  <a:pt x="10467403" y="763567"/>
                </a:cubicBezTo>
                <a:cubicBezTo>
                  <a:pt x="10470450" y="763017"/>
                  <a:pt x="10484532" y="760429"/>
                  <a:pt x="10498737" y="757815"/>
                </a:cubicBezTo>
                <a:lnTo>
                  <a:pt x="10498737" y="757813"/>
                </a:lnTo>
                <a:cubicBezTo>
                  <a:pt x="10583203" y="742257"/>
                  <a:pt x="10749507" y="707113"/>
                  <a:pt x="10781357" y="698085"/>
                </a:cubicBezTo>
                <a:cubicBezTo>
                  <a:pt x="10784723" y="697127"/>
                  <a:pt x="10808070" y="691335"/>
                  <a:pt x="10833187" y="685214"/>
                </a:cubicBezTo>
                <a:lnTo>
                  <a:pt x="10878898" y="674084"/>
                </a:lnTo>
                <a:lnTo>
                  <a:pt x="10898313" y="652609"/>
                </a:lnTo>
                <a:cubicBezTo>
                  <a:pt x="10909003" y="640797"/>
                  <a:pt x="10919374" y="629249"/>
                  <a:pt x="10921364" y="626944"/>
                </a:cubicBezTo>
                <a:cubicBezTo>
                  <a:pt x="10923355" y="624639"/>
                  <a:pt x="10936135" y="610438"/>
                  <a:pt x="10949774" y="595385"/>
                </a:cubicBezTo>
                <a:cubicBezTo>
                  <a:pt x="10963413" y="580332"/>
                  <a:pt x="10981699" y="560098"/>
                  <a:pt x="10990398" y="550421"/>
                </a:cubicBezTo>
                <a:cubicBezTo>
                  <a:pt x="10999097" y="540744"/>
                  <a:pt x="11007060" y="532533"/>
                  <a:pt x="11008068" y="532176"/>
                </a:cubicBezTo>
                <a:cubicBezTo>
                  <a:pt x="11009075" y="531816"/>
                  <a:pt x="11009911" y="530733"/>
                  <a:pt x="11009911" y="529767"/>
                </a:cubicBezTo>
                <a:cubicBezTo>
                  <a:pt x="11009911" y="528799"/>
                  <a:pt x="11027335" y="508675"/>
                  <a:pt x="11048618" y="485043"/>
                </a:cubicBezTo>
                <a:cubicBezTo>
                  <a:pt x="11090913" y="438103"/>
                  <a:pt x="11111310" y="415068"/>
                  <a:pt x="11114358" y="410847"/>
                </a:cubicBezTo>
                <a:cubicBezTo>
                  <a:pt x="11115685" y="409002"/>
                  <a:pt x="11114376" y="408489"/>
                  <a:pt x="11108628" y="409684"/>
                </a:cubicBezTo>
                <a:close/>
                <a:moveTo>
                  <a:pt x="9184309" y="359234"/>
                </a:moveTo>
                <a:cubicBezTo>
                  <a:pt x="9174954" y="358973"/>
                  <a:pt x="9168786" y="358987"/>
                  <a:pt x="9168061" y="359338"/>
                </a:cubicBezTo>
                <a:cubicBezTo>
                  <a:pt x="9157986" y="364194"/>
                  <a:pt x="8920756" y="497227"/>
                  <a:pt x="8921371" y="497690"/>
                </a:cubicBezTo>
                <a:cubicBezTo>
                  <a:pt x="8923975" y="499704"/>
                  <a:pt x="9083939" y="513729"/>
                  <a:pt x="9155601" y="518227"/>
                </a:cubicBezTo>
                <a:cubicBezTo>
                  <a:pt x="9279340" y="525994"/>
                  <a:pt x="9266708" y="526739"/>
                  <a:pt x="9293225" y="510106"/>
                </a:cubicBezTo>
                <a:lnTo>
                  <a:pt x="9293201" y="510104"/>
                </a:lnTo>
                <a:cubicBezTo>
                  <a:pt x="9305366" y="502468"/>
                  <a:pt x="9360538" y="467513"/>
                  <a:pt x="9415809" y="432424"/>
                </a:cubicBezTo>
                <a:lnTo>
                  <a:pt x="9516274" y="368627"/>
                </a:lnTo>
                <a:lnTo>
                  <a:pt x="9471104" y="368233"/>
                </a:lnTo>
                <a:cubicBezTo>
                  <a:pt x="9403177" y="367640"/>
                  <a:pt x="9274916" y="363834"/>
                  <a:pt x="9219670" y="360774"/>
                </a:cubicBezTo>
                <a:cubicBezTo>
                  <a:pt x="9206202" y="360029"/>
                  <a:pt x="9193663" y="359494"/>
                  <a:pt x="9184309" y="359234"/>
                </a:cubicBezTo>
                <a:close/>
                <a:moveTo>
                  <a:pt x="5268750" y="345921"/>
                </a:moveTo>
                <a:lnTo>
                  <a:pt x="5268760" y="345923"/>
                </a:lnTo>
                <a:lnTo>
                  <a:pt x="5268539" y="345926"/>
                </a:lnTo>
                <a:close/>
                <a:moveTo>
                  <a:pt x="5881779" y="345500"/>
                </a:moveTo>
                <a:cubicBezTo>
                  <a:pt x="5878710" y="345894"/>
                  <a:pt x="5876075" y="346915"/>
                  <a:pt x="5876075" y="348278"/>
                </a:cubicBezTo>
                <a:cubicBezTo>
                  <a:pt x="5876075" y="349195"/>
                  <a:pt x="5874428" y="349438"/>
                  <a:pt x="5872388" y="348820"/>
                </a:cubicBezTo>
                <a:cubicBezTo>
                  <a:pt x="5870373" y="348200"/>
                  <a:pt x="5868702" y="348570"/>
                  <a:pt x="5868702" y="349641"/>
                </a:cubicBezTo>
                <a:cubicBezTo>
                  <a:pt x="5868702" y="350710"/>
                  <a:pt x="5867325" y="351465"/>
                  <a:pt x="5865630" y="351316"/>
                </a:cubicBezTo>
                <a:cubicBezTo>
                  <a:pt x="5860837" y="350892"/>
                  <a:pt x="5829381" y="358642"/>
                  <a:pt x="5829381" y="360245"/>
                </a:cubicBezTo>
                <a:cubicBezTo>
                  <a:pt x="5829381" y="361030"/>
                  <a:pt x="5827734" y="361167"/>
                  <a:pt x="5825694" y="360548"/>
                </a:cubicBezTo>
                <a:cubicBezTo>
                  <a:pt x="5823680" y="359930"/>
                  <a:pt x="5822008" y="360450"/>
                  <a:pt x="5822008" y="361703"/>
                </a:cubicBezTo>
                <a:cubicBezTo>
                  <a:pt x="5822008" y="362956"/>
                  <a:pt x="5820828" y="363402"/>
                  <a:pt x="5819379" y="362694"/>
                </a:cubicBezTo>
                <a:cubicBezTo>
                  <a:pt x="5817953" y="361985"/>
                  <a:pt x="5815102" y="363032"/>
                  <a:pt x="5813062" y="365023"/>
                </a:cubicBezTo>
                <a:cubicBezTo>
                  <a:pt x="5811023" y="367011"/>
                  <a:pt x="5810163" y="367390"/>
                  <a:pt x="5811170" y="365863"/>
                </a:cubicBezTo>
                <a:cubicBezTo>
                  <a:pt x="5812424" y="363957"/>
                  <a:pt x="5811908" y="363408"/>
                  <a:pt x="5809499" y="364110"/>
                </a:cubicBezTo>
                <a:cubicBezTo>
                  <a:pt x="5807607" y="364673"/>
                  <a:pt x="5796646" y="367531"/>
                  <a:pt x="5785144" y="370461"/>
                </a:cubicBezTo>
                <a:cubicBezTo>
                  <a:pt x="5773668" y="373392"/>
                  <a:pt x="5762609" y="376303"/>
                  <a:pt x="5760569" y="376932"/>
                </a:cubicBezTo>
                <a:cubicBezTo>
                  <a:pt x="5756047" y="378334"/>
                  <a:pt x="5756243" y="378291"/>
                  <a:pt x="5746438" y="380146"/>
                </a:cubicBezTo>
                <a:cubicBezTo>
                  <a:pt x="5742039" y="380977"/>
                  <a:pt x="5738450" y="382248"/>
                  <a:pt x="5738450" y="382967"/>
                </a:cubicBezTo>
                <a:cubicBezTo>
                  <a:pt x="5738450" y="383688"/>
                  <a:pt x="5735452" y="384418"/>
                  <a:pt x="5731766" y="384588"/>
                </a:cubicBezTo>
                <a:cubicBezTo>
                  <a:pt x="5728104" y="384758"/>
                  <a:pt x="5724713" y="385808"/>
                  <a:pt x="5724246" y="386922"/>
                </a:cubicBezTo>
                <a:cubicBezTo>
                  <a:pt x="5723779" y="388034"/>
                  <a:pt x="5721813" y="388462"/>
                  <a:pt x="5719871" y="387870"/>
                </a:cubicBezTo>
                <a:cubicBezTo>
                  <a:pt x="5717930" y="387278"/>
                  <a:pt x="5716333" y="387819"/>
                  <a:pt x="5716333" y="389072"/>
                </a:cubicBezTo>
                <a:cubicBezTo>
                  <a:pt x="5716333" y="390326"/>
                  <a:pt x="5715399" y="390898"/>
                  <a:pt x="5714293" y="390343"/>
                </a:cubicBezTo>
                <a:cubicBezTo>
                  <a:pt x="5711417" y="388940"/>
                  <a:pt x="5694214" y="393340"/>
                  <a:pt x="5694214" y="395475"/>
                </a:cubicBezTo>
                <a:cubicBezTo>
                  <a:pt x="5694214" y="396433"/>
                  <a:pt x="5693256" y="396742"/>
                  <a:pt x="5692076" y="396159"/>
                </a:cubicBezTo>
                <a:cubicBezTo>
                  <a:pt x="5689889" y="395090"/>
                  <a:pt x="5666985" y="400546"/>
                  <a:pt x="5664723" y="402673"/>
                </a:cubicBezTo>
                <a:cubicBezTo>
                  <a:pt x="5664060" y="403308"/>
                  <a:pt x="5661210" y="404010"/>
                  <a:pt x="5658408" y="404231"/>
                </a:cubicBezTo>
                <a:cubicBezTo>
                  <a:pt x="5655606" y="404454"/>
                  <a:pt x="5650076" y="405699"/>
                  <a:pt x="5646120" y="406999"/>
                </a:cubicBezTo>
                <a:cubicBezTo>
                  <a:pt x="5637862" y="409715"/>
                  <a:pt x="5638919" y="409451"/>
                  <a:pt x="5628450" y="411429"/>
                </a:cubicBezTo>
                <a:cubicBezTo>
                  <a:pt x="5624051" y="412262"/>
                  <a:pt x="5620905" y="413531"/>
                  <a:pt x="5621446" y="414250"/>
                </a:cubicBezTo>
                <a:cubicBezTo>
                  <a:pt x="5622011" y="414970"/>
                  <a:pt x="5619135" y="415656"/>
                  <a:pt x="5615081" y="415777"/>
                </a:cubicBezTo>
                <a:cubicBezTo>
                  <a:pt x="5611001" y="415896"/>
                  <a:pt x="5606971" y="416776"/>
                  <a:pt x="5606086" y="417732"/>
                </a:cubicBezTo>
                <a:cubicBezTo>
                  <a:pt x="5605226" y="418686"/>
                  <a:pt x="5603407" y="419468"/>
                  <a:pt x="5602055" y="419468"/>
                </a:cubicBezTo>
                <a:cubicBezTo>
                  <a:pt x="5597362" y="419468"/>
                  <a:pt x="5576251" y="424872"/>
                  <a:pt x="5576251" y="426076"/>
                </a:cubicBezTo>
                <a:cubicBezTo>
                  <a:pt x="5576251" y="426743"/>
                  <a:pt x="5573351" y="427421"/>
                  <a:pt x="5569788" y="427585"/>
                </a:cubicBezTo>
                <a:cubicBezTo>
                  <a:pt x="5566224" y="427749"/>
                  <a:pt x="5562636" y="428629"/>
                  <a:pt x="5561801" y="429540"/>
                </a:cubicBezTo>
                <a:cubicBezTo>
                  <a:pt x="5560965" y="430451"/>
                  <a:pt x="5557525" y="431444"/>
                  <a:pt x="5554133" y="431743"/>
                </a:cubicBezTo>
                <a:cubicBezTo>
                  <a:pt x="5550767" y="432044"/>
                  <a:pt x="5547646" y="433094"/>
                  <a:pt x="5547227" y="434078"/>
                </a:cubicBezTo>
                <a:cubicBezTo>
                  <a:pt x="5546785" y="435061"/>
                  <a:pt x="5544868" y="435382"/>
                  <a:pt x="5542926" y="434789"/>
                </a:cubicBezTo>
                <a:cubicBezTo>
                  <a:pt x="5540985" y="434197"/>
                  <a:pt x="5539387" y="434738"/>
                  <a:pt x="5539387" y="435992"/>
                </a:cubicBezTo>
                <a:cubicBezTo>
                  <a:pt x="5539387" y="437245"/>
                  <a:pt x="5538380" y="437772"/>
                  <a:pt x="5537127" y="437164"/>
                </a:cubicBezTo>
                <a:cubicBezTo>
                  <a:pt x="5535899" y="436555"/>
                  <a:pt x="5531745" y="437088"/>
                  <a:pt x="5527911" y="438351"/>
                </a:cubicBezTo>
                <a:cubicBezTo>
                  <a:pt x="5524101" y="439612"/>
                  <a:pt x="5520120" y="440719"/>
                  <a:pt x="5519112" y="440809"/>
                </a:cubicBezTo>
                <a:cubicBezTo>
                  <a:pt x="5514910" y="441182"/>
                  <a:pt x="5516532" y="443514"/>
                  <a:pt x="5525256" y="449602"/>
                </a:cubicBezTo>
                <a:cubicBezTo>
                  <a:pt x="5530319" y="453142"/>
                  <a:pt x="5534472" y="455391"/>
                  <a:pt x="5534472" y="454597"/>
                </a:cubicBezTo>
                <a:cubicBezTo>
                  <a:pt x="5534472" y="453801"/>
                  <a:pt x="5536807" y="455518"/>
                  <a:pt x="5539658" y="458407"/>
                </a:cubicBezTo>
                <a:cubicBezTo>
                  <a:pt x="5542533" y="461297"/>
                  <a:pt x="5545434" y="463205"/>
                  <a:pt x="5546146" y="462645"/>
                </a:cubicBezTo>
                <a:cubicBezTo>
                  <a:pt x="5546834" y="462088"/>
                  <a:pt x="5549611" y="463848"/>
                  <a:pt x="5552290" y="466555"/>
                </a:cubicBezTo>
                <a:cubicBezTo>
                  <a:pt x="5554969" y="469265"/>
                  <a:pt x="5557721" y="471024"/>
                  <a:pt x="5558435" y="470465"/>
                </a:cubicBezTo>
                <a:cubicBezTo>
                  <a:pt x="5559122" y="469908"/>
                  <a:pt x="5561850" y="471630"/>
                  <a:pt x="5564479" y="474291"/>
                </a:cubicBezTo>
                <a:cubicBezTo>
                  <a:pt x="5567109" y="476954"/>
                  <a:pt x="5570279" y="478631"/>
                  <a:pt x="5571533" y="478019"/>
                </a:cubicBezTo>
                <a:cubicBezTo>
                  <a:pt x="5572786" y="477409"/>
                  <a:pt x="5573793" y="477892"/>
                  <a:pt x="5573793" y="479094"/>
                </a:cubicBezTo>
                <a:cubicBezTo>
                  <a:pt x="5573793" y="480297"/>
                  <a:pt x="5575071" y="480653"/>
                  <a:pt x="5576621" y="479884"/>
                </a:cubicBezTo>
                <a:cubicBezTo>
                  <a:pt x="5578340" y="479044"/>
                  <a:pt x="5578807" y="479347"/>
                  <a:pt x="5577799" y="480649"/>
                </a:cubicBezTo>
                <a:cubicBezTo>
                  <a:pt x="5576128" y="482797"/>
                  <a:pt x="5585467" y="488167"/>
                  <a:pt x="5589326" y="487282"/>
                </a:cubicBezTo>
                <a:cubicBezTo>
                  <a:pt x="5590456" y="487026"/>
                  <a:pt x="5590702" y="487675"/>
                  <a:pt x="5589891" y="488723"/>
                </a:cubicBezTo>
                <a:cubicBezTo>
                  <a:pt x="5588072" y="491067"/>
                  <a:pt x="5596969" y="495139"/>
                  <a:pt x="5599673" y="493200"/>
                </a:cubicBezTo>
                <a:cubicBezTo>
                  <a:pt x="5600728" y="492431"/>
                  <a:pt x="5600900" y="492787"/>
                  <a:pt x="5600041" y="493991"/>
                </a:cubicBezTo>
                <a:cubicBezTo>
                  <a:pt x="5599157" y="495231"/>
                  <a:pt x="5605054" y="500284"/>
                  <a:pt x="5613655" y="505660"/>
                </a:cubicBezTo>
                <a:cubicBezTo>
                  <a:pt x="5621987" y="510874"/>
                  <a:pt x="5627909" y="513848"/>
                  <a:pt x="5626779" y="512268"/>
                </a:cubicBezTo>
                <a:cubicBezTo>
                  <a:pt x="5625673" y="510689"/>
                  <a:pt x="5628303" y="512475"/>
                  <a:pt x="5632627" y="516239"/>
                </a:cubicBezTo>
                <a:cubicBezTo>
                  <a:pt x="5636953" y="520002"/>
                  <a:pt x="5639804" y="521992"/>
                  <a:pt x="5638968" y="520659"/>
                </a:cubicBezTo>
                <a:cubicBezTo>
                  <a:pt x="5637961" y="519071"/>
                  <a:pt x="5638748" y="518637"/>
                  <a:pt x="5641229" y="519398"/>
                </a:cubicBezTo>
                <a:cubicBezTo>
                  <a:pt x="5643318" y="520037"/>
                  <a:pt x="5644523" y="521228"/>
                  <a:pt x="5643883" y="522047"/>
                </a:cubicBezTo>
                <a:cubicBezTo>
                  <a:pt x="5643244" y="522866"/>
                  <a:pt x="5645087" y="525192"/>
                  <a:pt x="5648012" y="527218"/>
                </a:cubicBezTo>
                <a:cubicBezTo>
                  <a:pt x="5651551" y="529701"/>
                  <a:pt x="5652682" y="529945"/>
                  <a:pt x="5651428" y="527968"/>
                </a:cubicBezTo>
                <a:cubicBezTo>
                  <a:pt x="5650396" y="526356"/>
                  <a:pt x="5651576" y="526958"/>
                  <a:pt x="5654058" y="529306"/>
                </a:cubicBezTo>
                <a:cubicBezTo>
                  <a:pt x="5661258" y="536113"/>
                  <a:pt x="5687308" y="551426"/>
                  <a:pt x="5689693" y="550251"/>
                </a:cubicBezTo>
                <a:cubicBezTo>
                  <a:pt x="5690897" y="549663"/>
                  <a:pt x="5691585" y="550040"/>
                  <a:pt x="5691191" y="551086"/>
                </a:cubicBezTo>
                <a:cubicBezTo>
                  <a:pt x="5690823" y="552134"/>
                  <a:pt x="5691634" y="553240"/>
                  <a:pt x="5692985" y="553545"/>
                </a:cubicBezTo>
                <a:cubicBezTo>
                  <a:pt x="5694337" y="553848"/>
                  <a:pt x="5697458" y="556136"/>
                  <a:pt x="5699916" y="558628"/>
                </a:cubicBezTo>
                <a:cubicBezTo>
                  <a:pt x="5704438" y="563197"/>
                  <a:pt x="5710754" y="565089"/>
                  <a:pt x="5707485" y="560900"/>
                </a:cubicBezTo>
                <a:cubicBezTo>
                  <a:pt x="5706404" y="559490"/>
                  <a:pt x="5706822" y="559174"/>
                  <a:pt x="5708616" y="560057"/>
                </a:cubicBezTo>
                <a:cubicBezTo>
                  <a:pt x="5710213" y="560835"/>
                  <a:pt x="5710926" y="562214"/>
                  <a:pt x="5710213" y="563119"/>
                </a:cubicBezTo>
                <a:cubicBezTo>
                  <a:pt x="5708567" y="565232"/>
                  <a:pt x="5728670" y="577054"/>
                  <a:pt x="5731521" y="575652"/>
                </a:cubicBezTo>
                <a:cubicBezTo>
                  <a:pt x="5732700" y="575071"/>
                  <a:pt x="5733364" y="575443"/>
                  <a:pt x="5732970" y="576479"/>
                </a:cubicBezTo>
                <a:cubicBezTo>
                  <a:pt x="5732135" y="578835"/>
                  <a:pt x="5795394" y="617920"/>
                  <a:pt x="5797997" y="616643"/>
                </a:cubicBezTo>
                <a:cubicBezTo>
                  <a:pt x="5799030" y="616129"/>
                  <a:pt x="5799890" y="616565"/>
                  <a:pt x="5799890" y="617611"/>
                </a:cubicBezTo>
                <a:cubicBezTo>
                  <a:pt x="5799890" y="620333"/>
                  <a:pt x="5819870" y="631656"/>
                  <a:pt x="5822451" y="630391"/>
                </a:cubicBezTo>
                <a:cubicBezTo>
                  <a:pt x="5823630" y="629810"/>
                  <a:pt x="5824294" y="630060"/>
                  <a:pt x="5823925" y="630946"/>
                </a:cubicBezTo>
                <a:cubicBezTo>
                  <a:pt x="5823532" y="631832"/>
                  <a:pt x="5823949" y="632557"/>
                  <a:pt x="5824810" y="632557"/>
                </a:cubicBezTo>
                <a:cubicBezTo>
                  <a:pt x="5825670" y="632557"/>
                  <a:pt x="5828668" y="634756"/>
                  <a:pt x="5831470" y="637444"/>
                </a:cubicBezTo>
                <a:cubicBezTo>
                  <a:pt x="5834296" y="640132"/>
                  <a:pt x="5836630" y="641575"/>
                  <a:pt x="5836679" y="640650"/>
                </a:cubicBezTo>
                <a:cubicBezTo>
                  <a:pt x="5836704" y="639724"/>
                  <a:pt x="5839039" y="641043"/>
                  <a:pt x="5841866" y="643583"/>
                </a:cubicBezTo>
                <a:cubicBezTo>
                  <a:pt x="5844666" y="646120"/>
                  <a:pt x="5846290" y="646877"/>
                  <a:pt x="5845453" y="645264"/>
                </a:cubicBezTo>
                <a:cubicBezTo>
                  <a:pt x="5844520" y="643469"/>
                  <a:pt x="5845158" y="643659"/>
                  <a:pt x="5847100" y="645753"/>
                </a:cubicBezTo>
                <a:cubicBezTo>
                  <a:pt x="5850565" y="649534"/>
                  <a:pt x="5855309" y="650531"/>
                  <a:pt x="5852482" y="646887"/>
                </a:cubicBezTo>
                <a:lnTo>
                  <a:pt x="5852507" y="646883"/>
                </a:lnTo>
                <a:cubicBezTo>
                  <a:pt x="5851302" y="645344"/>
                  <a:pt x="5852065" y="645004"/>
                  <a:pt x="5854817" y="645843"/>
                </a:cubicBezTo>
                <a:cubicBezTo>
                  <a:pt x="5857077" y="646531"/>
                  <a:pt x="5858921" y="646267"/>
                  <a:pt x="5858921" y="645260"/>
                </a:cubicBezTo>
                <a:cubicBezTo>
                  <a:pt x="5858921" y="644251"/>
                  <a:pt x="5860739" y="643989"/>
                  <a:pt x="5863000" y="644676"/>
                </a:cubicBezTo>
                <a:cubicBezTo>
                  <a:pt x="5865237" y="645362"/>
                  <a:pt x="5866466" y="645116"/>
                  <a:pt x="5865703" y="644126"/>
                </a:cubicBezTo>
                <a:cubicBezTo>
                  <a:pt x="5864918" y="643137"/>
                  <a:pt x="5867130" y="642191"/>
                  <a:pt x="5870594" y="642027"/>
                </a:cubicBezTo>
                <a:cubicBezTo>
                  <a:pt x="5874060" y="641861"/>
                  <a:pt x="5877893" y="640302"/>
                  <a:pt x="5879097" y="638564"/>
                </a:cubicBezTo>
                <a:cubicBezTo>
                  <a:pt x="5880326" y="636825"/>
                  <a:pt x="5882366" y="635915"/>
                  <a:pt x="5883644" y="636543"/>
                </a:cubicBezTo>
                <a:cubicBezTo>
                  <a:pt x="5886765" y="638078"/>
                  <a:pt x="5903206" y="633239"/>
                  <a:pt x="5901658" y="631241"/>
                </a:cubicBezTo>
                <a:cubicBezTo>
                  <a:pt x="5900994" y="630375"/>
                  <a:pt x="5902322" y="630244"/>
                  <a:pt x="5904657" y="630952"/>
                </a:cubicBezTo>
                <a:cubicBezTo>
                  <a:pt x="5907728" y="631894"/>
                  <a:pt x="5908318" y="631546"/>
                  <a:pt x="5906843" y="629650"/>
                </a:cubicBezTo>
                <a:cubicBezTo>
                  <a:pt x="5905639" y="628082"/>
                  <a:pt x="5905811" y="627533"/>
                  <a:pt x="5907285" y="628256"/>
                </a:cubicBezTo>
                <a:cubicBezTo>
                  <a:pt x="5910580" y="629875"/>
                  <a:pt x="5927855" y="625519"/>
                  <a:pt x="5926283" y="623472"/>
                </a:cubicBezTo>
                <a:cubicBezTo>
                  <a:pt x="5925571" y="622577"/>
                  <a:pt x="5926897" y="622424"/>
                  <a:pt x="5929232" y="623132"/>
                </a:cubicBezTo>
                <a:cubicBezTo>
                  <a:pt x="5932304" y="624074"/>
                  <a:pt x="5932894" y="623726"/>
                  <a:pt x="5931420" y="621830"/>
                </a:cubicBezTo>
                <a:cubicBezTo>
                  <a:pt x="5930067" y="620082"/>
                  <a:pt x="5930362" y="619707"/>
                  <a:pt x="5932328" y="620675"/>
                </a:cubicBezTo>
                <a:cubicBezTo>
                  <a:pt x="5935892" y="622422"/>
                  <a:pt x="5982119" y="608175"/>
                  <a:pt x="5980349" y="605881"/>
                </a:cubicBezTo>
                <a:cubicBezTo>
                  <a:pt x="5979637" y="604984"/>
                  <a:pt x="5980792" y="604775"/>
                  <a:pt x="5982880" y="605414"/>
                </a:cubicBezTo>
                <a:cubicBezTo>
                  <a:pt x="5984994" y="606055"/>
                  <a:pt x="5986689" y="605557"/>
                  <a:pt x="5986689" y="604300"/>
                </a:cubicBezTo>
                <a:cubicBezTo>
                  <a:pt x="5986689" y="603045"/>
                  <a:pt x="5987697" y="602513"/>
                  <a:pt x="5988926" y="603115"/>
                </a:cubicBezTo>
                <a:cubicBezTo>
                  <a:pt x="5991728" y="604488"/>
                  <a:pt x="6018638" y="596429"/>
                  <a:pt x="6018638" y="594220"/>
                </a:cubicBezTo>
                <a:cubicBezTo>
                  <a:pt x="6018638" y="593329"/>
                  <a:pt x="6020481" y="593161"/>
                  <a:pt x="6022742" y="593847"/>
                </a:cubicBezTo>
                <a:cubicBezTo>
                  <a:pt x="6025495" y="594685"/>
                  <a:pt x="6026257" y="594345"/>
                  <a:pt x="6025052" y="592809"/>
                </a:cubicBezTo>
                <a:cubicBezTo>
                  <a:pt x="6023258" y="590502"/>
                  <a:pt x="6026011" y="589771"/>
                  <a:pt x="6033998" y="590418"/>
                </a:cubicBezTo>
                <a:cubicBezTo>
                  <a:pt x="6036381" y="590609"/>
                  <a:pt x="6038298" y="589831"/>
                  <a:pt x="6038298" y="588690"/>
                </a:cubicBezTo>
                <a:cubicBezTo>
                  <a:pt x="6038298" y="587546"/>
                  <a:pt x="6039135" y="586715"/>
                  <a:pt x="6040142" y="586842"/>
                </a:cubicBezTo>
                <a:cubicBezTo>
                  <a:pt x="6046236" y="587606"/>
                  <a:pt x="6050685" y="586355"/>
                  <a:pt x="6049112" y="584324"/>
                </a:cubicBezTo>
                <a:cubicBezTo>
                  <a:pt x="6047908" y="582786"/>
                  <a:pt x="6048670" y="582445"/>
                  <a:pt x="6051422" y="583284"/>
                </a:cubicBezTo>
                <a:cubicBezTo>
                  <a:pt x="6056755" y="584909"/>
                  <a:pt x="6063316" y="582877"/>
                  <a:pt x="6061252" y="580238"/>
                </a:cubicBezTo>
                <a:cubicBezTo>
                  <a:pt x="6060318" y="579038"/>
                  <a:pt x="6060859" y="578768"/>
                  <a:pt x="6062530" y="579589"/>
                </a:cubicBezTo>
                <a:cubicBezTo>
                  <a:pt x="6067027" y="581808"/>
                  <a:pt x="6082854" y="576565"/>
                  <a:pt x="6079979" y="573806"/>
                </a:cubicBezTo>
                <a:cubicBezTo>
                  <a:pt x="6078209" y="572113"/>
                  <a:pt x="6079856" y="571656"/>
                  <a:pt x="6086246" y="572059"/>
                </a:cubicBezTo>
                <a:cubicBezTo>
                  <a:pt x="6091431" y="572387"/>
                  <a:pt x="6094282" y="571838"/>
                  <a:pt x="6093373" y="570678"/>
                </a:cubicBezTo>
                <a:cubicBezTo>
                  <a:pt x="6092562" y="569621"/>
                  <a:pt x="6093373" y="568980"/>
                  <a:pt x="6095192" y="569253"/>
                </a:cubicBezTo>
                <a:cubicBezTo>
                  <a:pt x="6100647" y="570072"/>
                  <a:pt x="6114483" y="566901"/>
                  <a:pt x="6114483" y="564835"/>
                </a:cubicBezTo>
                <a:cubicBezTo>
                  <a:pt x="6114483" y="563781"/>
                  <a:pt x="6115589" y="563465"/>
                  <a:pt x="6116941" y="564129"/>
                </a:cubicBezTo>
                <a:cubicBezTo>
                  <a:pt x="6118292" y="564794"/>
                  <a:pt x="6119398" y="564354"/>
                  <a:pt x="6119398" y="563152"/>
                </a:cubicBezTo>
                <a:cubicBezTo>
                  <a:pt x="6119398" y="561950"/>
                  <a:pt x="6120382" y="561449"/>
                  <a:pt x="6121586" y="562039"/>
                </a:cubicBezTo>
                <a:cubicBezTo>
                  <a:pt x="6123625" y="563040"/>
                  <a:pt x="6148644" y="555840"/>
                  <a:pt x="6151347" y="553469"/>
                </a:cubicBezTo>
                <a:cubicBezTo>
                  <a:pt x="6152035" y="552881"/>
                  <a:pt x="6153681" y="552386"/>
                  <a:pt x="6155033" y="552370"/>
                </a:cubicBezTo>
                <a:cubicBezTo>
                  <a:pt x="6162086" y="552288"/>
                  <a:pt x="6183172" y="544992"/>
                  <a:pt x="6181722" y="543137"/>
                </a:cubicBezTo>
                <a:cubicBezTo>
                  <a:pt x="6180764" y="541898"/>
                  <a:pt x="6181256" y="541612"/>
                  <a:pt x="6182927" y="542437"/>
                </a:cubicBezTo>
                <a:cubicBezTo>
                  <a:pt x="6184499" y="543205"/>
                  <a:pt x="6187154" y="543147"/>
                  <a:pt x="6188825" y="542308"/>
                </a:cubicBezTo>
                <a:cubicBezTo>
                  <a:pt x="6190520" y="541467"/>
                  <a:pt x="6194084" y="540515"/>
                  <a:pt x="6196713" y="540187"/>
                </a:cubicBezTo>
                <a:cubicBezTo>
                  <a:pt x="6199368" y="539860"/>
                  <a:pt x="6202120" y="538818"/>
                  <a:pt x="6202857" y="537874"/>
                </a:cubicBezTo>
                <a:cubicBezTo>
                  <a:pt x="6204258" y="536076"/>
                  <a:pt x="6205487" y="535782"/>
                  <a:pt x="6211557" y="535782"/>
                </a:cubicBezTo>
                <a:cubicBezTo>
                  <a:pt x="6213597" y="535782"/>
                  <a:pt x="6215243" y="534850"/>
                  <a:pt x="6215243" y="533712"/>
                </a:cubicBezTo>
                <a:cubicBezTo>
                  <a:pt x="6215243" y="532572"/>
                  <a:pt x="6214138" y="532189"/>
                  <a:pt x="6212786" y="532858"/>
                </a:cubicBezTo>
                <a:cubicBezTo>
                  <a:pt x="6211409" y="533526"/>
                  <a:pt x="6209640" y="532699"/>
                  <a:pt x="6208829" y="531018"/>
                </a:cubicBezTo>
                <a:cubicBezTo>
                  <a:pt x="6208092" y="529337"/>
                  <a:pt x="6205880" y="527968"/>
                  <a:pt x="6204160" y="527968"/>
                </a:cubicBezTo>
                <a:cubicBezTo>
                  <a:pt x="6202415" y="527968"/>
                  <a:pt x="6200326" y="526594"/>
                  <a:pt x="6199515" y="524913"/>
                </a:cubicBezTo>
                <a:cubicBezTo>
                  <a:pt x="6198704" y="523232"/>
                  <a:pt x="6197008" y="522369"/>
                  <a:pt x="6195730" y="522999"/>
                </a:cubicBezTo>
                <a:cubicBezTo>
                  <a:pt x="6194452" y="523626"/>
                  <a:pt x="6192511" y="522866"/>
                  <a:pt x="6191405" y="521306"/>
                </a:cubicBezTo>
                <a:cubicBezTo>
                  <a:pt x="6190324" y="519748"/>
                  <a:pt x="6188309" y="518211"/>
                  <a:pt x="6186957" y="517895"/>
                </a:cubicBezTo>
                <a:cubicBezTo>
                  <a:pt x="6185605" y="517578"/>
                  <a:pt x="6181919" y="515535"/>
                  <a:pt x="6178773" y="513357"/>
                </a:cubicBezTo>
                <a:cubicBezTo>
                  <a:pt x="6175628" y="511179"/>
                  <a:pt x="6172850" y="509778"/>
                  <a:pt x="6172630" y="510245"/>
                </a:cubicBezTo>
                <a:cubicBezTo>
                  <a:pt x="6172408" y="510712"/>
                  <a:pt x="6169016" y="508732"/>
                  <a:pt x="6165085" y="505846"/>
                </a:cubicBezTo>
                <a:cubicBezTo>
                  <a:pt x="6161177" y="502961"/>
                  <a:pt x="6156459" y="500599"/>
                  <a:pt x="6154566" y="500599"/>
                </a:cubicBezTo>
                <a:cubicBezTo>
                  <a:pt x="6152698" y="500599"/>
                  <a:pt x="6150536" y="499279"/>
                  <a:pt x="6149749" y="497667"/>
                </a:cubicBezTo>
                <a:cubicBezTo>
                  <a:pt x="6148987" y="496054"/>
                  <a:pt x="6146800" y="494734"/>
                  <a:pt x="6144908" y="494734"/>
                </a:cubicBezTo>
                <a:cubicBezTo>
                  <a:pt x="6143040" y="494734"/>
                  <a:pt x="6141492" y="493854"/>
                  <a:pt x="6141492" y="492779"/>
                </a:cubicBezTo>
                <a:cubicBezTo>
                  <a:pt x="6141492" y="491704"/>
                  <a:pt x="6139796" y="490824"/>
                  <a:pt x="6137732" y="490824"/>
                </a:cubicBezTo>
                <a:cubicBezTo>
                  <a:pt x="6135668" y="490824"/>
                  <a:pt x="6133333" y="489505"/>
                  <a:pt x="6132546" y="487892"/>
                </a:cubicBezTo>
                <a:cubicBezTo>
                  <a:pt x="6131784" y="486279"/>
                  <a:pt x="6129597" y="484959"/>
                  <a:pt x="6127705" y="484959"/>
                </a:cubicBezTo>
                <a:cubicBezTo>
                  <a:pt x="6125837" y="484959"/>
                  <a:pt x="6124289" y="484080"/>
                  <a:pt x="6124289" y="483004"/>
                </a:cubicBezTo>
                <a:cubicBezTo>
                  <a:pt x="6124289" y="481929"/>
                  <a:pt x="6123035" y="481049"/>
                  <a:pt x="6121487" y="481049"/>
                </a:cubicBezTo>
                <a:cubicBezTo>
                  <a:pt x="6119939" y="481049"/>
                  <a:pt x="6117113" y="479511"/>
                  <a:pt x="6115171" y="477628"/>
                </a:cubicBezTo>
                <a:cubicBezTo>
                  <a:pt x="6113058" y="475576"/>
                  <a:pt x="6112370" y="475380"/>
                  <a:pt x="6113451" y="477139"/>
                </a:cubicBezTo>
                <a:cubicBezTo>
                  <a:pt x="6114458" y="478752"/>
                  <a:pt x="6111092" y="476717"/>
                  <a:pt x="6105980" y="472616"/>
                </a:cubicBezTo>
                <a:cubicBezTo>
                  <a:pt x="6100524" y="468229"/>
                  <a:pt x="6095265" y="465603"/>
                  <a:pt x="6093176" y="466239"/>
                </a:cubicBezTo>
                <a:cubicBezTo>
                  <a:pt x="6091235" y="466833"/>
                  <a:pt x="6090276" y="466483"/>
                  <a:pt x="6091062" y="465461"/>
                </a:cubicBezTo>
                <a:cubicBezTo>
                  <a:pt x="6091874" y="464438"/>
                  <a:pt x="6087770" y="461158"/>
                  <a:pt x="6081994" y="458171"/>
                </a:cubicBezTo>
                <a:cubicBezTo>
                  <a:pt x="6076195" y="455183"/>
                  <a:pt x="6070910" y="452292"/>
                  <a:pt x="6070222" y="451743"/>
                </a:cubicBezTo>
                <a:cubicBezTo>
                  <a:pt x="6065307" y="447754"/>
                  <a:pt x="6057469" y="443426"/>
                  <a:pt x="6059040" y="445575"/>
                </a:cubicBezTo>
                <a:cubicBezTo>
                  <a:pt x="6062064" y="449657"/>
                  <a:pt x="6050095" y="442975"/>
                  <a:pt x="6045720" y="438130"/>
                </a:cubicBezTo>
                <a:cubicBezTo>
                  <a:pt x="6043730" y="435931"/>
                  <a:pt x="6040805" y="434130"/>
                  <a:pt x="6039233" y="434130"/>
                </a:cubicBezTo>
                <a:cubicBezTo>
                  <a:pt x="6037635" y="434130"/>
                  <a:pt x="6035718" y="432811"/>
                  <a:pt x="6034933" y="431198"/>
                </a:cubicBezTo>
                <a:cubicBezTo>
                  <a:pt x="6034145" y="429585"/>
                  <a:pt x="6032228" y="428265"/>
                  <a:pt x="6030632" y="428265"/>
                </a:cubicBezTo>
                <a:cubicBezTo>
                  <a:pt x="6029058" y="428265"/>
                  <a:pt x="6026183" y="426727"/>
                  <a:pt x="6024241" y="424844"/>
                </a:cubicBezTo>
                <a:cubicBezTo>
                  <a:pt x="6021931" y="422604"/>
                  <a:pt x="6021268" y="422434"/>
                  <a:pt x="6022300" y="424356"/>
                </a:cubicBezTo>
                <a:cubicBezTo>
                  <a:pt x="6023160" y="425968"/>
                  <a:pt x="6021268" y="424870"/>
                  <a:pt x="6018097" y="421912"/>
                </a:cubicBezTo>
                <a:cubicBezTo>
                  <a:pt x="6014903" y="418956"/>
                  <a:pt x="6011339" y="416536"/>
                  <a:pt x="6010184" y="416536"/>
                </a:cubicBezTo>
                <a:cubicBezTo>
                  <a:pt x="6009029" y="416536"/>
                  <a:pt x="6006522" y="414997"/>
                  <a:pt x="6004581" y="413115"/>
                </a:cubicBezTo>
                <a:cubicBezTo>
                  <a:pt x="6002443" y="411054"/>
                  <a:pt x="6001756" y="410860"/>
                  <a:pt x="6002860" y="412626"/>
                </a:cubicBezTo>
                <a:cubicBezTo>
                  <a:pt x="6003843" y="414239"/>
                  <a:pt x="6000428" y="412266"/>
                  <a:pt x="5995266" y="408245"/>
                </a:cubicBezTo>
                <a:cubicBezTo>
                  <a:pt x="5987451" y="402145"/>
                  <a:pt x="5985265" y="401334"/>
                  <a:pt x="5982119" y="403357"/>
                </a:cubicBezTo>
                <a:cubicBezTo>
                  <a:pt x="5979612" y="404974"/>
                  <a:pt x="5978924" y="405025"/>
                  <a:pt x="5980054" y="403514"/>
                </a:cubicBezTo>
                <a:cubicBezTo>
                  <a:pt x="5981726" y="401293"/>
                  <a:pt x="5968848" y="389917"/>
                  <a:pt x="5965161" y="390369"/>
                </a:cubicBezTo>
                <a:cubicBezTo>
                  <a:pt x="5964155" y="390492"/>
                  <a:pt x="5961426" y="388848"/>
                  <a:pt x="5959091" y="386715"/>
                </a:cubicBezTo>
                <a:cubicBezTo>
                  <a:pt x="5956610" y="384437"/>
                  <a:pt x="5953267" y="383327"/>
                  <a:pt x="5950981" y="384025"/>
                </a:cubicBezTo>
                <a:cubicBezTo>
                  <a:pt x="5948745" y="384711"/>
                  <a:pt x="5947713" y="384394"/>
                  <a:pt x="5948597" y="383280"/>
                </a:cubicBezTo>
                <a:cubicBezTo>
                  <a:pt x="5949408" y="382216"/>
                  <a:pt x="5948868" y="381346"/>
                  <a:pt x="5947344" y="381346"/>
                </a:cubicBezTo>
                <a:cubicBezTo>
                  <a:pt x="5945845" y="381346"/>
                  <a:pt x="5945231" y="380529"/>
                  <a:pt x="5946017" y="379532"/>
                </a:cubicBezTo>
                <a:cubicBezTo>
                  <a:pt x="5946779" y="378535"/>
                  <a:pt x="5945181" y="377155"/>
                  <a:pt x="5942478" y="376469"/>
                </a:cubicBezTo>
                <a:cubicBezTo>
                  <a:pt x="5939750" y="375781"/>
                  <a:pt x="5937514" y="374346"/>
                  <a:pt x="5937514" y="373280"/>
                </a:cubicBezTo>
                <a:cubicBezTo>
                  <a:pt x="5937514" y="372213"/>
                  <a:pt x="5936506" y="371838"/>
                  <a:pt x="5935277" y="372444"/>
                </a:cubicBezTo>
                <a:cubicBezTo>
                  <a:pt x="5934049" y="373050"/>
                  <a:pt x="5930632" y="371122"/>
                  <a:pt x="5927709" y="368160"/>
                </a:cubicBezTo>
                <a:cubicBezTo>
                  <a:pt x="5924783" y="365198"/>
                  <a:pt x="5923113" y="364094"/>
                  <a:pt x="5923997" y="365707"/>
                </a:cubicBezTo>
                <a:cubicBezTo>
                  <a:pt x="5924857" y="367320"/>
                  <a:pt x="5922744" y="366000"/>
                  <a:pt x="5919279" y="362774"/>
                </a:cubicBezTo>
                <a:cubicBezTo>
                  <a:pt x="5915814" y="359549"/>
                  <a:pt x="5912962" y="357766"/>
                  <a:pt x="5912962" y="358810"/>
                </a:cubicBezTo>
                <a:cubicBezTo>
                  <a:pt x="5912962" y="359856"/>
                  <a:pt x="5911193" y="358741"/>
                  <a:pt x="5909080" y="356335"/>
                </a:cubicBezTo>
                <a:cubicBezTo>
                  <a:pt x="5906966" y="353926"/>
                  <a:pt x="5904287" y="352427"/>
                  <a:pt x="5903109" y="353000"/>
                </a:cubicBezTo>
                <a:cubicBezTo>
                  <a:pt x="5901953" y="353572"/>
                  <a:pt x="5899250" y="352073"/>
                  <a:pt x="5897137" y="349664"/>
                </a:cubicBezTo>
                <a:cubicBezTo>
                  <a:pt x="5895022" y="347258"/>
                  <a:pt x="5893278" y="346030"/>
                  <a:pt x="5893278" y="346939"/>
                </a:cubicBezTo>
                <a:cubicBezTo>
                  <a:pt x="5893278" y="347848"/>
                  <a:pt x="5891828" y="347639"/>
                  <a:pt x="5890082" y="346478"/>
                </a:cubicBezTo>
                <a:cubicBezTo>
                  <a:pt x="5888350" y="345337"/>
                  <a:pt x="5884848" y="345105"/>
                  <a:pt x="5881779" y="345500"/>
                </a:cubicBezTo>
                <a:close/>
                <a:moveTo>
                  <a:pt x="10146419" y="325302"/>
                </a:moveTo>
                <a:cubicBezTo>
                  <a:pt x="10145854" y="324850"/>
                  <a:pt x="10119533" y="327575"/>
                  <a:pt x="10087953" y="331360"/>
                </a:cubicBezTo>
                <a:cubicBezTo>
                  <a:pt x="10010000" y="340701"/>
                  <a:pt x="9922756" y="349111"/>
                  <a:pt x="9847161" y="354577"/>
                </a:cubicBezTo>
                <a:lnTo>
                  <a:pt x="9784198" y="359128"/>
                </a:lnTo>
                <a:lnTo>
                  <a:pt x="9752545" y="381569"/>
                </a:lnTo>
                <a:cubicBezTo>
                  <a:pt x="9723202" y="402358"/>
                  <a:pt x="9581523" y="500740"/>
                  <a:pt x="9553678" y="519654"/>
                </a:cubicBezTo>
                <a:lnTo>
                  <a:pt x="9541464" y="527949"/>
                </a:lnTo>
                <a:lnTo>
                  <a:pt x="9563582" y="527949"/>
                </a:lnTo>
                <a:cubicBezTo>
                  <a:pt x="9575748" y="527949"/>
                  <a:pt x="9612783" y="527059"/>
                  <a:pt x="9645911" y="525974"/>
                </a:cubicBezTo>
                <a:lnTo>
                  <a:pt x="9645911" y="525972"/>
                </a:lnTo>
                <a:cubicBezTo>
                  <a:pt x="9739274" y="522911"/>
                  <a:pt x="9889235" y="514135"/>
                  <a:pt x="9906930" y="510694"/>
                </a:cubicBezTo>
                <a:cubicBezTo>
                  <a:pt x="9913344" y="509447"/>
                  <a:pt x="10148803" y="327188"/>
                  <a:pt x="10146419" y="325302"/>
                </a:cubicBezTo>
                <a:close/>
                <a:moveTo>
                  <a:pt x="11249821" y="323051"/>
                </a:moveTo>
                <a:cubicBezTo>
                  <a:pt x="11263655" y="325006"/>
                  <a:pt x="11254918" y="339116"/>
                  <a:pt x="11231510" y="366495"/>
                </a:cubicBezTo>
                <a:cubicBezTo>
                  <a:pt x="10969238" y="673189"/>
                  <a:pt x="10943311" y="699248"/>
                  <a:pt x="10872877" y="727204"/>
                </a:cubicBezTo>
                <a:cubicBezTo>
                  <a:pt x="10804188" y="754468"/>
                  <a:pt x="10363644" y="842197"/>
                  <a:pt x="10332605" y="834790"/>
                </a:cubicBezTo>
                <a:lnTo>
                  <a:pt x="10332605" y="834799"/>
                </a:lnTo>
                <a:cubicBezTo>
                  <a:pt x="10306407" y="828546"/>
                  <a:pt x="10312035" y="820634"/>
                  <a:pt x="10410509" y="725406"/>
                </a:cubicBezTo>
                <a:cubicBezTo>
                  <a:pt x="10456663" y="680784"/>
                  <a:pt x="10522551" y="616816"/>
                  <a:pt x="10556931" y="583253"/>
                </a:cubicBezTo>
                <a:cubicBezTo>
                  <a:pt x="10651916" y="490568"/>
                  <a:pt x="10671159" y="479028"/>
                  <a:pt x="10771453" y="454710"/>
                </a:cubicBezTo>
                <a:cubicBezTo>
                  <a:pt x="10881553" y="428011"/>
                  <a:pt x="11004947" y="393111"/>
                  <a:pt x="11132715" y="352532"/>
                </a:cubicBezTo>
                <a:cubicBezTo>
                  <a:pt x="11199585" y="331295"/>
                  <a:pt x="11235988" y="321096"/>
                  <a:pt x="11249821" y="323051"/>
                </a:cubicBezTo>
                <a:close/>
                <a:moveTo>
                  <a:pt x="9187236" y="321203"/>
                </a:moveTo>
                <a:cubicBezTo>
                  <a:pt x="9203000" y="320775"/>
                  <a:pt x="9221372" y="321319"/>
                  <a:pt x="9244541" y="322342"/>
                </a:cubicBezTo>
                <a:cubicBezTo>
                  <a:pt x="9349405" y="326973"/>
                  <a:pt x="9458276" y="328905"/>
                  <a:pt x="9540408" y="327593"/>
                </a:cubicBezTo>
                <a:cubicBezTo>
                  <a:pt x="9672699" y="325482"/>
                  <a:pt x="9672625" y="325265"/>
                  <a:pt x="9564786" y="396316"/>
                </a:cubicBezTo>
                <a:cubicBezTo>
                  <a:pt x="9287671" y="578887"/>
                  <a:pt x="9303940" y="571586"/>
                  <a:pt x="9188778" y="564853"/>
                </a:cubicBezTo>
                <a:lnTo>
                  <a:pt x="9188754" y="564853"/>
                </a:lnTo>
                <a:cubicBezTo>
                  <a:pt x="9090156" y="559089"/>
                  <a:pt x="8969563" y="548488"/>
                  <a:pt x="8871727" y="536985"/>
                </a:cubicBezTo>
                <a:cubicBezTo>
                  <a:pt x="8761800" y="524059"/>
                  <a:pt x="8762219" y="522878"/>
                  <a:pt x="8901906" y="447803"/>
                </a:cubicBezTo>
                <a:cubicBezTo>
                  <a:pt x="8956907" y="418235"/>
                  <a:pt x="9026554" y="380776"/>
                  <a:pt x="9056635" y="364563"/>
                </a:cubicBezTo>
                <a:cubicBezTo>
                  <a:pt x="9116115" y="332510"/>
                  <a:pt x="9139942" y="322486"/>
                  <a:pt x="9187236" y="321203"/>
                </a:cubicBezTo>
                <a:close/>
                <a:moveTo>
                  <a:pt x="7557174" y="309566"/>
                </a:moveTo>
                <a:cubicBezTo>
                  <a:pt x="7553611" y="310333"/>
                  <a:pt x="7302939" y="390494"/>
                  <a:pt x="7280673" y="397987"/>
                </a:cubicBezTo>
                <a:lnTo>
                  <a:pt x="7271040" y="401230"/>
                </a:lnTo>
                <a:lnTo>
                  <a:pt x="7284360" y="407144"/>
                </a:lnTo>
                <a:cubicBezTo>
                  <a:pt x="7336067" y="430086"/>
                  <a:pt x="7586714" y="523955"/>
                  <a:pt x="7596495" y="524031"/>
                </a:cubicBezTo>
                <a:cubicBezTo>
                  <a:pt x="7598634" y="524049"/>
                  <a:pt x="7640658" y="508696"/>
                  <a:pt x="7689883" y="489919"/>
                </a:cubicBezTo>
                <a:cubicBezTo>
                  <a:pt x="7861200" y="424565"/>
                  <a:pt x="7878919" y="417693"/>
                  <a:pt x="7878895" y="416632"/>
                </a:cubicBezTo>
                <a:cubicBezTo>
                  <a:pt x="7878870" y="416043"/>
                  <a:pt x="7860906" y="409924"/>
                  <a:pt x="7838959" y="403031"/>
                </a:cubicBezTo>
                <a:cubicBezTo>
                  <a:pt x="7756581" y="377169"/>
                  <a:pt x="7616697" y="329876"/>
                  <a:pt x="7613502" y="326811"/>
                </a:cubicBezTo>
                <a:cubicBezTo>
                  <a:pt x="7612813" y="326164"/>
                  <a:pt x="7610602" y="325351"/>
                  <a:pt x="7608587" y="325005"/>
                </a:cubicBezTo>
                <a:cubicBezTo>
                  <a:pt x="7606547" y="324658"/>
                  <a:pt x="7595045" y="320854"/>
                  <a:pt x="7582979" y="316551"/>
                </a:cubicBezTo>
                <a:cubicBezTo>
                  <a:pt x="7570937" y="312250"/>
                  <a:pt x="7559313" y="309107"/>
                  <a:pt x="7557174" y="309566"/>
                </a:cubicBezTo>
                <a:close/>
                <a:moveTo>
                  <a:pt x="12190846" y="287665"/>
                </a:moveTo>
                <a:lnTo>
                  <a:pt x="12191535" y="318363"/>
                </a:lnTo>
                <a:cubicBezTo>
                  <a:pt x="12192124" y="345285"/>
                  <a:pt x="12191707" y="349357"/>
                  <a:pt x="12188070" y="351471"/>
                </a:cubicBezTo>
                <a:cubicBezTo>
                  <a:pt x="12179345" y="356540"/>
                  <a:pt x="12062561" y="411850"/>
                  <a:pt x="11998246" y="441372"/>
                </a:cubicBezTo>
                <a:lnTo>
                  <a:pt x="11931155" y="472240"/>
                </a:lnTo>
                <a:lnTo>
                  <a:pt x="11887902" y="535777"/>
                </a:lnTo>
                <a:cubicBezTo>
                  <a:pt x="11864211" y="570721"/>
                  <a:pt x="11811398" y="648359"/>
                  <a:pt x="11770504" y="708302"/>
                </a:cubicBezTo>
                <a:cubicBezTo>
                  <a:pt x="11729635" y="768245"/>
                  <a:pt x="11696629" y="817291"/>
                  <a:pt x="11697145" y="817291"/>
                </a:cubicBezTo>
                <a:cubicBezTo>
                  <a:pt x="11699185" y="817291"/>
                  <a:pt x="11834376" y="763045"/>
                  <a:pt x="11886084" y="741485"/>
                </a:cubicBezTo>
                <a:cubicBezTo>
                  <a:pt x="11976325" y="703860"/>
                  <a:pt x="12144988" y="629022"/>
                  <a:pt x="12165902" y="617341"/>
                </a:cubicBezTo>
                <a:cubicBezTo>
                  <a:pt x="12170079" y="615007"/>
                  <a:pt x="12176814" y="607041"/>
                  <a:pt x="12182491" y="597673"/>
                </a:cubicBezTo>
                <a:lnTo>
                  <a:pt x="12192075" y="581927"/>
                </a:lnTo>
                <a:lnTo>
                  <a:pt x="12192075" y="626788"/>
                </a:lnTo>
                <a:lnTo>
                  <a:pt x="12192075" y="671648"/>
                </a:lnTo>
                <a:lnTo>
                  <a:pt x="12182908" y="677513"/>
                </a:lnTo>
                <a:cubicBezTo>
                  <a:pt x="12164428" y="689327"/>
                  <a:pt x="12155188" y="694066"/>
                  <a:pt x="12113212" y="713183"/>
                </a:cubicBezTo>
                <a:cubicBezTo>
                  <a:pt x="11973769" y="776712"/>
                  <a:pt x="11790239" y="852204"/>
                  <a:pt x="11642096" y="906961"/>
                </a:cubicBezTo>
                <a:cubicBezTo>
                  <a:pt x="11607788" y="919647"/>
                  <a:pt x="11587446" y="926650"/>
                  <a:pt x="11574292" y="929377"/>
                </a:cubicBezTo>
                <a:lnTo>
                  <a:pt x="11549633" y="926139"/>
                </a:lnTo>
                <a:lnTo>
                  <a:pt x="11543340" y="918032"/>
                </a:lnTo>
                <a:cubicBezTo>
                  <a:pt x="11542067" y="907405"/>
                  <a:pt x="11559853" y="882191"/>
                  <a:pt x="11632438" y="778843"/>
                </a:cubicBezTo>
                <a:cubicBezTo>
                  <a:pt x="11677608" y="714517"/>
                  <a:pt x="11740890" y="624059"/>
                  <a:pt x="11773060" y="577814"/>
                </a:cubicBezTo>
                <a:cubicBezTo>
                  <a:pt x="11860648" y="451967"/>
                  <a:pt x="11881242" y="433405"/>
                  <a:pt x="11986868" y="385288"/>
                </a:cubicBezTo>
                <a:cubicBezTo>
                  <a:pt x="12034472" y="363599"/>
                  <a:pt x="12142359" y="312278"/>
                  <a:pt x="12172415" y="297021"/>
                </a:cubicBezTo>
                <a:close/>
                <a:moveTo>
                  <a:pt x="8585494" y="287301"/>
                </a:moveTo>
                <a:lnTo>
                  <a:pt x="8496187" y="326457"/>
                </a:lnTo>
                <a:cubicBezTo>
                  <a:pt x="8447085" y="347993"/>
                  <a:pt x="8389233" y="373218"/>
                  <a:pt x="8367681" y="382510"/>
                </a:cubicBezTo>
                <a:cubicBezTo>
                  <a:pt x="8346103" y="391804"/>
                  <a:pt x="8328777" y="399645"/>
                  <a:pt x="8329171" y="399938"/>
                </a:cubicBezTo>
                <a:cubicBezTo>
                  <a:pt x="8332955" y="402712"/>
                  <a:pt x="8513439" y="438797"/>
                  <a:pt x="8586699" y="451424"/>
                </a:cubicBezTo>
                <a:cubicBezTo>
                  <a:pt x="8654159" y="463052"/>
                  <a:pt x="8653889" y="463009"/>
                  <a:pt x="8659099" y="463234"/>
                </a:cubicBezTo>
                <a:cubicBezTo>
                  <a:pt x="8661753" y="463349"/>
                  <a:pt x="8682765" y="454016"/>
                  <a:pt x="8705793" y="442492"/>
                </a:cubicBezTo>
                <a:lnTo>
                  <a:pt x="8705817" y="442494"/>
                </a:lnTo>
                <a:cubicBezTo>
                  <a:pt x="8920928" y="334840"/>
                  <a:pt x="8919798" y="335475"/>
                  <a:pt x="8899547" y="333507"/>
                </a:cubicBezTo>
                <a:cubicBezTo>
                  <a:pt x="8851306" y="328826"/>
                  <a:pt x="8726559" y="311075"/>
                  <a:pt x="8643247" y="297033"/>
                </a:cubicBezTo>
                <a:close/>
                <a:moveTo>
                  <a:pt x="5876572" y="282663"/>
                </a:moveTo>
                <a:cubicBezTo>
                  <a:pt x="5923942" y="281992"/>
                  <a:pt x="5948659" y="298960"/>
                  <a:pt x="6005318" y="332793"/>
                </a:cubicBezTo>
                <a:cubicBezTo>
                  <a:pt x="6079561" y="377126"/>
                  <a:pt x="6173514" y="431261"/>
                  <a:pt x="6242277" y="469318"/>
                </a:cubicBezTo>
                <a:cubicBezTo>
                  <a:pt x="6274029" y="486901"/>
                  <a:pt x="6310499" y="507101"/>
                  <a:pt x="6323327" y="514206"/>
                </a:cubicBezTo>
                <a:cubicBezTo>
                  <a:pt x="6348788" y="528315"/>
                  <a:pt x="6357782" y="536801"/>
                  <a:pt x="6357782" y="546730"/>
                </a:cubicBezTo>
                <a:cubicBezTo>
                  <a:pt x="6357782" y="563666"/>
                  <a:pt x="6350975" y="567285"/>
                  <a:pt x="6272038" y="592386"/>
                </a:cubicBezTo>
                <a:cubicBezTo>
                  <a:pt x="6199294" y="615521"/>
                  <a:pt x="6068969" y="658143"/>
                  <a:pt x="5973173" y="690144"/>
                </a:cubicBezTo>
                <a:cubicBezTo>
                  <a:pt x="5931296" y="704132"/>
                  <a:pt x="5905805" y="711967"/>
                  <a:pt x="5885865" y="715649"/>
                </a:cubicBezTo>
                <a:lnTo>
                  <a:pt x="5831878" y="716241"/>
                </a:lnTo>
                <a:lnTo>
                  <a:pt x="5806655" y="710424"/>
                </a:lnTo>
                <a:cubicBezTo>
                  <a:pt x="5779211" y="700875"/>
                  <a:pt x="5737837" y="676246"/>
                  <a:pt x="5616850" y="601491"/>
                </a:cubicBezTo>
                <a:cubicBezTo>
                  <a:pt x="5372469" y="450503"/>
                  <a:pt x="5351728" y="434817"/>
                  <a:pt x="5366522" y="412033"/>
                </a:cubicBezTo>
                <a:cubicBezTo>
                  <a:pt x="5376033" y="397410"/>
                  <a:pt x="5380458" y="396081"/>
                  <a:pt x="5611910" y="338369"/>
                </a:cubicBezTo>
                <a:cubicBezTo>
                  <a:pt x="5759180" y="301645"/>
                  <a:pt x="5829203" y="283334"/>
                  <a:pt x="5876572" y="282663"/>
                </a:cubicBezTo>
                <a:close/>
                <a:moveTo>
                  <a:pt x="10261761" y="269068"/>
                </a:moveTo>
                <a:cubicBezTo>
                  <a:pt x="10302098" y="268344"/>
                  <a:pt x="10266994" y="295408"/>
                  <a:pt x="10122434" y="411066"/>
                </a:cubicBezTo>
                <a:lnTo>
                  <a:pt x="9974119" y="529744"/>
                </a:lnTo>
                <a:lnTo>
                  <a:pt x="9945857" y="540484"/>
                </a:lnTo>
                <a:cubicBezTo>
                  <a:pt x="9910689" y="553848"/>
                  <a:pt x="9897591" y="556491"/>
                  <a:pt x="9848538" y="560143"/>
                </a:cubicBezTo>
                <a:cubicBezTo>
                  <a:pt x="9712364" y="570280"/>
                  <a:pt x="9454245" y="576784"/>
                  <a:pt x="9427949" y="570741"/>
                </a:cubicBezTo>
                <a:lnTo>
                  <a:pt x="9427925" y="570741"/>
                </a:lnTo>
                <a:cubicBezTo>
                  <a:pt x="9398974" y="564092"/>
                  <a:pt x="9406151" y="555557"/>
                  <a:pt x="9484670" y="503099"/>
                </a:cubicBezTo>
                <a:cubicBezTo>
                  <a:pt x="9521337" y="478602"/>
                  <a:pt x="9588895" y="433141"/>
                  <a:pt x="9634778" y="402075"/>
                </a:cubicBezTo>
                <a:cubicBezTo>
                  <a:pt x="9751243" y="323229"/>
                  <a:pt x="9753749" y="322279"/>
                  <a:pt x="9870115" y="312964"/>
                </a:cubicBezTo>
                <a:cubicBezTo>
                  <a:pt x="9987685" y="303553"/>
                  <a:pt x="10090633" y="292181"/>
                  <a:pt x="10197537" y="276803"/>
                </a:cubicBezTo>
                <a:cubicBezTo>
                  <a:pt x="10226487" y="272639"/>
                  <a:pt x="10248315" y="269310"/>
                  <a:pt x="10261761" y="269068"/>
                </a:cubicBezTo>
                <a:close/>
                <a:moveTo>
                  <a:pt x="7538313" y="267669"/>
                </a:moveTo>
                <a:cubicBezTo>
                  <a:pt x="7576239" y="264071"/>
                  <a:pt x="7599101" y="273898"/>
                  <a:pt x="7652749" y="292798"/>
                </a:cubicBezTo>
                <a:cubicBezTo>
                  <a:pt x="7747268" y="326093"/>
                  <a:pt x="7830481" y="353187"/>
                  <a:pt x="7930749" y="383315"/>
                </a:cubicBezTo>
                <a:cubicBezTo>
                  <a:pt x="8006467" y="406065"/>
                  <a:pt x="8016445" y="412552"/>
                  <a:pt x="7997497" y="426737"/>
                </a:cubicBezTo>
                <a:cubicBezTo>
                  <a:pt x="7987790" y="434017"/>
                  <a:pt x="7659139" y="564215"/>
                  <a:pt x="7641100" y="567936"/>
                </a:cubicBezTo>
                <a:cubicBezTo>
                  <a:pt x="7624585" y="571341"/>
                  <a:pt x="7586764" y="571699"/>
                  <a:pt x="7569339" y="568616"/>
                </a:cubicBezTo>
                <a:lnTo>
                  <a:pt x="7569315" y="568614"/>
                </a:lnTo>
                <a:cubicBezTo>
                  <a:pt x="7527364" y="561185"/>
                  <a:pt x="7174334" y="422596"/>
                  <a:pt x="7154551" y="405785"/>
                </a:cubicBezTo>
                <a:cubicBezTo>
                  <a:pt x="7130319" y="385209"/>
                  <a:pt x="7130688" y="385039"/>
                  <a:pt x="7333486" y="323087"/>
                </a:cubicBezTo>
                <a:cubicBezTo>
                  <a:pt x="7447395" y="288290"/>
                  <a:pt x="7500386" y="271267"/>
                  <a:pt x="7538313" y="267669"/>
                </a:cubicBezTo>
                <a:close/>
                <a:moveTo>
                  <a:pt x="8573250" y="252728"/>
                </a:moveTo>
                <a:cubicBezTo>
                  <a:pt x="8596615" y="251313"/>
                  <a:pt x="8623796" y="254266"/>
                  <a:pt x="8665022" y="260966"/>
                </a:cubicBezTo>
                <a:cubicBezTo>
                  <a:pt x="8767060" y="277550"/>
                  <a:pt x="8871924" y="291635"/>
                  <a:pt x="8963935" y="301115"/>
                </a:cubicBezTo>
                <a:cubicBezTo>
                  <a:pt x="9027906" y="307707"/>
                  <a:pt x="9041128" y="311940"/>
                  <a:pt x="9034419" y="323661"/>
                </a:cubicBezTo>
                <a:cubicBezTo>
                  <a:pt x="9030659" y="330250"/>
                  <a:pt x="9006771" y="343147"/>
                  <a:pt x="8783059" y="459392"/>
                </a:cubicBezTo>
                <a:cubicBezTo>
                  <a:pt x="8690556" y="507469"/>
                  <a:pt x="8671215" y="510675"/>
                  <a:pt x="8575640" y="493782"/>
                </a:cubicBezTo>
                <a:cubicBezTo>
                  <a:pt x="8418184" y="465955"/>
                  <a:pt x="8227747" y="423933"/>
                  <a:pt x="8213763" y="413932"/>
                </a:cubicBezTo>
                <a:cubicBezTo>
                  <a:pt x="8193316" y="399316"/>
                  <a:pt x="8187983" y="401954"/>
                  <a:pt x="8504370" y="270694"/>
                </a:cubicBezTo>
                <a:cubicBezTo>
                  <a:pt x="8530335" y="259925"/>
                  <a:pt x="8549885" y="254143"/>
                  <a:pt x="8573250" y="252728"/>
                </a:cubicBezTo>
                <a:close/>
                <a:moveTo>
                  <a:pt x="6485478" y="201005"/>
                </a:moveTo>
                <a:cubicBezTo>
                  <a:pt x="6477073" y="201559"/>
                  <a:pt x="6160858" y="275655"/>
                  <a:pt x="6157810" y="277794"/>
                </a:cubicBezTo>
                <a:cubicBezTo>
                  <a:pt x="6152698" y="281368"/>
                  <a:pt x="6472895" y="458530"/>
                  <a:pt x="6480562" y="456368"/>
                </a:cubicBezTo>
                <a:cubicBezTo>
                  <a:pt x="6482602" y="455797"/>
                  <a:pt x="6538438" y="439684"/>
                  <a:pt x="6604670" y="420563"/>
                </a:cubicBezTo>
                <a:cubicBezTo>
                  <a:pt x="6670902" y="401441"/>
                  <a:pt x="6741679" y="381120"/>
                  <a:pt x="6761954" y="375405"/>
                </a:cubicBezTo>
                <a:cubicBezTo>
                  <a:pt x="6782229" y="369691"/>
                  <a:pt x="6799678" y="364450"/>
                  <a:pt x="6800710" y="363756"/>
                </a:cubicBezTo>
                <a:cubicBezTo>
                  <a:pt x="6801743" y="363062"/>
                  <a:pt x="6786825" y="354694"/>
                  <a:pt x="6767533" y="345162"/>
                </a:cubicBezTo>
                <a:cubicBezTo>
                  <a:pt x="6706118" y="314807"/>
                  <a:pt x="6638732" y="280150"/>
                  <a:pt x="6562891" y="239893"/>
                </a:cubicBezTo>
                <a:cubicBezTo>
                  <a:pt x="6522341" y="218371"/>
                  <a:pt x="6487518" y="200872"/>
                  <a:pt x="6485478" y="201005"/>
                </a:cubicBezTo>
                <a:close/>
                <a:moveTo>
                  <a:pt x="8502057" y="196377"/>
                </a:moveTo>
                <a:lnTo>
                  <a:pt x="8502060" y="196378"/>
                </a:lnTo>
                <a:lnTo>
                  <a:pt x="8502036" y="196378"/>
                </a:lnTo>
                <a:close/>
                <a:moveTo>
                  <a:pt x="10811241" y="191766"/>
                </a:moveTo>
                <a:cubicBezTo>
                  <a:pt x="10809545" y="191732"/>
                  <a:pt x="10808169" y="192636"/>
                  <a:pt x="10808169" y="193774"/>
                </a:cubicBezTo>
                <a:cubicBezTo>
                  <a:pt x="10808169" y="194913"/>
                  <a:pt x="10807088" y="195315"/>
                  <a:pt x="10805760" y="194668"/>
                </a:cubicBezTo>
                <a:cubicBezTo>
                  <a:pt x="10803720" y="193657"/>
                  <a:pt x="10730215" y="211652"/>
                  <a:pt x="10723408" y="214827"/>
                </a:cubicBezTo>
                <a:cubicBezTo>
                  <a:pt x="10722081" y="215449"/>
                  <a:pt x="10719328" y="216101"/>
                  <a:pt x="10717264" y="216277"/>
                </a:cubicBezTo>
                <a:cubicBezTo>
                  <a:pt x="10715224" y="216453"/>
                  <a:pt x="10691434" y="221902"/>
                  <a:pt x="10664401" y="228384"/>
                </a:cubicBezTo>
                <a:cubicBezTo>
                  <a:pt x="10637368" y="234867"/>
                  <a:pt x="10600307" y="243387"/>
                  <a:pt x="10582072" y="247318"/>
                </a:cubicBezTo>
                <a:cubicBezTo>
                  <a:pt x="10563813" y="251250"/>
                  <a:pt x="10547225" y="254993"/>
                  <a:pt x="10545209" y="255637"/>
                </a:cubicBezTo>
                <a:cubicBezTo>
                  <a:pt x="10543169" y="256280"/>
                  <a:pt x="10539483" y="257118"/>
                  <a:pt x="10537001" y="257504"/>
                </a:cubicBezTo>
                <a:cubicBezTo>
                  <a:pt x="10528006" y="258894"/>
                  <a:pt x="10472612" y="270070"/>
                  <a:pt x="10469024" y="271222"/>
                </a:cubicBezTo>
                <a:cubicBezTo>
                  <a:pt x="10466984" y="271871"/>
                  <a:pt x="10463667" y="272580"/>
                  <a:pt x="10461652" y="272799"/>
                </a:cubicBezTo>
                <a:cubicBezTo>
                  <a:pt x="10445137" y="274584"/>
                  <a:pt x="10428892" y="278950"/>
                  <a:pt x="10425845" y="282418"/>
                </a:cubicBezTo>
                <a:cubicBezTo>
                  <a:pt x="10423904" y="284627"/>
                  <a:pt x="10416998" y="290851"/>
                  <a:pt x="10410509" y="296251"/>
                </a:cubicBezTo>
                <a:cubicBezTo>
                  <a:pt x="10404022" y="301651"/>
                  <a:pt x="10383304" y="319265"/>
                  <a:pt x="10364455" y="335393"/>
                </a:cubicBezTo>
                <a:cubicBezTo>
                  <a:pt x="10326363" y="368008"/>
                  <a:pt x="10223759" y="455283"/>
                  <a:pt x="10206261" y="469941"/>
                </a:cubicBezTo>
                <a:lnTo>
                  <a:pt x="10195005" y="479372"/>
                </a:lnTo>
                <a:lnTo>
                  <a:pt x="10204836" y="478045"/>
                </a:lnTo>
                <a:cubicBezTo>
                  <a:pt x="10210243" y="477313"/>
                  <a:pt x="10235114" y="473693"/>
                  <a:pt x="10260131" y="469996"/>
                </a:cubicBezTo>
                <a:lnTo>
                  <a:pt x="10260304" y="469996"/>
                </a:lnTo>
                <a:cubicBezTo>
                  <a:pt x="10332384" y="459343"/>
                  <a:pt x="10426755" y="442828"/>
                  <a:pt x="10508198" y="426612"/>
                </a:cubicBezTo>
                <a:lnTo>
                  <a:pt x="10583400" y="411637"/>
                </a:lnTo>
                <a:lnTo>
                  <a:pt x="10693007" y="307046"/>
                </a:lnTo>
                <a:cubicBezTo>
                  <a:pt x="10753365" y="249522"/>
                  <a:pt x="10802394" y="202145"/>
                  <a:pt x="10801926" y="201766"/>
                </a:cubicBezTo>
                <a:cubicBezTo>
                  <a:pt x="10801485" y="201386"/>
                  <a:pt x="10804065" y="198996"/>
                  <a:pt x="10807702" y="196452"/>
                </a:cubicBezTo>
                <a:cubicBezTo>
                  <a:pt x="10811339" y="193908"/>
                  <a:pt x="10812912" y="191799"/>
                  <a:pt x="10811241" y="191766"/>
                </a:cubicBezTo>
                <a:close/>
                <a:moveTo>
                  <a:pt x="8030084" y="156169"/>
                </a:moveTo>
                <a:lnTo>
                  <a:pt x="7990714" y="168974"/>
                </a:lnTo>
                <a:cubicBezTo>
                  <a:pt x="7969063" y="176017"/>
                  <a:pt x="7911040" y="194860"/>
                  <a:pt x="7861765" y="210845"/>
                </a:cubicBezTo>
                <a:cubicBezTo>
                  <a:pt x="7812516" y="226832"/>
                  <a:pt x="7771819" y="240838"/>
                  <a:pt x="7771351" y="241971"/>
                </a:cubicBezTo>
                <a:cubicBezTo>
                  <a:pt x="7769951" y="245314"/>
                  <a:pt x="7892731" y="284836"/>
                  <a:pt x="8001183" y="315961"/>
                </a:cubicBezTo>
                <a:cubicBezTo>
                  <a:pt x="8033255" y="325159"/>
                  <a:pt x="8063335" y="333911"/>
                  <a:pt x="8068078" y="335411"/>
                </a:cubicBezTo>
                <a:cubicBezTo>
                  <a:pt x="8082455" y="339968"/>
                  <a:pt x="8082750" y="339872"/>
                  <a:pt x="8213173" y="289366"/>
                </a:cubicBezTo>
                <a:cubicBezTo>
                  <a:pt x="8282722" y="262430"/>
                  <a:pt x="8340451" y="239741"/>
                  <a:pt x="8341459" y="238941"/>
                </a:cubicBezTo>
                <a:cubicBezTo>
                  <a:pt x="8342466" y="238144"/>
                  <a:pt x="8330842" y="234634"/>
                  <a:pt x="8315654" y="231145"/>
                </a:cubicBezTo>
                <a:cubicBezTo>
                  <a:pt x="8250209" y="216121"/>
                  <a:pt x="8163776" y="193822"/>
                  <a:pt x="8085330" y="171727"/>
                </a:cubicBezTo>
                <a:close/>
                <a:moveTo>
                  <a:pt x="6467172" y="149780"/>
                </a:moveTo>
                <a:cubicBezTo>
                  <a:pt x="6514287" y="148978"/>
                  <a:pt x="6537406" y="164600"/>
                  <a:pt x="6596093" y="195633"/>
                </a:cubicBezTo>
                <a:cubicBezTo>
                  <a:pt x="6701301" y="251271"/>
                  <a:pt x="6785129" y="293539"/>
                  <a:pt x="6880458" y="339006"/>
                </a:cubicBezTo>
                <a:cubicBezTo>
                  <a:pt x="6922532" y="359079"/>
                  <a:pt x="6931306" y="365588"/>
                  <a:pt x="6931306" y="376711"/>
                </a:cubicBezTo>
                <a:cubicBezTo>
                  <a:pt x="6931306" y="389684"/>
                  <a:pt x="6935016" y="388152"/>
                  <a:pt x="6820960" y="422348"/>
                </a:cubicBezTo>
                <a:cubicBezTo>
                  <a:pt x="6683533" y="463556"/>
                  <a:pt x="6628729" y="480136"/>
                  <a:pt x="6591178" y="491872"/>
                </a:cubicBezTo>
                <a:cubicBezTo>
                  <a:pt x="6527551" y="511762"/>
                  <a:pt x="6498675" y="517146"/>
                  <a:pt x="6476901" y="513175"/>
                </a:cubicBezTo>
                <a:lnTo>
                  <a:pt x="6476876" y="513175"/>
                </a:lnTo>
                <a:cubicBezTo>
                  <a:pt x="6474173" y="512683"/>
                  <a:pt x="6465891" y="511306"/>
                  <a:pt x="6458444" y="510116"/>
                </a:cubicBezTo>
                <a:cubicBezTo>
                  <a:pt x="6427209" y="505115"/>
                  <a:pt x="6347264" y="463742"/>
                  <a:pt x="6158719" y="354980"/>
                </a:cubicBezTo>
                <a:cubicBezTo>
                  <a:pt x="6030066" y="280768"/>
                  <a:pt x="6021759" y="275135"/>
                  <a:pt x="6019301" y="260514"/>
                </a:cubicBezTo>
                <a:cubicBezTo>
                  <a:pt x="6016525" y="244102"/>
                  <a:pt x="6024315" y="240503"/>
                  <a:pt x="6098435" y="223925"/>
                </a:cubicBezTo>
                <a:cubicBezTo>
                  <a:pt x="6125468" y="217879"/>
                  <a:pt x="6168599" y="208223"/>
                  <a:pt x="6194280" y="202468"/>
                </a:cubicBezTo>
                <a:cubicBezTo>
                  <a:pt x="6348948" y="167807"/>
                  <a:pt x="6420057" y="150581"/>
                  <a:pt x="6467172" y="149780"/>
                </a:cubicBezTo>
                <a:close/>
                <a:moveTo>
                  <a:pt x="7980859" y="122311"/>
                </a:moveTo>
                <a:lnTo>
                  <a:pt x="8018951" y="122484"/>
                </a:lnTo>
                <a:lnTo>
                  <a:pt x="8057044" y="122657"/>
                </a:lnTo>
                <a:lnTo>
                  <a:pt x="8133228" y="143632"/>
                </a:lnTo>
                <a:cubicBezTo>
                  <a:pt x="8222635" y="168251"/>
                  <a:pt x="8294887" y="186279"/>
                  <a:pt x="8376528" y="204337"/>
                </a:cubicBezTo>
                <a:cubicBezTo>
                  <a:pt x="8471857" y="225425"/>
                  <a:pt x="8482178" y="232541"/>
                  <a:pt x="8443054" y="250108"/>
                </a:cubicBezTo>
                <a:cubicBezTo>
                  <a:pt x="8398990" y="269890"/>
                  <a:pt x="8136423" y="373392"/>
                  <a:pt x="8125856" y="375143"/>
                </a:cubicBezTo>
                <a:cubicBezTo>
                  <a:pt x="8107965" y="378111"/>
                  <a:pt x="8083586" y="379083"/>
                  <a:pt x="8068103" y="377446"/>
                </a:cubicBezTo>
                <a:lnTo>
                  <a:pt x="8068078" y="377452"/>
                </a:lnTo>
                <a:cubicBezTo>
                  <a:pt x="8035934" y="374054"/>
                  <a:pt x="7883933" y="328631"/>
                  <a:pt x="7729597" y="276299"/>
                </a:cubicBezTo>
                <a:cubicBezTo>
                  <a:pt x="7650930" y="249633"/>
                  <a:pt x="7642280" y="244628"/>
                  <a:pt x="7649358" y="229927"/>
                </a:cubicBezTo>
                <a:cubicBezTo>
                  <a:pt x="7651619" y="225266"/>
                  <a:pt x="7654617" y="224236"/>
                  <a:pt x="7774669" y="187096"/>
                </a:cubicBezTo>
                <a:cubicBezTo>
                  <a:pt x="7835371" y="168315"/>
                  <a:pt x="7906641" y="146058"/>
                  <a:pt x="7932936" y="137632"/>
                </a:cubicBezTo>
                <a:close/>
                <a:moveTo>
                  <a:pt x="11859689" y="122157"/>
                </a:moveTo>
                <a:cubicBezTo>
                  <a:pt x="11859197" y="121779"/>
                  <a:pt x="11852783" y="124343"/>
                  <a:pt x="11845410" y="127855"/>
                </a:cubicBezTo>
                <a:cubicBezTo>
                  <a:pt x="11838038" y="131367"/>
                  <a:pt x="11812455" y="142928"/>
                  <a:pt x="11788518" y="153545"/>
                </a:cubicBezTo>
                <a:cubicBezTo>
                  <a:pt x="11764606" y="164162"/>
                  <a:pt x="11745682" y="173711"/>
                  <a:pt x="11746493" y="174763"/>
                </a:cubicBezTo>
                <a:cubicBezTo>
                  <a:pt x="11747330" y="175815"/>
                  <a:pt x="11746739" y="176064"/>
                  <a:pt x="11745215" y="175317"/>
                </a:cubicBezTo>
                <a:cubicBezTo>
                  <a:pt x="11742758" y="174097"/>
                  <a:pt x="11728209" y="178722"/>
                  <a:pt x="11725113" y="181721"/>
                </a:cubicBezTo>
                <a:cubicBezTo>
                  <a:pt x="11722999" y="183753"/>
                  <a:pt x="11654850" y="211544"/>
                  <a:pt x="11541483" y="256614"/>
                </a:cubicBezTo>
                <a:lnTo>
                  <a:pt x="11432809" y="299815"/>
                </a:lnTo>
                <a:lnTo>
                  <a:pt x="11399042" y="341066"/>
                </a:lnTo>
                <a:cubicBezTo>
                  <a:pt x="11380488" y="363756"/>
                  <a:pt x="11344903" y="406951"/>
                  <a:pt x="11319957" y="437057"/>
                </a:cubicBezTo>
                <a:cubicBezTo>
                  <a:pt x="11248074" y="523808"/>
                  <a:pt x="11205239" y="575656"/>
                  <a:pt x="11203199" y="578344"/>
                </a:cubicBezTo>
                <a:cubicBezTo>
                  <a:pt x="11200962" y="581286"/>
                  <a:pt x="11203002" y="580670"/>
                  <a:pt x="11274149" y="557191"/>
                </a:cubicBezTo>
                <a:cubicBezTo>
                  <a:pt x="11379136" y="522542"/>
                  <a:pt x="11478447" y="486895"/>
                  <a:pt x="11580117" y="447364"/>
                </a:cubicBezTo>
                <a:lnTo>
                  <a:pt x="11637869" y="424911"/>
                </a:lnTo>
                <a:lnTo>
                  <a:pt x="11667311" y="385043"/>
                </a:lnTo>
                <a:cubicBezTo>
                  <a:pt x="11683481" y="363116"/>
                  <a:pt x="11710441" y="326701"/>
                  <a:pt x="11727201" y="304122"/>
                </a:cubicBezTo>
                <a:cubicBezTo>
                  <a:pt x="11794563" y="213368"/>
                  <a:pt x="11860500" y="122806"/>
                  <a:pt x="11859689" y="122157"/>
                </a:cubicBezTo>
                <a:close/>
                <a:moveTo>
                  <a:pt x="10934266" y="118326"/>
                </a:moveTo>
                <a:cubicBezTo>
                  <a:pt x="10959895" y="116136"/>
                  <a:pt x="10942500" y="136820"/>
                  <a:pt x="10877177" y="201492"/>
                </a:cubicBezTo>
                <a:cubicBezTo>
                  <a:pt x="10645552" y="430789"/>
                  <a:pt x="10646068" y="430340"/>
                  <a:pt x="10586226" y="452880"/>
                </a:cubicBezTo>
                <a:cubicBezTo>
                  <a:pt x="10519700" y="477947"/>
                  <a:pt x="10094343" y="545518"/>
                  <a:pt x="10070579" y="534797"/>
                </a:cubicBezTo>
                <a:lnTo>
                  <a:pt x="10070579" y="534803"/>
                </a:lnTo>
                <a:cubicBezTo>
                  <a:pt x="10063132" y="531440"/>
                  <a:pt x="10061707" y="524377"/>
                  <a:pt x="10066991" y="516899"/>
                </a:cubicBezTo>
                <a:cubicBezTo>
                  <a:pt x="10068637" y="514573"/>
                  <a:pt x="10110367" y="479384"/>
                  <a:pt x="10159715" y="438701"/>
                </a:cubicBezTo>
                <a:cubicBezTo>
                  <a:pt x="10209087" y="398018"/>
                  <a:pt x="10274287" y="344200"/>
                  <a:pt x="10304589" y="319104"/>
                </a:cubicBezTo>
                <a:cubicBezTo>
                  <a:pt x="10385443" y="252167"/>
                  <a:pt x="10402990" y="243709"/>
                  <a:pt x="10503725" y="223194"/>
                </a:cubicBezTo>
                <a:cubicBezTo>
                  <a:pt x="10623606" y="198782"/>
                  <a:pt x="10754151" y="166766"/>
                  <a:pt x="10894479" y="127359"/>
                </a:cubicBezTo>
                <a:cubicBezTo>
                  <a:pt x="10912401" y="122328"/>
                  <a:pt x="10925724" y="119057"/>
                  <a:pt x="10934266" y="118326"/>
                </a:cubicBezTo>
                <a:close/>
                <a:moveTo>
                  <a:pt x="4617014" y="110557"/>
                </a:moveTo>
                <a:cubicBezTo>
                  <a:pt x="4615341" y="111007"/>
                  <a:pt x="4583000" y="118084"/>
                  <a:pt x="4545153" y="126284"/>
                </a:cubicBezTo>
                <a:cubicBezTo>
                  <a:pt x="4345599" y="169524"/>
                  <a:pt x="4163714" y="213290"/>
                  <a:pt x="4166835" y="217321"/>
                </a:cubicBezTo>
                <a:cubicBezTo>
                  <a:pt x="4171578" y="223405"/>
                  <a:pt x="4312397" y="329112"/>
                  <a:pt x="4482485" y="454223"/>
                </a:cubicBezTo>
                <a:cubicBezTo>
                  <a:pt x="4515810" y="478739"/>
                  <a:pt x="4507946" y="477462"/>
                  <a:pt x="4550167" y="465177"/>
                </a:cubicBezTo>
                <a:lnTo>
                  <a:pt x="4550142" y="465187"/>
                </a:lnTo>
                <a:cubicBezTo>
                  <a:pt x="4636429" y="440085"/>
                  <a:pt x="4808679" y="392601"/>
                  <a:pt x="4892899" y="370710"/>
                </a:cubicBezTo>
                <a:cubicBezTo>
                  <a:pt x="4924676" y="362452"/>
                  <a:pt x="4951563" y="354976"/>
                  <a:pt x="4952692" y="354094"/>
                </a:cubicBezTo>
                <a:cubicBezTo>
                  <a:pt x="4953798" y="353215"/>
                  <a:pt x="4934457" y="338111"/>
                  <a:pt x="4909685" y="320530"/>
                </a:cubicBezTo>
                <a:cubicBezTo>
                  <a:pt x="4845321" y="274846"/>
                  <a:pt x="4714849" y="180273"/>
                  <a:pt x="4663708" y="142222"/>
                </a:cubicBezTo>
                <a:cubicBezTo>
                  <a:pt x="4639696" y="124357"/>
                  <a:pt x="4618684" y="110108"/>
                  <a:pt x="4617014" y="110557"/>
                </a:cubicBezTo>
                <a:close/>
                <a:moveTo>
                  <a:pt x="9919543" y="97453"/>
                </a:moveTo>
                <a:cubicBezTo>
                  <a:pt x="9913024" y="97513"/>
                  <a:pt x="9900122" y="98622"/>
                  <a:pt x="9874588" y="100838"/>
                </a:cubicBezTo>
                <a:cubicBezTo>
                  <a:pt x="9809561" y="106482"/>
                  <a:pt x="9706515" y="112359"/>
                  <a:pt x="9633746" y="114573"/>
                </a:cubicBezTo>
                <a:cubicBezTo>
                  <a:pt x="9580343" y="116199"/>
                  <a:pt x="9584693" y="114828"/>
                  <a:pt x="9530184" y="147092"/>
                </a:cubicBezTo>
                <a:cubicBezTo>
                  <a:pt x="9460586" y="188283"/>
                  <a:pt x="9412196" y="216545"/>
                  <a:pt x="9383811" y="232601"/>
                </a:cubicBezTo>
                <a:cubicBezTo>
                  <a:pt x="9335004" y="260213"/>
                  <a:pt x="9326132" y="258417"/>
                  <a:pt x="9505264" y="257210"/>
                </a:cubicBezTo>
                <a:cubicBezTo>
                  <a:pt x="9587421" y="256659"/>
                  <a:pt x="9665228" y="255549"/>
                  <a:pt x="9678179" y="254745"/>
                </a:cubicBezTo>
                <a:cubicBezTo>
                  <a:pt x="9698970" y="253457"/>
                  <a:pt x="9702558" y="252673"/>
                  <a:pt x="9708899" y="248016"/>
                </a:cubicBezTo>
                <a:cubicBezTo>
                  <a:pt x="9712855" y="245117"/>
                  <a:pt x="9731557" y="232527"/>
                  <a:pt x="9750481" y="220039"/>
                </a:cubicBezTo>
                <a:cubicBezTo>
                  <a:pt x="9769404" y="207549"/>
                  <a:pt x="9790367" y="193647"/>
                  <a:pt x="9797076" y="189142"/>
                </a:cubicBezTo>
                <a:cubicBezTo>
                  <a:pt x="9815458" y="176791"/>
                  <a:pt x="9828214" y="168383"/>
                  <a:pt x="9846547" y="156516"/>
                </a:cubicBezTo>
                <a:cubicBezTo>
                  <a:pt x="9855689" y="150602"/>
                  <a:pt x="9868247" y="142178"/>
                  <a:pt x="9874416" y="137796"/>
                </a:cubicBezTo>
                <a:cubicBezTo>
                  <a:pt x="9880584" y="133414"/>
                  <a:pt x="9892282" y="125477"/>
                  <a:pt x="9900392" y="120159"/>
                </a:cubicBezTo>
                <a:cubicBezTo>
                  <a:pt x="9924059" y="104643"/>
                  <a:pt x="9926197" y="102997"/>
                  <a:pt x="9926197" y="100365"/>
                </a:cubicBezTo>
                <a:cubicBezTo>
                  <a:pt x="9926197" y="98383"/>
                  <a:pt x="9926062" y="97393"/>
                  <a:pt x="9919543" y="97453"/>
                </a:cubicBezTo>
                <a:close/>
                <a:moveTo>
                  <a:pt x="9019870" y="97144"/>
                </a:moveTo>
                <a:cubicBezTo>
                  <a:pt x="9018027" y="96244"/>
                  <a:pt x="9014955" y="96689"/>
                  <a:pt x="9012645" y="98188"/>
                </a:cubicBezTo>
                <a:cubicBezTo>
                  <a:pt x="9009254" y="100372"/>
                  <a:pt x="9008909" y="100367"/>
                  <a:pt x="9010580" y="98161"/>
                </a:cubicBezTo>
                <a:cubicBezTo>
                  <a:pt x="9013234" y="94664"/>
                  <a:pt x="9004338" y="98308"/>
                  <a:pt x="8999939" y="102522"/>
                </a:cubicBezTo>
                <a:cubicBezTo>
                  <a:pt x="8998268" y="104125"/>
                  <a:pt x="8993746" y="105986"/>
                  <a:pt x="8989888" y="106659"/>
                </a:cubicBezTo>
                <a:cubicBezTo>
                  <a:pt x="8982859" y="107890"/>
                  <a:pt x="8973078" y="113364"/>
                  <a:pt x="8973619" y="115788"/>
                </a:cubicBezTo>
                <a:cubicBezTo>
                  <a:pt x="8973766" y="116504"/>
                  <a:pt x="8972881" y="117824"/>
                  <a:pt x="8971653" y="118720"/>
                </a:cubicBezTo>
                <a:cubicBezTo>
                  <a:pt x="8970350" y="119667"/>
                  <a:pt x="8970153" y="119325"/>
                  <a:pt x="8971186" y="117905"/>
                </a:cubicBezTo>
                <a:cubicBezTo>
                  <a:pt x="8973717" y="114397"/>
                  <a:pt x="8966565" y="114816"/>
                  <a:pt x="8962830" y="118394"/>
                </a:cubicBezTo>
                <a:cubicBezTo>
                  <a:pt x="8961159" y="120007"/>
                  <a:pt x="8958284" y="121327"/>
                  <a:pt x="8956489" y="121327"/>
                </a:cubicBezTo>
                <a:cubicBezTo>
                  <a:pt x="8954670" y="121327"/>
                  <a:pt x="8951058" y="123150"/>
                  <a:pt x="8948453" y="125378"/>
                </a:cubicBezTo>
                <a:cubicBezTo>
                  <a:pt x="8944324" y="128892"/>
                  <a:pt x="8940245" y="130342"/>
                  <a:pt x="8932724" y="130952"/>
                </a:cubicBezTo>
                <a:cubicBezTo>
                  <a:pt x="8931717" y="131034"/>
                  <a:pt x="8931152" y="132081"/>
                  <a:pt x="8931496" y="133278"/>
                </a:cubicBezTo>
                <a:cubicBezTo>
                  <a:pt x="8931840" y="134475"/>
                  <a:pt x="8929407" y="135815"/>
                  <a:pt x="8926089" y="136257"/>
                </a:cubicBezTo>
                <a:cubicBezTo>
                  <a:pt x="8922796" y="136698"/>
                  <a:pt x="8918373" y="138297"/>
                  <a:pt x="8916259" y="139809"/>
                </a:cubicBezTo>
                <a:cubicBezTo>
                  <a:pt x="8914170" y="141322"/>
                  <a:pt x="8909328" y="143498"/>
                  <a:pt x="8905544" y="144646"/>
                </a:cubicBezTo>
                <a:cubicBezTo>
                  <a:pt x="8901735" y="145794"/>
                  <a:pt x="8899351" y="147637"/>
                  <a:pt x="8900211" y="148741"/>
                </a:cubicBezTo>
                <a:cubicBezTo>
                  <a:pt x="8901047" y="149845"/>
                  <a:pt x="8900850" y="150539"/>
                  <a:pt x="8899744" y="150284"/>
                </a:cubicBezTo>
                <a:cubicBezTo>
                  <a:pt x="8898614" y="150029"/>
                  <a:pt x="8895370" y="150856"/>
                  <a:pt x="8892494" y="152122"/>
                </a:cubicBezTo>
                <a:cubicBezTo>
                  <a:pt x="8889643" y="153388"/>
                  <a:pt x="8886596" y="153868"/>
                  <a:pt x="8885736" y="153189"/>
                </a:cubicBezTo>
                <a:cubicBezTo>
                  <a:pt x="8884999" y="152511"/>
                  <a:pt x="8884261" y="152982"/>
                  <a:pt x="8884261" y="154235"/>
                </a:cubicBezTo>
                <a:cubicBezTo>
                  <a:pt x="8884261" y="155490"/>
                  <a:pt x="8882541" y="156516"/>
                  <a:pt x="8880329" y="156516"/>
                </a:cubicBezTo>
                <a:cubicBezTo>
                  <a:pt x="8878216" y="156516"/>
                  <a:pt x="8877135" y="157335"/>
                  <a:pt x="8877921" y="158336"/>
                </a:cubicBezTo>
                <a:cubicBezTo>
                  <a:pt x="8878707" y="159337"/>
                  <a:pt x="8878044" y="160793"/>
                  <a:pt x="8876446" y="161571"/>
                </a:cubicBezTo>
                <a:cubicBezTo>
                  <a:pt x="8874652" y="162454"/>
                  <a:pt x="8874234" y="162138"/>
                  <a:pt x="8875341" y="160728"/>
                </a:cubicBezTo>
                <a:cubicBezTo>
                  <a:pt x="8878117" y="157133"/>
                  <a:pt x="8872514" y="158116"/>
                  <a:pt x="8867673" y="162068"/>
                </a:cubicBezTo>
                <a:cubicBezTo>
                  <a:pt x="8863151" y="165763"/>
                  <a:pt x="8854869" y="169107"/>
                  <a:pt x="8851600" y="168556"/>
                </a:cubicBezTo>
                <a:cubicBezTo>
                  <a:pt x="8850593" y="168386"/>
                  <a:pt x="8849757" y="169058"/>
                  <a:pt x="8849757" y="170049"/>
                </a:cubicBezTo>
                <a:cubicBezTo>
                  <a:pt x="8849757" y="171041"/>
                  <a:pt x="8845898" y="172869"/>
                  <a:pt x="8841155" y="174111"/>
                </a:cubicBezTo>
                <a:cubicBezTo>
                  <a:pt x="8836437" y="175353"/>
                  <a:pt x="8832554" y="177113"/>
                  <a:pt x="8832554" y="178021"/>
                </a:cubicBezTo>
                <a:cubicBezTo>
                  <a:pt x="8832554" y="178929"/>
                  <a:pt x="8828695" y="180689"/>
                  <a:pt x="8823952" y="181931"/>
                </a:cubicBezTo>
                <a:cubicBezTo>
                  <a:pt x="8819234" y="183173"/>
                  <a:pt x="8815351" y="184932"/>
                  <a:pt x="8815351" y="185841"/>
                </a:cubicBezTo>
                <a:cubicBezTo>
                  <a:pt x="8815351" y="186749"/>
                  <a:pt x="8811492" y="188509"/>
                  <a:pt x="8806749" y="189751"/>
                </a:cubicBezTo>
                <a:cubicBezTo>
                  <a:pt x="8802031" y="190993"/>
                  <a:pt x="8798148" y="192798"/>
                  <a:pt x="8798148" y="193762"/>
                </a:cubicBezTo>
                <a:cubicBezTo>
                  <a:pt x="8798148" y="196280"/>
                  <a:pt x="8784386" y="201592"/>
                  <a:pt x="8782149" y="199936"/>
                </a:cubicBezTo>
                <a:cubicBezTo>
                  <a:pt x="8781117" y="199173"/>
                  <a:pt x="8781535" y="200470"/>
                  <a:pt x="8783083" y="202818"/>
                </a:cubicBezTo>
                <a:cubicBezTo>
                  <a:pt x="8785123" y="205953"/>
                  <a:pt x="8787483" y="206851"/>
                  <a:pt x="8792004" y="206200"/>
                </a:cubicBezTo>
                <a:cubicBezTo>
                  <a:pt x="8795396" y="205713"/>
                  <a:pt x="8798148" y="206168"/>
                  <a:pt x="8798148" y="207214"/>
                </a:cubicBezTo>
                <a:cubicBezTo>
                  <a:pt x="8798148" y="208260"/>
                  <a:pt x="8801466" y="208780"/>
                  <a:pt x="8805521" y="208372"/>
                </a:cubicBezTo>
                <a:cubicBezTo>
                  <a:pt x="8809576" y="207963"/>
                  <a:pt x="8812893" y="208331"/>
                  <a:pt x="8812893" y="209187"/>
                </a:cubicBezTo>
                <a:cubicBezTo>
                  <a:pt x="8812893" y="210041"/>
                  <a:pt x="8816211" y="210434"/>
                  <a:pt x="8820266" y="210059"/>
                </a:cubicBezTo>
                <a:cubicBezTo>
                  <a:pt x="8824321" y="209683"/>
                  <a:pt x="8827639" y="210092"/>
                  <a:pt x="8827639" y="210966"/>
                </a:cubicBezTo>
                <a:cubicBezTo>
                  <a:pt x="8827639" y="211842"/>
                  <a:pt x="8830121" y="212385"/>
                  <a:pt x="8833168" y="212174"/>
                </a:cubicBezTo>
                <a:cubicBezTo>
                  <a:pt x="8836216" y="211963"/>
                  <a:pt x="8839779" y="212289"/>
                  <a:pt x="8841106" y="212897"/>
                </a:cubicBezTo>
                <a:cubicBezTo>
                  <a:pt x="8842433" y="213505"/>
                  <a:pt x="8845211" y="214117"/>
                  <a:pt x="8847250" y="214258"/>
                </a:cubicBezTo>
                <a:cubicBezTo>
                  <a:pt x="8849315" y="214397"/>
                  <a:pt x="8853615" y="215192"/>
                  <a:pt x="8856835" y="216025"/>
                </a:cubicBezTo>
                <a:cubicBezTo>
                  <a:pt x="8861111" y="217134"/>
                  <a:pt x="8862168" y="216909"/>
                  <a:pt x="8860841" y="215179"/>
                </a:cubicBezTo>
                <a:cubicBezTo>
                  <a:pt x="8859440" y="213404"/>
                  <a:pt x="8860423" y="213429"/>
                  <a:pt x="8864773" y="215278"/>
                </a:cubicBezTo>
                <a:cubicBezTo>
                  <a:pt x="8870081" y="217534"/>
                  <a:pt x="8877823" y="218725"/>
                  <a:pt x="8893993" y="219773"/>
                </a:cubicBezTo>
                <a:cubicBezTo>
                  <a:pt x="8897385" y="219992"/>
                  <a:pt x="8901292" y="220746"/>
                  <a:pt x="8902718" y="221450"/>
                </a:cubicBezTo>
                <a:cubicBezTo>
                  <a:pt x="8904143" y="222152"/>
                  <a:pt x="8908296" y="222465"/>
                  <a:pt x="8911983" y="222142"/>
                </a:cubicBezTo>
                <a:cubicBezTo>
                  <a:pt x="8915669" y="221820"/>
                  <a:pt x="8919134" y="222117"/>
                  <a:pt x="8919650" y="222801"/>
                </a:cubicBezTo>
                <a:cubicBezTo>
                  <a:pt x="8920191" y="223485"/>
                  <a:pt x="8924590" y="223898"/>
                  <a:pt x="8929432" y="223716"/>
                </a:cubicBezTo>
                <a:cubicBezTo>
                  <a:pt x="8934273" y="223534"/>
                  <a:pt x="8938229" y="224170"/>
                  <a:pt x="8938229" y="225129"/>
                </a:cubicBezTo>
                <a:cubicBezTo>
                  <a:pt x="8938229" y="226087"/>
                  <a:pt x="8940712" y="226555"/>
                  <a:pt x="8943759" y="226171"/>
                </a:cubicBezTo>
                <a:cubicBezTo>
                  <a:pt x="8946806" y="225786"/>
                  <a:pt x="8951844" y="226228"/>
                  <a:pt x="8954966" y="227155"/>
                </a:cubicBezTo>
                <a:cubicBezTo>
                  <a:pt x="8958627" y="228240"/>
                  <a:pt x="8960102" y="228146"/>
                  <a:pt x="8959119" y="226889"/>
                </a:cubicBezTo>
                <a:cubicBezTo>
                  <a:pt x="8958284" y="225818"/>
                  <a:pt x="8958677" y="224940"/>
                  <a:pt x="8960004" y="224940"/>
                </a:cubicBezTo>
                <a:cubicBezTo>
                  <a:pt x="8961331" y="224940"/>
                  <a:pt x="8962854" y="226041"/>
                  <a:pt x="8963444" y="227384"/>
                </a:cubicBezTo>
                <a:cubicBezTo>
                  <a:pt x="8964255" y="229327"/>
                  <a:pt x="8965238" y="229317"/>
                  <a:pt x="8968261" y="227335"/>
                </a:cubicBezTo>
                <a:cubicBezTo>
                  <a:pt x="8971407" y="225276"/>
                  <a:pt x="8972341" y="225389"/>
                  <a:pt x="8973570" y="227972"/>
                </a:cubicBezTo>
                <a:cubicBezTo>
                  <a:pt x="8974626" y="230140"/>
                  <a:pt x="8977551" y="230936"/>
                  <a:pt x="8983105" y="230554"/>
                </a:cubicBezTo>
                <a:cubicBezTo>
                  <a:pt x="8987528" y="230251"/>
                  <a:pt x="8992321" y="230582"/>
                  <a:pt x="8993746" y="231286"/>
                </a:cubicBezTo>
                <a:cubicBezTo>
                  <a:pt x="8995172" y="231989"/>
                  <a:pt x="8999595" y="232275"/>
                  <a:pt x="9003552" y="231917"/>
                </a:cubicBezTo>
                <a:cubicBezTo>
                  <a:pt x="9007484" y="231561"/>
                  <a:pt x="9011833" y="231956"/>
                  <a:pt x="9013185" y="232797"/>
                </a:cubicBezTo>
                <a:cubicBezTo>
                  <a:pt x="9014537" y="233637"/>
                  <a:pt x="9024490" y="234824"/>
                  <a:pt x="9035303" y="235432"/>
                </a:cubicBezTo>
                <a:cubicBezTo>
                  <a:pt x="9055480" y="236568"/>
                  <a:pt x="9079122" y="238658"/>
                  <a:pt x="9080080" y="239389"/>
                </a:cubicBezTo>
                <a:cubicBezTo>
                  <a:pt x="9081383" y="240398"/>
                  <a:pt x="9102887" y="239835"/>
                  <a:pt x="9102887" y="238793"/>
                </a:cubicBezTo>
                <a:lnTo>
                  <a:pt x="9102936" y="238781"/>
                </a:lnTo>
                <a:cubicBezTo>
                  <a:pt x="9102936" y="238140"/>
                  <a:pt x="9106254" y="236443"/>
                  <a:pt x="9110308" y="235014"/>
                </a:cubicBezTo>
                <a:cubicBezTo>
                  <a:pt x="9114462" y="233557"/>
                  <a:pt x="9116993" y="231493"/>
                  <a:pt x="9116084" y="230324"/>
                </a:cubicBezTo>
                <a:cubicBezTo>
                  <a:pt x="9115150" y="229114"/>
                  <a:pt x="9115617" y="228805"/>
                  <a:pt x="9117214" y="229587"/>
                </a:cubicBezTo>
                <a:cubicBezTo>
                  <a:pt x="9118713" y="230330"/>
                  <a:pt x="9122203" y="229145"/>
                  <a:pt x="9124955" y="226955"/>
                </a:cubicBezTo>
                <a:cubicBezTo>
                  <a:pt x="9127708" y="224766"/>
                  <a:pt x="9130240" y="223112"/>
                  <a:pt x="9130583" y="223278"/>
                </a:cubicBezTo>
                <a:cubicBezTo>
                  <a:pt x="9132328" y="224136"/>
                  <a:pt x="9147172" y="216719"/>
                  <a:pt x="9147172" y="214989"/>
                </a:cubicBezTo>
                <a:cubicBezTo>
                  <a:pt x="9147172" y="213879"/>
                  <a:pt x="9148278" y="213517"/>
                  <a:pt x="9149654" y="214186"/>
                </a:cubicBezTo>
                <a:cubicBezTo>
                  <a:pt x="9151006" y="214854"/>
                  <a:pt x="9152775" y="214033"/>
                  <a:pt x="9153586" y="212358"/>
                </a:cubicBezTo>
                <a:cubicBezTo>
                  <a:pt x="9154397" y="210682"/>
                  <a:pt x="9156044" y="209803"/>
                  <a:pt x="9157273" y="210403"/>
                </a:cubicBezTo>
                <a:cubicBezTo>
                  <a:pt x="9158502" y="211003"/>
                  <a:pt x="9160148" y="210123"/>
                  <a:pt x="9160959" y="208448"/>
                </a:cubicBezTo>
                <a:cubicBezTo>
                  <a:pt x="9161770" y="206772"/>
                  <a:pt x="9163343" y="205856"/>
                  <a:pt x="9164473" y="206409"/>
                </a:cubicBezTo>
                <a:cubicBezTo>
                  <a:pt x="9165604" y="206964"/>
                  <a:pt x="9167668" y="205859"/>
                  <a:pt x="9169069" y="203955"/>
                </a:cubicBezTo>
                <a:cubicBezTo>
                  <a:pt x="9170445" y="202051"/>
                  <a:pt x="9171625" y="201164"/>
                  <a:pt x="9171674" y="201987"/>
                </a:cubicBezTo>
                <a:cubicBezTo>
                  <a:pt x="9171723" y="202808"/>
                  <a:pt x="9176147" y="201162"/>
                  <a:pt x="9181529" y="198327"/>
                </a:cubicBezTo>
                <a:cubicBezTo>
                  <a:pt x="9186911" y="195492"/>
                  <a:pt x="9190745" y="192410"/>
                  <a:pt x="9190007" y="191479"/>
                </a:cubicBezTo>
                <a:cubicBezTo>
                  <a:pt x="9189295" y="190547"/>
                  <a:pt x="9190597" y="190364"/>
                  <a:pt x="9192908" y="191072"/>
                </a:cubicBezTo>
                <a:cubicBezTo>
                  <a:pt x="9195439" y="191847"/>
                  <a:pt x="9196520" y="191579"/>
                  <a:pt x="9195611" y="190398"/>
                </a:cubicBezTo>
                <a:cubicBezTo>
                  <a:pt x="9194775" y="189320"/>
                  <a:pt x="9195439" y="188437"/>
                  <a:pt x="9197085" y="188437"/>
                </a:cubicBezTo>
                <a:cubicBezTo>
                  <a:pt x="9201583" y="188437"/>
                  <a:pt x="9220997" y="177768"/>
                  <a:pt x="9219646" y="176038"/>
                </a:cubicBezTo>
                <a:cubicBezTo>
                  <a:pt x="9219007" y="175215"/>
                  <a:pt x="9220408" y="174662"/>
                  <a:pt x="9222767" y="174810"/>
                </a:cubicBezTo>
                <a:cubicBezTo>
                  <a:pt x="9225126" y="174957"/>
                  <a:pt x="9226798" y="174082"/>
                  <a:pt x="9226527" y="172864"/>
                </a:cubicBezTo>
                <a:cubicBezTo>
                  <a:pt x="9226232" y="171647"/>
                  <a:pt x="9227903" y="170767"/>
                  <a:pt x="9230213" y="170909"/>
                </a:cubicBezTo>
                <a:cubicBezTo>
                  <a:pt x="9232523" y="171052"/>
                  <a:pt x="9234121" y="170003"/>
                  <a:pt x="9233727" y="168579"/>
                </a:cubicBezTo>
                <a:cubicBezTo>
                  <a:pt x="9233359" y="167136"/>
                  <a:pt x="9234243" y="166574"/>
                  <a:pt x="9235743" y="167308"/>
                </a:cubicBezTo>
                <a:cubicBezTo>
                  <a:pt x="9237218" y="168034"/>
                  <a:pt x="9239970" y="166999"/>
                  <a:pt x="9241862" y="165010"/>
                </a:cubicBezTo>
                <a:cubicBezTo>
                  <a:pt x="9243755" y="163021"/>
                  <a:pt x="9245376" y="162273"/>
                  <a:pt x="9245426" y="163348"/>
                </a:cubicBezTo>
                <a:cubicBezTo>
                  <a:pt x="9245499" y="164423"/>
                  <a:pt x="9246605" y="163983"/>
                  <a:pt x="9247883" y="162371"/>
                </a:cubicBezTo>
                <a:cubicBezTo>
                  <a:pt x="9249161" y="160758"/>
                  <a:pt x="9251078" y="159433"/>
                  <a:pt x="9252135" y="159427"/>
                </a:cubicBezTo>
                <a:cubicBezTo>
                  <a:pt x="9255625" y="159406"/>
                  <a:pt x="9272508" y="150367"/>
                  <a:pt x="9272508" y="148527"/>
                </a:cubicBezTo>
                <a:cubicBezTo>
                  <a:pt x="9272508" y="147539"/>
                  <a:pt x="9273344" y="146945"/>
                  <a:pt x="9274351" y="147208"/>
                </a:cubicBezTo>
                <a:cubicBezTo>
                  <a:pt x="9277055" y="147910"/>
                  <a:pt x="9294626" y="138894"/>
                  <a:pt x="9294626" y="136797"/>
                </a:cubicBezTo>
                <a:cubicBezTo>
                  <a:pt x="9294626" y="135809"/>
                  <a:pt x="9295462" y="135141"/>
                  <a:pt x="9296469" y="135311"/>
                </a:cubicBezTo>
                <a:cubicBezTo>
                  <a:pt x="9300082" y="135920"/>
                  <a:pt x="9306865" y="132606"/>
                  <a:pt x="9305513" y="130887"/>
                </a:cubicBezTo>
                <a:cubicBezTo>
                  <a:pt x="9304776" y="129934"/>
                  <a:pt x="9305513" y="129147"/>
                  <a:pt x="9306742" y="129147"/>
                </a:cubicBezTo>
                <a:cubicBezTo>
                  <a:pt x="9312149" y="129147"/>
                  <a:pt x="9313082" y="128795"/>
                  <a:pt x="9315024" y="126034"/>
                </a:cubicBezTo>
                <a:cubicBezTo>
                  <a:pt x="9316130" y="124475"/>
                  <a:pt x="9318071" y="123710"/>
                  <a:pt x="9319325" y="124333"/>
                </a:cubicBezTo>
                <a:cubicBezTo>
                  <a:pt x="9320603" y="124957"/>
                  <a:pt x="9321635" y="124536"/>
                  <a:pt x="9321635" y="123397"/>
                </a:cubicBezTo>
                <a:cubicBezTo>
                  <a:pt x="9321635" y="122258"/>
                  <a:pt x="9323576" y="121300"/>
                  <a:pt x="9325936" y="121267"/>
                </a:cubicBezTo>
                <a:cubicBezTo>
                  <a:pt x="9330039" y="121211"/>
                  <a:pt x="9330015" y="121107"/>
                  <a:pt x="9325911" y="119206"/>
                </a:cubicBezTo>
                <a:cubicBezTo>
                  <a:pt x="9323552" y="118106"/>
                  <a:pt x="9320504" y="117745"/>
                  <a:pt x="9319153" y="118404"/>
                </a:cubicBezTo>
                <a:cubicBezTo>
                  <a:pt x="9317825" y="119063"/>
                  <a:pt x="9316720" y="118675"/>
                  <a:pt x="9316720" y="117541"/>
                </a:cubicBezTo>
                <a:cubicBezTo>
                  <a:pt x="9316720" y="116262"/>
                  <a:pt x="9309028" y="115484"/>
                  <a:pt x="9296445" y="115491"/>
                </a:cubicBezTo>
                <a:cubicBezTo>
                  <a:pt x="9285287" y="115497"/>
                  <a:pt x="9268429" y="115038"/>
                  <a:pt x="9258967" y="114470"/>
                </a:cubicBezTo>
                <a:cubicBezTo>
                  <a:pt x="9249505" y="113903"/>
                  <a:pt x="9231810" y="112993"/>
                  <a:pt x="9219646" y="112449"/>
                </a:cubicBezTo>
                <a:cubicBezTo>
                  <a:pt x="9207481" y="111905"/>
                  <a:pt x="9193669" y="111088"/>
                  <a:pt x="9188926" y="110635"/>
                </a:cubicBezTo>
                <a:cubicBezTo>
                  <a:pt x="9177818" y="109571"/>
                  <a:pt x="9142035" y="107298"/>
                  <a:pt x="9126258" y="106654"/>
                </a:cubicBezTo>
                <a:cubicBezTo>
                  <a:pt x="9119500" y="106378"/>
                  <a:pt x="9112864" y="105909"/>
                  <a:pt x="9111513" y="105611"/>
                </a:cubicBezTo>
                <a:cubicBezTo>
                  <a:pt x="9108171" y="104872"/>
                  <a:pt x="9089444" y="103620"/>
                  <a:pt x="9075263" y="103186"/>
                </a:cubicBezTo>
                <a:cubicBezTo>
                  <a:pt x="9068850" y="102989"/>
                  <a:pt x="9063590" y="102130"/>
                  <a:pt x="9063590" y="101278"/>
                </a:cubicBezTo>
                <a:cubicBezTo>
                  <a:pt x="9063590" y="100425"/>
                  <a:pt x="9059437" y="99752"/>
                  <a:pt x="9054374" y="99782"/>
                </a:cubicBezTo>
                <a:cubicBezTo>
                  <a:pt x="9037909" y="99878"/>
                  <a:pt x="9023114" y="98747"/>
                  <a:pt x="9019870" y="97144"/>
                </a:cubicBezTo>
                <a:close/>
                <a:moveTo>
                  <a:pt x="2132020" y="92076"/>
                </a:moveTo>
                <a:cubicBezTo>
                  <a:pt x="2125524" y="90099"/>
                  <a:pt x="2041903" y="117930"/>
                  <a:pt x="1889315" y="172853"/>
                </a:cubicBezTo>
                <a:cubicBezTo>
                  <a:pt x="1762333" y="218559"/>
                  <a:pt x="1478631" y="330729"/>
                  <a:pt x="1466663" y="339954"/>
                </a:cubicBezTo>
                <a:cubicBezTo>
                  <a:pt x="1461863" y="343659"/>
                  <a:pt x="1485109" y="362880"/>
                  <a:pt x="1640813" y="483954"/>
                </a:cubicBezTo>
                <a:cubicBezTo>
                  <a:pt x="1685062" y="518362"/>
                  <a:pt x="1748973" y="568518"/>
                  <a:pt x="1782841" y="595415"/>
                </a:cubicBezTo>
                <a:cubicBezTo>
                  <a:pt x="1844052" y="644027"/>
                  <a:pt x="1876848" y="668489"/>
                  <a:pt x="1880989" y="668626"/>
                </a:cubicBezTo>
                <a:cubicBezTo>
                  <a:pt x="1882181" y="668667"/>
                  <a:pt x="1892687" y="664411"/>
                  <a:pt x="1904336" y="659170"/>
                </a:cubicBezTo>
                <a:lnTo>
                  <a:pt x="1904326" y="659172"/>
                </a:lnTo>
                <a:cubicBezTo>
                  <a:pt x="2079533" y="580359"/>
                  <a:pt x="2336711" y="475982"/>
                  <a:pt x="2504855" y="415447"/>
                </a:cubicBezTo>
                <a:cubicBezTo>
                  <a:pt x="2516676" y="411193"/>
                  <a:pt x="2526359" y="407058"/>
                  <a:pt x="2526359" y="406257"/>
                </a:cubicBezTo>
                <a:cubicBezTo>
                  <a:pt x="2526408" y="403764"/>
                  <a:pt x="2137132" y="93640"/>
                  <a:pt x="2132020" y="92076"/>
                </a:cubicBezTo>
                <a:close/>
                <a:moveTo>
                  <a:pt x="7018819" y="81783"/>
                </a:moveTo>
                <a:cubicBezTo>
                  <a:pt x="7016780" y="81912"/>
                  <a:pt x="6965908" y="92992"/>
                  <a:pt x="6905771" y="106404"/>
                </a:cubicBezTo>
                <a:cubicBezTo>
                  <a:pt x="6845610" y="119816"/>
                  <a:pt x="6781468" y="134076"/>
                  <a:pt x="6763232" y="138094"/>
                </a:cubicBezTo>
                <a:cubicBezTo>
                  <a:pt x="6744972" y="142111"/>
                  <a:pt x="6729097" y="146061"/>
                  <a:pt x="6727942" y="146871"/>
                </a:cubicBezTo>
                <a:cubicBezTo>
                  <a:pt x="6724845" y="149022"/>
                  <a:pt x="6824770" y="199729"/>
                  <a:pt x="6936491" y="252706"/>
                </a:cubicBezTo>
                <a:cubicBezTo>
                  <a:pt x="6964876" y="266166"/>
                  <a:pt x="6997488" y="281638"/>
                  <a:pt x="7008989" y="287086"/>
                </a:cubicBezTo>
                <a:cubicBezTo>
                  <a:pt x="7034573" y="299228"/>
                  <a:pt x="7031230" y="299160"/>
                  <a:pt x="7069519" y="288339"/>
                </a:cubicBezTo>
                <a:lnTo>
                  <a:pt x="7069519" y="288337"/>
                </a:lnTo>
                <a:cubicBezTo>
                  <a:pt x="7086918" y="283422"/>
                  <a:pt x="7150348" y="265767"/>
                  <a:pt x="7210510" y="249103"/>
                </a:cubicBezTo>
                <a:cubicBezTo>
                  <a:pt x="7270646" y="232441"/>
                  <a:pt x="7320683" y="218166"/>
                  <a:pt x="7321715" y="217382"/>
                </a:cubicBezTo>
                <a:cubicBezTo>
                  <a:pt x="7322723" y="216600"/>
                  <a:pt x="7307240" y="209044"/>
                  <a:pt x="7287309" y="200591"/>
                </a:cubicBezTo>
                <a:cubicBezTo>
                  <a:pt x="7223977" y="173733"/>
                  <a:pt x="7137643" y="135339"/>
                  <a:pt x="7079153" y="108017"/>
                </a:cubicBezTo>
                <a:cubicBezTo>
                  <a:pt x="7047991" y="93459"/>
                  <a:pt x="7020835" y="81654"/>
                  <a:pt x="7018819" y="81783"/>
                </a:cubicBezTo>
                <a:close/>
                <a:moveTo>
                  <a:pt x="9040848" y="65479"/>
                </a:moveTo>
                <a:cubicBezTo>
                  <a:pt x="9061487" y="66174"/>
                  <a:pt x="9086507" y="68253"/>
                  <a:pt x="9120114" y="70982"/>
                </a:cubicBezTo>
                <a:cubicBezTo>
                  <a:pt x="9201607" y="77596"/>
                  <a:pt x="9282830" y="81828"/>
                  <a:pt x="9355303" y="83235"/>
                </a:cubicBezTo>
                <a:cubicBezTo>
                  <a:pt x="9479484" y="85645"/>
                  <a:pt x="9479853" y="86448"/>
                  <a:pt x="9381280" y="140865"/>
                </a:cubicBezTo>
                <a:cubicBezTo>
                  <a:pt x="9122252" y="283874"/>
                  <a:pt x="9126995" y="282019"/>
                  <a:pt x="9040243" y="274393"/>
                </a:cubicBezTo>
                <a:lnTo>
                  <a:pt x="9040268" y="274393"/>
                </a:lnTo>
                <a:cubicBezTo>
                  <a:pt x="8923017" y="264086"/>
                  <a:pt x="8693824" y="234228"/>
                  <a:pt x="8669249" y="226058"/>
                </a:cubicBezTo>
                <a:cubicBezTo>
                  <a:pt x="8640839" y="216614"/>
                  <a:pt x="8648458" y="208763"/>
                  <a:pt x="8713436" y="180563"/>
                </a:cubicBezTo>
                <a:cubicBezTo>
                  <a:pt x="8741796" y="168251"/>
                  <a:pt x="8807659" y="139368"/>
                  <a:pt x="8859784" y="116380"/>
                </a:cubicBezTo>
                <a:cubicBezTo>
                  <a:pt x="8956440" y="73755"/>
                  <a:pt x="8978931" y="63392"/>
                  <a:pt x="9040848" y="65479"/>
                </a:cubicBezTo>
                <a:close/>
                <a:moveTo>
                  <a:pt x="10029605" y="55691"/>
                </a:moveTo>
                <a:cubicBezTo>
                  <a:pt x="10062625" y="55488"/>
                  <a:pt x="10048589" y="67693"/>
                  <a:pt x="9990732" y="108150"/>
                </a:cubicBezTo>
                <a:cubicBezTo>
                  <a:pt x="9737357" y="285241"/>
                  <a:pt x="9733179" y="287469"/>
                  <a:pt x="9638563" y="291457"/>
                </a:cubicBezTo>
                <a:cubicBezTo>
                  <a:pt x="9587323" y="293610"/>
                  <a:pt x="9373563" y="293449"/>
                  <a:pt x="9309249" y="291211"/>
                </a:cubicBezTo>
                <a:lnTo>
                  <a:pt x="9309347" y="291193"/>
                </a:lnTo>
                <a:cubicBezTo>
                  <a:pt x="9262456" y="289563"/>
                  <a:pt x="9240117" y="287059"/>
                  <a:pt x="9236185" y="282994"/>
                </a:cubicBezTo>
                <a:cubicBezTo>
                  <a:pt x="9226994" y="273505"/>
                  <a:pt x="9231958" y="268833"/>
                  <a:pt x="9278996" y="242673"/>
                </a:cubicBezTo>
                <a:cubicBezTo>
                  <a:pt x="9299050" y="231509"/>
                  <a:pt x="9362480" y="195764"/>
                  <a:pt x="9419938" y="163241"/>
                </a:cubicBezTo>
                <a:cubicBezTo>
                  <a:pt x="9562870" y="82313"/>
                  <a:pt x="9546085" y="87204"/>
                  <a:pt x="9705015" y="80256"/>
                </a:cubicBezTo>
                <a:cubicBezTo>
                  <a:pt x="9791669" y="76469"/>
                  <a:pt x="9883165" y="69563"/>
                  <a:pt x="9980779" y="59442"/>
                </a:cubicBezTo>
                <a:cubicBezTo>
                  <a:pt x="10002362" y="57204"/>
                  <a:pt x="10018598" y="55758"/>
                  <a:pt x="10029605" y="55691"/>
                </a:cubicBezTo>
                <a:close/>
                <a:moveTo>
                  <a:pt x="4622767" y="37635"/>
                </a:moveTo>
                <a:cubicBezTo>
                  <a:pt x="4676861" y="41720"/>
                  <a:pt x="4708066" y="68090"/>
                  <a:pt x="4780539" y="121589"/>
                </a:cubicBezTo>
                <a:cubicBezTo>
                  <a:pt x="4855028" y="176584"/>
                  <a:pt x="4960335" y="252163"/>
                  <a:pt x="5038830" y="306962"/>
                </a:cubicBezTo>
                <a:cubicBezTo>
                  <a:pt x="5145317" y="381315"/>
                  <a:pt x="5143793" y="387456"/>
                  <a:pt x="5009560" y="424068"/>
                </a:cubicBezTo>
                <a:cubicBezTo>
                  <a:pt x="4888353" y="457129"/>
                  <a:pt x="4793982" y="484072"/>
                  <a:pt x="4669236" y="521226"/>
                </a:cubicBezTo>
                <a:cubicBezTo>
                  <a:pt x="4558105" y="554331"/>
                  <a:pt x="4532792" y="560419"/>
                  <a:pt x="4513180" y="558781"/>
                </a:cubicBezTo>
                <a:cubicBezTo>
                  <a:pt x="4510477" y="558556"/>
                  <a:pt x="4502539" y="557789"/>
                  <a:pt x="4495535" y="557080"/>
                </a:cubicBezTo>
                <a:lnTo>
                  <a:pt x="4495535" y="557074"/>
                </a:lnTo>
                <a:cubicBezTo>
                  <a:pt x="4443385" y="551792"/>
                  <a:pt x="4434440" y="546265"/>
                  <a:pt x="4227316" y="391483"/>
                </a:cubicBezTo>
                <a:cubicBezTo>
                  <a:pt x="4013114" y="231415"/>
                  <a:pt x="3993183" y="214850"/>
                  <a:pt x="3991438" y="195479"/>
                </a:cubicBezTo>
                <a:cubicBezTo>
                  <a:pt x="3988465" y="163023"/>
                  <a:pt x="4006946" y="157082"/>
                  <a:pt x="4327659" y="87395"/>
                </a:cubicBezTo>
                <a:cubicBezTo>
                  <a:pt x="4491689" y="51752"/>
                  <a:pt x="4568673" y="33551"/>
                  <a:pt x="4622767" y="37635"/>
                </a:cubicBezTo>
                <a:close/>
                <a:moveTo>
                  <a:pt x="7002843" y="36904"/>
                </a:moveTo>
                <a:cubicBezTo>
                  <a:pt x="7040895" y="36584"/>
                  <a:pt x="7062085" y="48101"/>
                  <a:pt x="7111740" y="71074"/>
                </a:cubicBezTo>
                <a:cubicBezTo>
                  <a:pt x="7179126" y="102253"/>
                  <a:pt x="7256393" y="136330"/>
                  <a:pt x="7318716" y="162347"/>
                </a:cubicBezTo>
                <a:cubicBezTo>
                  <a:pt x="7427734" y="207875"/>
                  <a:pt x="7437000" y="211994"/>
                  <a:pt x="7442922" y="217576"/>
                </a:cubicBezTo>
                <a:cubicBezTo>
                  <a:pt x="7452900" y="227010"/>
                  <a:pt x="7449410" y="235383"/>
                  <a:pt x="7432625" y="242251"/>
                </a:cubicBezTo>
                <a:cubicBezTo>
                  <a:pt x="7423999" y="245782"/>
                  <a:pt x="7099821" y="340548"/>
                  <a:pt x="7086452" y="343444"/>
                </a:cubicBezTo>
                <a:cubicBezTo>
                  <a:pt x="7069568" y="347099"/>
                  <a:pt x="7036047" y="346581"/>
                  <a:pt x="7014248" y="342323"/>
                </a:cubicBezTo>
                <a:lnTo>
                  <a:pt x="7014199" y="342320"/>
                </a:lnTo>
                <a:cubicBezTo>
                  <a:pt x="6982005" y="336005"/>
                  <a:pt x="6845118" y="271491"/>
                  <a:pt x="6672351" y="181015"/>
                </a:cubicBezTo>
                <a:cubicBezTo>
                  <a:pt x="6555248" y="119707"/>
                  <a:pt x="6550136" y="124260"/>
                  <a:pt x="6792772" y="73756"/>
                </a:cubicBezTo>
                <a:cubicBezTo>
                  <a:pt x="6909876" y="49382"/>
                  <a:pt x="6964790" y="37225"/>
                  <a:pt x="7002843" y="36904"/>
                </a:cubicBezTo>
                <a:close/>
                <a:moveTo>
                  <a:pt x="11999786" y="12695"/>
                </a:moveTo>
                <a:cubicBezTo>
                  <a:pt x="12006228" y="18105"/>
                  <a:pt x="11991636" y="40584"/>
                  <a:pt x="11960252" y="83697"/>
                </a:cubicBezTo>
                <a:cubicBezTo>
                  <a:pt x="11939363" y="112459"/>
                  <a:pt x="11874017" y="202423"/>
                  <a:pt x="11814789" y="283593"/>
                </a:cubicBezTo>
                <a:cubicBezTo>
                  <a:pt x="11669621" y="483272"/>
                  <a:pt x="11694049" y="465187"/>
                  <a:pt x="11451217" y="552752"/>
                </a:cubicBezTo>
                <a:cubicBezTo>
                  <a:pt x="11345344" y="590944"/>
                  <a:pt x="11200864" y="638426"/>
                  <a:pt x="11119813" y="661686"/>
                </a:cubicBezTo>
                <a:cubicBezTo>
                  <a:pt x="11084523" y="671814"/>
                  <a:pt x="11069433" y="673126"/>
                  <a:pt x="11061422" y="666757"/>
                </a:cubicBezTo>
                <a:lnTo>
                  <a:pt x="11061569" y="666765"/>
                </a:lnTo>
                <a:cubicBezTo>
                  <a:pt x="11051370" y="658644"/>
                  <a:pt x="11053262" y="655721"/>
                  <a:pt x="11118659" y="579499"/>
                </a:cubicBezTo>
                <a:cubicBezTo>
                  <a:pt x="11175428" y="513308"/>
                  <a:pt x="11275967" y="395150"/>
                  <a:pt x="11323890" y="338335"/>
                </a:cubicBezTo>
                <a:cubicBezTo>
                  <a:pt x="11374270" y="278572"/>
                  <a:pt x="11399214" y="263136"/>
                  <a:pt x="11529736" y="210950"/>
                </a:cubicBezTo>
                <a:cubicBezTo>
                  <a:pt x="11669203" y="155184"/>
                  <a:pt x="11795129" y="100381"/>
                  <a:pt x="11913117" y="44107"/>
                </a:cubicBezTo>
                <a:cubicBezTo>
                  <a:pt x="11965868" y="18944"/>
                  <a:pt x="11993344" y="7285"/>
                  <a:pt x="11999786" y="12695"/>
                </a:cubicBezTo>
                <a:close/>
                <a:moveTo>
                  <a:pt x="8464533" y="9697"/>
                </a:moveTo>
                <a:lnTo>
                  <a:pt x="8365322" y="43766"/>
                </a:lnTo>
                <a:cubicBezTo>
                  <a:pt x="8310763" y="62504"/>
                  <a:pt x="8257287" y="80709"/>
                  <a:pt x="8246473" y="84220"/>
                </a:cubicBezTo>
                <a:cubicBezTo>
                  <a:pt x="8235660" y="87732"/>
                  <a:pt x="8225830" y="91289"/>
                  <a:pt x="8224675" y="92123"/>
                </a:cubicBezTo>
                <a:cubicBezTo>
                  <a:pt x="8220104" y="95365"/>
                  <a:pt x="8381590" y="133434"/>
                  <a:pt x="8513119" y="160121"/>
                </a:cubicBezTo>
                <a:lnTo>
                  <a:pt x="8531551" y="163861"/>
                </a:lnTo>
                <a:lnTo>
                  <a:pt x="8638455" y="120820"/>
                </a:lnTo>
                <a:cubicBezTo>
                  <a:pt x="8697240" y="97148"/>
                  <a:pt x="8751356" y="75092"/>
                  <a:pt x="8758679" y="71806"/>
                </a:cubicBezTo>
                <a:lnTo>
                  <a:pt x="8758679" y="71807"/>
                </a:lnTo>
                <a:lnTo>
                  <a:pt x="8772000" y="65833"/>
                </a:lnTo>
                <a:lnTo>
                  <a:pt x="8720587" y="57630"/>
                </a:lnTo>
                <a:cubicBezTo>
                  <a:pt x="8670084" y="49574"/>
                  <a:pt x="8575247" y="32591"/>
                  <a:pt x="8541381" y="25534"/>
                </a:cubicBezTo>
                <a:cubicBezTo>
                  <a:pt x="8531920" y="23563"/>
                  <a:pt x="8510760" y="19194"/>
                  <a:pt x="8494344" y="15824"/>
                </a:cubicBezTo>
                <a:close/>
                <a:moveTo>
                  <a:pt x="11162895" y="315"/>
                </a:moveTo>
                <a:cubicBezTo>
                  <a:pt x="11174372" y="460"/>
                  <a:pt x="11176804" y="916"/>
                  <a:pt x="11172258" y="2076"/>
                </a:cubicBezTo>
                <a:cubicBezTo>
                  <a:pt x="11163362" y="4344"/>
                  <a:pt x="11150680" y="4344"/>
                  <a:pt x="11148912" y="2076"/>
                </a:cubicBezTo>
                <a:cubicBezTo>
                  <a:pt x="11147953" y="844"/>
                  <a:pt x="11153138" y="193"/>
                  <a:pt x="11162895" y="315"/>
                </a:cubicBezTo>
                <a:close/>
                <a:moveTo>
                  <a:pt x="8894583" y="304"/>
                </a:moveTo>
                <a:cubicBezTo>
                  <a:pt x="8968801" y="203"/>
                  <a:pt x="9029258" y="595"/>
                  <a:pt x="9029258" y="1174"/>
                </a:cubicBezTo>
                <a:cubicBezTo>
                  <a:pt x="9029258" y="11222"/>
                  <a:pt x="8953811" y="24305"/>
                  <a:pt x="8913261" y="21289"/>
                </a:cubicBezTo>
                <a:cubicBezTo>
                  <a:pt x="8902914" y="20518"/>
                  <a:pt x="8871949" y="16760"/>
                  <a:pt x="8844449" y="12936"/>
                </a:cubicBezTo>
                <a:cubicBezTo>
                  <a:pt x="8747866" y="-507"/>
                  <a:pt x="8743934" y="510"/>
                  <a:pt x="8894583" y="304"/>
                </a:cubicBezTo>
                <a:close/>
                <a:moveTo>
                  <a:pt x="12168507" y="132"/>
                </a:moveTo>
                <a:lnTo>
                  <a:pt x="12180205" y="132"/>
                </a:lnTo>
                <a:lnTo>
                  <a:pt x="12191928" y="132"/>
                </a:lnTo>
                <a:lnTo>
                  <a:pt x="12191928" y="40557"/>
                </a:lnTo>
                <a:lnTo>
                  <a:pt x="12191928" y="80981"/>
                </a:lnTo>
                <a:lnTo>
                  <a:pt x="12160889" y="128041"/>
                </a:lnTo>
                <a:cubicBezTo>
                  <a:pt x="12143808" y="153925"/>
                  <a:pt x="12123214" y="185073"/>
                  <a:pt x="12115105" y="197262"/>
                </a:cubicBezTo>
                <a:lnTo>
                  <a:pt x="12100359" y="219425"/>
                </a:lnTo>
                <a:lnTo>
                  <a:pt x="12125868" y="206866"/>
                </a:lnTo>
                <a:cubicBezTo>
                  <a:pt x="12139901" y="199959"/>
                  <a:pt x="12159119" y="190373"/>
                  <a:pt x="12168581" y="185565"/>
                </a:cubicBezTo>
                <a:cubicBezTo>
                  <a:pt x="12178043" y="180757"/>
                  <a:pt x="12187160" y="176163"/>
                  <a:pt x="12188856" y="175358"/>
                </a:cubicBezTo>
                <a:cubicBezTo>
                  <a:pt x="12191264" y="174211"/>
                  <a:pt x="12191928" y="180439"/>
                  <a:pt x="12191928" y="204016"/>
                </a:cubicBezTo>
                <a:lnTo>
                  <a:pt x="12191928" y="234140"/>
                </a:lnTo>
                <a:lnTo>
                  <a:pt x="12151992" y="253781"/>
                </a:lnTo>
                <a:cubicBezTo>
                  <a:pt x="11996625" y="330197"/>
                  <a:pt x="11971262" y="340431"/>
                  <a:pt x="11959835" y="331341"/>
                </a:cubicBezTo>
                <a:lnTo>
                  <a:pt x="11959835" y="331329"/>
                </a:lnTo>
                <a:cubicBezTo>
                  <a:pt x="11950816" y="324150"/>
                  <a:pt x="11955387" y="314788"/>
                  <a:pt x="11999648" y="250014"/>
                </a:cubicBezTo>
                <a:cubicBezTo>
                  <a:pt x="12038133" y="193700"/>
                  <a:pt x="12127712" y="61244"/>
                  <a:pt x="12156440" y="18215"/>
                </a:cubicBezTo>
                <a:close/>
                <a:moveTo>
                  <a:pt x="11282529" y="130"/>
                </a:moveTo>
                <a:lnTo>
                  <a:pt x="11338316" y="188"/>
                </a:lnTo>
                <a:lnTo>
                  <a:pt x="11394348" y="247"/>
                </a:lnTo>
                <a:lnTo>
                  <a:pt x="11363628" y="12072"/>
                </a:lnTo>
                <a:cubicBezTo>
                  <a:pt x="11308162" y="33430"/>
                  <a:pt x="11247975" y="55240"/>
                  <a:pt x="11178107" y="79315"/>
                </a:cubicBezTo>
                <a:lnTo>
                  <a:pt x="11109295" y="103019"/>
                </a:lnTo>
                <a:lnTo>
                  <a:pt x="11050534" y="164473"/>
                </a:lnTo>
                <a:cubicBezTo>
                  <a:pt x="11018218" y="198272"/>
                  <a:pt x="10967567" y="250878"/>
                  <a:pt x="10937953" y="281376"/>
                </a:cubicBezTo>
                <a:cubicBezTo>
                  <a:pt x="10880348" y="340742"/>
                  <a:pt x="10881134" y="339733"/>
                  <a:pt x="10895634" y="335446"/>
                </a:cubicBezTo>
                <a:cubicBezTo>
                  <a:pt x="10900942" y="333878"/>
                  <a:pt x="10931834" y="325008"/>
                  <a:pt x="10964274" y="315736"/>
                </a:cubicBezTo>
                <a:cubicBezTo>
                  <a:pt x="11075774" y="283866"/>
                  <a:pt x="11281227" y="217014"/>
                  <a:pt x="11290270" y="209670"/>
                </a:cubicBezTo>
                <a:cubicBezTo>
                  <a:pt x="11294473" y="206247"/>
                  <a:pt x="11363874" y="126258"/>
                  <a:pt x="11431040" y="47389"/>
                </a:cubicBezTo>
                <a:cubicBezTo>
                  <a:pt x="11452396" y="22308"/>
                  <a:pt x="11471196" y="1388"/>
                  <a:pt x="11472793" y="900"/>
                </a:cubicBezTo>
                <a:cubicBezTo>
                  <a:pt x="11474392" y="411"/>
                  <a:pt x="11490464" y="258"/>
                  <a:pt x="11508503" y="559"/>
                </a:cubicBezTo>
                <a:lnTo>
                  <a:pt x="11541188" y="1109"/>
                </a:lnTo>
                <a:lnTo>
                  <a:pt x="11459105" y="98853"/>
                </a:lnTo>
                <a:cubicBezTo>
                  <a:pt x="11333277" y="248880"/>
                  <a:pt x="11339176" y="245088"/>
                  <a:pt x="11125122" y="313312"/>
                </a:cubicBezTo>
                <a:cubicBezTo>
                  <a:pt x="10932792" y="374610"/>
                  <a:pt x="10768603" y="417541"/>
                  <a:pt x="10753415" y="410505"/>
                </a:cubicBezTo>
                <a:lnTo>
                  <a:pt x="10753710" y="410511"/>
                </a:lnTo>
                <a:cubicBezTo>
                  <a:pt x="10750932" y="409232"/>
                  <a:pt x="10749409" y="406139"/>
                  <a:pt x="10749409" y="401877"/>
                </a:cubicBezTo>
                <a:cubicBezTo>
                  <a:pt x="10749409" y="394022"/>
                  <a:pt x="10746779" y="396857"/>
                  <a:pt x="10844246" y="299236"/>
                </a:cubicBezTo>
                <a:cubicBezTo>
                  <a:pt x="10883420" y="259990"/>
                  <a:pt x="10940607" y="202253"/>
                  <a:pt x="10971327" y="170927"/>
                </a:cubicBezTo>
                <a:cubicBezTo>
                  <a:pt x="11054467" y="86110"/>
                  <a:pt x="11075258" y="72405"/>
                  <a:pt x="11169628" y="40180"/>
                </a:cubicBezTo>
                <a:cubicBezTo>
                  <a:pt x="11189239" y="33488"/>
                  <a:pt x="11222687" y="21739"/>
                  <a:pt x="11243946" y="14069"/>
                </a:cubicBezTo>
                <a:close/>
                <a:moveTo>
                  <a:pt x="5364532" y="125"/>
                </a:moveTo>
                <a:lnTo>
                  <a:pt x="5425626" y="125"/>
                </a:lnTo>
                <a:lnTo>
                  <a:pt x="5486722" y="125"/>
                </a:lnTo>
                <a:lnTo>
                  <a:pt x="5525404" y="26506"/>
                </a:lnTo>
                <a:cubicBezTo>
                  <a:pt x="5581682" y="64877"/>
                  <a:pt x="5670893" y="123976"/>
                  <a:pt x="5725942" y="159329"/>
                </a:cubicBezTo>
                <a:cubicBezTo>
                  <a:pt x="5815987" y="217177"/>
                  <a:pt x="5815029" y="225825"/>
                  <a:pt x="5716087" y="248392"/>
                </a:cubicBezTo>
                <a:cubicBezTo>
                  <a:pt x="5601835" y="274441"/>
                  <a:pt x="5440963" y="312735"/>
                  <a:pt x="5357306" y="333780"/>
                </a:cubicBezTo>
                <a:cubicBezTo>
                  <a:pt x="5333345" y="339810"/>
                  <a:pt x="5317967" y="343289"/>
                  <a:pt x="5305172" y="345040"/>
                </a:cubicBezTo>
                <a:lnTo>
                  <a:pt x="5268750" y="345921"/>
                </a:lnTo>
                <a:lnTo>
                  <a:pt x="5221268" y="337045"/>
                </a:lnTo>
                <a:cubicBezTo>
                  <a:pt x="5206584" y="332160"/>
                  <a:pt x="5192821" y="325269"/>
                  <a:pt x="5179304" y="316129"/>
                </a:cubicBezTo>
                <a:cubicBezTo>
                  <a:pt x="5111722" y="270617"/>
                  <a:pt x="4956649" y="160636"/>
                  <a:pt x="4851220" y="83548"/>
                </a:cubicBezTo>
                <a:cubicBezTo>
                  <a:pt x="4783636" y="34120"/>
                  <a:pt x="4776263" y="25006"/>
                  <a:pt x="4788305" y="6288"/>
                </a:cubicBezTo>
                <a:lnTo>
                  <a:pt x="4792483" y="130"/>
                </a:lnTo>
                <a:lnTo>
                  <a:pt x="4992087" y="290"/>
                </a:lnTo>
                <a:lnTo>
                  <a:pt x="5191715" y="451"/>
                </a:lnTo>
                <a:lnTo>
                  <a:pt x="5154852" y="7090"/>
                </a:lnTo>
                <a:cubicBezTo>
                  <a:pt x="5021873" y="31036"/>
                  <a:pt x="4943230" y="45720"/>
                  <a:pt x="4941633" y="46900"/>
                </a:cubicBezTo>
                <a:cubicBezTo>
                  <a:pt x="4938684" y="49050"/>
                  <a:pt x="5095329" y="161539"/>
                  <a:pt x="5225654" y="250841"/>
                </a:cubicBezTo>
                <a:lnTo>
                  <a:pt x="5264509" y="277470"/>
                </a:lnTo>
                <a:lnTo>
                  <a:pt x="5276035" y="274668"/>
                </a:lnTo>
                <a:cubicBezTo>
                  <a:pt x="5306140" y="267349"/>
                  <a:pt x="5492767" y="225085"/>
                  <a:pt x="5563570" y="209558"/>
                </a:cubicBezTo>
                <a:cubicBezTo>
                  <a:pt x="5652509" y="190049"/>
                  <a:pt x="5648381" y="191368"/>
                  <a:pt x="5638919" y="185450"/>
                </a:cubicBezTo>
                <a:cubicBezTo>
                  <a:pt x="5607389" y="165712"/>
                  <a:pt x="5451604" y="60839"/>
                  <a:pt x="5395005" y="21239"/>
                </a:cubicBezTo>
                <a:close/>
                <a:moveTo>
                  <a:pt x="11637206" y="124"/>
                </a:moveTo>
                <a:cubicBezTo>
                  <a:pt x="11659569" y="121"/>
                  <a:pt x="11671120" y="834"/>
                  <a:pt x="11671120" y="2191"/>
                </a:cubicBezTo>
                <a:cubicBezTo>
                  <a:pt x="11671120" y="3329"/>
                  <a:pt x="11672398" y="3633"/>
                  <a:pt x="11673971" y="2866"/>
                </a:cubicBezTo>
                <a:cubicBezTo>
                  <a:pt x="11675740" y="1995"/>
                  <a:pt x="11676133" y="2330"/>
                  <a:pt x="11675027" y="3760"/>
                </a:cubicBezTo>
                <a:cubicBezTo>
                  <a:pt x="11674044" y="5019"/>
                  <a:pt x="11672325" y="5600"/>
                  <a:pt x="11671218" y="5051"/>
                </a:cubicBezTo>
                <a:cubicBezTo>
                  <a:pt x="11669178" y="4051"/>
                  <a:pt x="11665098" y="9582"/>
                  <a:pt x="11665811" y="12339"/>
                </a:cubicBezTo>
                <a:cubicBezTo>
                  <a:pt x="11666033" y="13145"/>
                  <a:pt x="11665123" y="13805"/>
                  <a:pt x="11663820" y="13805"/>
                </a:cubicBezTo>
                <a:cubicBezTo>
                  <a:pt x="11661756" y="13805"/>
                  <a:pt x="11652516" y="25670"/>
                  <a:pt x="11653548" y="27001"/>
                </a:cubicBezTo>
                <a:cubicBezTo>
                  <a:pt x="11653745" y="27270"/>
                  <a:pt x="11651680" y="29281"/>
                  <a:pt x="11648928" y="31471"/>
                </a:cubicBezTo>
                <a:cubicBezTo>
                  <a:pt x="11646176" y="33660"/>
                  <a:pt x="11644579" y="36300"/>
                  <a:pt x="11645388" y="37336"/>
                </a:cubicBezTo>
                <a:cubicBezTo>
                  <a:pt x="11646176" y="38372"/>
                  <a:pt x="11645782" y="39219"/>
                  <a:pt x="11644480" y="39219"/>
                </a:cubicBezTo>
                <a:cubicBezTo>
                  <a:pt x="11641678" y="39219"/>
                  <a:pt x="11611352" y="76266"/>
                  <a:pt x="11611327" y="79699"/>
                </a:cubicBezTo>
                <a:cubicBezTo>
                  <a:pt x="11611327" y="80995"/>
                  <a:pt x="11610516" y="81660"/>
                  <a:pt x="11609533" y="81176"/>
                </a:cubicBezTo>
                <a:cubicBezTo>
                  <a:pt x="11608550" y="80692"/>
                  <a:pt x="11607150" y="81538"/>
                  <a:pt x="11606412" y="83055"/>
                </a:cubicBezTo>
                <a:cubicBezTo>
                  <a:pt x="11604249" y="87552"/>
                  <a:pt x="11611868" y="88322"/>
                  <a:pt x="11617126" y="84139"/>
                </a:cubicBezTo>
                <a:cubicBezTo>
                  <a:pt x="11619781" y="82013"/>
                  <a:pt x="11621968" y="80773"/>
                  <a:pt x="11621968" y="81384"/>
                </a:cubicBezTo>
                <a:cubicBezTo>
                  <a:pt x="11621968" y="81995"/>
                  <a:pt x="11631921" y="78320"/>
                  <a:pt x="11644087" y="73218"/>
                </a:cubicBezTo>
                <a:cubicBezTo>
                  <a:pt x="11656252" y="68115"/>
                  <a:pt x="11666205" y="63165"/>
                  <a:pt x="11666205" y="62217"/>
                </a:cubicBezTo>
                <a:cubicBezTo>
                  <a:pt x="11666205" y="61269"/>
                  <a:pt x="11667311" y="61037"/>
                  <a:pt x="11668662" y="61701"/>
                </a:cubicBezTo>
                <a:cubicBezTo>
                  <a:pt x="11670013" y="62366"/>
                  <a:pt x="11671120" y="61978"/>
                  <a:pt x="11671120" y="60839"/>
                </a:cubicBezTo>
                <a:cubicBezTo>
                  <a:pt x="11671120" y="59701"/>
                  <a:pt x="11671955" y="58989"/>
                  <a:pt x="11672988" y="59258"/>
                </a:cubicBezTo>
                <a:cubicBezTo>
                  <a:pt x="11676821" y="60263"/>
                  <a:pt x="11710514" y="44786"/>
                  <a:pt x="11708917" y="42749"/>
                </a:cubicBezTo>
                <a:cubicBezTo>
                  <a:pt x="11707983" y="41540"/>
                  <a:pt x="11708745" y="41069"/>
                  <a:pt x="11710711" y="41627"/>
                </a:cubicBezTo>
                <a:cubicBezTo>
                  <a:pt x="11715258" y="42904"/>
                  <a:pt x="11733149" y="35672"/>
                  <a:pt x="11731306" y="33302"/>
                </a:cubicBezTo>
                <a:cubicBezTo>
                  <a:pt x="11730495" y="32278"/>
                  <a:pt x="11731576" y="31967"/>
                  <a:pt x="11733665" y="32609"/>
                </a:cubicBezTo>
                <a:cubicBezTo>
                  <a:pt x="11735753" y="33249"/>
                  <a:pt x="11737474" y="32799"/>
                  <a:pt x="11737474" y="31609"/>
                </a:cubicBezTo>
                <a:cubicBezTo>
                  <a:pt x="11737474" y="30419"/>
                  <a:pt x="11738309" y="29549"/>
                  <a:pt x="11739317" y="29676"/>
                </a:cubicBezTo>
                <a:cubicBezTo>
                  <a:pt x="11743913" y="30252"/>
                  <a:pt x="11747501" y="29301"/>
                  <a:pt x="11746346" y="27816"/>
                </a:cubicBezTo>
                <a:cubicBezTo>
                  <a:pt x="11745633" y="26919"/>
                  <a:pt x="11746493" y="26186"/>
                  <a:pt x="11748214" y="26186"/>
                </a:cubicBezTo>
                <a:cubicBezTo>
                  <a:pt x="11753694" y="26186"/>
                  <a:pt x="11793679" y="7147"/>
                  <a:pt x="11792204" y="5245"/>
                </a:cubicBezTo>
                <a:cubicBezTo>
                  <a:pt x="11791418" y="4244"/>
                  <a:pt x="11792033" y="4038"/>
                  <a:pt x="11793555" y="4786"/>
                </a:cubicBezTo>
                <a:cubicBezTo>
                  <a:pt x="11795079" y="5535"/>
                  <a:pt x="11798963" y="4773"/>
                  <a:pt x="11802182" y="3093"/>
                </a:cubicBezTo>
                <a:cubicBezTo>
                  <a:pt x="11807121" y="525"/>
                  <a:pt x="11816166" y="123"/>
                  <a:pt x="11858927" y="568"/>
                </a:cubicBezTo>
                <a:lnTo>
                  <a:pt x="11909799" y="1094"/>
                </a:lnTo>
                <a:lnTo>
                  <a:pt x="11883257" y="13621"/>
                </a:lnTo>
                <a:cubicBezTo>
                  <a:pt x="11636763" y="129788"/>
                  <a:pt x="11474809" y="193940"/>
                  <a:pt x="11468420" y="177878"/>
                </a:cubicBezTo>
                <a:lnTo>
                  <a:pt x="11468223" y="177881"/>
                </a:lnTo>
                <a:cubicBezTo>
                  <a:pt x="11465274" y="170485"/>
                  <a:pt x="11469132" y="165021"/>
                  <a:pt x="11529220" y="91608"/>
                </a:cubicBezTo>
                <a:cubicBezTo>
                  <a:pt x="11562053" y="51504"/>
                  <a:pt x="11592158" y="14517"/>
                  <a:pt x="11596164" y="9410"/>
                </a:cubicBezTo>
                <a:lnTo>
                  <a:pt x="11603537" y="127"/>
                </a:lnTo>
                <a:close/>
                <a:moveTo>
                  <a:pt x="9701182" y="121"/>
                </a:moveTo>
                <a:lnTo>
                  <a:pt x="9740011" y="121"/>
                </a:lnTo>
                <a:cubicBezTo>
                  <a:pt x="9761392" y="121"/>
                  <a:pt x="9778841" y="506"/>
                  <a:pt x="9778841" y="977"/>
                </a:cubicBezTo>
                <a:cubicBezTo>
                  <a:pt x="9778841" y="1447"/>
                  <a:pt x="9773877" y="4675"/>
                  <a:pt x="9767806" y="8148"/>
                </a:cubicBezTo>
                <a:cubicBezTo>
                  <a:pt x="9761712" y="11622"/>
                  <a:pt x="9757190" y="14821"/>
                  <a:pt x="9757730" y="15259"/>
                </a:cubicBezTo>
                <a:cubicBezTo>
                  <a:pt x="9759008" y="16267"/>
                  <a:pt x="9857827" y="9055"/>
                  <a:pt x="9912385" y="3974"/>
                </a:cubicBezTo>
                <a:cubicBezTo>
                  <a:pt x="9946767" y="771"/>
                  <a:pt x="9969180" y="139"/>
                  <a:pt x="10045094" y="233"/>
                </a:cubicBezTo>
                <a:lnTo>
                  <a:pt x="10136516" y="346"/>
                </a:lnTo>
                <a:lnTo>
                  <a:pt x="10122999" y="5264"/>
                </a:lnTo>
                <a:cubicBezTo>
                  <a:pt x="10088863" y="17689"/>
                  <a:pt x="10065320" y="21600"/>
                  <a:pt x="9960799" y="32225"/>
                </a:cubicBezTo>
                <a:cubicBezTo>
                  <a:pt x="9832637" y="45254"/>
                  <a:pt x="9660165" y="55632"/>
                  <a:pt x="9647090" y="51100"/>
                </a:cubicBezTo>
                <a:cubicBezTo>
                  <a:pt x="9631387" y="45649"/>
                  <a:pt x="9636499" y="38600"/>
                  <a:pt x="9671199" y="17948"/>
                </a:cubicBezTo>
                <a:close/>
                <a:moveTo>
                  <a:pt x="10676935" y="120"/>
                </a:moveTo>
                <a:lnTo>
                  <a:pt x="10710726" y="120"/>
                </a:lnTo>
                <a:cubicBezTo>
                  <a:pt x="10729404" y="120"/>
                  <a:pt x="10744642" y="612"/>
                  <a:pt x="10744642" y="1213"/>
                </a:cubicBezTo>
                <a:cubicBezTo>
                  <a:pt x="10744642" y="2330"/>
                  <a:pt x="10692541" y="49323"/>
                  <a:pt x="10635770" y="99335"/>
                </a:cubicBezTo>
                <a:cubicBezTo>
                  <a:pt x="10618568" y="114658"/>
                  <a:pt x="10605051" y="127193"/>
                  <a:pt x="10606034" y="127193"/>
                </a:cubicBezTo>
                <a:cubicBezTo>
                  <a:pt x="10620288" y="127193"/>
                  <a:pt x="10841936" y="68378"/>
                  <a:pt x="10942427" y="37928"/>
                </a:cubicBezTo>
                <a:lnTo>
                  <a:pt x="10984205" y="25267"/>
                </a:lnTo>
                <a:lnTo>
                  <a:pt x="10996468" y="12694"/>
                </a:lnTo>
                <a:lnTo>
                  <a:pt x="11008756" y="120"/>
                </a:lnTo>
                <a:lnTo>
                  <a:pt x="11042744" y="120"/>
                </a:lnTo>
                <a:lnTo>
                  <a:pt x="11076733" y="120"/>
                </a:lnTo>
                <a:lnTo>
                  <a:pt x="11071154" y="6473"/>
                </a:lnTo>
                <a:cubicBezTo>
                  <a:pt x="11055548" y="24300"/>
                  <a:pt x="11010648" y="52593"/>
                  <a:pt x="10975923" y="66495"/>
                </a:cubicBezTo>
                <a:cubicBezTo>
                  <a:pt x="10922102" y="88034"/>
                  <a:pt x="10658773" y="156929"/>
                  <a:pt x="10527564" y="183802"/>
                </a:cubicBezTo>
                <a:cubicBezTo>
                  <a:pt x="10496894" y="190083"/>
                  <a:pt x="10491168" y="190581"/>
                  <a:pt x="10482271" y="187735"/>
                </a:cubicBezTo>
                <a:lnTo>
                  <a:pt x="10482172" y="187736"/>
                </a:lnTo>
                <a:cubicBezTo>
                  <a:pt x="10467033" y="182898"/>
                  <a:pt x="10469418" y="180310"/>
                  <a:pt x="10562904" y="99594"/>
                </a:cubicBezTo>
                <a:cubicBezTo>
                  <a:pt x="10606894" y="61549"/>
                  <a:pt x="10650664" y="23603"/>
                  <a:pt x="10659978" y="15271"/>
                </a:cubicBezTo>
                <a:close/>
                <a:moveTo>
                  <a:pt x="8362986" y="120"/>
                </a:moveTo>
                <a:lnTo>
                  <a:pt x="8474634" y="120"/>
                </a:lnTo>
                <a:lnTo>
                  <a:pt x="8586306" y="120"/>
                </a:lnTo>
                <a:lnTo>
                  <a:pt x="8616657" y="5867"/>
                </a:lnTo>
                <a:cubicBezTo>
                  <a:pt x="8665439" y="15096"/>
                  <a:pt x="8748308" y="28586"/>
                  <a:pt x="8809232" y="37215"/>
                </a:cubicBezTo>
                <a:cubicBezTo>
                  <a:pt x="8923755" y="53430"/>
                  <a:pt x="8931987" y="46907"/>
                  <a:pt x="8647032" y="165832"/>
                </a:cubicBezTo>
                <a:cubicBezTo>
                  <a:pt x="8612405" y="180285"/>
                  <a:pt x="8584837" y="189671"/>
                  <a:pt x="8561586" y="194569"/>
                </a:cubicBezTo>
                <a:lnTo>
                  <a:pt x="8502057" y="196377"/>
                </a:lnTo>
                <a:lnTo>
                  <a:pt x="8488482" y="193645"/>
                </a:lnTo>
                <a:cubicBezTo>
                  <a:pt x="8481355" y="192211"/>
                  <a:pt x="8472200" y="190368"/>
                  <a:pt x="8462739" y="188464"/>
                </a:cubicBezTo>
                <a:cubicBezTo>
                  <a:pt x="8342097" y="164188"/>
                  <a:pt x="8126445" y="109971"/>
                  <a:pt x="8113986" y="100788"/>
                </a:cubicBezTo>
                <a:cubicBezTo>
                  <a:pt x="8096463" y="87880"/>
                  <a:pt x="8100002" y="85575"/>
                  <a:pt x="8173975" y="61718"/>
                </a:cubicBezTo>
                <a:cubicBezTo>
                  <a:pt x="8203048" y="52345"/>
                  <a:pt x="8257459" y="34652"/>
                  <a:pt x="8294912" y="22398"/>
                </a:cubicBezTo>
                <a:close/>
                <a:moveTo>
                  <a:pt x="3886623" y="120"/>
                </a:moveTo>
                <a:lnTo>
                  <a:pt x="3894561" y="6244"/>
                </a:lnTo>
                <a:lnTo>
                  <a:pt x="3902499" y="12367"/>
                </a:lnTo>
                <a:lnTo>
                  <a:pt x="3931056" y="6244"/>
                </a:lnTo>
                <a:lnTo>
                  <a:pt x="3959564" y="120"/>
                </a:lnTo>
                <a:lnTo>
                  <a:pt x="4170178" y="298"/>
                </a:lnTo>
                <a:cubicBezTo>
                  <a:pt x="4358968" y="457"/>
                  <a:pt x="4379391" y="769"/>
                  <a:pt x="4367276" y="3309"/>
                </a:cubicBezTo>
                <a:cubicBezTo>
                  <a:pt x="4359853" y="4868"/>
                  <a:pt x="4315371" y="14026"/>
                  <a:pt x="4268431" y="23660"/>
                </a:cubicBezTo>
                <a:cubicBezTo>
                  <a:pt x="4173913" y="43063"/>
                  <a:pt x="4087382" y="61745"/>
                  <a:pt x="4002006" y="81169"/>
                </a:cubicBezTo>
                <a:cubicBezTo>
                  <a:pt x="3939461" y="95403"/>
                  <a:pt x="3918399" y="97559"/>
                  <a:pt x="3886476" y="92999"/>
                </a:cubicBezTo>
                <a:lnTo>
                  <a:pt x="3886623" y="93000"/>
                </a:lnTo>
                <a:cubicBezTo>
                  <a:pt x="3839683" y="86314"/>
                  <a:pt x="3825430" y="79253"/>
                  <a:pt x="3770134" y="35914"/>
                </a:cubicBezTo>
                <a:lnTo>
                  <a:pt x="3724669" y="206"/>
                </a:lnTo>
                <a:lnTo>
                  <a:pt x="3805769" y="163"/>
                </a:lnTo>
                <a:close/>
                <a:moveTo>
                  <a:pt x="0" y="109"/>
                </a:moveTo>
                <a:lnTo>
                  <a:pt x="223373" y="109"/>
                </a:lnTo>
                <a:lnTo>
                  <a:pt x="446737" y="109"/>
                </a:lnTo>
                <a:lnTo>
                  <a:pt x="510290" y="47474"/>
                </a:lnTo>
                <a:cubicBezTo>
                  <a:pt x="818788" y="277397"/>
                  <a:pt x="827562" y="284513"/>
                  <a:pt x="831592" y="307738"/>
                </a:cubicBezTo>
                <a:cubicBezTo>
                  <a:pt x="838717" y="348814"/>
                  <a:pt x="807958" y="376158"/>
                  <a:pt x="686891" y="436377"/>
                </a:cubicBezTo>
                <a:cubicBezTo>
                  <a:pt x="466938" y="545776"/>
                  <a:pt x="198867" y="694744"/>
                  <a:pt x="19046" y="807487"/>
                </a:cubicBezTo>
                <a:lnTo>
                  <a:pt x="0" y="819432"/>
                </a:lnTo>
                <a:lnTo>
                  <a:pt x="0" y="737618"/>
                </a:lnTo>
                <a:lnTo>
                  <a:pt x="0" y="737616"/>
                </a:lnTo>
                <a:lnTo>
                  <a:pt x="0" y="655823"/>
                </a:lnTo>
                <a:lnTo>
                  <a:pt x="35020" y="635178"/>
                </a:lnTo>
                <a:cubicBezTo>
                  <a:pt x="195352" y="540676"/>
                  <a:pt x="359862" y="451940"/>
                  <a:pt x="569738" y="346744"/>
                </a:cubicBezTo>
                <a:cubicBezTo>
                  <a:pt x="577455" y="342892"/>
                  <a:pt x="597927" y="359060"/>
                  <a:pt x="380923" y="197658"/>
                </a:cubicBezTo>
                <a:cubicBezTo>
                  <a:pt x="284537" y="125969"/>
                  <a:pt x="122731" y="8095"/>
                  <a:pt x="117693" y="5896"/>
                </a:cubicBezTo>
                <a:cubicBezTo>
                  <a:pt x="114724" y="4605"/>
                  <a:pt x="101301" y="10178"/>
                  <a:pt x="64845" y="27834"/>
                </a:cubicBezTo>
                <a:cubicBezTo>
                  <a:pt x="37967" y="40852"/>
                  <a:pt x="12381" y="53221"/>
                  <a:pt x="7987" y="55323"/>
                </a:cubicBezTo>
                <a:lnTo>
                  <a:pt x="0" y="59145"/>
                </a:lnTo>
                <a:lnTo>
                  <a:pt x="0" y="29627"/>
                </a:lnTo>
                <a:close/>
                <a:moveTo>
                  <a:pt x="10549043" y="94"/>
                </a:moveTo>
                <a:lnTo>
                  <a:pt x="10583228" y="94"/>
                </a:lnTo>
                <a:cubicBezTo>
                  <a:pt x="10615446" y="94"/>
                  <a:pt x="10617240" y="293"/>
                  <a:pt x="10614070" y="3515"/>
                </a:cubicBezTo>
                <a:cubicBezTo>
                  <a:pt x="10605248" y="12529"/>
                  <a:pt x="10434988" y="156569"/>
                  <a:pt x="10405202" y="180230"/>
                </a:cubicBezTo>
                <a:cubicBezTo>
                  <a:pt x="10386451" y="195116"/>
                  <a:pt x="10357181" y="209590"/>
                  <a:pt x="10325404" y="219689"/>
                </a:cubicBezTo>
                <a:cubicBezTo>
                  <a:pt x="10267921" y="237960"/>
                  <a:pt x="9882747" y="285137"/>
                  <a:pt x="9850086" y="277908"/>
                </a:cubicBezTo>
                <a:lnTo>
                  <a:pt x="9850037" y="277931"/>
                </a:lnTo>
                <a:cubicBezTo>
                  <a:pt x="9829959" y="273487"/>
                  <a:pt x="9834800" y="265873"/>
                  <a:pt x="9876063" y="236885"/>
                </a:cubicBezTo>
                <a:cubicBezTo>
                  <a:pt x="9893511" y="224639"/>
                  <a:pt x="9950772" y="184172"/>
                  <a:pt x="10003340" y="146957"/>
                </a:cubicBezTo>
                <a:cubicBezTo>
                  <a:pt x="10055907" y="109743"/>
                  <a:pt x="10105428" y="74710"/>
                  <a:pt x="10113366" y="69103"/>
                </a:cubicBezTo>
                <a:cubicBezTo>
                  <a:pt x="10146248" y="45927"/>
                  <a:pt x="10180629" y="34942"/>
                  <a:pt x="10264481" y="20847"/>
                </a:cubicBezTo>
                <a:cubicBezTo>
                  <a:pt x="10299428" y="14972"/>
                  <a:pt x="10340002" y="7905"/>
                  <a:pt x="10354649" y="5142"/>
                </a:cubicBezTo>
                <a:cubicBezTo>
                  <a:pt x="10380577" y="250"/>
                  <a:pt x="10383427" y="122"/>
                  <a:pt x="10462782" y="288"/>
                </a:cubicBezTo>
                <a:lnTo>
                  <a:pt x="10544374" y="433"/>
                </a:lnTo>
                <a:lnTo>
                  <a:pt x="10523484" y="5207"/>
                </a:lnTo>
                <a:cubicBezTo>
                  <a:pt x="10452215" y="21517"/>
                  <a:pt x="10339167" y="43026"/>
                  <a:pt x="10247008" y="57796"/>
                </a:cubicBezTo>
                <a:cubicBezTo>
                  <a:pt x="10193973" y="66308"/>
                  <a:pt x="10189943" y="67255"/>
                  <a:pt x="10181882" y="73178"/>
                </a:cubicBezTo>
                <a:cubicBezTo>
                  <a:pt x="10177139" y="76649"/>
                  <a:pt x="10158339" y="90495"/>
                  <a:pt x="10140104" y="103945"/>
                </a:cubicBezTo>
                <a:cubicBezTo>
                  <a:pt x="10121843" y="117396"/>
                  <a:pt x="10080385" y="147627"/>
                  <a:pt x="10047945" y="171127"/>
                </a:cubicBezTo>
                <a:cubicBezTo>
                  <a:pt x="9966058" y="230451"/>
                  <a:pt x="9965174" y="231090"/>
                  <a:pt x="9966181" y="231872"/>
                </a:cubicBezTo>
                <a:cubicBezTo>
                  <a:pt x="9969499" y="234531"/>
                  <a:pt x="10169644" y="209093"/>
                  <a:pt x="10265440" y="193834"/>
                </a:cubicBezTo>
                <a:lnTo>
                  <a:pt x="10325650" y="184243"/>
                </a:lnTo>
                <a:lnTo>
                  <a:pt x="10373106" y="145441"/>
                </a:lnTo>
                <a:cubicBezTo>
                  <a:pt x="10399131" y="124101"/>
                  <a:pt x="10449511" y="82667"/>
                  <a:pt x="10484925" y="53366"/>
                </a:cubicBezTo>
                <a:close/>
                <a:moveTo>
                  <a:pt x="1379465" y="94"/>
                </a:moveTo>
                <a:lnTo>
                  <a:pt x="1552405" y="596"/>
                </a:lnTo>
                <a:lnTo>
                  <a:pt x="1725344" y="1098"/>
                </a:lnTo>
                <a:lnTo>
                  <a:pt x="1675627" y="18504"/>
                </a:lnTo>
                <a:cubicBezTo>
                  <a:pt x="1537069" y="66995"/>
                  <a:pt x="1230291" y="184563"/>
                  <a:pt x="1212597" y="195928"/>
                </a:cubicBezTo>
                <a:cubicBezTo>
                  <a:pt x="1183669" y="214541"/>
                  <a:pt x="1086044" y="228340"/>
                  <a:pt x="1040884" y="220201"/>
                </a:cubicBezTo>
                <a:lnTo>
                  <a:pt x="1040879" y="220209"/>
                </a:lnTo>
                <a:cubicBezTo>
                  <a:pt x="1008242" y="214324"/>
                  <a:pt x="997798" y="208753"/>
                  <a:pt x="948671" y="171021"/>
                </a:cubicBezTo>
                <a:cubicBezTo>
                  <a:pt x="923604" y="151755"/>
                  <a:pt x="867202" y="108806"/>
                  <a:pt x="823335" y="75584"/>
                </a:cubicBezTo>
                <a:cubicBezTo>
                  <a:pt x="779492" y="42359"/>
                  <a:pt x="739212" y="11789"/>
                  <a:pt x="733806" y="7649"/>
                </a:cubicBezTo>
                <a:lnTo>
                  <a:pt x="724024" y="120"/>
                </a:lnTo>
                <a:lnTo>
                  <a:pt x="870201" y="121"/>
                </a:lnTo>
                <a:lnTo>
                  <a:pt x="1016401" y="122"/>
                </a:lnTo>
                <a:lnTo>
                  <a:pt x="1072631" y="43620"/>
                </a:lnTo>
                <a:cubicBezTo>
                  <a:pt x="1103557" y="67543"/>
                  <a:pt x="1131204" y="88275"/>
                  <a:pt x="1134070" y="89691"/>
                </a:cubicBezTo>
                <a:cubicBezTo>
                  <a:pt x="1138781" y="92018"/>
                  <a:pt x="1146574" y="89423"/>
                  <a:pt x="1215462" y="62591"/>
                </a:cubicBezTo>
                <a:cubicBezTo>
                  <a:pt x="1257364" y="46270"/>
                  <a:pt x="1311403" y="25531"/>
                  <a:pt x="1335549" y="16505"/>
                </a:cubicBezTo>
                <a:close/>
                <a:moveTo>
                  <a:pt x="8092285" y="61"/>
                </a:moveTo>
                <a:lnTo>
                  <a:pt x="8165054" y="579"/>
                </a:lnTo>
                <a:lnTo>
                  <a:pt x="8237798" y="1097"/>
                </a:lnTo>
                <a:lnTo>
                  <a:pt x="8144165" y="30052"/>
                </a:lnTo>
                <a:cubicBezTo>
                  <a:pt x="8030600" y="65120"/>
                  <a:pt x="8017747" y="67327"/>
                  <a:pt x="7972135" y="59541"/>
                </a:cubicBezTo>
                <a:lnTo>
                  <a:pt x="7972086" y="59541"/>
                </a:lnTo>
                <a:cubicBezTo>
                  <a:pt x="7956603" y="56898"/>
                  <a:pt x="7879436" y="32562"/>
                  <a:pt x="7815293" y="10153"/>
                </a:cubicBezTo>
                <a:lnTo>
                  <a:pt x="7787031" y="265"/>
                </a:lnTo>
                <a:lnTo>
                  <a:pt x="7845275" y="192"/>
                </a:lnTo>
                <a:lnTo>
                  <a:pt x="7903765" y="120"/>
                </a:lnTo>
                <a:lnTo>
                  <a:pt x="7946773" y="13805"/>
                </a:lnTo>
                <a:cubicBezTo>
                  <a:pt x="7998799" y="30340"/>
                  <a:pt x="7989068" y="30343"/>
                  <a:pt x="8045542" y="13775"/>
                </a:cubicBezTo>
                <a:close/>
                <a:moveTo>
                  <a:pt x="7683838" y="56"/>
                </a:moveTo>
                <a:lnTo>
                  <a:pt x="7746407" y="22206"/>
                </a:lnTo>
                <a:cubicBezTo>
                  <a:pt x="7780813" y="34388"/>
                  <a:pt x="7829989" y="51321"/>
                  <a:pt x="7855671" y="59837"/>
                </a:cubicBezTo>
                <a:cubicBezTo>
                  <a:pt x="7955694" y="92999"/>
                  <a:pt x="7965524" y="87724"/>
                  <a:pt x="7612371" y="190207"/>
                </a:cubicBezTo>
                <a:cubicBezTo>
                  <a:pt x="7580792" y="199373"/>
                  <a:pt x="7548450" y="201682"/>
                  <a:pt x="7521073" y="196730"/>
                </a:cubicBezTo>
                <a:lnTo>
                  <a:pt x="7521245" y="196730"/>
                </a:lnTo>
                <a:cubicBezTo>
                  <a:pt x="7488633" y="190830"/>
                  <a:pt x="7347126" y="133497"/>
                  <a:pt x="7186868" y="61244"/>
                </a:cubicBezTo>
                <a:cubicBezTo>
                  <a:pt x="7119580" y="30907"/>
                  <a:pt x="7108078" y="22849"/>
                  <a:pt x="7116606" y="12045"/>
                </a:cubicBezTo>
                <a:cubicBezTo>
                  <a:pt x="7125207" y="1177"/>
                  <a:pt x="7125699" y="1138"/>
                  <a:pt x="7258629" y="732"/>
                </a:cubicBezTo>
                <a:cubicBezTo>
                  <a:pt x="7360962" y="420"/>
                  <a:pt x="7379861" y="772"/>
                  <a:pt x="7371677" y="2839"/>
                </a:cubicBezTo>
                <a:cubicBezTo>
                  <a:pt x="7365755" y="4335"/>
                  <a:pt x="7362141" y="6361"/>
                  <a:pt x="7362609" y="7943"/>
                </a:cubicBezTo>
                <a:cubicBezTo>
                  <a:pt x="7363223" y="10110"/>
                  <a:pt x="7362683" y="10122"/>
                  <a:pt x="7359488" y="8010"/>
                </a:cubicBezTo>
                <a:cubicBezTo>
                  <a:pt x="7356244" y="5871"/>
                  <a:pt x="7354745" y="6056"/>
                  <a:pt x="7350321" y="9146"/>
                </a:cubicBezTo>
                <a:cubicBezTo>
                  <a:pt x="7347421" y="11176"/>
                  <a:pt x="7345922" y="11643"/>
                  <a:pt x="7347003" y="10184"/>
                </a:cubicBezTo>
                <a:cubicBezTo>
                  <a:pt x="7349068" y="7385"/>
                  <a:pt x="7344472" y="8043"/>
                  <a:pt x="7331127" y="12460"/>
                </a:cubicBezTo>
                <a:cubicBezTo>
                  <a:pt x="7327760" y="13579"/>
                  <a:pt x="7321788" y="14781"/>
                  <a:pt x="7317881" y="15131"/>
                </a:cubicBezTo>
                <a:cubicBezTo>
                  <a:pt x="7313949" y="15482"/>
                  <a:pt x="7309255" y="16756"/>
                  <a:pt x="7307437" y="17963"/>
                </a:cubicBezTo>
                <a:cubicBezTo>
                  <a:pt x="7305593" y="19170"/>
                  <a:pt x="7304094" y="19474"/>
                  <a:pt x="7304094" y="18638"/>
                </a:cubicBezTo>
                <a:cubicBezTo>
                  <a:pt x="7304094" y="17802"/>
                  <a:pt x="7301710" y="18794"/>
                  <a:pt x="7298761" y="20842"/>
                </a:cubicBezTo>
                <a:cubicBezTo>
                  <a:pt x="7295836" y="22891"/>
                  <a:pt x="7294239" y="23467"/>
                  <a:pt x="7295222" y="22123"/>
                </a:cubicBezTo>
                <a:cubicBezTo>
                  <a:pt x="7296205" y="20779"/>
                  <a:pt x="7295836" y="19679"/>
                  <a:pt x="7294411" y="19679"/>
                </a:cubicBezTo>
                <a:cubicBezTo>
                  <a:pt x="7292986" y="19679"/>
                  <a:pt x="7291806" y="20339"/>
                  <a:pt x="7291806" y="21145"/>
                </a:cubicBezTo>
                <a:cubicBezTo>
                  <a:pt x="7291806" y="21952"/>
                  <a:pt x="7288218" y="22813"/>
                  <a:pt x="7283844" y="23059"/>
                </a:cubicBezTo>
                <a:cubicBezTo>
                  <a:pt x="7279469" y="23305"/>
                  <a:pt x="7275488" y="24410"/>
                  <a:pt x="7275021" y="25515"/>
                </a:cubicBezTo>
                <a:cubicBezTo>
                  <a:pt x="7274579" y="26620"/>
                  <a:pt x="7273202" y="27037"/>
                  <a:pt x="7271998" y="26443"/>
                </a:cubicBezTo>
                <a:cubicBezTo>
                  <a:pt x="7270794" y="25849"/>
                  <a:pt x="7267280" y="26459"/>
                  <a:pt x="7264208" y="27798"/>
                </a:cubicBezTo>
                <a:cubicBezTo>
                  <a:pt x="7261136" y="29137"/>
                  <a:pt x="7256245" y="30006"/>
                  <a:pt x="7253345" y="29728"/>
                </a:cubicBezTo>
                <a:cubicBezTo>
                  <a:pt x="7250420" y="29450"/>
                  <a:pt x="7247299" y="30169"/>
                  <a:pt x="7246415" y="31325"/>
                </a:cubicBezTo>
                <a:cubicBezTo>
                  <a:pt x="7245505" y="32482"/>
                  <a:pt x="7243761" y="32922"/>
                  <a:pt x="7242483" y="32303"/>
                </a:cubicBezTo>
                <a:cubicBezTo>
                  <a:pt x="7241229" y="31684"/>
                  <a:pt x="7240197" y="32533"/>
                  <a:pt x="7240197" y="34189"/>
                </a:cubicBezTo>
                <a:cubicBezTo>
                  <a:pt x="7240197" y="35845"/>
                  <a:pt x="7242974" y="37751"/>
                  <a:pt x="7246341" y="38426"/>
                </a:cubicBezTo>
                <a:cubicBezTo>
                  <a:pt x="7249732" y="39101"/>
                  <a:pt x="7252485" y="40489"/>
                  <a:pt x="7252485" y="41511"/>
                </a:cubicBezTo>
                <a:cubicBezTo>
                  <a:pt x="7252485" y="42533"/>
                  <a:pt x="7253492" y="42872"/>
                  <a:pt x="7254746" y="42264"/>
                </a:cubicBezTo>
                <a:cubicBezTo>
                  <a:pt x="7255975" y="41657"/>
                  <a:pt x="7257351" y="41979"/>
                  <a:pt x="7257818" y="42980"/>
                </a:cubicBezTo>
                <a:cubicBezTo>
                  <a:pt x="7258261" y="43981"/>
                  <a:pt x="7260251" y="45086"/>
                  <a:pt x="7262217" y="45436"/>
                </a:cubicBezTo>
                <a:cubicBezTo>
                  <a:pt x="7264208" y="45785"/>
                  <a:pt x="7267968" y="47580"/>
                  <a:pt x="7270597" y="49425"/>
                </a:cubicBezTo>
                <a:cubicBezTo>
                  <a:pt x="7273202" y="51269"/>
                  <a:pt x="7276299" y="52317"/>
                  <a:pt x="7277429" y="51753"/>
                </a:cubicBezTo>
                <a:cubicBezTo>
                  <a:pt x="7278413" y="51186"/>
                  <a:pt x="7279395" y="51708"/>
                  <a:pt x="7279395" y="52910"/>
                </a:cubicBezTo>
                <a:cubicBezTo>
                  <a:pt x="7279395" y="54112"/>
                  <a:pt x="7280501" y="54552"/>
                  <a:pt x="7281853" y="53888"/>
                </a:cubicBezTo>
                <a:cubicBezTo>
                  <a:pt x="7283205" y="53223"/>
                  <a:pt x="7284310" y="53663"/>
                  <a:pt x="7284310" y="54865"/>
                </a:cubicBezTo>
                <a:cubicBezTo>
                  <a:pt x="7284310" y="56067"/>
                  <a:pt x="7285416" y="56507"/>
                  <a:pt x="7286768" y="55843"/>
                </a:cubicBezTo>
                <a:cubicBezTo>
                  <a:pt x="7288120" y="55178"/>
                  <a:pt x="7289226" y="55425"/>
                  <a:pt x="7289226" y="56391"/>
                </a:cubicBezTo>
                <a:cubicBezTo>
                  <a:pt x="7289226" y="58277"/>
                  <a:pt x="7301538" y="63592"/>
                  <a:pt x="7304585" y="63026"/>
                </a:cubicBezTo>
                <a:cubicBezTo>
                  <a:pt x="7305617" y="62838"/>
                  <a:pt x="7306429" y="63617"/>
                  <a:pt x="7306429" y="64755"/>
                </a:cubicBezTo>
                <a:cubicBezTo>
                  <a:pt x="7306429" y="65894"/>
                  <a:pt x="7307534" y="66282"/>
                  <a:pt x="7308886" y="65617"/>
                </a:cubicBezTo>
                <a:cubicBezTo>
                  <a:pt x="7310238" y="64953"/>
                  <a:pt x="7311344" y="65393"/>
                  <a:pt x="7311344" y="66595"/>
                </a:cubicBezTo>
                <a:cubicBezTo>
                  <a:pt x="7311344" y="67797"/>
                  <a:pt x="7312449" y="68237"/>
                  <a:pt x="7313801" y="67572"/>
                </a:cubicBezTo>
                <a:cubicBezTo>
                  <a:pt x="7315153" y="66908"/>
                  <a:pt x="7316259" y="67348"/>
                  <a:pt x="7316259" y="68550"/>
                </a:cubicBezTo>
                <a:cubicBezTo>
                  <a:pt x="7316259" y="69752"/>
                  <a:pt x="7317365" y="70192"/>
                  <a:pt x="7318716" y="69527"/>
                </a:cubicBezTo>
                <a:cubicBezTo>
                  <a:pt x="7320068" y="68863"/>
                  <a:pt x="7321174" y="69251"/>
                  <a:pt x="7321174" y="70390"/>
                </a:cubicBezTo>
                <a:cubicBezTo>
                  <a:pt x="7321174" y="71528"/>
                  <a:pt x="7322403" y="72460"/>
                  <a:pt x="7323878" y="72460"/>
                </a:cubicBezTo>
                <a:cubicBezTo>
                  <a:pt x="7325352" y="72460"/>
                  <a:pt x="7329775" y="74279"/>
                  <a:pt x="7333708" y="76503"/>
                </a:cubicBezTo>
                <a:cubicBezTo>
                  <a:pt x="7337640" y="78726"/>
                  <a:pt x="7340835" y="79983"/>
                  <a:pt x="7340835" y="79296"/>
                </a:cubicBezTo>
                <a:cubicBezTo>
                  <a:pt x="7340835" y="78608"/>
                  <a:pt x="7342604" y="79436"/>
                  <a:pt x="7344718" y="81136"/>
                </a:cubicBezTo>
                <a:cubicBezTo>
                  <a:pt x="7346855" y="82835"/>
                  <a:pt x="7349633" y="83726"/>
                  <a:pt x="7350862" y="83115"/>
                </a:cubicBezTo>
                <a:cubicBezTo>
                  <a:pt x="7352115" y="82504"/>
                  <a:pt x="7353122" y="82773"/>
                  <a:pt x="7353122" y="83712"/>
                </a:cubicBezTo>
                <a:cubicBezTo>
                  <a:pt x="7353122" y="84652"/>
                  <a:pt x="7357079" y="86918"/>
                  <a:pt x="7361896" y="88748"/>
                </a:cubicBezTo>
                <a:cubicBezTo>
                  <a:pt x="7366737" y="90578"/>
                  <a:pt x="7370031" y="91242"/>
                  <a:pt x="7369244" y="90223"/>
                </a:cubicBezTo>
                <a:cubicBezTo>
                  <a:pt x="7368458" y="89203"/>
                  <a:pt x="7369195" y="87728"/>
                  <a:pt x="7370915" y="86944"/>
                </a:cubicBezTo>
                <a:cubicBezTo>
                  <a:pt x="7372611" y="86159"/>
                  <a:pt x="7373201" y="86247"/>
                  <a:pt x="7372169" y="87139"/>
                </a:cubicBezTo>
                <a:cubicBezTo>
                  <a:pt x="7369883" y="89152"/>
                  <a:pt x="7377280" y="95919"/>
                  <a:pt x="7381778" y="95919"/>
                </a:cubicBezTo>
                <a:cubicBezTo>
                  <a:pt x="7383597" y="95919"/>
                  <a:pt x="7385071" y="96705"/>
                  <a:pt x="7385071" y="97665"/>
                </a:cubicBezTo>
                <a:cubicBezTo>
                  <a:pt x="7385071" y="98625"/>
                  <a:pt x="7386791" y="99935"/>
                  <a:pt x="7388905" y="100575"/>
                </a:cubicBezTo>
                <a:cubicBezTo>
                  <a:pt x="7391411" y="101341"/>
                  <a:pt x="7392173" y="100912"/>
                  <a:pt x="7391165" y="99318"/>
                </a:cubicBezTo>
                <a:cubicBezTo>
                  <a:pt x="7390330" y="97986"/>
                  <a:pt x="7391362" y="98604"/>
                  <a:pt x="7393500" y="100692"/>
                </a:cubicBezTo>
                <a:cubicBezTo>
                  <a:pt x="7395638" y="102779"/>
                  <a:pt x="7397359" y="103816"/>
                  <a:pt x="7397359" y="102996"/>
                </a:cubicBezTo>
                <a:cubicBezTo>
                  <a:pt x="7397359" y="102176"/>
                  <a:pt x="7399177" y="102952"/>
                  <a:pt x="7401414" y="104722"/>
                </a:cubicBezTo>
                <a:cubicBezTo>
                  <a:pt x="7404682" y="107320"/>
                  <a:pt x="7405862" y="107440"/>
                  <a:pt x="7407509" y="105350"/>
                </a:cubicBezTo>
                <a:cubicBezTo>
                  <a:pt x="7409081" y="103383"/>
                  <a:pt x="7409597" y="103583"/>
                  <a:pt x="7409622" y="106183"/>
                </a:cubicBezTo>
                <a:cubicBezTo>
                  <a:pt x="7409646" y="109255"/>
                  <a:pt x="7412375" y="110497"/>
                  <a:pt x="7417634" y="109836"/>
                </a:cubicBezTo>
                <a:cubicBezTo>
                  <a:pt x="7418666" y="109708"/>
                  <a:pt x="7419477" y="110536"/>
                  <a:pt x="7419477" y="111674"/>
                </a:cubicBezTo>
                <a:cubicBezTo>
                  <a:pt x="7419477" y="112813"/>
                  <a:pt x="7420583" y="113201"/>
                  <a:pt x="7421934" y="112536"/>
                </a:cubicBezTo>
                <a:cubicBezTo>
                  <a:pt x="7423286" y="111872"/>
                  <a:pt x="7424392" y="112126"/>
                  <a:pt x="7424392" y="113102"/>
                </a:cubicBezTo>
                <a:cubicBezTo>
                  <a:pt x="7424392" y="114844"/>
                  <a:pt x="7440464" y="121381"/>
                  <a:pt x="7445281" y="121597"/>
                </a:cubicBezTo>
                <a:cubicBezTo>
                  <a:pt x="7446633" y="121658"/>
                  <a:pt x="7448304" y="122283"/>
                  <a:pt x="7448968" y="122987"/>
                </a:cubicBezTo>
                <a:cubicBezTo>
                  <a:pt x="7450295" y="124356"/>
                  <a:pt x="7470791" y="133063"/>
                  <a:pt x="7472708" y="133063"/>
                </a:cubicBezTo>
                <a:cubicBezTo>
                  <a:pt x="7473322" y="133063"/>
                  <a:pt x="7473150" y="131964"/>
                  <a:pt x="7472290" y="130620"/>
                </a:cubicBezTo>
                <a:cubicBezTo>
                  <a:pt x="7471430" y="129276"/>
                  <a:pt x="7472191" y="129560"/>
                  <a:pt x="7473985" y="131252"/>
                </a:cubicBezTo>
                <a:cubicBezTo>
                  <a:pt x="7479417" y="136387"/>
                  <a:pt x="7500257" y="145191"/>
                  <a:pt x="7503354" y="143665"/>
                </a:cubicBezTo>
                <a:cubicBezTo>
                  <a:pt x="7505074" y="142823"/>
                  <a:pt x="7505615" y="143069"/>
                  <a:pt x="7504680" y="144264"/>
                </a:cubicBezTo>
                <a:cubicBezTo>
                  <a:pt x="7503182" y="146208"/>
                  <a:pt x="7517042" y="152087"/>
                  <a:pt x="7520851" y="151123"/>
                </a:cubicBezTo>
                <a:cubicBezTo>
                  <a:pt x="7521883" y="150867"/>
                  <a:pt x="7522695" y="151590"/>
                  <a:pt x="7522695" y="152729"/>
                </a:cubicBezTo>
                <a:cubicBezTo>
                  <a:pt x="7522695" y="153867"/>
                  <a:pt x="7523800" y="154255"/>
                  <a:pt x="7525152" y="153590"/>
                </a:cubicBezTo>
                <a:cubicBezTo>
                  <a:pt x="7526504" y="152926"/>
                  <a:pt x="7527610" y="153255"/>
                  <a:pt x="7527610" y="154321"/>
                </a:cubicBezTo>
                <a:cubicBezTo>
                  <a:pt x="7527610" y="158267"/>
                  <a:pt x="7537711" y="158931"/>
                  <a:pt x="7541495" y="155234"/>
                </a:cubicBezTo>
                <a:cubicBezTo>
                  <a:pt x="7543535" y="153255"/>
                  <a:pt x="7544494" y="152735"/>
                  <a:pt x="7543633" y="154079"/>
                </a:cubicBezTo>
                <a:cubicBezTo>
                  <a:pt x="7542773" y="155423"/>
                  <a:pt x="7543240" y="156523"/>
                  <a:pt x="7544690" y="156523"/>
                </a:cubicBezTo>
                <a:cubicBezTo>
                  <a:pt x="7546115" y="156523"/>
                  <a:pt x="7547270" y="155549"/>
                  <a:pt x="7547270" y="154359"/>
                </a:cubicBezTo>
                <a:cubicBezTo>
                  <a:pt x="7547270" y="153169"/>
                  <a:pt x="7548941" y="152701"/>
                  <a:pt x="7550957" y="153320"/>
                </a:cubicBezTo>
                <a:cubicBezTo>
                  <a:pt x="7552997" y="153939"/>
                  <a:pt x="7554643" y="153621"/>
                  <a:pt x="7554643" y="152613"/>
                </a:cubicBezTo>
                <a:cubicBezTo>
                  <a:pt x="7554643" y="151605"/>
                  <a:pt x="7556486" y="151343"/>
                  <a:pt x="7558747" y="152029"/>
                </a:cubicBezTo>
                <a:cubicBezTo>
                  <a:pt x="7561721" y="152941"/>
                  <a:pt x="7562286" y="152572"/>
                  <a:pt x="7560787" y="150658"/>
                </a:cubicBezTo>
                <a:cubicBezTo>
                  <a:pt x="7559337" y="148786"/>
                  <a:pt x="7559853" y="148368"/>
                  <a:pt x="7562556" y="149194"/>
                </a:cubicBezTo>
                <a:cubicBezTo>
                  <a:pt x="7564621" y="149829"/>
                  <a:pt x="7569241" y="149151"/>
                  <a:pt x="7572780" y="147687"/>
                </a:cubicBezTo>
                <a:cubicBezTo>
                  <a:pt x="7576319" y="146223"/>
                  <a:pt x="7579219" y="145520"/>
                  <a:pt x="7579219" y="146126"/>
                </a:cubicBezTo>
                <a:cubicBezTo>
                  <a:pt x="7579219" y="146731"/>
                  <a:pt x="7580890" y="146132"/>
                  <a:pt x="7582905" y="144793"/>
                </a:cubicBezTo>
                <a:cubicBezTo>
                  <a:pt x="7584945" y="143455"/>
                  <a:pt x="7586591" y="143015"/>
                  <a:pt x="7586591" y="143816"/>
                </a:cubicBezTo>
                <a:cubicBezTo>
                  <a:pt x="7586591" y="144617"/>
                  <a:pt x="7588435" y="144065"/>
                  <a:pt x="7590671" y="142589"/>
                </a:cubicBezTo>
                <a:cubicBezTo>
                  <a:pt x="7592908" y="141113"/>
                  <a:pt x="7596938" y="140202"/>
                  <a:pt x="7599617" y="140564"/>
                </a:cubicBezTo>
                <a:cubicBezTo>
                  <a:pt x="7603377" y="141070"/>
                  <a:pt x="7604114" y="140443"/>
                  <a:pt x="7602861" y="137844"/>
                </a:cubicBezTo>
                <a:cubicBezTo>
                  <a:pt x="7601558" y="135157"/>
                  <a:pt x="7601927" y="134918"/>
                  <a:pt x="7604581" y="136680"/>
                </a:cubicBezTo>
                <a:cubicBezTo>
                  <a:pt x="7606424" y="137898"/>
                  <a:pt x="7608710" y="138290"/>
                  <a:pt x="7609644" y="137552"/>
                </a:cubicBezTo>
                <a:cubicBezTo>
                  <a:pt x="7610553" y="136813"/>
                  <a:pt x="7613035" y="136009"/>
                  <a:pt x="7615124" y="135764"/>
                </a:cubicBezTo>
                <a:cubicBezTo>
                  <a:pt x="7617213" y="135520"/>
                  <a:pt x="7620777" y="134668"/>
                  <a:pt x="7623037" y="133872"/>
                </a:cubicBezTo>
                <a:cubicBezTo>
                  <a:pt x="7625298" y="133075"/>
                  <a:pt x="7628247" y="132308"/>
                  <a:pt x="7629599" y="132166"/>
                </a:cubicBezTo>
                <a:cubicBezTo>
                  <a:pt x="7630951" y="132024"/>
                  <a:pt x="7631737" y="130700"/>
                  <a:pt x="7631319" y="129223"/>
                </a:cubicBezTo>
                <a:cubicBezTo>
                  <a:pt x="7630705" y="127077"/>
                  <a:pt x="7631294" y="127016"/>
                  <a:pt x="7634170" y="128918"/>
                </a:cubicBezTo>
                <a:cubicBezTo>
                  <a:pt x="7636652" y="130562"/>
                  <a:pt x="7638274" y="130655"/>
                  <a:pt x="7639380" y="129217"/>
                </a:cubicBezTo>
                <a:cubicBezTo>
                  <a:pt x="7640290" y="128072"/>
                  <a:pt x="7642034" y="127641"/>
                  <a:pt x="7643288" y="128260"/>
                </a:cubicBezTo>
                <a:cubicBezTo>
                  <a:pt x="7644566" y="128878"/>
                  <a:pt x="7645573" y="128453"/>
                  <a:pt x="7645573" y="127314"/>
                </a:cubicBezTo>
                <a:cubicBezTo>
                  <a:pt x="7645573" y="126175"/>
                  <a:pt x="7646409" y="125348"/>
                  <a:pt x="7647416" y="125475"/>
                </a:cubicBezTo>
                <a:cubicBezTo>
                  <a:pt x="7648448" y="125602"/>
                  <a:pt x="7650095" y="125493"/>
                  <a:pt x="7651103" y="125231"/>
                </a:cubicBezTo>
                <a:cubicBezTo>
                  <a:pt x="7652135" y="124969"/>
                  <a:pt x="7654052" y="124535"/>
                  <a:pt x="7655403" y="124266"/>
                </a:cubicBezTo>
                <a:cubicBezTo>
                  <a:pt x="7656755" y="123997"/>
                  <a:pt x="7658426" y="123558"/>
                  <a:pt x="7659090" y="123289"/>
                </a:cubicBezTo>
                <a:cubicBezTo>
                  <a:pt x="7659778" y="123020"/>
                  <a:pt x="7661424" y="122580"/>
                  <a:pt x="7662776" y="122311"/>
                </a:cubicBezTo>
                <a:cubicBezTo>
                  <a:pt x="7664128" y="122042"/>
                  <a:pt x="7665529" y="121647"/>
                  <a:pt x="7665848" y="121433"/>
                </a:cubicBezTo>
                <a:cubicBezTo>
                  <a:pt x="7666192" y="121219"/>
                  <a:pt x="7668994" y="120671"/>
                  <a:pt x="7672066" y="120215"/>
                </a:cubicBezTo>
                <a:cubicBezTo>
                  <a:pt x="7675138" y="119760"/>
                  <a:pt x="7681773" y="117936"/>
                  <a:pt x="7686811" y="116164"/>
                </a:cubicBezTo>
                <a:cubicBezTo>
                  <a:pt x="7691849" y="114391"/>
                  <a:pt x="7697428" y="112697"/>
                  <a:pt x="7699222" y="112400"/>
                </a:cubicBezTo>
                <a:cubicBezTo>
                  <a:pt x="7701016" y="112103"/>
                  <a:pt x="7704334" y="111209"/>
                  <a:pt x="7706595" y="110412"/>
                </a:cubicBezTo>
                <a:cubicBezTo>
                  <a:pt x="7711387" y="108722"/>
                  <a:pt x="7713427" y="108228"/>
                  <a:pt x="7716990" y="107893"/>
                </a:cubicBezTo>
                <a:cubicBezTo>
                  <a:pt x="7718440" y="107759"/>
                  <a:pt x="7719103" y="106989"/>
                  <a:pt x="7718465" y="106183"/>
                </a:cubicBezTo>
                <a:cubicBezTo>
                  <a:pt x="7717851" y="105376"/>
                  <a:pt x="7720775" y="104614"/>
                  <a:pt x="7724977" y="104488"/>
                </a:cubicBezTo>
                <a:cubicBezTo>
                  <a:pt x="7729180" y="104363"/>
                  <a:pt x="7733038" y="103257"/>
                  <a:pt x="7733554" y="102032"/>
                </a:cubicBezTo>
                <a:cubicBezTo>
                  <a:pt x="7734046" y="100807"/>
                  <a:pt x="7735397" y="100257"/>
                  <a:pt x="7736528" y="100809"/>
                </a:cubicBezTo>
                <a:cubicBezTo>
                  <a:pt x="7737633" y="101361"/>
                  <a:pt x="7741689" y="100780"/>
                  <a:pt x="7745522" y="99518"/>
                </a:cubicBezTo>
                <a:cubicBezTo>
                  <a:pt x="7749356" y="98257"/>
                  <a:pt x="7753042" y="97113"/>
                  <a:pt x="7753706" y="96977"/>
                </a:cubicBezTo>
                <a:cubicBezTo>
                  <a:pt x="7760907" y="95530"/>
                  <a:pt x="7775259" y="91090"/>
                  <a:pt x="7777667" y="89560"/>
                </a:cubicBezTo>
                <a:cubicBezTo>
                  <a:pt x="7779363" y="88494"/>
                  <a:pt x="7780739" y="88221"/>
                  <a:pt x="7780739" y="88953"/>
                </a:cubicBezTo>
                <a:cubicBezTo>
                  <a:pt x="7780739" y="89686"/>
                  <a:pt x="7782140" y="89599"/>
                  <a:pt x="7783811" y="88760"/>
                </a:cubicBezTo>
                <a:cubicBezTo>
                  <a:pt x="7785507" y="87922"/>
                  <a:pt x="7789071" y="86965"/>
                  <a:pt x="7791749" y="86634"/>
                </a:cubicBezTo>
                <a:cubicBezTo>
                  <a:pt x="7794428" y="86303"/>
                  <a:pt x="7797476" y="85186"/>
                  <a:pt x="7798532" y="84150"/>
                </a:cubicBezTo>
                <a:cubicBezTo>
                  <a:pt x="7799589" y="83115"/>
                  <a:pt x="7799712" y="82703"/>
                  <a:pt x="7798778" y="83236"/>
                </a:cubicBezTo>
                <a:cubicBezTo>
                  <a:pt x="7797869" y="83768"/>
                  <a:pt x="7794428" y="82808"/>
                  <a:pt x="7791159" y="81102"/>
                </a:cubicBezTo>
                <a:cubicBezTo>
                  <a:pt x="7787891" y="79397"/>
                  <a:pt x="7782288" y="77579"/>
                  <a:pt x="7778699" y="77062"/>
                </a:cubicBezTo>
                <a:cubicBezTo>
                  <a:pt x="7775111" y="76545"/>
                  <a:pt x="7770442" y="74857"/>
                  <a:pt x="7768279" y="73310"/>
                </a:cubicBezTo>
                <a:cubicBezTo>
                  <a:pt x="7766142" y="71762"/>
                  <a:pt x="7763635" y="71085"/>
                  <a:pt x="7762725" y="71804"/>
                </a:cubicBezTo>
                <a:cubicBezTo>
                  <a:pt x="7761841" y="72523"/>
                  <a:pt x="7761079" y="72033"/>
                  <a:pt x="7761079" y="70716"/>
                </a:cubicBezTo>
                <a:cubicBezTo>
                  <a:pt x="7761079" y="69398"/>
                  <a:pt x="7760071" y="68826"/>
                  <a:pt x="7758793" y="69444"/>
                </a:cubicBezTo>
                <a:cubicBezTo>
                  <a:pt x="7757540" y="70063"/>
                  <a:pt x="7755820" y="69675"/>
                  <a:pt x="7754959" y="68582"/>
                </a:cubicBezTo>
                <a:cubicBezTo>
                  <a:pt x="7754222" y="67489"/>
                  <a:pt x="7751273" y="66596"/>
                  <a:pt x="7748816" y="66596"/>
                </a:cubicBezTo>
                <a:cubicBezTo>
                  <a:pt x="7746309" y="66596"/>
                  <a:pt x="7743900" y="65768"/>
                  <a:pt x="7743434" y="64756"/>
                </a:cubicBezTo>
                <a:cubicBezTo>
                  <a:pt x="7742991" y="63744"/>
                  <a:pt x="7739452" y="62463"/>
                  <a:pt x="7735570" y="61909"/>
                </a:cubicBezTo>
                <a:cubicBezTo>
                  <a:pt x="7731686" y="61356"/>
                  <a:pt x="7726403" y="59397"/>
                  <a:pt x="7723847" y="57556"/>
                </a:cubicBezTo>
                <a:cubicBezTo>
                  <a:pt x="7721291" y="55715"/>
                  <a:pt x="7717285" y="54039"/>
                  <a:pt x="7714950" y="53831"/>
                </a:cubicBezTo>
                <a:cubicBezTo>
                  <a:pt x="7708659" y="53276"/>
                  <a:pt x="7701409" y="50754"/>
                  <a:pt x="7696543" y="47424"/>
                </a:cubicBezTo>
                <a:cubicBezTo>
                  <a:pt x="7694184" y="45808"/>
                  <a:pt x="7692218" y="45282"/>
                  <a:pt x="7692218" y="46255"/>
                </a:cubicBezTo>
                <a:cubicBezTo>
                  <a:pt x="7692193" y="47228"/>
                  <a:pt x="7691259" y="46871"/>
                  <a:pt x="7690129" y="45462"/>
                </a:cubicBezTo>
                <a:cubicBezTo>
                  <a:pt x="7688998" y="44053"/>
                  <a:pt x="7684132" y="42734"/>
                  <a:pt x="7679340" y="42530"/>
                </a:cubicBezTo>
                <a:cubicBezTo>
                  <a:pt x="7674523" y="42326"/>
                  <a:pt x="7670985" y="41822"/>
                  <a:pt x="7671501" y="41411"/>
                </a:cubicBezTo>
                <a:cubicBezTo>
                  <a:pt x="7675088" y="38485"/>
                  <a:pt x="7637635" y="24370"/>
                  <a:pt x="7632695" y="26794"/>
                </a:cubicBezTo>
                <a:cubicBezTo>
                  <a:pt x="7631245" y="27513"/>
                  <a:pt x="7630705" y="27261"/>
                  <a:pt x="7631491" y="26235"/>
                </a:cubicBezTo>
                <a:cubicBezTo>
                  <a:pt x="7632302" y="25209"/>
                  <a:pt x="7630680" y="23249"/>
                  <a:pt x="7627928" y="21879"/>
                </a:cubicBezTo>
                <a:cubicBezTo>
                  <a:pt x="7623799" y="19833"/>
                  <a:pt x="7623258" y="19850"/>
                  <a:pt x="7624758" y="21976"/>
                </a:cubicBezTo>
                <a:cubicBezTo>
                  <a:pt x="7625790" y="23400"/>
                  <a:pt x="7624168" y="22566"/>
                  <a:pt x="7621194" y="20122"/>
                </a:cubicBezTo>
                <a:cubicBezTo>
                  <a:pt x="7618196" y="17679"/>
                  <a:pt x="7614730" y="16192"/>
                  <a:pt x="7613452" y="16817"/>
                </a:cubicBezTo>
                <a:cubicBezTo>
                  <a:pt x="7612175" y="17442"/>
                  <a:pt x="7611142" y="17115"/>
                  <a:pt x="7611142" y="16092"/>
                </a:cubicBezTo>
                <a:cubicBezTo>
                  <a:pt x="7611142" y="15068"/>
                  <a:pt x="7609422" y="13707"/>
                  <a:pt x="7607333" y="13066"/>
                </a:cubicBezTo>
                <a:cubicBezTo>
                  <a:pt x="7604753" y="12278"/>
                  <a:pt x="7604114" y="12673"/>
                  <a:pt x="7605368" y="14287"/>
                </a:cubicBezTo>
                <a:cubicBezTo>
                  <a:pt x="7606400" y="15599"/>
                  <a:pt x="7604090" y="14709"/>
                  <a:pt x="7600256" y="12310"/>
                </a:cubicBezTo>
                <a:cubicBezTo>
                  <a:pt x="7592760" y="7628"/>
                  <a:pt x="7587623" y="6519"/>
                  <a:pt x="7590499" y="10204"/>
                </a:cubicBezTo>
                <a:cubicBezTo>
                  <a:pt x="7591580" y="11614"/>
                  <a:pt x="7591163" y="11930"/>
                  <a:pt x="7589369" y="11046"/>
                </a:cubicBezTo>
                <a:cubicBezTo>
                  <a:pt x="7587771" y="10268"/>
                  <a:pt x="7586985" y="9000"/>
                  <a:pt x="7587575" y="8227"/>
                </a:cubicBezTo>
                <a:cubicBezTo>
                  <a:pt x="7588189" y="7454"/>
                  <a:pt x="7585166" y="5535"/>
                  <a:pt x="7580865" y="3963"/>
                </a:cubicBezTo>
                <a:cubicBezTo>
                  <a:pt x="7573689" y="1341"/>
                  <a:pt x="7577622" y="1062"/>
                  <a:pt x="7628444" y="580"/>
                </a:cubicBezTo>
                <a:close/>
                <a:moveTo>
                  <a:pt x="6454021" y="44"/>
                </a:moveTo>
                <a:lnTo>
                  <a:pt x="6462426" y="5137"/>
                </a:lnTo>
                <a:cubicBezTo>
                  <a:pt x="6467193" y="8034"/>
                  <a:pt x="6472084" y="9606"/>
                  <a:pt x="6473755" y="8783"/>
                </a:cubicBezTo>
                <a:cubicBezTo>
                  <a:pt x="6475549" y="7904"/>
                  <a:pt x="6476065" y="8164"/>
                  <a:pt x="6475058" y="9443"/>
                </a:cubicBezTo>
                <a:cubicBezTo>
                  <a:pt x="6472994" y="12106"/>
                  <a:pt x="6485601" y="19310"/>
                  <a:pt x="6491130" y="18618"/>
                </a:cubicBezTo>
                <a:cubicBezTo>
                  <a:pt x="6493711" y="18294"/>
                  <a:pt x="6494792" y="19078"/>
                  <a:pt x="6494005" y="20713"/>
                </a:cubicBezTo>
                <a:cubicBezTo>
                  <a:pt x="6493047" y="22702"/>
                  <a:pt x="6494989" y="23105"/>
                  <a:pt x="6502165" y="22403"/>
                </a:cubicBezTo>
                <a:cubicBezTo>
                  <a:pt x="6507326" y="21896"/>
                  <a:pt x="6511896" y="20727"/>
                  <a:pt x="6512315" y="19805"/>
                </a:cubicBezTo>
                <a:cubicBezTo>
                  <a:pt x="6512708" y="18884"/>
                  <a:pt x="6515067" y="18553"/>
                  <a:pt x="6517549" y="19070"/>
                </a:cubicBezTo>
                <a:cubicBezTo>
                  <a:pt x="6520031" y="19587"/>
                  <a:pt x="6522759" y="19137"/>
                  <a:pt x="6523594" y="18069"/>
                </a:cubicBezTo>
                <a:cubicBezTo>
                  <a:pt x="6524406" y="17001"/>
                  <a:pt x="6527305" y="16587"/>
                  <a:pt x="6530009" y="17149"/>
                </a:cubicBezTo>
                <a:cubicBezTo>
                  <a:pt x="6532712" y="17711"/>
                  <a:pt x="6534924" y="17271"/>
                  <a:pt x="6534924" y="16171"/>
                </a:cubicBezTo>
                <a:cubicBezTo>
                  <a:pt x="6534924" y="15071"/>
                  <a:pt x="6537136" y="14631"/>
                  <a:pt x="6539839" y="15193"/>
                </a:cubicBezTo>
                <a:cubicBezTo>
                  <a:pt x="6542542" y="15756"/>
                  <a:pt x="6544754" y="15355"/>
                  <a:pt x="6544754" y="14304"/>
                </a:cubicBezTo>
                <a:cubicBezTo>
                  <a:pt x="6544754" y="13252"/>
                  <a:pt x="6547507" y="12813"/>
                  <a:pt x="6550898" y="13326"/>
                </a:cubicBezTo>
                <a:cubicBezTo>
                  <a:pt x="6554634" y="13894"/>
                  <a:pt x="6557042" y="13360"/>
                  <a:pt x="6557042" y="11962"/>
                </a:cubicBezTo>
                <a:cubicBezTo>
                  <a:pt x="6557042" y="10698"/>
                  <a:pt x="6558050" y="10164"/>
                  <a:pt x="6559303" y="10775"/>
                </a:cubicBezTo>
                <a:cubicBezTo>
                  <a:pt x="6561957" y="12083"/>
                  <a:pt x="6607053" y="3724"/>
                  <a:pt x="6608184" y="1712"/>
                </a:cubicBezTo>
                <a:cubicBezTo>
                  <a:pt x="6608627" y="956"/>
                  <a:pt x="6676627" y="345"/>
                  <a:pt x="6759325" y="355"/>
                </a:cubicBezTo>
                <a:cubicBezTo>
                  <a:pt x="6854580" y="367"/>
                  <a:pt x="6907443" y="1038"/>
                  <a:pt x="6903559" y="2187"/>
                </a:cubicBezTo>
                <a:cubicBezTo>
                  <a:pt x="6900168" y="3185"/>
                  <a:pt x="6816832" y="19843"/>
                  <a:pt x="6718357" y="39204"/>
                </a:cubicBezTo>
                <a:cubicBezTo>
                  <a:pt x="6527404" y="76745"/>
                  <a:pt x="6525954" y="76957"/>
                  <a:pt x="6494325" y="71430"/>
                </a:cubicBezTo>
                <a:lnTo>
                  <a:pt x="6494350" y="71431"/>
                </a:lnTo>
                <a:cubicBezTo>
                  <a:pt x="6461197" y="65637"/>
                  <a:pt x="6452423" y="61814"/>
                  <a:pt x="6391181" y="26559"/>
                </a:cubicBezTo>
                <a:lnTo>
                  <a:pt x="6346945" y="1098"/>
                </a:lnTo>
                <a:lnTo>
                  <a:pt x="6400495" y="571"/>
                </a:lnTo>
                <a:close/>
                <a:moveTo>
                  <a:pt x="6250092" y="44"/>
                </a:moveTo>
                <a:lnTo>
                  <a:pt x="6314013" y="37507"/>
                </a:lnTo>
                <a:cubicBezTo>
                  <a:pt x="6377664" y="74845"/>
                  <a:pt x="6385037" y="80387"/>
                  <a:pt x="6385037" y="91059"/>
                </a:cubicBezTo>
                <a:cubicBezTo>
                  <a:pt x="6385037" y="104112"/>
                  <a:pt x="6378869" y="106858"/>
                  <a:pt x="6325785" y="117469"/>
                </a:cubicBezTo>
                <a:cubicBezTo>
                  <a:pt x="6268499" y="128915"/>
                  <a:pt x="6089613" y="166249"/>
                  <a:pt x="6020899" y="181095"/>
                </a:cubicBezTo>
                <a:cubicBezTo>
                  <a:pt x="5957665" y="194753"/>
                  <a:pt x="5942699" y="196071"/>
                  <a:pt x="5911906" y="190686"/>
                </a:cubicBezTo>
                <a:lnTo>
                  <a:pt x="5911832" y="190684"/>
                </a:lnTo>
                <a:cubicBezTo>
                  <a:pt x="5891656" y="187156"/>
                  <a:pt x="5873053" y="181095"/>
                  <a:pt x="5858061" y="173174"/>
                </a:cubicBezTo>
                <a:cubicBezTo>
                  <a:pt x="5838154" y="162645"/>
                  <a:pt x="5655803" y="44252"/>
                  <a:pt x="5600999" y="6240"/>
                </a:cubicBezTo>
                <a:lnTo>
                  <a:pt x="5592397" y="280"/>
                </a:lnTo>
                <a:lnTo>
                  <a:pt x="5650643" y="200"/>
                </a:lnTo>
                <a:lnTo>
                  <a:pt x="5709132" y="121"/>
                </a:lnTo>
                <a:lnTo>
                  <a:pt x="5757719" y="31993"/>
                </a:lnTo>
                <a:cubicBezTo>
                  <a:pt x="5784431" y="49522"/>
                  <a:pt x="5831593" y="79981"/>
                  <a:pt x="5862508" y="99681"/>
                </a:cubicBezTo>
                <a:lnTo>
                  <a:pt x="5918738" y="135498"/>
                </a:lnTo>
                <a:lnTo>
                  <a:pt x="6049284" y="109820"/>
                </a:lnTo>
                <a:cubicBezTo>
                  <a:pt x="6121094" y="95697"/>
                  <a:pt x="6196713" y="80923"/>
                  <a:pt x="6217333" y="76990"/>
                </a:cubicBezTo>
                <a:cubicBezTo>
                  <a:pt x="6262822" y="68307"/>
                  <a:pt x="6265132" y="73792"/>
                  <a:pt x="6199441" y="34333"/>
                </a:cubicBezTo>
                <a:lnTo>
                  <a:pt x="6144121" y="1098"/>
                </a:lnTo>
                <a:lnTo>
                  <a:pt x="6197107" y="571"/>
                </a:lnTo>
                <a:close/>
                <a:moveTo>
                  <a:pt x="2657888" y="29"/>
                </a:moveTo>
                <a:lnTo>
                  <a:pt x="2816155" y="127316"/>
                </a:lnTo>
                <a:cubicBezTo>
                  <a:pt x="2943629" y="229788"/>
                  <a:pt x="2975480" y="254425"/>
                  <a:pt x="2979584" y="253686"/>
                </a:cubicBezTo>
                <a:cubicBezTo>
                  <a:pt x="2982410" y="253179"/>
                  <a:pt x="3013449" y="243977"/>
                  <a:pt x="3048592" y="233235"/>
                </a:cubicBezTo>
                <a:cubicBezTo>
                  <a:pt x="3169922" y="196145"/>
                  <a:pt x="3342395" y="147636"/>
                  <a:pt x="3463307" y="116587"/>
                </a:cubicBezTo>
                <a:cubicBezTo>
                  <a:pt x="3495403" y="108344"/>
                  <a:pt x="3521674" y="100990"/>
                  <a:pt x="3521674" y="100243"/>
                </a:cubicBezTo>
                <a:cubicBezTo>
                  <a:pt x="3521674" y="99496"/>
                  <a:pt x="3493756" y="76666"/>
                  <a:pt x="3459645" y="49508"/>
                </a:cubicBezTo>
                <a:lnTo>
                  <a:pt x="3397714" y="131"/>
                </a:lnTo>
                <a:lnTo>
                  <a:pt x="3484958" y="131"/>
                </a:lnTo>
                <a:lnTo>
                  <a:pt x="3572202" y="131"/>
                </a:lnTo>
                <a:lnTo>
                  <a:pt x="3635386" y="50472"/>
                </a:lnTo>
                <a:cubicBezTo>
                  <a:pt x="3709039" y="109150"/>
                  <a:pt x="3713586" y="115009"/>
                  <a:pt x="3702306" y="136525"/>
                </a:cubicBezTo>
                <a:cubicBezTo>
                  <a:pt x="3692475" y="155226"/>
                  <a:pt x="3683431" y="158829"/>
                  <a:pt x="3571170" y="188785"/>
                </a:cubicBezTo>
                <a:cubicBezTo>
                  <a:pt x="3411821" y="231305"/>
                  <a:pt x="3275991" y="270922"/>
                  <a:pt x="3108901" y="323601"/>
                </a:cubicBezTo>
                <a:cubicBezTo>
                  <a:pt x="3002169" y="357257"/>
                  <a:pt x="2973808" y="362669"/>
                  <a:pt x="2935642" y="356661"/>
                </a:cubicBezTo>
                <a:lnTo>
                  <a:pt x="2935544" y="356655"/>
                </a:lnTo>
                <a:cubicBezTo>
                  <a:pt x="2909789" y="352601"/>
                  <a:pt x="2900868" y="350386"/>
                  <a:pt x="2883222" y="343659"/>
                </a:cubicBezTo>
                <a:lnTo>
                  <a:pt x="2862849" y="335896"/>
                </a:lnTo>
                <a:lnTo>
                  <a:pt x="2653956" y="168506"/>
                </a:lnTo>
                <a:lnTo>
                  <a:pt x="2445171" y="1109"/>
                </a:lnTo>
                <a:lnTo>
                  <a:pt x="2551475" y="569"/>
                </a:lnTo>
                <a:close/>
                <a:moveTo>
                  <a:pt x="9548960" y="6"/>
                </a:moveTo>
                <a:lnTo>
                  <a:pt x="9589092" y="553"/>
                </a:lnTo>
                <a:lnTo>
                  <a:pt x="9628905" y="1100"/>
                </a:lnTo>
                <a:lnTo>
                  <a:pt x="9598676" y="18514"/>
                </a:lnTo>
                <a:cubicBezTo>
                  <a:pt x="9534559" y="55384"/>
                  <a:pt x="9507107" y="59464"/>
                  <a:pt x="9354198" y="54853"/>
                </a:cubicBezTo>
                <a:lnTo>
                  <a:pt x="9354615" y="54851"/>
                </a:lnTo>
                <a:cubicBezTo>
                  <a:pt x="9269215" y="52277"/>
                  <a:pt x="9153881" y="45885"/>
                  <a:pt x="9105762" y="41062"/>
                </a:cubicBezTo>
                <a:cubicBezTo>
                  <a:pt x="9060912" y="36565"/>
                  <a:pt x="9058675" y="27419"/>
                  <a:pt x="9097971" y="9253"/>
                </a:cubicBezTo>
                <a:lnTo>
                  <a:pt x="9117632" y="121"/>
                </a:lnTo>
                <a:lnTo>
                  <a:pt x="9164989" y="165"/>
                </a:lnTo>
                <a:lnTo>
                  <a:pt x="9212347" y="210"/>
                </a:lnTo>
                <a:lnTo>
                  <a:pt x="9198953" y="6845"/>
                </a:lnTo>
                <a:lnTo>
                  <a:pt x="9185559" y="13481"/>
                </a:lnTo>
                <a:lnTo>
                  <a:pt x="9194038" y="14569"/>
                </a:lnTo>
                <a:cubicBezTo>
                  <a:pt x="9219719" y="17866"/>
                  <a:pt x="9382779" y="23502"/>
                  <a:pt x="9453778" y="23548"/>
                </a:cubicBezTo>
                <a:lnTo>
                  <a:pt x="9505879" y="23581"/>
                </a:lnTo>
                <a:lnTo>
                  <a:pt x="9527432" y="11794"/>
                </a:lnTo>
                <a:close/>
                <a:moveTo>
                  <a:pt x="2249905" y="0"/>
                </a:moveTo>
                <a:lnTo>
                  <a:pt x="2487800" y="190171"/>
                </a:lnTo>
                <a:cubicBezTo>
                  <a:pt x="2737685" y="390007"/>
                  <a:pt x="2734859" y="387563"/>
                  <a:pt x="2737292" y="407074"/>
                </a:cubicBezTo>
                <a:cubicBezTo>
                  <a:pt x="2740831" y="435446"/>
                  <a:pt x="2716575" y="456276"/>
                  <a:pt x="2652481" y="479898"/>
                </a:cubicBezTo>
                <a:cubicBezTo>
                  <a:pt x="2443047" y="557080"/>
                  <a:pt x="2214002" y="651465"/>
                  <a:pt x="2005403" y="746555"/>
                </a:cubicBezTo>
                <a:cubicBezTo>
                  <a:pt x="1885973" y="801000"/>
                  <a:pt x="1846907" y="810157"/>
                  <a:pt x="1781715" y="798983"/>
                </a:cubicBezTo>
                <a:lnTo>
                  <a:pt x="1781688" y="798983"/>
                </a:lnTo>
                <a:cubicBezTo>
                  <a:pt x="1749303" y="793431"/>
                  <a:pt x="1759094" y="800558"/>
                  <a:pt x="1411873" y="529785"/>
                </a:cubicBezTo>
                <a:cubicBezTo>
                  <a:pt x="1383489" y="507651"/>
                  <a:pt x="1331511" y="467373"/>
                  <a:pt x="1296368" y="440279"/>
                </a:cubicBezTo>
                <a:cubicBezTo>
                  <a:pt x="1228261" y="387772"/>
                  <a:pt x="1222274" y="381728"/>
                  <a:pt x="1220630" y="363783"/>
                </a:cubicBezTo>
                <a:cubicBezTo>
                  <a:pt x="1217647" y="331241"/>
                  <a:pt x="1245034" y="300972"/>
                  <a:pt x="1298137" y="278117"/>
                </a:cubicBezTo>
                <a:cubicBezTo>
                  <a:pt x="1493956" y="193840"/>
                  <a:pt x="1762986" y="92999"/>
                  <a:pt x="1993408" y="17520"/>
                </a:cubicBezTo>
                <a:lnTo>
                  <a:pt x="2046565" y="101"/>
                </a:lnTo>
                <a:lnTo>
                  <a:pt x="2148235" y="51"/>
                </a:lnTo>
                <a:close/>
              </a:path>
            </a:pathLst>
          </a:custGeom>
          <a:solidFill>
            <a:srgbClr val="000000">
              <a:alpha val="6666"/>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p:txBody>
      </p:sp>
      <p:sp>
        <p:nvSpPr>
          <p:cNvPr id="109" name="Google Shape;109;p100"/>
          <p:cNvSpPr/>
          <p:nvPr/>
        </p:nvSpPr>
        <p:spPr>
          <a:xfrm rot="10800000">
            <a:off x="236" y="3323126"/>
            <a:ext cx="9144222" cy="1820381"/>
          </a:xfrm>
          <a:custGeom>
            <a:rect b="b" l="l" r="r" t="t"/>
            <a:pathLst>
              <a:path extrusionOk="0" h="2427174" w="12192296">
                <a:moveTo>
                  <a:pt x="10615414" y="2410985"/>
                </a:moveTo>
                <a:lnTo>
                  <a:pt x="10551149" y="2427174"/>
                </a:lnTo>
                <a:lnTo>
                  <a:pt x="10565154" y="2421833"/>
                </a:lnTo>
                <a:close/>
                <a:moveTo>
                  <a:pt x="12181581" y="1986496"/>
                </a:moveTo>
                <a:cubicBezTo>
                  <a:pt x="12186755" y="1988060"/>
                  <a:pt x="12189440" y="1989140"/>
                  <a:pt x="12190834" y="1993563"/>
                </a:cubicBezTo>
                <a:lnTo>
                  <a:pt x="12192072" y="2002915"/>
                </a:lnTo>
                <a:lnTo>
                  <a:pt x="11965483" y="2070891"/>
                </a:lnTo>
                <a:lnTo>
                  <a:pt x="11815602" y="2108647"/>
                </a:lnTo>
                <a:lnTo>
                  <a:pt x="11818900" y="2107591"/>
                </a:lnTo>
                <a:cubicBezTo>
                  <a:pt x="11907661" y="2077406"/>
                  <a:pt x="11996588" y="2045418"/>
                  <a:pt x="12085490" y="2011695"/>
                </a:cubicBezTo>
                <a:cubicBezTo>
                  <a:pt x="12153713" y="1985812"/>
                  <a:pt x="12167450" y="1982214"/>
                  <a:pt x="12181581" y="1986496"/>
                </a:cubicBezTo>
                <a:close/>
                <a:moveTo>
                  <a:pt x="9719516" y="1948313"/>
                </a:moveTo>
                <a:cubicBezTo>
                  <a:pt x="9719073" y="1947979"/>
                  <a:pt x="9696021" y="1948527"/>
                  <a:pt x="9668324" y="1949529"/>
                </a:cubicBezTo>
                <a:cubicBezTo>
                  <a:pt x="9640603" y="1950532"/>
                  <a:pt x="9538933" y="1951099"/>
                  <a:pt x="9442400" y="1950788"/>
                </a:cubicBezTo>
                <a:lnTo>
                  <a:pt x="9266855" y="1950223"/>
                </a:lnTo>
                <a:lnTo>
                  <a:pt x="9209472" y="2008880"/>
                </a:lnTo>
                <a:cubicBezTo>
                  <a:pt x="9177916" y="2041137"/>
                  <a:pt x="9138521" y="2081605"/>
                  <a:pt x="9121933" y="2098808"/>
                </a:cubicBezTo>
                <a:cubicBezTo>
                  <a:pt x="8938156" y="2289378"/>
                  <a:pt x="8939950" y="2287462"/>
                  <a:pt x="8945283" y="2287462"/>
                </a:cubicBezTo>
                <a:cubicBezTo>
                  <a:pt x="8946635" y="2287462"/>
                  <a:pt x="8971923" y="2289182"/>
                  <a:pt x="9001463" y="2291313"/>
                </a:cubicBezTo>
                <a:cubicBezTo>
                  <a:pt x="9105344" y="2298781"/>
                  <a:pt x="9221513" y="2304353"/>
                  <a:pt x="9325469" y="2306855"/>
                </a:cubicBezTo>
                <a:cubicBezTo>
                  <a:pt x="9359260" y="2307676"/>
                  <a:pt x="9389488" y="2308478"/>
                  <a:pt x="9392610" y="2308654"/>
                </a:cubicBezTo>
                <a:cubicBezTo>
                  <a:pt x="9395731" y="2308810"/>
                  <a:pt x="9400375" y="2308087"/>
                  <a:pt x="9402882" y="2307012"/>
                </a:cubicBezTo>
                <a:lnTo>
                  <a:pt x="9402907" y="2306992"/>
                </a:lnTo>
                <a:cubicBezTo>
                  <a:pt x="9405413" y="2305917"/>
                  <a:pt x="9417185" y="2293835"/>
                  <a:pt x="9429030" y="2280111"/>
                </a:cubicBezTo>
                <a:cubicBezTo>
                  <a:pt x="9474741" y="2227190"/>
                  <a:pt x="9616494" y="2065730"/>
                  <a:pt x="9676311" y="1998441"/>
                </a:cubicBezTo>
                <a:cubicBezTo>
                  <a:pt x="9700518" y="1971208"/>
                  <a:pt x="9719958" y="1948648"/>
                  <a:pt x="9719516" y="1948313"/>
                </a:cubicBezTo>
                <a:close/>
                <a:moveTo>
                  <a:pt x="8510293" y="1878869"/>
                </a:moveTo>
                <a:cubicBezTo>
                  <a:pt x="8507467" y="1878860"/>
                  <a:pt x="8186115" y="2157516"/>
                  <a:pt x="8169060" y="2174739"/>
                </a:cubicBezTo>
                <a:lnTo>
                  <a:pt x="8164317" y="2179529"/>
                </a:lnTo>
                <a:lnTo>
                  <a:pt x="8201770" y="2186664"/>
                </a:lnTo>
                <a:cubicBezTo>
                  <a:pt x="8313565" y="2207973"/>
                  <a:pt x="8446126" y="2229537"/>
                  <a:pt x="8584512" y="2248910"/>
                </a:cubicBezTo>
                <a:cubicBezTo>
                  <a:pt x="8601838" y="2251334"/>
                  <a:pt x="8602255" y="2251139"/>
                  <a:pt x="8622850" y="2231237"/>
                </a:cubicBezTo>
                <a:lnTo>
                  <a:pt x="8622874" y="2231237"/>
                </a:lnTo>
                <a:cubicBezTo>
                  <a:pt x="8726559" y="2130987"/>
                  <a:pt x="8770083" y="2089151"/>
                  <a:pt x="8846833" y="2015840"/>
                </a:cubicBezTo>
                <a:cubicBezTo>
                  <a:pt x="8895812" y="1969077"/>
                  <a:pt x="8935084" y="1930254"/>
                  <a:pt x="8934076" y="1929589"/>
                </a:cubicBezTo>
                <a:cubicBezTo>
                  <a:pt x="8933093" y="1928924"/>
                  <a:pt x="8910164" y="1926424"/>
                  <a:pt x="8883131" y="1924031"/>
                </a:cubicBezTo>
                <a:cubicBezTo>
                  <a:pt x="8791709" y="1915943"/>
                  <a:pt x="8617443" y="1895154"/>
                  <a:pt x="8537204" y="1882762"/>
                </a:cubicBezTo>
                <a:cubicBezTo>
                  <a:pt x="8523367" y="1880625"/>
                  <a:pt x="8511251" y="1878871"/>
                  <a:pt x="8510293" y="1878869"/>
                </a:cubicBezTo>
                <a:close/>
                <a:moveTo>
                  <a:pt x="10542776" y="1866178"/>
                </a:moveTo>
                <a:cubicBezTo>
                  <a:pt x="10542359" y="1865849"/>
                  <a:pt x="10520436" y="1868989"/>
                  <a:pt x="10494067" y="1873153"/>
                </a:cubicBezTo>
                <a:cubicBezTo>
                  <a:pt x="10379766" y="1891215"/>
                  <a:pt x="10101741" y="1925702"/>
                  <a:pt x="10069793" y="1925786"/>
                </a:cubicBezTo>
                <a:cubicBezTo>
                  <a:pt x="10067261" y="1925792"/>
                  <a:pt x="9764169" y="2298195"/>
                  <a:pt x="9764169" y="2301303"/>
                </a:cubicBezTo>
                <a:cubicBezTo>
                  <a:pt x="9764169" y="2302535"/>
                  <a:pt x="9769502" y="2302906"/>
                  <a:pt x="9778300" y="2302281"/>
                </a:cubicBezTo>
                <a:cubicBezTo>
                  <a:pt x="9786066" y="2301714"/>
                  <a:pt x="9803490" y="2300756"/>
                  <a:pt x="9817007" y="2300150"/>
                </a:cubicBezTo>
                <a:lnTo>
                  <a:pt x="9817007" y="2300130"/>
                </a:lnTo>
                <a:cubicBezTo>
                  <a:pt x="9939443" y="2294656"/>
                  <a:pt x="10242437" y="2269535"/>
                  <a:pt x="10248703" y="2264354"/>
                </a:cubicBezTo>
                <a:cubicBezTo>
                  <a:pt x="10249588" y="2263611"/>
                  <a:pt x="10273230" y="2231785"/>
                  <a:pt x="10301246" y="2193604"/>
                </a:cubicBezTo>
                <a:cubicBezTo>
                  <a:pt x="10364087" y="2107977"/>
                  <a:pt x="10435896" y="2010952"/>
                  <a:pt x="10497089" y="1929026"/>
                </a:cubicBezTo>
                <a:cubicBezTo>
                  <a:pt x="10522673" y="1894787"/>
                  <a:pt x="10543218" y="1866504"/>
                  <a:pt x="10542776" y="1866178"/>
                </a:cubicBezTo>
                <a:close/>
                <a:moveTo>
                  <a:pt x="9817632" y="1858515"/>
                </a:moveTo>
                <a:cubicBezTo>
                  <a:pt x="9909653" y="1857191"/>
                  <a:pt x="9899627" y="1874936"/>
                  <a:pt x="9808430" y="1980514"/>
                </a:cubicBezTo>
                <a:cubicBezTo>
                  <a:pt x="9729837" y="2071478"/>
                  <a:pt x="9619984" y="2199763"/>
                  <a:pt x="9551467" y="2280600"/>
                </a:cubicBezTo>
                <a:cubicBezTo>
                  <a:pt x="9451493" y="2398504"/>
                  <a:pt x="9421560" y="2412873"/>
                  <a:pt x="9287401" y="2407360"/>
                </a:cubicBezTo>
                <a:lnTo>
                  <a:pt x="9287401" y="2407379"/>
                </a:lnTo>
                <a:cubicBezTo>
                  <a:pt x="9279954" y="2407066"/>
                  <a:pt x="9247908" y="2405874"/>
                  <a:pt x="9216131" y="2404701"/>
                </a:cubicBezTo>
                <a:cubicBezTo>
                  <a:pt x="9053391" y="2398777"/>
                  <a:pt x="8823584" y="2381417"/>
                  <a:pt x="8802031" y="2373422"/>
                </a:cubicBezTo>
                <a:cubicBezTo>
                  <a:pt x="8772245" y="2362396"/>
                  <a:pt x="8767822" y="2337978"/>
                  <a:pt x="8790579" y="2310081"/>
                </a:cubicBezTo>
                <a:cubicBezTo>
                  <a:pt x="8801540" y="2296670"/>
                  <a:pt x="8917045" y="2179294"/>
                  <a:pt x="9078212" y="2017814"/>
                </a:cubicBezTo>
                <a:cubicBezTo>
                  <a:pt x="9235153" y="1860600"/>
                  <a:pt x="9227977" y="1863877"/>
                  <a:pt x="9410181" y="1866129"/>
                </a:cubicBezTo>
                <a:cubicBezTo>
                  <a:pt x="9526473" y="1867566"/>
                  <a:pt x="9647754" y="1865527"/>
                  <a:pt x="9771886" y="1860049"/>
                </a:cubicBezTo>
                <a:cubicBezTo>
                  <a:pt x="9789258" y="1859282"/>
                  <a:pt x="9804486" y="1858704"/>
                  <a:pt x="9817632" y="1858515"/>
                </a:cubicBezTo>
                <a:close/>
                <a:moveTo>
                  <a:pt x="8532890" y="1800081"/>
                </a:moveTo>
                <a:cubicBezTo>
                  <a:pt x="8554455" y="1799791"/>
                  <a:pt x="8583811" y="1803242"/>
                  <a:pt x="8637374" y="1810213"/>
                </a:cubicBezTo>
                <a:cubicBezTo>
                  <a:pt x="8776497" y="1828322"/>
                  <a:pt x="8875168" y="1838609"/>
                  <a:pt x="9004215" y="1848448"/>
                </a:cubicBezTo>
                <a:cubicBezTo>
                  <a:pt x="9116133" y="1856986"/>
                  <a:pt x="9122154" y="1869411"/>
                  <a:pt x="9048771" y="1940439"/>
                </a:cubicBezTo>
                <a:cubicBezTo>
                  <a:pt x="8985931" y="2001236"/>
                  <a:pt x="8873325" y="2111907"/>
                  <a:pt x="8781142" y="2203438"/>
                </a:cubicBezTo>
                <a:cubicBezTo>
                  <a:pt x="8642486" y="2341126"/>
                  <a:pt x="8613781" y="2356629"/>
                  <a:pt x="8523097" y="2342944"/>
                </a:cubicBezTo>
                <a:cubicBezTo>
                  <a:pt x="8512972" y="2341399"/>
                  <a:pt x="8478123" y="2336160"/>
                  <a:pt x="8445684" y="2331273"/>
                </a:cubicBezTo>
                <a:cubicBezTo>
                  <a:pt x="8249128" y="2301694"/>
                  <a:pt x="8033476" y="2259682"/>
                  <a:pt x="8013594" y="2247072"/>
                </a:cubicBezTo>
                <a:cubicBezTo>
                  <a:pt x="7980220" y="2225900"/>
                  <a:pt x="7991771" y="2206429"/>
                  <a:pt x="8085650" y="2125826"/>
                </a:cubicBezTo>
                <a:cubicBezTo>
                  <a:pt x="8384785" y="1868895"/>
                  <a:pt x="8438925" y="1825341"/>
                  <a:pt x="8475150" y="1812399"/>
                </a:cubicBezTo>
                <a:cubicBezTo>
                  <a:pt x="8497551" y="1804404"/>
                  <a:pt x="8511325" y="1800372"/>
                  <a:pt x="8532890" y="1800081"/>
                </a:cubicBezTo>
                <a:close/>
                <a:moveTo>
                  <a:pt x="10680572" y="1758345"/>
                </a:moveTo>
                <a:cubicBezTo>
                  <a:pt x="10695631" y="1758725"/>
                  <a:pt x="10701806" y="1762840"/>
                  <a:pt x="10705640" y="1770854"/>
                </a:cubicBezTo>
                <a:cubicBezTo>
                  <a:pt x="10712766" y="1785735"/>
                  <a:pt x="10709350" y="1791641"/>
                  <a:pt x="10632232" y="1897762"/>
                </a:cubicBezTo>
                <a:cubicBezTo>
                  <a:pt x="10547593" y="2014198"/>
                  <a:pt x="10485687" y="2100079"/>
                  <a:pt x="10410584" y="2205217"/>
                </a:cubicBezTo>
                <a:cubicBezTo>
                  <a:pt x="10325207" y="2324743"/>
                  <a:pt x="10298985" y="2347870"/>
                  <a:pt x="10226241" y="2367948"/>
                </a:cubicBezTo>
                <a:cubicBezTo>
                  <a:pt x="10176820" y="2381574"/>
                  <a:pt x="9667120" y="2415238"/>
                  <a:pt x="9627774" y="2407477"/>
                </a:cubicBezTo>
                <a:cubicBezTo>
                  <a:pt x="9573363" y="2396744"/>
                  <a:pt x="9578967" y="2376862"/>
                  <a:pt x="9666161" y="2271373"/>
                </a:cubicBezTo>
                <a:cubicBezTo>
                  <a:pt x="10030054" y="1831098"/>
                  <a:pt x="10013244" y="1846210"/>
                  <a:pt x="10156151" y="1830942"/>
                </a:cubicBezTo>
                <a:cubicBezTo>
                  <a:pt x="10310954" y="1814403"/>
                  <a:pt x="10454156" y="1794276"/>
                  <a:pt x="10602200" y="1768244"/>
                </a:cubicBezTo>
                <a:cubicBezTo>
                  <a:pt x="10641570" y="1761320"/>
                  <a:pt x="10665513" y="1757965"/>
                  <a:pt x="10680572" y="1758345"/>
                </a:cubicBezTo>
                <a:close/>
                <a:moveTo>
                  <a:pt x="7795221" y="1731222"/>
                </a:moveTo>
                <a:cubicBezTo>
                  <a:pt x="7791092" y="1730737"/>
                  <a:pt x="7786466" y="1730969"/>
                  <a:pt x="7784475" y="1732286"/>
                </a:cubicBezTo>
                <a:cubicBezTo>
                  <a:pt x="7782509" y="1733579"/>
                  <a:pt x="7781526" y="1735438"/>
                  <a:pt x="7782288" y="1736417"/>
                </a:cubicBezTo>
                <a:cubicBezTo>
                  <a:pt x="7783049" y="1737397"/>
                  <a:pt x="7782214" y="1737958"/>
                  <a:pt x="7780420" y="1737663"/>
                </a:cubicBezTo>
                <a:cubicBezTo>
                  <a:pt x="7778626" y="1737365"/>
                  <a:pt x="7777447" y="1738224"/>
                  <a:pt x="7777790" y="1739569"/>
                </a:cubicBezTo>
                <a:cubicBezTo>
                  <a:pt x="7778110" y="1740912"/>
                  <a:pt x="7777004" y="1741791"/>
                  <a:pt x="7775333" y="1741524"/>
                </a:cubicBezTo>
                <a:cubicBezTo>
                  <a:pt x="7773637" y="1741254"/>
                  <a:pt x="7772555" y="1742200"/>
                  <a:pt x="7772924" y="1743623"/>
                </a:cubicBezTo>
                <a:cubicBezTo>
                  <a:pt x="7773317" y="1745076"/>
                  <a:pt x="7772408" y="1745629"/>
                  <a:pt x="7770909" y="1744884"/>
                </a:cubicBezTo>
                <a:cubicBezTo>
                  <a:pt x="7767690" y="1743305"/>
                  <a:pt x="7755844" y="1751594"/>
                  <a:pt x="7757761" y="1754075"/>
                </a:cubicBezTo>
                <a:cubicBezTo>
                  <a:pt x="7758498" y="1755021"/>
                  <a:pt x="7758179" y="1755552"/>
                  <a:pt x="7757073" y="1755257"/>
                </a:cubicBezTo>
                <a:cubicBezTo>
                  <a:pt x="7753927" y="1754426"/>
                  <a:pt x="7734144" y="1767771"/>
                  <a:pt x="7735643" y="1769710"/>
                </a:cubicBezTo>
                <a:cubicBezTo>
                  <a:pt x="7736380" y="1770658"/>
                  <a:pt x="7735963" y="1771192"/>
                  <a:pt x="7734685" y="1770897"/>
                </a:cubicBezTo>
                <a:cubicBezTo>
                  <a:pt x="7730998" y="1770029"/>
                  <a:pt x="7692193" y="1798841"/>
                  <a:pt x="7693987" y="1801132"/>
                </a:cubicBezTo>
                <a:cubicBezTo>
                  <a:pt x="7694897" y="1802305"/>
                  <a:pt x="7694454" y="1802655"/>
                  <a:pt x="7692980" y="1801928"/>
                </a:cubicBezTo>
                <a:cubicBezTo>
                  <a:pt x="7691529" y="1801218"/>
                  <a:pt x="7676710" y="1810418"/>
                  <a:pt x="7660024" y="1822371"/>
                </a:cubicBezTo>
                <a:cubicBezTo>
                  <a:pt x="7628616" y="1844892"/>
                  <a:pt x="7611364" y="1858198"/>
                  <a:pt x="7619892" y="1853322"/>
                </a:cubicBezTo>
                <a:cubicBezTo>
                  <a:pt x="7624438" y="1850720"/>
                  <a:pt x="7624536" y="1850767"/>
                  <a:pt x="7621366" y="1853981"/>
                </a:cubicBezTo>
                <a:cubicBezTo>
                  <a:pt x="7619499" y="1855889"/>
                  <a:pt x="7617409" y="1857009"/>
                  <a:pt x="7616721" y="1856471"/>
                </a:cubicBezTo>
                <a:cubicBezTo>
                  <a:pt x="7614804" y="1854939"/>
                  <a:pt x="7586764" y="1874985"/>
                  <a:pt x="7587378" y="1877454"/>
                </a:cubicBezTo>
                <a:cubicBezTo>
                  <a:pt x="7587697" y="1878666"/>
                  <a:pt x="7586788" y="1879698"/>
                  <a:pt x="7585387" y="1879747"/>
                </a:cubicBezTo>
                <a:cubicBezTo>
                  <a:pt x="7580890" y="1879904"/>
                  <a:pt x="7562040" y="1892814"/>
                  <a:pt x="7563540" y="1894718"/>
                </a:cubicBezTo>
                <a:cubicBezTo>
                  <a:pt x="7564326" y="1895727"/>
                  <a:pt x="7563491" y="1896310"/>
                  <a:pt x="7561697" y="1896014"/>
                </a:cubicBezTo>
                <a:cubicBezTo>
                  <a:pt x="7559903" y="1895717"/>
                  <a:pt x="7558723" y="1896575"/>
                  <a:pt x="7559067" y="1897921"/>
                </a:cubicBezTo>
                <a:cubicBezTo>
                  <a:pt x="7559386" y="1899263"/>
                  <a:pt x="7558845" y="1900143"/>
                  <a:pt x="7557813" y="1899875"/>
                </a:cubicBezTo>
                <a:cubicBezTo>
                  <a:pt x="7553783" y="1898820"/>
                  <a:pt x="7532648" y="1914794"/>
                  <a:pt x="7535744" y="1916543"/>
                </a:cubicBezTo>
                <a:cubicBezTo>
                  <a:pt x="7537956" y="1917789"/>
                  <a:pt x="7537784" y="1918023"/>
                  <a:pt x="7535105" y="1917402"/>
                </a:cubicBezTo>
                <a:cubicBezTo>
                  <a:pt x="7531345" y="1916532"/>
                  <a:pt x="7503968" y="1935288"/>
                  <a:pt x="7505025" y="1937997"/>
                </a:cubicBezTo>
                <a:cubicBezTo>
                  <a:pt x="7505344" y="1938803"/>
                  <a:pt x="7504214" y="1939242"/>
                  <a:pt x="7502543" y="1938975"/>
                </a:cubicBezTo>
                <a:cubicBezTo>
                  <a:pt x="7500847" y="1938705"/>
                  <a:pt x="7499765" y="1939651"/>
                  <a:pt x="7500134" y="1941074"/>
                </a:cubicBezTo>
                <a:cubicBezTo>
                  <a:pt x="7500503" y="1942497"/>
                  <a:pt x="7499864" y="1943192"/>
                  <a:pt x="7498684" y="1942617"/>
                </a:cubicBezTo>
                <a:cubicBezTo>
                  <a:pt x="7495784" y="1941188"/>
                  <a:pt x="7480474" y="1954002"/>
                  <a:pt x="7482833" y="1955881"/>
                </a:cubicBezTo>
                <a:cubicBezTo>
                  <a:pt x="7483865" y="1956702"/>
                  <a:pt x="7483054" y="1957093"/>
                  <a:pt x="7481039" y="1956741"/>
                </a:cubicBezTo>
                <a:cubicBezTo>
                  <a:pt x="7478999" y="1956370"/>
                  <a:pt x="7477647" y="1957230"/>
                  <a:pt x="7478016" y="1958677"/>
                </a:cubicBezTo>
                <a:cubicBezTo>
                  <a:pt x="7478385" y="1960084"/>
                  <a:pt x="7477549" y="1960690"/>
                  <a:pt x="7476148" y="1960006"/>
                </a:cubicBezTo>
                <a:cubicBezTo>
                  <a:pt x="7473494" y="1958696"/>
                  <a:pt x="7431224" y="1989467"/>
                  <a:pt x="7429848" y="1993710"/>
                </a:cubicBezTo>
                <a:cubicBezTo>
                  <a:pt x="7429135" y="1995938"/>
                  <a:pt x="7432870" y="1996916"/>
                  <a:pt x="7441079" y="1996681"/>
                </a:cubicBezTo>
                <a:cubicBezTo>
                  <a:pt x="7442750" y="1996642"/>
                  <a:pt x="7443413" y="1997522"/>
                  <a:pt x="7442529" y="1998636"/>
                </a:cubicBezTo>
                <a:cubicBezTo>
                  <a:pt x="7441521" y="1999946"/>
                  <a:pt x="7442947" y="2000259"/>
                  <a:pt x="7446485" y="1999535"/>
                </a:cubicBezTo>
                <a:cubicBezTo>
                  <a:pt x="7449533" y="1998890"/>
                  <a:pt x="7451327" y="1998929"/>
                  <a:pt x="7450467" y="1999614"/>
                </a:cubicBezTo>
                <a:cubicBezTo>
                  <a:pt x="7449607" y="2000298"/>
                  <a:pt x="7454104" y="2002487"/>
                  <a:pt x="7460444" y="2004462"/>
                </a:cubicBezTo>
                <a:cubicBezTo>
                  <a:pt x="7469709" y="2007355"/>
                  <a:pt x="7472388" y="2007570"/>
                  <a:pt x="7474010" y="2005537"/>
                </a:cubicBezTo>
                <a:cubicBezTo>
                  <a:pt x="7475534" y="2003621"/>
                  <a:pt x="7476050" y="2003797"/>
                  <a:pt x="7476075" y="2006261"/>
                </a:cubicBezTo>
                <a:cubicBezTo>
                  <a:pt x="7476124" y="2009975"/>
                  <a:pt x="7491533" y="2014862"/>
                  <a:pt x="7496104" y="2012614"/>
                </a:cubicBezTo>
                <a:cubicBezTo>
                  <a:pt x="7497751" y="2011793"/>
                  <a:pt x="7498340" y="2012028"/>
                  <a:pt x="7497480" y="2013161"/>
                </a:cubicBezTo>
                <a:cubicBezTo>
                  <a:pt x="7495563" y="2015605"/>
                  <a:pt x="7551350" y="2032046"/>
                  <a:pt x="7555208" y="2030150"/>
                </a:cubicBezTo>
                <a:cubicBezTo>
                  <a:pt x="7556732" y="2029388"/>
                  <a:pt x="7557297" y="2029661"/>
                  <a:pt x="7556462" y="2030736"/>
                </a:cubicBezTo>
                <a:cubicBezTo>
                  <a:pt x="7554815" y="2032868"/>
                  <a:pt x="7571478" y="2037677"/>
                  <a:pt x="7574820" y="2036035"/>
                </a:cubicBezTo>
                <a:cubicBezTo>
                  <a:pt x="7575950" y="2035487"/>
                  <a:pt x="7576884" y="2035898"/>
                  <a:pt x="7576884" y="2036934"/>
                </a:cubicBezTo>
                <a:cubicBezTo>
                  <a:pt x="7576884" y="2039573"/>
                  <a:pt x="7593301" y="2043678"/>
                  <a:pt x="7596864" y="2041939"/>
                </a:cubicBezTo>
                <a:cubicBezTo>
                  <a:pt x="7598682" y="2041039"/>
                  <a:pt x="7599101" y="2041352"/>
                  <a:pt x="7597995" y="2042779"/>
                </a:cubicBezTo>
                <a:cubicBezTo>
                  <a:pt x="7596372" y="2044871"/>
                  <a:pt x="7599789" y="2045809"/>
                  <a:pt x="7608218" y="2045555"/>
                </a:cubicBezTo>
                <a:cubicBezTo>
                  <a:pt x="7609889" y="2045497"/>
                  <a:pt x="7611290" y="2046181"/>
                  <a:pt x="7611290" y="2047041"/>
                </a:cubicBezTo>
                <a:cubicBezTo>
                  <a:pt x="7611290" y="2049465"/>
                  <a:pt x="7635350" y="2055291"/>
                  <a:pt x="7638643" y="2053668"/>
                </a:cubicBezTo>
                <a:cubicBezTo>
                  <a:pt x="7640339" y="2052847"/>
                  <a:pt x="7640879" y="2053082"/>
                  <a:pt x="7639970" y="2054255"/>
                </a:cubicBezTo>
                <a:cubicBezTo>
                  <a:pt x="7638594" y="2056014"/>
                  <a:pt x="7657001" y="2061644"/>
                  <a:pt x="7664128" y="2061644"/>
                </a:cubicBezTo>
                <a:cubicBezTo>
                  <a:pt x="7665480" y="2061644"/>
                  <a:pt x="7667126" y="2062172"/>
                  <a:pt x="7667814" y="2062817"/>
                </a:cubicBezTo>
                <a:cubicBezTo>
                  <a:pt x="7670469" y="2065379"/>
                  <a:pt x="7702269" y="2072592"/>
                  <a:pt x="7704997" y="2071263"/>
                </a:cubicBezTo>
                <a:cubicBezTo>
                  <a:pt x="7706619" y="2070461"/>
                  <a:pt x="7707234" y="2070676"/>
                  <a:pt x="7706398" y="2071752"/>
                </a:cubicBezTo>
                <a:cubicBezTo>
                  <a:pt x="7704530" y="2074156"/>
                  <a:pt x="7738076" y="2082895"/>
                  <a:pt x="7741910" y="2080999"/>
                </a:cubicBezTo>
                <a:cubicBezTo>
                  <a:pt x="7743532" y="2080217"/>
                  <a:pt x="7744097" y="2080471"/>
                  <a:pt x="7743212" y="2081585"/>
                </a:cubicBezTo>
                <a:cubicBezTo>
                  <a:pt x="7741344" y="2083990"/>
                  <a:pt x="7760194" y="2088760"/>
                  <a:pt x="7764077" y="2086844"/>
                </a:cubicBezTo>
                <a:cubicBezTo>
                  <a:pt x="7765920" y="2085945"/>
                  <a:pt x="7766191" y="2086355"/>
                  <a:pt x="7764864" y="2088036"/>
                </a:cubicBezTo>
                <a:cubicBezTo>
                  <a:pt x="7763389" y="2089952"/>
                  <a:pt x="7764225" y="2090324"/>
                  <a:pt x="7768182" y="2089503"/>
                </a:cubicBezTo>
                <a:cubicBezTo>
                  <a:pt x="7771106" y="2088897"/>
                  <a:pt x="7772949" y="2089092"/>
                  <a:pt x="7772310" y="2089933"/>
                </a:cubicBezTo>
                <a:cubicBezTo>
                  <a:pt x="7770590" y="2092122"/>
                  <a:pt x="7792143" y="2096580"/>
                  <a:pt x="7795780" y="2094781"/>
                </a:cubicBezTo>
                <a:cubicBezTo>
                  <a:pt x="7797623" y="2093882"/>
                  <a:pt x="7798188" y="2094116"/>
                  <a:pt x="7797230" y="2095348"/>
                </a:cubicBezTo>
                <a:cubicBezTo>
                  <a:pt x="7795337" y="2097772"/>
                  <a:pt x="7806888" y="2100490"/>
                  <a:pt x="7810845" y="2098554"/>
                </a:cubicBezTo>
                <a:cubicBezTo>
                  <a:pt x="7812393" y="2097792"/>
                  <a:pt x="7812885" y="2098085"/>
                  <a:pt x="7811975" y="2099258"/>
                </a:cubicBezTo>
                <a:cubicBezTo>
                  <a:pt x="7810181" y="2101545"/>
                  <a:pt x="7821535" y="2104458"/>
                  <a:pt x="7825197" y="2102640"/>
                </a:cubicBezTo>
                <a:cubicBezTo>
                  <a:pt x="7826500" y="2102015"/>
                  <a:pt x="7827556" y="2102523"/>
                  <a:pt x="7827556" y="2103774"/>
                </a:cubicBezTo>
                <a:cubicBezTo>
                  <a:pt x="7827556" y="2105025"/>
                  <a:pt x="7829203" y="2105553"/>
                  <a:pt x="7831243" y="2104927"/>
                </a:cubicBezTo>
                <a:cubicBezTo>
                  <a:pt x="7833258" y="2104302"/>
                  <a:pt x="7834929" y="2104654"/>
                  <a:pt x="7834929" y="2105670"/>
                </a:cubicBezTo>
                <a:cubicBezTo>
                  <a:pt x="7834929" y="2109013"/>
                  <a:pt x="7847315" y="2106843"/>
                  <a:pt x="7851567" y="2102757"/>
                </a:cubicBezTo>
                <a:cubicBezTo>
                  <a:pt x="7853827" y="2100568"/>
                  <a:pt x="7854098" y="2099883"/>
                  <a:pt x="7852181" y="2101232"/>
                </a:cubicBezTo>
                <a:cubicBezTo>
                  <a:pt x="7850264" y="2102581"/>
                  <a:pt x="7847536" y="2103657"/>
                  <a:pt x="7846111" y="2103637"/>
                </a:cubicBezTo>
                <a:cubicBezTo>
                  <a:pt x="7844685" y="2103617"/>
                  <a:pt x="7847118" y="2101780"/>
                  <a:pt x="7851517" y="2099551"/>
                </a:cubicBezTo>
                <a:cubicBezTo>
                  <a:pt x="7855892" y="2097303"/>
                  <a:pt x="7858767" y="2094546"/>
                  <a:pt x="7857883" y="2093413"/>
                </a:cubicBezTo>
                <a:cubicBezTo>
                  <a:pt x="7856998" y="2092279"/>
                  <a:pt x="7857440" y="2091907"/>
                  <a:pt x="7858841" y="2092611"/>
                </a:cubicBezTo>
                <a:cubicBezTo>
                  <a:pt x="7861667" y="2093980"/>
                  <a:pt x="7867565" y="2089424"/>
                  <a:pt x="7865624" y="2087372"/>
                </a:cubicBezTo>
                <a:cubicBezTo>
                  <a:pt x="7864960" y="2086668"/>
                  <a:pt x="7864985" y="2086394"/>
                  <a:pt x="7865673" y="2086766"/>
                </a:cubicBezTo>
                <a:cubicBezTo>
                  <a:pt x="7867713" y="2087861"/>
                  <a:pt x="7900104" y="2062446"/>
                  <a:pt x="7899366" y="2060335"/>
                </a:cubicBezTo>
                <a:cubicBezTo>
                  <a:pt x="7898998" y="2059279"/>
                  <a:pt x="7899637" y="2058888"/>
                  <a:pt x="7900792" y="2059455"/>
                </a:cubicBezTo>
                <a:cubicBezTo>
                  <a:pt x="7903692" y="2060882"/>
                  <a:pt x="7928882" y="2040277"/>
                  <a:pt x="7926522" y="2038400"/>
                </a:cubicBezTo>
                <a:cubicBezTo>
                  <a:pt x="7925491" y="2037559"/>
                  <a:pt x="7926277" y="2037168"/>
                  <a:pt x="7928316" y="2037540"/>
                </a:cubicBezTo>
                <a:cubicBezTo>
                  <a:pt x="7930356" y="2037892"/>
                  <a:pt x="7931683" y="2037032"/>
                  <a:pt x="7931315" y="2035604"/>
                </a:cubicBezTo>
                <a:cubicBezTo>
                  <a:pt x="7930946" y="2034177"/>
                  <a:pt x="7931659" y="2033513"/>
                  <a:pt x="7932888" y="2034119"/>
                </a:cubicBezTo>
                <a:cubicBezTo>
                  <a:pt x="7934117" y="2034725"/>
                  <a:pt x="7936500" y="2033903"/>
                  <a:pt x="7938171" y="2032301"/>
                </a:cubicBezTo>
                <a:cubicBezTo>
                  <a:pt x="7939842" y="2030698"/>
                  <a:pt x="7940457" y="2029388"/>
                  <a:pt x="7939548" y="2029388"/>
                </a:cubicBezTo>
                <a:cubicBezTo>
                  <a:pt x="7938638" y="2029388"/>
                  <a:pt x="7941833" y="2026181"/>
                  <a:pt x="7946625" y="2022252"/>
                </a:cubicBezTo>
                <a:cubicBezTo>
                  <a:pt x="7951417" y="2018323"/>
                  <a:pt x="7955350" y="2014315"/>
                  <a:pt x="7955350" y="2013338"/>
                </a:cubicBezTo>
                <a:cubicBezTo>
                  <a:pt x="7955350" y="2012360"/>
                  <a:pt x="7956308" y="2012047"/>
                  <a:pt x="7957512" y="2012634"/>
                </a:cubicBezTo>
                <a:cubicBezTo>
                  <a:pt x="7960216" y="2013963"/>
                  <a:pt x="7976534" y="1998226"/>
                  <a:pt x="7975403" y="1995332"/>
                </a:cubicBezTo>
                <a:cubicBezTo>
                  <a:pt x="7974961" y="1994179"/>
                  <a:pt x="7975379" y="1993846"/>
                  <a:pt x="7976337" y="1994609"/>
                </a:cubicBezTo>
                <a:cubicBezTo>
                  <a:pt x="7978869" y="1996623"/>
                  <a:pt x="7999832" y="1982429"/>
                  <a:pt x="7997940" y="1979986"/>
                </a:cubicBezTo>
                <a:cubicBezTo>
                  <a:pt x="7997079" y="1978871"/>
                  <a:pt x="7997472" y="1978500"/>
                  <a:pt x="7998849" y="1979184"/>
                </a:cubicBezTo>
                <a:cubicBezTo>
                  <a:pt x="8000200" y="1979849"/>
                  <a:pt x="8003936" y="1978168"/>
                  <a:pt x="8007155" y="1975450"/>
                </a:cubicBezTo>
                <a:cubicBezTo>
                  <a:pt x="8012316" y="1971091"/>
                  <a:pt x="8012439" y="1970680"/>
                  <a:pt x="8008114" y="1971931"/>
                </a:cubicBezTo>
                <a:cubicBezTo>
                  <a:pt x="8005459" y="1972694"/>
                  <a:pt x="8003985" y="1972674"/>
                  <a:pt x="8004894" y="1971892"/>
                </a:cubicBezTo>
                <a:cubicBezTo>
                  <a:pt x="8005779" y="1971091"/>
                  <a:pt x="8008138" y="1970250"/>
                  <a:pt x="8010154" y="1970016"/>
                </a:cubicBezTo>
                <a:cubicBezTo>
                  <a:pt x="8015757" y="1969370"/>
                  <a:pt x="8021827" y="1964678"/>
                  <a:pt x="8020058" y="1962391"/>
                </a:cubicBezTo>
                <a:cubicBezTo>
                  <a:pt x="8019197" y="1961277"/>
                  <a:pt x="8019640" y="1960925"/>
                  <a:pt x="8021040" y="1961629"/>
                </a:cubicBezTo>
                <a:cubicBezTo>
                  <a:pt x="8024235" y="1963193"/>
                  <a:pt x="8029691" y="1958266"/>
                  <a:pt x="8027209" y="1956077"/>
                </a:cubicBezTo>
                <a:cubicBezTo>
                  <a:pt x="8026202" y="1955197"/>
                  <a:pt x="8026595" y="1955021"/>
                  <a:pt x="8028069" y="1955705"/>
                </a:cubicBezTo>
                <a:cubicBezTo>
                  <a:pt x="8031485" y="1957230"/>
                  <a:pt x="8044560" y="1946619"/>
                  <a:pt x="8042004" y="1944390"/>
                </a:cubicBezTo>
                <a:cubicBezTo>
                  <a:pt x="8040972" y="1943487"/>
                  <a:pt x="8041315" y="1943285"/>
                  <a:pt x="8042790" y="1943946"/>
                </a:cubicBezTo>
                <a:cubicBezTo>
                  <a:pt x="8044240" y="1944607"/>
                  <a:pt x="8051441" y="1940226"/>
                  <a:pt x="8058764" y="1934210"/>
                </a:cubicBezTo>
                <a:cubicBezTo>
                  <a:pt x="8066088" y="1928195"/>
                  <a:pt x="8070536" y="1923972"/>
                  <a:pt x="8068619" y="1924827"/>
                </a:cubicBezTo>
                <a:cubicBezTo>
                  <a:pt x="8066309" y="1925876"/>
                  <a:pt x="8065744" y="1925638"/>
                  <a:pt x="8066948" y="1924094"/>
                </a:cubicBezTo>
                <a:cubicBezTo>
                  <a:pt x="8067931" y="1922834"/>
                  <a:pt x="8069627" y="1922250"/>
                  <a:pt x="8070732" y="1922791"/>
                </a:cubicBezTo>
                <a:cubicBezTo>
                  <a:pt x="8073485" y="1924140"/>
                  <a:pt x="8078646" y="1918940"/>
                  <a:pt x="8076360" y="1917126"/>
                </a:cubicBezTo>
                <a:cubicBezTo>
                  <a:pt x="8075353" y="1916330"/>
                  <a:pt x="8076188" y="1915971"/>
                  <a:pt x="8078228" y="1916328"/>
                </a:cubicBezTo>
                <a:cubicBezTo>
                  <a:pt x="8080464" y="1916723"/>
                  <a:pt x="8081595" y="1915826"/>
                  <a:pt x="8081079" y="1914049"/>
                </a:cubicBezTo>
                <a:cubicBezTo>
                  <a:pt x="8080637" y="1912436"/>
                  <a:pt x="8081079" y="1911775"/>
                  <a:pt x="8082111" y="1912581"/>
                </a:cubicBezTo>
                <a:cubicBezTo>
                  <a:pt x="8084004" y="1914092"/>
                  <a:pt x="8105212" y="1898708"/>
                  <a:pt x="8105237" y="1895795"/>
                </a:cubicBezTo>
                <a:cubicBezTo>
                  <a:pt x="8105237" y="1894896"/>
                  <a:pt x="8111258" y="1889491"/>
                  <a:pt x="8118606" y="1883782"/>
                </a:cubicBezTo>
                <a:cubicBezTo>
                  <a:pt x="8125979" y="1878074"/>
                  <a:pt x="8131312" y="1872872"/>
                  <a:pt x="8130501" y="1872221"/>
                </a:cubicBezTo>
                <a:cubicBezTo>
                  <a:pt x="8129690" y="1871572"/>
                  <a:pt x="8130206" y="1871040"/>
                  <a:pt x="8131680" y="1871040"/>
                </a:cubicBezTo>
                <a:cubicBezTo>
                  <a:pt x="8133130" y="1871040"/>
                  <a:pt x="8141338" y="1865384"/>
                  <a:pt x="8149891" y="1858473"/>
                </a:cubicBezTo>
                <a:cubicBezTo>
                  <a:pt x="8158468" y="1851563"/>
                  <a:pt x="8166897" y="1844744"/>
                  <a:pt x="8168667" y="1843322"/>
                </a:cubicBezTo>
                <a:cubicBezTo>
                  <a:pt x="8170436" y="1841901"/>
                  <a:pt x="8176924" y="1836838"/>
                  <a:pt x="8183092" y="1832072"/>
                </a:cubicBezTo>
                <a:lnTo>
                  <a:pt x="8194324" y="1823405"/>
                </a:lnTo>
                <a:lnTo>
                  <a:pt x="8159008" y="1815972"/>
                </a:lnTo>
                <a:cubicBezTo>
                  <a:pt x="8139569" y="1811885"/>
                  <a:pt x="8121752" y="1808884"/>
                  <a:pt x="8119392" y="1809304"/>
                </a:cubicBezTo>
                <a:cubicBezTo>
                  <a:pt x="8117009" y="1809726"/>
                  <a:pt x="8115559" y="1809443"/>
                  <a:pt x="8116173" y="1808675"/>
                </a:cubicBezTo>
                <a:cubicBezTo>
                  <a:pt x="8117525" y="1806915"/>
                  <a:pt x="8086141" y="1800155"/>
                  <a:pt x="8083242" y="1801584"/>
                </a:cubicBezTo>
                <a:cubicBezTo>
                  <a:pt x="8082062" y="1802165"/>
                  <a:pt x="8080661" y="1801578"/>
                  <a:pt x="8080121" y="1800282"/>
                </a:cubicBezTo>
                <a:cubicBezTo>
                  <a:pt x="8079555" y="1798984"/>
                  <a:pt x="8075107" y="1797924"/>
                  <a:pt x="8070216" y="1797924"/>
                </a:cubicBezTo>
                <a:cubicBezTo>
                  <a:pt x="8065277" y="1797924"/>
                  <a:pt x="8061959" y="1797107"/>
                  <a:pt x="8062770" y="1796077"/>
                </a:cubicBezTo>
                <a:cubicBezTo>
                  <a:pt x="8063606" y="1795011"/>
                  <a:pt x="8061467" y="1794644"/>
                  <a:pt x="8057781" y="1795207"/>
                </a:cubicBezTo>
                <a:cubicBezTo>
                  <a:pt x="8054242" y="1795746"/>
                  <a:pt x="8051809" y="1795569"/>
                  <a:pt x="8052399" y="1794814"/>
                </a:cubicBezTo>
                <a:cubicBezTo>
                  <a:pt x="8053800" y="1793004"/>
                  <a:pt x="8024530" y="1786562"/>
                  <a:pt x="8021556" y="1788028"/>
                </a:cubicBezTo>
                <a:cubicBezTo>
                  <a:pt x="8020279" y="1788652"/>
                  <a:pt x="8019247" y="1788128"/>
                  <a:pt x="8019247" y="1786863"/>
                </a:cubicBezTo>
                <a:cubicBezTo>
                  <a:pt x="8019247" y="1785528"/>
                  <a:pt x="8017182" y="1784994"/>
                  <a:pt x="8014331" y="1785588"/>
                </a:cubicBezTo>
                <a:cubicBezTo>
                  <a:pt x="8011603" y="1786151"/>
                  <a:pt x="8009883" y="1785981"/>
                  <a:pt x="8010497" y="1785213"/>
                </a:cubicBezTo>
                <a:cubicBezTo>
                  <a:pt x="8011898" y="1783399"/>
                  <a:pt x="7990124" y="1778746"/>
                  <a:pt x="7987126" y="1780220"/>
                </a:cubicBezTo>
                <a:cubicBezTo>
                  <a:pt x="7985873" y="1780836"/>
                  <a:pt x="7984841" y="1780351"/>
                  <a:pt x="7984841" y="1779139"/>
                </a:cubicBezTo>
                <a:cubicBezTo>
                  <a:pt x="7984841" y="1777784"/>
                  <a:pt x="7982825" y="1777444"/>
                  <a:pt x="7979606" y="1778257"/>
                </a:cubicBezTo>
                <a:cubicBezTo>
                  <a:pt x="7976583" y="1779020"/>
                  <a:pt x="7974986" y="1778805"/>
                  <a:pt x="7975797" y="1777749"/>
                </a:cubicBezTo>
                <a:cubicBezTo>
                  <a:pt x="7977665" y="1775350"/>
                  <a:pt x="7939400" y="1766576"/>
                  <a:pt x="7935468" y="1768502"/>
                </a:cubicBezTo>
                <a:cubicBezTo>
                  <a:pt x="7933404" y="1769521"/>
                  <a:pt x="7933084" y="1769175"/>
                  <a:pt x="7934485" y="1767396"/>
                </a:cubicBezTo>
                <a:cubicBezTo>
                  <a:pt x="7935911" y="1765536"/>
                  <a:pt x="7935369" y="1765145"/>
                  <a:pt x="7932568" y="1766008"/>
                </a:cubicBezTo>
                <a:cubicBezTo>
                  <a:pt x="7930406" y="1766666"/>
                  <a:pt x="7928267" y="1766357"/>
                  <a:pt x="7927825" y="1765319"/>
                </a:cubicBezTo>
                <a:cubicBezTo>
                  <a:pt x="7927407" y="1764283"/>
                  <a:pt x="7923574" y="1763231"/>
                  <a:pt x="7919322" y="1762987"/>
                </a:cubicBezTo>
                <a:cubicBezTo>
                  <a:pt x="7915070" y="1762741"/>
                  <a:pt x="7912195" y="1761752"/>
                  <a:pt x="7912932" y="1760790"/>
                </a:cubicBezTo>
                <a:cubicBezTo>
                  <a:pt x="7913694" y="1759828"/>
                  <a:pt x="7911408" y="1759480"/>
                  <a:pt x="7907869" y="1760018"/>
                </a:cubicBezTo>
                <a:cubicBezTo>
                  <a:pt x="7903864" y="1760624"/>
                  <a:pt x="7902021" y="1760242"/>
                  <a:pt x="7902954" y="1759017"/>
                </a:cubicBezTo>
                <a:cubicBezTo>
                  <a:pt x="7903913" y="1757803"/>
                  <a:pt x="7902438" y="1757462"/>
                  <a:pt x="7899194" y="1758139"/>
                </a:cubicBezTo>
                <a:cubicBezTo>
                  <a:pt x="7895778" y="1758852"/>
                  <a:pt x="7894476" y="1758499"/>
                  <a:pt x="7895532" y="1757138"/>
                </a:cubicBezTo>
                <a:cubicBezTo>
                  <a:pt x="7896565" y="1755807"/>
                  <a:pt x="7895655" y="1755492"/>
                  <a:pt x="7893075" y="1756280"/>
                </a:cubicBezTo>
                <a:cubicBezTo>
                  <a:pt x="7890839" y="1756968"/>
                  <a:pt x="7888995" y="1756637"/>
                  <a:pt x="7888995" y="1755551"/>
                </a:cubicBezTo>
                <a:cubicBezTo>
                  <a:pt x="7888995" y="1754462"/>
                  <a:pt x="7887594" y="1753750"/>
                  <a:pt x="7885923" y="1753969"/>
                </a:cubicBezTo>
                <a:cubicBezTo>
                  <a:pt x="7884228" y="1754190"/>
                  <a:pt x="7879706" y="1753341"/>
                  <a:pt x="7875872" y="1752086"/>
                </a:cubicBezTo>
                <a:cubicBezTo>
                  <a:pt x="7872038" y="1750831"/>
                  <a:pt x="7867909" y="1750301"/>
                  <a:pt x="7866656" y="1750911"/>
                </a:cubicBezTo>
                <a:cubicBezTo>
                  <a:pt x="7865427" y="1751519"/>
                  <a:pt x="7864420" y="1750984"/>
                  <a:pt x="7864420" y="1749719"/>
                </a:cubicBezTo>
                <a:cubicBezTo>
                  <a:pt x="7864420" y="1748384"/>
                  <a:pt x="7862355" y="1747850"/>
                  <a:pt x="7859505" y="1748444"/>
                </a:cubicBezTo>
                <a:cubicBezTo>
                  <a:pt x="7856359" y="1749095"/>
                  <a:pt x="7855179" y="1748702"/>
                  <a:pt x="7856211" y="1747363"/>
                </a:cubicBezTo>
                <a:cubicBezTo>
                  <a:pt x="7857219" y="1746047"/>
                  <a:pt x="7856359" y="1745707"/>
                  <a:pt x="7853926" y="1746458"/>
                </a:cubicBezTo>
                <a:cubicBezTo>
                  <a:pt x="7851763" y="1747117"/>
                  <a:pt x="7849576" y="1746710"/>
                  <a:pt x="7849109" y="1745553"/>
                </a:cubicBezTo>
                <a:cubicBezTo>
                  <a:pt x="7848618" y="1744394"/>
                  <a:pt x="7844784" y="1743344"/>
                  <a:pt x="7840581" y="1743219"/>
                </a:cubicBezTo>
                <a:cubicBezTo>
                  <a:pt x="7836379" y="1743091"/>
                  <a:pt x="7833552" y="1742190"/>
                  <a:pt x="7834314" y="1741215"/>
                </a:cubicBezTo>
                <a:cubicBezTo>
                  <a:pt x="7835076" y="1740239"/>
                  <a:pt x="7833307" y="1739938"/>
                  <a:pt x="7830382" y="1740544"/>
                </a:cubicBezTo>
                <a:cubicBezTo>
                  <a:pt x="7827482" y="1741150"/>
                  <a:pt x="7825099" y="1740996"/>
                  <a:pt x="7825099" y="1740202"/>
                </a:cubicBezTo>
                <a:cubicBezTo>
                  <a:pt x="7825099" y="1738282"/>
                  <a:pt x="7807650" y="1734081"/>
                  <a:pt x="7805020" y="1735369"/>
                </a:cubicBezTo>
                <a:cubicBezTo>
                  <a:pt x="7803889" y="1735925"/>
                  <a:pt x="7802980" y="1735516"/>
                  <a:pt x="7802980" y="1734462"/>
                </a:cubicBezTo>
                <a:cubicBezTo>
                  <a:pt x="7802980" y="1732910"/>
                  <a:pt x="7799349" y="1731707"/>
                  <a:pt x="7795221" y="1731222"/>
                </a:cubicBezTo>
                <a:close/>
                <a:moveTo>
                  <a:pt x="7824583" y="1654103"/>
                </a:moveTo>
                <a:cubicBezTo>
                  <a:pt x="7841795" y="1655647"/>
                  <a:pt x="7860678" y="1659454"/>
                  <a:pt x="7882851" y="1665177"/>
                </a:cubicBezTo>
                <a:cubicBezTo>
                  <a:pt x="7984767" y="1691477"/>
                  <a:pt x="8127601" y="1723397"/>
                  <a:pt x="8240428" y="1745086"/>
                </a:cubicBezTo>
                <a:cubicBezTo>
                  <a:pt x="8391396" y="1774103"/>
                  <a:pt x="8391371" y="1773804"/>
                  <a:pt x="8246449" y="1892951"/>
                </a:cubicBezTo>
                <a:cubicBezTo>
                  <a:pt x="8138881" y="1981374"/>
                  <a:pt x="8059428" y="2047334"/>
                  <a:pt x="7979336" y="2114722"/>
                </a:cubicBezTo>
                <a:cubicBezTo>
                  <a:pt x="7886661" y="2192666"/>
                  <a:pt x="7842400" y="2210573"/>
                  <a:pt x="7777028" y="2196556"/>
                </a:cubicBezTo>
                <a:lnTo>
                  <a:pt x="7777004" y="2196537"/>
                </a:lnTo>
                <a:cubicBezTo>
                  <a:pt x="7694012" y="2178727"/>
                  <a:pt x="7316234" y="2069699"/>
                  <a:pt x="7286891" y="2055095"/>
                </a:cubicBezTo>
                <a:cubicBezTo>
                  <a:pt x="7252092" y="2037775"/>
                  <a:pt x="7255409" y="2009408"/>
                  <a:pt x="7295861" y="1978461"/>
                </a:cubicBezTo>
                <a:cubicBezTo>
                  <a:pt x="7334347" y="1949027"/>
                  <a:pt x="7547541" y="1796910"/>
                  <a:pt x="7671083" y="1710737"/>
                </a:cubicBezTo>
                <a:cubicBezTo>
                  <a:pt x="7736350" y="1665214"/>
                  <a:pt x="7772946" y="1649472"/>
                  <a:pt x="7824583" y="1654103"/>
                </a:cubicBezTo>
                <a:close/>
                <a:moveTo>
                  <a:pt x="11549495" y="1620664"/>
                </a:moveTo>
                <a:cubicBezTo>
                  <a:pt x="11547283" y="1620664"/>
                  <a:pt x="11546471" y="1621591"/>
                  <a:pt x="11547505" y="1622920"/>
                </a:cubicBezTo>
                <a:cubicBezTo>
                  <a:pt x="11548537" y="1624263"/>
                  <a:pt x="11548168" y="1624648"/>
                  <a:pt x="11546595" y="1623874"/>
                </a:cubicBezTo>
                <a:cubicBezTo>
                  <a:pt x="11543179" y="1622201"/>
                  <a:pt x="11520667" y="1629162"/>
                  <a:pt x="11523150" y="1631125"/>
                </a:cubicBezTo>
                <a:cubicBezTo>
                  <a:pt x="11524158" y="1631936"/>
                  <a:pt x="11522904" y="1631964"/>
                  <a:pt x="11520373" y="1631188"/>
                </a:cubicBezTo>
                <a:cubicBezTo>
                  <a:pt x="11516883" y="1630128"/>
                  <a:pt x="11516244" y="1630423"/>
                  <a:pt x="11517743" y="1632363"/>
                </a:cubicBezTo>
                <a:cubicBezTo>
                  <a:pt x="11519095" y="1634093"/>
                  <a:pt x="11518800" y="1634486"/>
                  <a:pt x="11516907" y="1633547"/>
                </a:cubicBezTo>
                <a:cubicBezTo>
                  <a:pt x="11513270" y="1631762"/>
                  <a:pt x="11503735" y="1634067"/>
                  <a:pt x="11505480" y="1636310"/>
                </a:cubicBezTo>
                <a:cubicBezTo>
                  <a:pt x="11506193" y="1637232"/>
                  <a:pt x="11505480" y="1638624"/>
                  <a:pt x="11503907" y="1639402"/>
                </a:cubicBezTo>
                <a:cubicBezTo>
                  <a:pt x="11502113" y="1640286"/>
                  <a:pt x="11501695" y="1639969"/>
                  <a:pt x="11502776" y="1638560"/>
                </a:cubicBezTo>
                <a:cubicBezTo>
                  <a:pt x="11503759" y="1637318"/>
                  <a:pt x="11503637" y="1636298"/>
                  <a:pt x="11502556" y="1636292"/>
                </a:cubicBezTo>
                <a:cubicBezTo>
                  <a:pt x="11498893" y="1636273"/>
                  <a:pt x="11461244" y="1648759"/>
                  <a:pt x="11460482" y="1650250"/>
                </a:cubicBezTo>
                <a:cubicBezTo>
                  <a:pt x="11460039" y="1651062"/>
                  <a:pt x="11457926" y="1651183"/>
                  <a:pt x="11455763" y="1650524"/>
                </a:cubicBezTo>
                <a:cubicBezTo>
                  <a:pt x="11452937" y="1649662"/>
                  <a:pt x="11452396" y="1650053"/>
                  <a:pt x="11453846" y="1651912"/>
                </a:cubicBezTo>
                <a:cubicBezTo>
                  <a:pt x="11455100" y="1653523"/>
                  <a:pt x="11454903" y="1654031"/>
                  <a:pt x="11453330" y="1653257"/>
                </a:cubicBezTo>
                <a:cubicBezTo>
                  <a:pt x="11449889" y="1651560"/>
                  <a:pt x="11427722" y="1657738"/>
                  <a:pt x="11429418" y="1659926"/>
                </a:cubicBezTo>
                <a:cubicBezTo>
                  <a:pt x="11430180" y="1660885"/>
                  <a:pt x="11429344" y="1661239"/>
                  <a:pt x="11427574" y="1660710"/>
                </a:cubicBezTo>
                <a:cubicBezTo>
                  <a:pt x="11423766" y="1659558"/>
                  <a:pt x="11400295" y="1666344"/>
                  <a:pt x="11402384" y="1667998"/>
                </a:cubicBezTo>
                <a:cubicBezTo>
                  <a:pt x="11403172" y="1668629"/>
                  <a:pt x="11402360" y="1669096"/>
                  <a:pt x="11400590" y="1669034"/>
                </a:cubicBezTo>
                <a:cubicBezTo>
                  <a:pt x="11392825" y="1668764"/>
                  <a:pt x="11388549" y="1669667"/>
                  <a:pt x="11389827" y="1671311"/>
                </a:cubicBezTo>
                <a:cubicBezTo>
                  <a:pt x="11390589" y="1672285"/>
                  <a:pt x="11389163" y="1672656"/>
                  <a:pt x="11386656" y="1672136"/>
                </a:cubicBezTo>
                <a:cubicBezTo>
                  <a:pt x="11384149" y="1671616"/>
                  <a:pt x="11380561" y="1672428"/>
                  <a:pt x="11378645" y="1673943"/>
                </a:cubicBezTo>
                <a:cubicBezTo>
                  <a:pt x="11376753" y="1675456"/>
                  <a:pt x="11373656" y="1676289"/>
                  <a:pt x="11371788" y="1675794"/>
                </a:cubicBezTo>
                <a:cubicBezTo>
                  <a:pt x="11369896" y="1675290"/>
                  <a:pt x="11369085" y="1675784"/>
                  <a:pt x="11369969" y="1676922"/>
                </a:cubicBezTo>
                <a:cubicBezTo>
                  <a:pt x="11370928" y="1678144"/>
                  <a:pt x="11369748" y="1678572"/>
                  <a:pt x="11366996" y="1678001"/>
                </a:cubicBezTo>
                <a:cubicBezTo>
                  <a:pt x="11364489" y="1677481"/>
                  <a:pt x="11360901" y="1678292"/>
                  <a:pt x="11358985" y="1679808"/>
                </a:cubicBezTo>
                <a:cubicBezTo>
                  <a:pt x="11357092" y="1681321"/>
                  <a:pt x="11354143" y="1682195"/>
                  <a:pt x="11352471" y="1681751"/>
                </a:cubicBezTo>
                <a:cubicBezTo>
                  <a:pt x="11350801" y="1681305"/>
                  <a:pt x="11349424" y="1681946"/>
                  <a:pt x="11349424" y="1683174"/>
                </a:cubicBezTo>
                <a:cubicBezTo>
                  <a:pt x="11349424" y="1684404"/>
                  <a:pt x="11348515" y="1684957"/>
                  <a:pt x="11347384" y="1684406"/>
                </a:cubicBezTo>
                <a:cubicBezTo>
                  <a:pt x="11344779" y="1683123"/>
                  <a:pt x="11289484" y="1698532"/>
                  <a:pt x="11288452" y="1700829"/>
                </a:cubicBezTo>
                <a:cubicBezTo>
                  <a:pt x="11288009" y="1701777"/>
                  <a:pt x="11286093" y="1702069"/>
                  <a:pt x="11284151" y="1701476"/>
                </a:cubicBezTo>
                <a:cubicBezTo>
                  <a:pt x="11282209" y="1700884"/>
                  <a:pt x="11280612" y="1701425"/>
                  <a:pt x="11280612" y="1702679"/>
                </a:cubicBezTo>
                <a:cubicBezTo>
                  <a:pt x="11280612" y="1703932"/>
                  <a:pt x="11279654" y="1704485"/>
                  <a:pt x="11278474" y="1703906"/>
                </a:cubicBezTo>
                <a:cubicBezTo>
                  <a:pt x="11275746" y="1702563"/>
                  <a:pt x="11246206" y="1710436"/>
                  <a:pt x="11246206" y="1712510"/>
                </a:cubicBezTo>
                <a:cubicBezTo>
                  <a:pt x="11246206" y="1713366"/>
                  <a:pt x="11244830" y="1714027"/>
                  <a:pt x="11243134" y="1713976"/>
                </a:cubicBezTo>
                <a:cubicBezTo>
                  <a:pt x="11234582" y="1713724"/>
                  <a:pt x="11230380" y="1714629"/>
                  <a:pt x="11233279" y="1716096"/>
                </a:cubicBezTo>
                <a:cubicBezTo>
                  <a:pt x="11235049" y="1716999"/>
                  <a:pt x="11232591" y="1717630"/>
                  <a:pt x="11227283" y="1717630"/>
                </a:cubicBezTo>
                <a:cubicBezTo>
                  <a:pt x="11222343" y="1717630"/>
                  <a:pt x="11217846" y="1718637"/>
                  <a:pt x="11217330" y="1719867"/>
                </a:cubicBezTo>
                <a:cubicBezTo>
                  <a:pt x="11216814" y="1721096"/>
                  <a:pt x="11214823" y="1721618"/>
                  <a:pt x="11212882" y="1721026"/>
                </a:cubicBezTo>
                <a:cubicBezTo>
                  <a:pt x="11210940" y="1720434"/>
                  <a:pt x="11209343" y="1720895"/>
                  <a:pt x="11209343" y="1722050"/>
                </a:cubicBezTo>
                <a:cubicBezTo>
                  <a:pt x="11209343" y="1723208"/>
                  <a:pt x="11207696" y="1723647"/>
                  <a:pt x="11205656" y="1723028"/>
                </a:cubicBezTo>
                <a:cubicBezTo>
                  <a:pt x="11203640" y="1722410"/>
                  <a:pt x="11201970" y="1722850"/>
                  <a:pt x="11201970" y="1724005"/>
                </a:cubicBezTo>
                <a:cubicBezTo>
                  <a:pt x="11201970" y="1725163"/>
                  <a:pt x="11200495" y="1725657"/>
                  <a:pt x="11198677" y="1725104"/>
                </a:cubicBezTo>
                <a:cubicBezTo>
                  <a:pt x="11196858" y="1724551"/>
                  <a:pt x="11193983" y="1725448"/>
                  <a:pt x="11192262" y="1727098"/>
                </a:cubicBezTo>
                <a:cubicBezTo>
                  <a:pt x="11190543" y="1728748"/>
                  <a:pt x="11188158" y="1729618"/>
                  <a:pt x="11186955" y="1729029"/>
                </a:cubicBezTo>
                <a:cubicBezTo>
                  <a:pt x="11184054" y="1727610"/>
                  <a:pt x="11150361" y="1736298"/>
                  <a:pt x="11150361" y="1738462"/>
                </a:cubicBezTo>
                <a:cubicBezTo>
                  <a:pt x="11150361" y="1739389"/>
                  <a:pt x="11149378" y="1739659"/>
                  <a:pt x="11148150" y="1739062"/>
                </a:cubicBezTo>
                <a:cubicBezTo>
                  <a:pt x="11145986" y="1737993"/>
                  <a:pt x="11120796" y="1743598"/>
                  <a:pt x="11118413" y="1745684"/>
                </a:cubicBezTo>
                <a:cubicBezTo>
                  <a:pt x="11117749" y="1746276"/>
                  <a:pt x="11114480" y="1746999"/>
                  <a:pt x="11111162" y="1747297"/>
                </a:cubicBezTo>
                <a:cubicBezTo>
                  <a:pt x="11107821" y="1747592"/>
                  <a:pt x="11104503" y="1748472"/>
                  <a:pt x="11103790" y="1749252"/>
                </a:cubicBezTo>
                <a:cubicBezTo>
                  <a:pt x="11103053" y="1750030"/>
                  <a:pt x="11101332" y="1750696"/>
                  <a:pt x="11099981" y="1750730"/>
                </a:cubicBezTo>
                <a:cubicBezTo>
                  <a:pt x="11093272" y="1750894"/>
                  <a:pt x="11081549" y="1754137"/>
                  <a:pt x="11081549" y="1755826"/>
                </a:cubicBezTo>
                <a:cubicBezTo>
                  <a:pt x="11081549" y="1756880"/>
                  <a:pt x="11080468" y="1757208"/>
                  <a:pt x="11079141" y="1756559"/>
                </a:cubicBezTo>
                <a:cubicBezTo>
                  <a:pt x="11075479" y="1754761"/>
                  <a:pt x="11056899" y="1759744"/>
                  <a:pt x="11058693" y="1762043"/>
                </a:cubicBezTo>
                <a:cubicBezTo>
                  <a:pt x="11059628" y="1763251"/>
                  <a:pt x="11058620" y="1763548"/>
                  <a:pt x="11056162" y="1762798"/>
                </a:cubicBezTo>
                <a:cubicBezTo>
                  <a:pt x="11051911" y="1761499"/>
                  <a:pt x="11043187" y="1771601"/>
                  <a:pt x="11045742" y="1774875"/>
                </a:cubicBezTo>
                <a:cubicBezTo>
                  <a:pt x="11046430" y="1775761"/>
                  <a:pt x="11045373" y="1778154"/>
                  <a:pt x="11043383" y="1780193"/>
                </a:cubicBezTo>
                <a:cubicBezTo>
                  <a:pt x="11039869" y="1783802"/>
                  <a:pt x="11039795" y="1783798"/>
                  <a:pt x="11041393" y="1779993"/>
                </a:cubicBezTo>
                <a:cubicBezTo>
                  <a:pt x="11043383" y="1775176"/>
                  <a:pt x="11041466" y="1776472"/>
                  <a:pt x="11037411" y="1782672"/>
                </a:cubicBezTo>
                <a:cubicBezTo>
                  <a:pt x="11035101" y="1786185"/>
                  <a:pt x="11035076" y="1786955"/>
                  <a:pt x="11037313" y="1785858"/>
                </a:cubicBezTo>
                <a:cubicBezTo>
                  <a:pt x="11039574" y="1784744"/>
                  <a:pt x="11039623" y="1785371"/>
                  <a:pt x="11037485" y="1788554"/>
                </a:cubicBezTo>
                <a:cubicBezTo>
                  <a:pt x="11035937" y="1790834"/>
                  <a:pt x="11033749" y="1792701"/>
                  <a:pt x="11032569" y="1792701"/>
                </a:cubicBezTo>
                <a:cubicBezTo>
                  <a:pt x="11031415" y="1792701"/>
                  <a:pt x="11029793" y="1794900"/>
                  <a:pt x="11028932" y="1797588"/>
                </a:cubicBezTo>
                <a:cubicBezTo>
                  <a:pt x="11028097" y="1800276"/>
                  <a:pt x="11026180" y="1802475"/>
                  <a:pt x="11024681" y="1802475"/>
                </a:cubicBezTo>
                <a:cubicBezTo>
                  <a:pt x="11022788" y="1802475"/>
                  <a:pt x="11022838" y="1803310"/>
                  <a:pt x="11024852" y="1805244"/>
                </a:cubicBezTo>
                <a:cubicBezTo>
                  <a:pt x="11027164" y="1807451"/>
                  <a:pt x="11026745" y="1808262"/>
                  <a:pt x="11022838" y="1809253"/>
                </a:cubicBezTo>
                <a:cubicBezTo>
                  <a:pt x="11019545" y="1810078"/>
                  <a:pt x="11018414" y="1811552"/>
                  <a:pt x="11019421" y="1813648"/>
                </a:cubicBezTo>
                <a:cubicBezTo>
                  <a:pt x="11020331" y="1815540"/>
                  <a:pt x="11019937" y="1816307"/>
                  <a:pt x="11018438" y="1815564"/>
                </a:cubicBezTo>
                <a:cubicBezTo>
                  <a:pt x="11017038" y="1814884"/>
                  <a:pt x="11014630" y="1816555"/>
                  <a:pt x="11013082" y="1819278"/>
                </a:cubicBezTo>
                <a:cubicBezTo>
                  <a:pt x="11010845" y="1823194"/>
                  <a:pt x="11010894" y="1823929"/>
                  <a:pt x="11013327" y="1822791"/>
                </a:cubicBezTo>
                <a:cubicBezTo>
                  <a:pt x="11015047" y="1822000"/>
                  <a:pt x="11014654" y="1823044"/>
                  <a:pt x="11012491" y="1825110"/>
                </a:cubicBezTo>
                <a:cubicBezTo>
                  <a:pt x="11010329" y="1827176"/>
                  <a:pt x="11007895" y="1830406"/>
                  <a:pt x="11007060" y="1832289"/>
                </a:cubicBezTo>
                <a:cubicBezTo>
                  <a:pt x="11006200" y="1834169"/>
                  <a:pt x="11004307" y="1835710"/>
                  <a:pt x="11002833" y="1835710"/>
                </a:cubicBezTo>
                <a:cubicBezTo>
                  <a:pt x="11001359" y="1835710"/>
                  <a:pt x="11000843" y="1836589"/>
                  <a:pt x="11001678" y="1837665"/>
                </a:cubicBezTo>
                <a:cubicBezTo>
                  <a:pt x="11002513" y="1838740"/>
                  <a:pt x="11001751" y="1839633"/>
                  <a:pt x="10999983" y="1839649"/>
                </a:cubicBezTo>
                <a:cubicBezTo>
                  <a:pt x="10997648" y="1839670"/>
                  <a:pt x="10997771" y="1840198"/>
                  <a:pt x="11000449" y="1841575"/>
                </a:cubicBezTo>
                <a:cubicBezTo>
                  <a:pt x="11003644" y="1843219"/>
                  <a:pt x="11003595" y="1843473"/>
                  <a:pt x="11000105" y="1843500"/>
                </a:cubicBezTo>
                <a:cubicBezTo>
                  <a:pt x="10997868" y="1843516"/>
                  <a:pt x="10995411" y="1844894"/>
                  <a:pt x="10994601" y="1846564"/>
                </a:cubicBezTo>
                <a:cubicBezTo>
                  <a:pt x="10993642" y="1848560"/>
                  <a:pt x="10994182" y="1849179"/>
                  <a:pt x="10996173" y="1848374"/>
                </a:cubicBezTo>
                <a:cubicBezTo>
                  <a:pt x="10997844" y="1847700"/>
                  <a:pt x="10997082" y="1848534"/>
                  <a:pt x="10994453" y="1850227"/>
                </a:cubicBezTo>
                <a:cubicBezTo>
                  <a:pt x="10991823" y="1851920"/>
                  <a:pt x="10990472" y="1853304"/>
                  <a:pt x="10991430" y="1853304"/>
                </a:cubicBezTo>
                <a:cubicBezTo>
                  <a:pt x="10992388" y="1853304"/>
                  <a:pt x="10989267" y="1857795"/>
                  <a:pt x="10984524" y="1863283"/>
                </a:cubicBezTo>
                <a:cubicBezTo>
                  <a:pt x="10979781" y="1868772"/>
                  <a:pt x="10976512" y="1874050"/>
                  <a:pt x="10977274" y="1875012"/>
                </a:cubicBezTo>
                <a:cubicBezTo>
                  <a:pt x="10978012" y="1875976"/>
                  <a:pt x="10977569" y="1876764"/>
                  <a:pt x="10976291" y="1876764"/>
                </a:cubicBezTo>
                <a:cubicBezTo>
                  <a:pt x="10974989" y="1876764"/>
                  <a:pt x="10973243" y="1878209"/>
                  <a:pt x="10972408" y="1879972"/>
                </a:cubicBezTo>
                <a:cubicBezTo>
                  <a:pt x="10971057" y="1882768"/>
                  <a:pt x="10971400" y="1882838"/>
                  <a:pt x="10975210" y="1880521"/>
                </a:cubicBezTo>
                <a:cubicBezTo>
                  <a:pt x="10977593" y="1879057"/>
                  <a:pt x="10976807" y="1880465"/>
                  <a:pt x="10973416" y="1883647"/>
                </a:cubicBezTo>
                <a:cubicBezTo>
                  <a:pt x="10970049" y="1886832"/>
                  <a:pt x="10966314" y="1890007"/>
                  <a:pt x="10965110" y="1890701"/>
                </a:cubicBezTo>
                <a:cubicBezTo>
                  <a:pt x="10963930" y="1891397"/>
                  <a:pt x="10963832" y="1893080"/>
                  <a:pt x="10964888" y="1894443"/>
                </a:cubicBezTo>
                <a:cubicBezTo>
                  <a:pt x="10966068" y="1895956"/>
                  <a:pt x="10965823" y="1896429"/>
                  <a:pt x="10964250" y="1895662"/>
                </a:cubicBezTo>
                <a:cubicBezTo>
                  <a:pt x="10962087" y="1894591"/>
                  <a:pt x="10955107" y="1904260"/>
                  <a:pt x="10955008" y="1908469"/>
                </a:cubicBezTo>
                <a:cubicBezTo>
                  <a:pt x="10954984" y="1909240"/>
                  <a:pt x="10953043" y="1911670"/>
                  <a:pt x="10950684" y="1913867"/>
                </a:cubicBezTo>
                <a:cubicBezTo>
                  <a:pt x="10948325" y="1916064"/>
                  <a:pt x="10946383" y="1919173"/>
                  <a:pt x="10946383" y="1920772"/>
                </a:cubicBezTo>
                <a:cubicBezTo>
                  <a:pt x="10946383" y="1922373"/>
                  <a:pt x="10945154" y="1923683"/>
                  <a:pt x="10943655" y="1923683"/>
                </a:cubicBezTo>
                <a:cubicBezTo>
                  <a:pt x="10942181" y="1923683"/>
                  <a:pt x="10941615" y="1925048"/>
                  <a:pt x="10942401" y="1926717"/>
                </a:cubicBezTo>
                <a:cubicBezTo>
                  <a:pt x="10943213" y="1928385"/>
                  <a:pt x="10942893" y="1929270"/>
                  <a:pt x="10941689" y="1928684"/>
                </a:cubicBezTo>
                <a:cubicBezTo>
                  <a:pt x="10938912" y="1927309"/>
                  <a:pt x="10936037" y="1933157"/>
                  <a:pt x="10938150" y="1935892"/>
                </a:cubicBezTo>
                <a:cubicBezTo>
                  <a:pt x="10939034" y="1937035"/>
                  <a:pt x="10938642" y="1937413"/>
                  <a:pt x="10937240" y="1936732"/>
                </a:cubicBezTo>
                <a:cubicBezTo>
                  <a:pt x="10935840" y="1936036"/>
                  <a:pt x="10932890" y="1939334"/>
                  <a:pt x="10930531" y="1944249"/>
                </a:cubicBezTo>
                <a:cubicBezTo>
                  <a:pt x="10928221" y="1949066"/>
                  <a:pt x="10925248" y="1953007"/>
                  <a:pt x="10923920" y="1953007"/>
                </a:cubicBezTo>
                <a:cubicBezTo>
                  <a:pt x="10922593" y="1953007"/>
                  <a:pt x="10922201" y="1953887"/>
                  <a:pt x="10923036" y="1954962"/>
                </a:cubicBezTo>
                <a:cubicBezTo>
                  <a:pt x="10923871" y="1956038"/>
                  <a:pt x="10923601" y="1956917"/>
                  <a:pt x="10922422" y="1956917"/>
                </a:cubicBezTo>
                <a:cubicBezTo>
                  <a:pt x="10920062" y="1956917"/>
                  <a:pt x="10911977" y="1969370"/>
                  <a:pt x="10911977" y="1972987"/>
                </a:cubicBezTo>
                <a:cubicBezTo>
                  <a:pt x="10911977" y="1974219"/>
                  <a:pt x="10909494" y="1977425"/>
                  <a:pt x="10906447" y="1980083"/>
                </a:cubicBezTo>
                <a:cubicBezTo>
                  <a:pt x="10903399" y="1982742"/>
                  <a:pt x="10902588" y="1984267"/>
                  <a:pt x="10904604" y="1983485"/>
                </a:cubicBezTo>
                <a:cubicBezTo>
                  <a:pt x="10906644" y="1982684"/>
                  <a:pt x="10906152" y="1983427"/>
                  <a:pt x="10903523" y="1985127"/>
                </a:cubicBezTo>
                <a:cubicBezTo>
                  <a:pt x="10900893" y="1986809"/>
                  <a:pt x="10899591" y="1988197"/>
                  <a:pt x="10900623" y="1988197"/>
                </a:cubicBezTo>
                <a:cubicBezTo>
                  <a:pt x="10901655" y="1988197"/>
                  <a:pt x="10900745" y="1989585"/>
                  <a:pt x="10898608" y="1991286"/>
                </a:cubicBezTo>
                <a:cubicBezTo>
                  <a:pt x="10896470" y="1992986"/>
                  <a:pt x="10895363" y="1995176"/>
                  <a:pt x="10896125" y="1996173"/>
                </a:cubicBezTo>
                <a:cubicBezTo>
                  <a:pt x="10896887" y="1997170"/>
                  <a:pt x="10896420" y="1997971"/>
                  <a:pt x="10895093" y="1997971"/>
                </a:cubicBezTo>
                <a:cubicBezTo>
                  <a:pt x="10892758" y="1997971"/>
                  <a:pt x="10890105" y="2002702"/>
                  <a:pt x="10888654" y="2009447"/>
                </a:cubicBezTo>
                <a:cubicBezTo>
                  <a:pt x="10888286" y="2011206"/>
                  <a:pt x="10886860" y="2012438"/>
                  <a:pt x="10885460" y="2012203"/>
                </a:cubicBezTo>
                <a:cubicBezTo>
                  <a:pt x="10884083" y="2011969"/>
                  <a:pt x="10882313" y="2013122"/>
                  <a:pt x="10881527" y="2014745"/>
                </a:cubicBezTo>
                <a:cubicBezTo>
                  <a:pt x="10880569" y="2016739"/>
                  <a:pt x="10881110" y="2017267"/>
                  <a:pt x="10883125" y="2016348"/>
                </a:cubicBezTo>
                <a:cubicBezTo>
                  <a:pt x="10884796" y="2015605"/>
                  <a:pt x="10883690" y="2016915"/>
                  <a:pt x="10880643" y="2019261"/>
                </a:cubicBezTo>
                <a:cubicBezTo>
                  <a:pt x="10874572" y="2023953"/>
                  <a:pt x="10873393" y="2026357"/>
                  <a:pt x="10878185" y="2024187"/>
                </a:cubicBezTo>
                <a:cubicBezTo>
                  <a:pt x="10879881" y="2023425"/>
                  <a:pt x="10878971" y="2024579"/>
                  <a:pt x="10876195" y="2026749"/>
                </a:cubicBezTo>
                <a:cubicBezTo>
                  <a:pt x="10873393" y="2028899"/>
                  <a:pt x="10869166" y="2034744"/>
                  <a:pt x="10866782" y="2039729"/>
                </a:cubicBezTo>
                <a:cubicBezTo>
                  <a:pt x="10864374" y="2044714"/>
                  <a:pt x="10861522" y="2048800"/>
                  <a:pt x="10860441" y="2048800"/>
                </a:cubicBezTo>
                <a:cubicBezTo>
                  <a:pt x="10859336" y="2048800"/>
                  <a:pt x="10857738" y="2050247"/>
                  <a:pt x="10856902" y="2052006"/>
                </a:cubicBezTo>
                <a:cubicBezTo>
                  <a:pt x="10855526" y="2054822"/>
                  <a:pt x="10855871" y="2054880"/>
                  <a:pt x="10859704" y="2052495"/>
                </a:cubicBezTo>
                <a:cubicBezTo>
                  <a:pt x="10865013" y="2049191"/>
                  <a:pt x="10860122" y="2054978"/>
                  <a:pt x="10852405" y="2061136"/>
                </a:cubicBezTo>
                <a:cubicBezTo>
                  <a:pt x="10849973" y="2063072"/>
                  <a:pt x="10848620" y="2065496"/>
                  <a:pt x="10849407" y="2066512"/>
                </a:cubicBezTo>
                <a:cubicBezTo>
                  <a:pt x="10850193" y="2067529"/>
                  <a:pt x="10849653" y="2068350"/>
                  <a:pt x="10848228" y="2068350"/>
                </a:cubicBezTo>
                <a:cubicBezTo>
                  <a:pt x="10846802" y="2068350"/>
                  <a:pt x="10845623" y="2069601"/>
                  <a:pt x="10845623" y="2071146"/>
                </a:cubicBezTo>
                <a:cubicBezTo>
                  <a:pt x="10845623" y="2072670"/>
                  <a:pt x="10843878" y="2075310"/>
                  <a:pt x="10841763" y="2077010"/>
                </a:cubicBezTo>
                <a:cubicBezTo>
                  <a:pt x="10839650" y="2078692"/>
                  <a:pt x="10838717" y="2080080"/>
                  <a:pt x="10839676" y="2080080"/>
                </a:cubicBezTo>
                <a:cubicBezTo>
                  <a:pt x="10840658" y="2080080"/>
                  <a:pt x="10839798" y="2081624"/>
                  <a:pt x="10837783" y="2083501"/>
                </a:cubicBezTo>
                <a:cubicBezTo>
                  <a:pt x="10831516" y="2089288"/>
                  <a:pt x="10829672" y="2092591"/>
                  <a:pt x="10833581" y="2090988"/>
                </a:cubicBezTo>
                <a:cubicBezTo>
                  <a:pt x="10835473" y="2090206"/>
                  <a:pt x="10835104" y="2090813"/>
                  <a:pt x="10832770" y="2092337"/>
                </a:cubicBezTo>
                <a:cubicBezTo>
                  <a:pt x="10830410" y="2093882"/>
                  <a:pt x="10829231" y="2095700"/>
                  <a:pt x="10830090" y="2096404"/>
                </a:cubicBezTo>
                <a:cubicBezTo>
                  <a:pt x="10830976" y="2097107"/>
                  <a:pt x="10830336" y="2097674"/>
                  <a:pt x="10828690" y="2097674"/>
                </a:cubicBezTo>
                <a:cubicBezTo>
                  <a:pt x="10827018" y="2097674"/>
                  <a:pt x="10826356" y="2098554"/>
                  <a:pt x="10827191" y="2099629"/>
                </a:cubicBezTo>
                <a:cubicBezTo>
                  <a:pt x="10828026" y="2100705"/>
                  <a:pt x="10827682" y="2101584"/>
                  <a:pt x="10826404" y="2101584"/>
                </a:cubicBezTo>
                <a:cubicBezTo>
                  <a:pt x="10825151" y="2101584"/>
                  <a:pt x="10822644" y="2104439"/>
                  <a:pt x="10820874" y="2107938"/>
                </a:cubicBezTo>
                <a:cubicBezTo>
                  <a:pt x="10819105" y="2111437"/>
                  <a:pt x="10816476" y="2114937"/>
                  <a:pt x="10815051" y="2115719"/>
                </a:cubicBezTo>
                <a:cubicBezTo>
                  <a:pt x="10813355" y="2116657"/>
                  <a:pt x="10813576" y="2117165"/>
                  <a:pt x="10815665" y="2117185"/>
                </a:cubicBezTo>
                <a:cubicBezTo>
                  <a:pt x="10817434" y="2117205"/>
                  <a:pt x="10818196" y="2118123"/>
                  <a:pt x="10817335" y="2119218"/>
                </a:cubicBezTo>
                <a:cubicBezTo>
                  <a:pt x="10816500" y="2120313"/>
                  <a:pt x="10814878" y="2120743"/>
                  <a:pt x="10813773" y="2120196"/>
                </a:cubicBezTo>
                <a:cubicBezTo>
                  <a:pt x="10812642" y="2119648"/>
                  <a:pt x="10811069" y="2120567"/>
                  <a:pt x="10810283" y="2122229"/>
                </a:cubicBezTo>
                <a:cubicBezTo>
                  <a:pt x="10809324" y="2124203"/>
                  <a:pt x="10809864" y="2124829"/>
                  <a:pt x="10811855" y="2124027"/>
                </a:cubicBezTo>
                <a:cubicBezTo>
                  <a:pt x="10813527" y="2123343"/>
                  <a:pt x="10812765" y="2124184"/>
                  <a:pt x="10810135" y="2125885"/>
                </a:cubicBezTo>
                <a:cubicBezTo>
                  <a:pt x="10807505" y="2127566"/>
                  <a:pt x="10806203" y="2128954"/>
                  <a:pt x="10807235" y="2128954"/>
                </a:cubicBezTo>
                <a:cubicBezTo>
                  <a:pt x="10808267" y="2128954"/>
                  <a:pt x="10807358" y="2130342"/>
                  <a:pt x="10805220" y="2132043"/>
                </a:cubicBezTo>
                <a:cubicBezTo>
                  <a:pt x="10803082" y="2133743"/>
                  <a:pt x="10801902" y="2135874"/>
                  <a:pt x="10802615" y="2136774"/>
                </a:cubicBezTo>
                <a:cubicBezTo>
                  <a:pt x="10803303" y="2137653"/>
                  <a:pt x="10802590" y="2138729"/>
                  <a:pt x="10801042" y="2139159"/>
                </a:cubicBezTo>
                <a:cubicBezTo>
                  <a:pt x="10799469" y="2139569"/>
                  <a:pt x="10798019" y="2141622"/>
                  <a:pt x="10797822" y="2143714"/>
                </a:cubicBezTo>
                <a:cubicBezTo>
                  <a:pt x="10797430" y="2147526"/>
                  <a:pt x="10790672" y="2156968"/>
                  <a:pt x="10784822" y="2161836"/>
                </a:cubicBezTo>
                <a:cubicBezTo>
                  <a:pt x="10781308" y="2164769"/>
                  <a:pt x="10780694" y="2166841"/>
                  <a:pt x="10783766" y="2165316"/>
                </a:cubicBezTo>
                <a:cubicBezTo>
                  <a:pt x="10784896" y="2164769"/>
                  <a:pt x="10785830" y="2165512"/>
                  <a:pt x="10785830" y="2166978"/>
                </a:cubicBezTo>
                <a:cubicBezTo>
                  <a:pt x="10785830" y="2168542"/>
                  <a:pt x="10784306" y="2169167"/>
                  <a:pt x="10782143" y="2168503"/>
                </a:cubicBezTo>
                <a:cubicBezTo>
                  <a:pt x="10779759" y="2167779"/>
                  <a:pt x="10779095" y="2168190"/>
                  <a:pt x="10780251" y="2169676"/>
                </a:cubicBezTo>
                <a:cubicBezTo>
                  <a:pt x="10781210" y="2170927"/>
                  <a:pt x="10780792" y="2171963"/>
                  <a:pt x="10779268" y="2171963"/>
                </a:cubicBezTo>
                <a:cubicBezTo>
                  <a:pt x="10777769" y="2171963"/>
                  <a:pt x="10777204" y="2172843"/>
                  <a:pt x="10778039" y="2173918"/>
                </a:cubicBezTo>
                <a:cubicBezTo>
                  <a:pt x="10778875" y="2174993"/>
                  <a:pt x="10778506" y="2175873"/>
                  <a:pt x="10777228" y="2175873"/>
                </a:cubicBezTo>
                <a:cubicBezTo>
                  <a:pt x="10775926" y="2175873"/>
                  <a:pt x="10774230" y="2177241"/>
                  <a:pt x="10773420" y="2178903"/>
                </a:cubicBezTo>
                <a:cubicBezTo>
                  <a:pt x="10772608" y="2180584"/>
                  <a:pt x="10772977" y="2181445"/>
                  <a:pt x="10774206" y="2180838"/>
                </a:cubicBezTo>
                <a:cubicBezTo>
                  <a:pt x="10775458" y="2180213"/>
                  <a:pt x="10777179" y="2180623"/>
                  <a:pt x="10778014" y="2181718"/>
                </a:cubicBezTo>
                <a:cubicBezTo>
                  <a:pt x="10779686" y="2183869"/>
                  <a:pt x="10792293" y="2182148"/>
                  <a:pt x="10793571" y="2179587"/>
                </a:cubicBezTo>
                <a:lnTo>
                  <a:pt x="10793423" y="2179724"/>
                </a:lnTo>
                <a:cubicBezTo>
                  <a:pt x="10793866" y="2178883"/>
                  <a:pt x="10795512" y="2178571"/>
                  <a:pt x="10797110" y="2179040"/>
                </a:cubicBezTo>
                <a:cubicBezTo>
                  <a:pt x="10800551" y="2180017"/>
                  <a:pt x="10836407" y="2173351"/>
                  <a:pt x="10834784" y="2172022"/>
                </a:cubicBezTo>
                <a:cubicBezTo>
                  <a:pt x="10834170" y="2171533"/>
                  <a:pt x="10837586" y="2170966"/>
                  <a:pt x="10842403" y="2170751"/>
                </a:cubicBezTo>
                <a:cubicBezTo>
                  <a:pt x="10847220" y="2170555"/>
                  <a:pt x="10851816" y="2169676"/>
                  <a:pt x="10852627" y="2168796"/>
                </a:cubicBezTo>
                <a:cubicBezTo>
                  <a:pt x="10853437" y="2167936"/>
                  <a:pt x="10857960" y="2166958"/>
                  <a:pt x="10862702" y="2166665"/>
                </a:cubicBezTo>
                <a:cubicBezTo>
                  <a:pt x="10867422" y="2166352"/>
                  <a:pt x="10871673" y="2165257"/>
                  <a:pt x="10872115" y="2164202"/>
                </a:cubicBezTo>
                <a:cubicBezTo>
                  <a:pt x="10872581" y="2163166"/>
                  <a:pt x="10873909" y="2162775"/>
                  <a:pt x="10875064" y="2163342"/>
                </a:cubicBezTo>
                <a:cubicBezTo>
                  <a:pt x="10878136" y="2164847"/>
                  <a:pt x="10909396" y="2158278"/>
                  <a:pt x="10909396" y="2156108"/>
                </a:cubicBezTo>
                <a:cubicBezTo>
                  <a:pt x="10909396" y="2155092"/>
                  <a:pt x="10910453" y="2154798"/>
                  <a:pt x="10911756" y="2155444"/>
                </a:cubicBezTo>
                <a:cubicBezTo>
                  <a:pt x="10914681" y="2156871"/>
                  <a:pt x="10946259" y="2150341"/>
                  <a:pt x="10946259" y="2148288"/>
                </a:cubicBezTo>
                <a:cubicBezTo>
                  <a:pt x="10946259" y="2147487"/>
                  <a:pt x="10947636" y="2147233"/>
                  <a:pt x="10949331" y="2147741"/>
                </a:cubicBezTo>
                <a:cubicBezTo>
                  <a:pt x="10953338" y="2148934"/>
                  <a:pt x="11052624" y="2126393"/>
                  <a:pt x="11050560" y="2124751"/>
                </a:cubicBezTo>
                <a:cubicBezTo>
                  <a:pt x="11049699" y="2124047"/>
                  <a:pt x="11051493" y="2124008"/>
                  <a:pt x="11054540" y="2124653"/>
                </a:cubicBezTo>
                <a:cubicBezTo>
                  <a:pt x="11058104" y="2125396"/>
                  <a:pt x="11059504" y="2125063"/>
                  <a:pt x="11058448" y="2123715"/>
                </a:cubicBezTo>
                <a:cubicBezTo>
                  <a:pt x="11057440" y="2122405"/>
                  <a:pt x="11058669" y="2122014"/>
                  <a:pt x="11061765" y="2122659"/>
                </a:cubicBezTo>
                <a:cubicBezTo>
                  <a:pt x="11064616" y="2123265"/>
                  <a:pt x="11066680" y="2122717"/>
                  <a:pt x="11066680" y="2121388"/>
                </a:cubicBezTo>
                <a:cubicBezTo>
                  <a:pt x="11066680" y="2120117"/>
                  <a:pt x="11067787" y="2119629"/>
                  <a:pt x="11069114" y="2120293"/>
                </a:cubicBezTo>
                <a:cubicBezTo>
                  <a:pt x="11070465" y="2120958"/>
                  <a:pt x="11091748" y="2116501"/>
                  <a:pt x="11116422" y="2110421"/>
                </a:cubicBezTo>
                <a:cubicBezTo>
                  <a:pt x="11141096" y="2104321"/>
                  <a:pt x="11167072" y="2097987"/>
                  <a:pt x="11174150" y="2096365"/>
                </a:cubicBezTo>
                <a:cubicBezTo>
                  <a:pt x="11181572" y="2094644"/>
                  <a:pt x="11186340" y="2092533"/>
                  <a:pt x="11185431" y="2091379"/>
                </a:cubicBezTo>
                <a:cubicBezTo>
                  <a:pt x="11184570" y="2090265"/>
                  <a:pt x="11185086" y="2089972"/>
                  <a:pt x="11186610" y="2090734"/>
                </a:cubicBezTo>
                <a:cubicBezTo>
                  <a:pt x="11190567" y="2092670"/>
                  <a:pt x="11202093" y="2089952"/>
                  <a:pt x="11200225" y="2087528"/>
                </a:cubicBezTo>
                <a:cubicBezTo>
                  <a:pt x="11199267" y="2086316"/>
                  <a:pt x="11199808" y="2086062"/>
                  <a:pt x="11201527" y="2086903"/>
                </a:cubicBezTo>
                <a:cubicBezTo>
                  <a:pt x="11205730" y="2088975"/>
                  <a:pt x="11219419" y="2086199"/>
                  <a:pt x="11217452" y="2083677"/>
                </a:cubicBezTo>
                <a:cubicBezTo>
                  <a:pt x="11216495" y="2082445"/>
                  <a:pt x="11216986" y="2082132"/>
                  <a:pt x="11218608" y="2082934"/>
                </a:cubicBezTo>
                <a:cubicBezTo>
                  <a:pt x="11222933" y="2085065"/>
                  <a:pt x="11242077" y="2079982"/>
                  <a:pt x="11238170" y="2077753"/>
                </a:cubicBezTo>
                <a:cubicBezTo>
                  <a:pt x="11235958" y="2076483"/>
                  <a:pt x="11236400" y="2076307"/>
                  <a:pt x="11239620" y="2077128"/>
                </a:cubicBezTo>
                <a:cubicBezTo>
                  <a:pt x="11244928" y="2078516"/>
                  <a:pt x="11271003" y="2072475"/>
                  <a:pt x="11269283" y="2070246"/>
                </a:cubicBezTo>
                <a:cubicBezTo>
                  <a:pt x="11268644" y="2069425"/>
                  <a:pt x="11269406" y="2068115"/>
                  <a:pt x="11271003" y="2067353"/>
                </a:cubicBezTo>
                <a:cubicBezTo>
                  <a:pt x="11272797" y="2066454"/>
                  <a:pt x="11273214" y="2066786"/>
                  <a:pt x="11272109" y="2068194"/>
                </a:cubicBezTo>
                <a:cubicBezTo>
                  <a:pt x="11269307" y="2071791"/>
                  <a:pt x="11275894" y="2070794"/>
                  <a:pt x="11279777" y="2067021"/>
                </a:cubicBezTo>
                <a:cubicBezTo>
                  <a:pt x="11281718" y="2065144"/>
                  <a:pt x="11282603" y="2064694"/>
                  <a:pt x="11281743" y="2066043"/>
                </a:cubicBezTo>
                <a:cubicBezTo>
                  <a:pt x="11280908" y="2067392"/>
                  <a:pt x="11280784" y="2068487"/>
                  <a:pt x="11281497" y="2068487"/>
                </a:cubicBezTo>
                <a:cubicBezTo>
                  <a:pt x="11284224" y="2068487"/>
                  <a:pt x="11290443" y="2056542"/>
                  <a:pt x="11288820" y="2054450"/>
                </a:cubicBezTo>
                <a:cubicBezTo>
                  <a:pt x="11287861" y="2053238"/>
                  <a:pt x="11288182" y="2052788"/>
                  <a:pt x="11289533" y="2053434"/>
                </a:cubicBezTo>
                <a:cubicBezTo>
                  <a:pt x="11292089" y="2054704"/>
                  <a:pt x="11305876" y="2033649"/>
                  <a:pt x="11305876" y="2028488"/>
                </a:cubicBezTo>
                <a:cubicBezTo>
                  <a:pt x="11305876" y="2026827"/>
                  <a:pt x="11306858" y="2025478"/>
                  <a:pt x="11308063" y="2025478"/>
                </a:cubicBezTo>
                <a:cubicBezTo>
                  <a:pt x="11309292" y="2025478"/>
                  <a:pt x="11309587" y="2024598"/>
                  <a:pt x="11308751" y="2023523"/>
                </a:cubicBezTo>
                <a:cubicBezTo>
                  <a:pt x="11307916" y="2022447"/>
                  <a:pt x="11308457" y="2021568"/>
                  <a:pt x="11309980" y="2021568"/>
                </a:cubicBezTo>
                <a:cubicBezTo>
                  <a:pt x="11311480" y="2021568"/>
                  <a:pt x="11312094" y="2020766"/>
                  <a:pt x="11311332" y="2019789"/>
                </a:cubicBezTo>
                <a:cubicBezTo>
                  <a:pt x="11310570" y="2018792"/>
                  <a:pt x="11310938" y="2017697"/>
                  <a:pt x="11312167" y="2017345"/>
                </a:cubicBezTo>
                <a:cubicBezTo>
                  <a:pt x="11315460" y="2016368"/>
                  <a:pt x="11329764" y="1992028"/>
                  <a:pt x="11328216" y="1990034"/>
                </a:cubicBezTo>
                <a:cubicBezTo>
                  <a:pt x="11327478" y="1989096"/>
                  <a:pt x="11328240" y="1988333"/>
                  <a:pt x="11329911" y="1988333"/>
                </a:cubicBezTo>
                <a:cubicBezTo>
                  <a:pt x="11331558" y="1988333"/>
                  <a:pt x="11332221" y="1987786"/>
                  <a:pt x="11331386" y="1987121"/>
                </a:cubicBezTo>
                <a:cubicBezTo>
                  <a:pt x="11330550" y="1986457"/>
                  <a:pt x="11331434" y="1984678"/>
                  <a:pt x="11333326" y="1983153"/>
                </a:cubicBezTo>
                <a:cubicBezTo>
                  <a:pt x="11335244" y="1981647"/>
                  <a:pt x="11336104" y="1978969"/>
                  <a:pt x="11335268" y="1977210"/>
                </a:cubicBezTo>
                <a:cubicBezTo>
                  <a:pt x="11334236" y="1975059"/>
                  <a:pt x="11334679" y="1974473"/>
                  <a:pt x="11336595" y="1975431"/>
                </a:cubicBezTo>
                <a:cubicBezTo>
                  <a:pt x="11339151" y="1976682"/>
                  <a:pt x="11340504" y="1974453"/>
                  <a:pt x="11338856" y="1971638"/>
                </a:cubicBezTo>
                <a:cubicBezTo>
                  <a:pt x="11338513" y="1971071"/>
                  <a:pt x="11339470" y="1969976"/>
                  <a:pt x="11340970" y="1969194"/>
                </a:cubicBezTo>
                <a:cubicBezTo>
                  <a:pt x="11345197" y="1967064"/>
                  <a:pt x="11354585" y="1951303"/>
                  <a:pt x="11352938" y="1949170"/>
                </a:cubicBezTo>
                <a:cubicBezTo>
                  <a:pt x="11352128" y="1948132"/>
                  <a:pt x="11352693" y="1947281"/>
                  <a:pt x="11354216" y="1947281"/>
                </a:cubicBezTo>
                <a:cubicBezTo>
                  <a:pt x="11355716" y="1947281"/>
                  <a:pt x="11356281" y="1946401"/>
                  <a:pt x="11355445" y="1945326"/>
                </a:cubicBezTo>
                <a:cubicBezTo>
                  <a:pt x="11354609" y="1944251"/>
                  <a:pt x="11354978" y="1943371"/>
                  <a:pt x="11356256" y="1943371"/>
                </a:cubicBezTo>
                <a:cubicBezTo>
                  <a:pt x="11357559" y="1943371"/>
                  <a:pt x="11359255" y="1942007"/>
                  <a:pt x="11360066" y="1940337"/>
                </a:cubicBezTo>
                <a:cubicBezTo>
                  <a:pt x="11360901" y="1938617"/>
                  <a:pt x="11360483" y="1937815"/>
                  <a:pt x="11359131" y="1938484"/>
                </a:cubicBezTo>
                <a:cubicBezTo>
                  <a:pt x="11357780" y="1939152"/>
                  <a:pt x="11357362" y="1938353"/>
                  <a:pt x="11358197" y="1936642"/>
                </a:cubicBezTo>
                <a:cubicBezTo>
                  <a:pt x="11358985" y="1934981"/>
                  <a:pt x="11360458" y="1934017"/>
                  <a:pt x="11361442" y="1934502"/>
                </a:cubicBezTo>
                <a:cubicBezTo>
                  <a:pt x="11364071" y="1935792"/>
                  <a:pt x="11371788" y="1921978"/>
                  <a:pt x="11369847" y="1919476"/>
                </a:cubicBezTo>
                <a:cubicBezTo>
                  <a:pt x="11368912" y="1918283"/>
                  <a:pt x="11369331" y="1917910"/>
                  <a:pt x="11370780" y="1918622"/>
                </a:cubicBezTo>
                <a:cubicBezTo>
                  <a:pt x="11373926" y="1920168"/>
                  <a:pt x="11376973" y="1914579"/>
                  <a:pt x="11374713" y="1911427"/>
                </a:cubicBezTo>
                <a:cubicBezTo>
                  <a:pt x="11373827" y="1910180"/>
                  <a:pt x="11374024" y="1909834"/>
                  <a:pt x="11375154" y="1910659"/>
                </a:cubicBezTo>
                <a:cubicBezTo>
                  <a:pt x="11377612" y="1912432"/>
                  <a:pt x="11384297" y="1900763"/>
                  <a:pt x="11382306" y="1898192"/>
                </a:cubicBezTo>
                <a:cubicBezTo>
                  <a:pt x="11381544" y="1897221"/>
                  <a:pt x="11382601" y="1895919"/>
                  <a:pt x="11384616" y="1895299"/>
                </a:cubicBezTo>
                <a:cubicBezTo>
                  <a:pt x="11386779" y="1894640"/>
                  <a:pt x="11387688" y="1892894"/>
                  <a:pt x="11386828" y="1891082"/>
                </a:cubicBezTo>
                <a:cubicBezTo>
                  <a:pt x="11385747" y="1888855"/>
                  <a:pt x="11386239" y="1888445"/>
                  <a:pt x="11388622" y="1889610"/>
                </a:cubicBezTo>
                <a:cubicBezTo>
                  <a:pt x="11391055" y="1890802"/>
                  <a:pt x="11391498" y="1890347"/>
                  <a:pt x="11390293" y="1887874"/>
                </a:cubicBezTo>
                <a:cubicBezTo>
                  <a:pt x="11389409" y="1886030"/>
                  <a:pt x="11389606" y="1884979"/>
                  <a:pt x="11390736" y="1885538"/>
                </a:cubicBezTo>
                <a:cubicBezTo>
                  <a:pt x="11393537" y="1886908"/>
                  <a:pt x="11398944" y="1877165"/>
                  <a:pt x="11396880" y="1874500"/>
                </a:cubicBezTo>
                <a:cubicBezTo>
                  <a:pt x="11395823" y="1873147"/>
                  <a:pt x="11396413" y="1872963"/>
                  <a:pt x="11398477" y="1873990"/>
                </a:cubicBezTo>
                <a:cubicBezTo>
                  <a:pt x="11400935" y="1875188"/>
                  <a:pt x="11401303" y="1874666"/>
                  <a:pt x="11399976" y="1871908"/>
                </a:cubicBezTo>
                <a:cubicBezTo>
                  <a:pt x="11398993" y="1869882"/>
                  <a:pt x="11398993" y="1868872"/>
                  <a:pt x="11400001" y="1869663"/>
                </a:cubicBezTo>
                <a:cubicBezTo>
                  <a:pt x="11402089" y="1871335"/>
                  <a:pt x="11410913" y="1857191"/>
                  <a:pt x="11409168" y="1854946"/>
                </a:cubicBezTo>
                <a:cubicBezTo>
                  <a:pt x="11408676" y="1853989"/>
                  <a:pt x="11409414" y="1853304"/>
                  <a:pt x="11410887" y="1853304"/>
                </a:cubicBezTo>
                <a:cubicBezTo>
                  <a:pt x="11412387" y="1853304"/>
                  <a:pt x="11412953" y="1852425"/>
                  <a:pt x="11412116" y="1851349"/>
                </a:cubicBezTo>
                <a:cubicBezTo>
                  <a:pt x="11411281" y="1850274"/>
                  <a:pt x="11411551" y="1849394"/>
                  <a:pt x="11412731" y="1849394"/>
                </a:cubicBezTo>
                <a:cubicBezTo>
                  <a:pt x="11415975" y="1849394"/>
                  <a:pt x="11423496" y="1835755"/>
                  <a:pt x="11421603" y="1833319"/>
                </a:cubicBezTo>
                <a:cubicBezTo>
                  <a:pt x="11420619" y="1832052"/>
                  <a:pt x="11421087" y="1831759"/>
                  <a:pt x="11422783" y="1832592"/>
                </a:cubicBezTo>
                <a:cubicBezTo>
                  <a:pt x="11425461" y="1833911"/>
                  <a:pt x="11426026" y="1833159"/>
                  <a:pt x="11426617" y="1827401"/>
                </a:cubicBezTo>
                <a:cubicBezTo>
                  <a:pt x="11426739" y="1826058"/>
                  <a:pt x="11428287" y="1824060"/>
                  <a:pt x="11430032" y="1822965"/>
                </a:cubicBezTo>
                <a:cubicBezTo>
                  <a:pt x="11431777" y="1821869"/>
                  <a:pt x="11433399" y="1819010"/>
                  <a:pt x="11433620" y="1816612"/>
                </a:cubicBezTo>
                <a:cubicBezTo>
                  <a:pt x="11433866" y="1814213"/>
                  <a:pt x="11435193" y="1812237"/>
                  <a:pt x="11436594" y="1812221"/>
                </a:cubicBezTo>
                <a:cubicBezTo>
                  <a:pt x="11437995" y="1812205"/>
                  <a:pt x="11437479" y="1811337"/>
                  <a:pt x="11435463" y="1810295"/>
                </a:cubicBezTo>
                <a:cubicBezTo>
                  <a:pt x="11432367" y="1808710"/>
                  <a:pt x="11432539" y="1808395"/>
                  <a:pt x="11436471" y="1808370"/>
                </a:cubicBezTo>
                <a:cubicBezTo>
                  <a:pt x="11439076" y="1808354"/>
                  <a:pt x="11440502" y="1807797"/>
                  <a:pt x="11439665" y="1807130"/>
                </a:cubicBezTo>
                <a:cubicBezTo>
                  <a:pt x="11438830" y="1806466"/>
                  <a:pt x="11439764" y="1804634"/>
                  <a:pt x="11441731" y="1803062"/>
                </a:cubicBezTo>
                <a:cubicBezTo>
                  <a:pt x="11443721" y="1801492"/>
                  <a:pt x="11444704" y="1799396"/>
                  <a:pt x="11443942" y="1798407"/>
                </a:cubicBezTo>
                <a:cubicBezTo>
                  <a:pt x="11443156" y="1797420"/>
                  <a:pt x="11443820" y="1796611"/>
                  <a:pt x="11445392" y="1796611"/>
                </a:cubicBezTo>
                <a:cubicBezTo>
                  <a:pt x="11446989" y="1796611"/>
                  <a:pt x="11447603" y="1795250"/>
                  <a:pt x="11446793" y="1793576"/>
                </a:cubicBezTo>
                <a:cubicBezTo>
                  <a:pt x="11446006" y="1791909"/>
                  <a:pt x="11446252" y="1790990"/>
                  <a:pt x="11447359" y="1791537"/>
                </a:cubicBezTo>
                <a:cubicBezTo>
                  <a:pt x="11450135" y="1792906"/>
                  <a:pt x="11458048" y="1779260"/>
                  <a:pt x="11456009" y="1776625"/>
                </a:cubicBezTo>
                <a:cubicBezTo>
                  <a:pt x="11454952" y="1775260"/>
                  <a:pt x="11455517" y="1775073"/>
                  <a:pt x="11457606" y="1776103"/>
                </a:cubicBezTo>
                <a:cubicBezTo>
                  <a:pt x="11460039" y="1777301"/>
                  <a:pt x="11460408" y="1776779"/>
                  <a:pt x="11459081" y="1774021"/>
                </a:cubicBezTo>
                <a:cubicBezTo>
                  <a:pt x="11458122" y="1771996"/>
                  <a:pt x="11458122" y="1770979"/>
                  <a:pt x="11459081" y="1771761"/>
                </a:cubicBezTo>
                <a:cubicBezTo>
                  <a:pt x="11460875" y="1773186"/>
                  <a:pt x="11480142" y="1743043"/>
                  <a:pt x="11480363" y="1738450"/>
                </a:cubicBezTo>
                <a:cubicBezTo>
                  <a:pt x="11480437" y="1737105"/>
                  <a:pt x="11481249" y="1736007"/>
                  <a:pt x="11482157" y="1736007"/>
                </a:cubicBezTo>
                <a:cubicBezTo>
                  <a:pt x="11484959" y="1736007"/>
                  <a:pt x="11489677" y="1726066"/>
                  <a:pt x="11487932" y="1723827"/>
                </a:cubicBezTo>
                <a:cubicBezTo>
                  <a:pt x="11486875" y="1722476"/>
                  <a:pt x="11487466" y="1722293"/>
                  <a:pt x="11489555" y="1723317"/>
                </a:cubicBezTo>
                <a:cubicBezTo>
                  <a:pt x="11491938" y="1724490"/>
                  <a:pt x="11492357" y="1724019"/>
                  <a:pt x="11491176" y="1721564"/>
                </a:cubicBezTo>
                <a:cubicBezTo>
                  <a:pt x="11490292" y="1719718"/>
                  <a:pt x="11490514" y="1718676"/>
                  <a:pt x="11491668" y="1719249"/>
                </a:cubicBezTo>
                <a:cubicBezTo>
                  <a:pt x="11493806" y="1720291"/>
                  <a:pt x="11502235" y="1705099"/>
                  <a:pt x="11501154" y="1702211"/>
                </a:cubicBezTo>
                <a:cubicBezTo>
                  <a:pt x="11500835" y="1701367"/>
                  <a:pt x="11501867" y="1700039"/>
                  <a:pt x="11503440" y="1699261"/>
                </a:cubicBezTo>
                <a:cubicBezTo>
                  <a:pt x="11505013" y="1698483"/>
                  <a:pt x="11506683" y="1696558"/>
                  <a:pt x="11507126" y="1694980"/>
                </a:cubicBezTo>
                <a:cubicBezTo>
                  <a:pt x="11507569" y="1693402"/>
                  <a:pt x="11509265" y="1690966"/>
                  <a:pt x="11510911" y="1689567"/>
                </a:cubicBezTo>
                <a:cubicBezTo>
                  <a:pt x="11512533" y="1688165"/>
                  <a:pt x="11513172" y="1685581"/>
                  <a:pt x="11512337" y="1683823"/>
                </a:cubicBezTo>
                <a:cubicBezTo>
                  <a:pt x="11511427" y="1681964"/>
                  <a:pt x="11511795" y="1681123"/>
                  <a:pt x="11513197" y="1681813"/>
                </a:cubicBezTo>
                <a:cubicBezTo>
                  <a:pt x="11514523" y="1682466"/>
                  <a:pt x="11519144" y="1677317"/>
                  <a:pt x="11523445" y="1670367"/>
                </a:cubicBezTo>
                <a:cubicBezTo>
                  <a:pt x="11531726" y="1657024"/>
                  <a:pt x="11533102" y="1652768"/>
                  <a:pt x="11528458" y="1655062"/>
                </a:cubicBezTo>
                <a:cubicBezTo>
                  <a:pt x="11526688" y="1655934"/>
                  <a:pt x="11526271" y="1655597"/>
                  <a:pt x="11527401" y="1654168"/>
                </a:cubicBezTo>
                <a:cubicBezTo>
                  <a:pt x="11528360" y="1652909"/>
                  <a:pt x="11530080" y="1652323"/>
                  <a:pt x="11531161" y="1652864"/>
                </a:cubicBezTo>
                <a:cubicBezTo>
                  <a:pt x="11533226" y="1653873"/>
                  <a:pt x="11540303" y="1642364"/>
                  <a:pt x="11539246" y="1639725"/>
                </a:cubicBezTo>
                <a:cubicBezTo>
                  <a:pt x="11538927" y="1638918"/>
                  <a:pt x="11539959" y="1638259"/>
                  <a:pt x="11541532" y="1638259"/>
                </a:cubicBezTo>
                <a:cubicBezTo>
                  <a:pt x="11543105" y="1638259"/>
                  <a:pt x="11543720" y="1637713"/>
                  <a:pt x="11542859" y="1637049"/>
                </a:cubicBezTo>
                <a:cubicBezTo>
                  <a:pt x="11542024" y="1636382"/>
                  <a:pt x="11542958" y="1634552"/>
                  <a:pt x="11544949" y="1632980"/>
                </a:cubicBezTo>
                <a:cubicBezTo>
                  <a:pt x="11546914" y="1631409"/>
                  <a:pt x="11547897" y="1629315"/>
                  <a:pt x="11547135" y="1628326"/>
                </a:cubicBezTo>
                <a:cubicBezTo>
                  <a:pt x="11546374" y="1627336"/>
                  <a:pt x="11546792" y="1626529"/>
                  <a:pt x="11548070" y="1626529"/>
                </a:cubicBezTo>
                <a:cubicBezTo>
                  <a:pt x="11549372" y="1626529"/>
                  <a:pt x="11551067" y="1625209"/>
                  <a:pt x="11551829" y="1623597"/>
                </a:cubicBezTo>
                <a:cubicBezTo>
                  <a:pt x="11552714" y="1621778"/>
                  <a:pt x="11551829" y="1620664"/>
                  <a:pt x="11549495" y="1620664"/>
                </a:cubicBezTo>
                <a:close/>
                <a:moveTo>
                  <a:pt x="2404" y="1552647"/>
                </a:moveTo>
                <a:cubicBezTo>
                  <a:pt x="3563" y="1552999"/>
                  <a:pt x="46360" y="1584083"/>
                  <a:pt x="97507" y="1621716"/>
                </a:cubicBezTo>
                <a:cubicBezTo>
                  <a:pt x="148654" y="1659349"/>
                  <a:pt x="195690" y="1693872"/>
                  <a:pt x="202030" y="1698432"/>
                </a:cubicBezTo>
                <a:cubicBezTo>
                  <a:pt x="229833" y="1718432"/>
                  <a:pt x="230685" y="1755302"/>
                  <a:pt x="204366" y="1799406"/>
                </a:cubicBezTo>
                <a:cubicBezTo>
                  <a:pt x="183073" y="1835086"/>
                  <a:pt x="162641" y="1854528"/>
                  <a:pt x="74038" y="1923425"/>
                </a:cubicBezTo>
                <a:lnTo>
                  <a:pt x="299" y="1980846"/>
                </a:lnTo>
                <a:lnTo>
                  <a:pt x="299" y="1766383"/>
                </a:lnTo>
                <a:lnTo>
                  <a:pt x="297" y="1766383"/>
                </a:lnTo>
                <a:cubicBezTo>
                  <a:pt x="297" y="1648030"/>
                  <a:pt x="1241" y="1552276"/>
                  <a:pt x="2404" y="1552647"/>
                </a:cubicBezTo>
                <a:close/>
                <a:moveTo>
                  <a:pt x="7102352" y="1510934"/>
                </a:moveTo>
                <a:lnTo>
                  <a:pt x="7010955" y="1565568"/>
                </a:lnTo>
                <a:cubicBezTo>
                  <a:pt x="6834182" y="1671256"/>
                  <a:pt x="6723174" y="1739981"/>
                  <a:pt x="6725877" y="1742081"/>
                </a:cubicBezTo>
                <a:cubicBezTo>
                  <a:pt x="6731972" y="1746827"/>
                  <a:pt x="6927422" y="1823333"/>
                  <a:pt x="7020491" y="1857404"/>
                </a:cubicBezTo>
                <a:cubicBezTo>
                  <a:pt x="7105056" y="1888353"/>
                  <a:pt x="7116115" y="1892280"/>
                  <a:pt x="7119137" y="1892386"/>
                </a:cubicBezTo>
                <a:cubicBezTo>
                  <a:pt x="7120735" y="1892443"/>
                  <a:pt x="7150054" y="1873345"/>
                  <a:pt x="7184263" y="1849946"/>
                </a:cubicBezTo>
                <a:lnTo>
                  <a:pt x="7184238" y="1849946"/>
                </a:lnTo>
                <a:cubicBezTo>
                  <a:pt x="7273645" y="1788793"/>
                  <a:pt x="7350223" y="1737062"/>
                  <a:pt x="7423384" y="1688421"/>
                </a:cubicBezTo>
                <a:cubicBezTo>
                  <a:pt x="7458528" y="1665053"/>
                  <a:pt x="7487576" y="1645289"/>
                  <a:pt x="7487920" y="1644503"/>
                </a:cubicBezTo>
                <a:cubicBezTo>
                  <a:pt x="7488289" y="1643715"/>
                  <a:pt x="7468383" y="1636601"/>
                  <a:pt x="7443684" y="1628691"/>
                </a:cubicBezTo>
                <a:cubicBezTo>
                  <a:pt x="7343833" y="1596696"/>
                  <a:pt x="7231743" y="1558387"/>
                  <a:pt x="7146121" y="1526990"/>
                </a:cubicBezTo>
                <a:close/>
                <a:moveTo>
                  <a:pt x="11686086" y="1489036"/>
                </a:moveTo>
                <a:cubicBezTo>
                  <a:pt x="11733759" y="1481146"/>
                  <a:pt x="11727128" y="1508006"/>
                  <a:pt x="11679869" y="1587840"/>
                </a:cubicBezTo>
                <a:cubicBezTo>
                  <a:pt x="11612630" y="1701437"/>
                  <a:pt x="11518701" y="1861574"/>
                  <a:pt x="11458221" y="1965675"/>
                </a:cubicBezTo>
                <a:cubicBezTo>
                  <a:pt x="11379504" y="2101193"/>
                  <a:pt x="11379529" y="2101154"/>
                  <a:pt x="11338365" y="2133626"/>
                </a:cubicBezTo>
                <a:cubicBezTo>
                  <a:pt x="11298676" y="2164945"/>
                  <a:pt x="11273976" y="2176010"/>
                  <a:pt x="11205386" y="2193272"/>
                </a:cubicBezTo>
                <a:cubicBezTo>
                  <a:pt x="10939404" y="2260190"/>
                  <a:pt x="10645920" y="2318018"/>
                  <a:pt x="10617953" y="2309025"/>
                </a:cubicBezTo>
                <a:lnTo>
                  <a:pt x="10617978" y="2309006"/>
                </a:lnTo>
                <a:cubicBezTo>
                  <a:pt x="10585465" y="2298546"/>
                  <a:pt x="10590551" y="2276299"/>
                  <a:pt x="10643192" y="2198492"/>
                </a:cubicBezTo>
                <a:cubicBezTo>
                  <a:pt x="10769020" y="2012458"/>
                  <a:pt x="10939158" y="1765648"/>
                  <a:pt x="10953141" y="1748855"/>
                </a:cubicBezTo>
                <a:cubicBezTo>
                  <a:pt x="10991504" y="1702759"/>
                  <a:pt x="11039426" y="1677489"/>
                  <a:pt x="11136845" y="1652018"/>
                </a:cubicBezTo>
                <a:cubicBezTo>
                  <a:pt x="11296390" y="1610293"/>
                  <a:pt x="11477389" y="1556264"/>
                  <a:pt x="11619806" y="1507834"/>
                </a:cubicBezTo>
                <a:cubicBezTo>
                  <a:pt x="11648271" y="1498157"/>
                  <a:pt x="11670195" y="1491666"/>
                  <a:pt x="11686086" y="1489036"/>
                </a:cubicBezTo>
                <a:close/>
                <a:moveTo>
                  <a:pt x="7107501" y="1438755"/>
                </a:moveTo>
                <a:cubicBezTo>
                  <a:pt x="7150230" y="1435024"/>
                  <a:pt x="7184678" y="1450659"/>
                  <a:pt x="7247447" y="1473041"/>
                </a:cubicBezTo>
                <a:cubicBezTo>
                  <a:pt x="7336092" y="1504639"/>
                  <a:pt x="7431789" y="1536288"/>
                  <a:pt x="7528912" y="1566136"/>
                </a:cubicBezTo>
                <a:cubicBezTo>
                  <a:pt x="7640240" y="1600338"/>
                  <a:pt x="7643337" y="1601861"/>
                  <a:pt x="7643337" y="1622125"/>
                </a:cubicBezTo>
                <a:cubicBezTo>
                  <a:pt x="7643337" y="1639438"/>
                  <a:pt x="7637463" y="1644921"/>
                  <a:pt x="7567890" y="1692495"/>
                </a:cubicBezTo>
                <a:cubicBezTo>
                  <a:pt x="7471356" y="1758508"/>
                  <a:pt x="7365852" y="1831755"/>
                  <a:pt x="7281263" y="1891471"/>
                </a:cubicBezTo>
                <a:cubicBezTo>
                  <a:pt x="7193921" y="1953152"/>
                  <a:pt x="7183501" y="1959830"/>
                  <a:pt x="7161653" y="1968119"/>
                </a:cubicBezTo>
                <a:cubicBezTo>
                  <a:pt x="7131474" y="1979575"/>
                  <a:pt x="7084633" y="1983935"/>
                  <a:pt x="7059664" y="1977581"/>
                </a:cubicBezTo>
                <a:cubicBezTo>
                  <a:pt x="7000584" y="1962567"/>
                  <a:pt x="6595258" y="1801105"/>
                  <a:pt x="6574221" y="1784210"/>
                </a:cubicBezTo>
                <a:cubicBezTo>
                  <a:pt x="6539642" y="1756438"/>
                  <a:pt x="6553159" y="1738650"/>
                  <a:pt x="6655394" y="1677217"/>
                </a:cubicBezTo>
                <a:cubicBezTo>
                  <a:pt x="6942070" y="1504985"/>
                  <a:pt x="7036287" y="1444973"/>
                  <a:pt x="7107501" y="1438755"/>
                </a:cubicBezTo>
                <a:close/>
                <a:moveTo>
                  <a:pt x="9059486" y="1415552"/>
                </a:moveTo>
                <a:lnTo>
                  <a:pt x="8962609" y="1496180"/>
                </a:lnTo>
                <a:cubicBezTo>
                  <a:pt x="8759122" y="1665523"/>
                  <a:pt x="8753420" y="1670435"/>
                  <a:pt x="8758286" y="1671978"/>
                </a:cubicBezTo>
                <a:cubicBezTo>
                  <a:pt x="8773007" y="1676652"/>
                  <a:pt x="8996916" y="1696667"/>
                  <a:pt x="9114216" y="1703797"/>
                </a:cubicBezTo>
                <a:cubicBezTo>
                  <a:pt x="9176810" y="1707601"/>
                  <a:pt x="9172117" y="1707898"/>
                  <a:pt x="9182192" y="1699482"/>
                </a:cubicBezTo>
                <a:lnTo>
                  <a:pt x="9182168" y="1699482"/>
                </a:lnTo>
                <a:cubicBezTo>
                  <a:pt x="9187009" y="1695451"/>
                  <a:pt x="9221735" y="1663560"/>
                  <a:pt x="9259336" y="1628615"/>
                </a:cubicBezTo>
                <a:cubicBezTo>
                  <a:pt x="9329474" y="1563458"/>
                  <a:pt x="9378257" y="1518404"/>
                  <a:pt x="9438197" y="1463421"/>
                </a:cubicBezTo>
                <a:lnTo>
                  <a:pt x="9472308" y="1432141"/>
                </a:lnTo>
                <a:lnTo>
                  <a:pt x="9373121" y="1429862"/>
                </a:lnTo>
                <a:cubicBezTo>
                  <a:pt x="9254371" y="1427135"/>
                  <a:pt x="9105050" y="1420605"/>
                  <a:pt x="9068407" y="1416541"/>
                </a:cubicBezTo>
                <a:close/>
                <a:moveTo>
                  <a:pt x="10211471" y="1387860"/>
                </a:moveTo>
                <a:cubicBezTo>
                  <a:pt x="10209457" y="1388034"/>
                  <a:pt x="10204762" y="1388305"/>
                  <a:pt x="10201027" y="1388466"/>
                </a:cubicBezTo>
                <a:cubicBezTo>
                  <a:pt x="10197315" y="1388626"/>
                  <a:pt x="10194268" y="1389349"/>
                  <a:pt x="10194268" y="1390075"/>
                </a:cubicBezTo>
                <a:cubicBezTo>
                  <a:pt x="10194268" y="1390800"/>
                  <a:pt x="10187117" y="1391480"/>
                  <a:pt x="10178367" y="1391586"/>
                </a:cubicBezTo>
                <a:cubicBezTo>
                  <a:pt x="10169618" y="1391691"/>
                  <a:pt x="10161042" y="1392505"/>
                  <a:pt x="10159321" y="1393390"/>
                </a:cubicBezTo>
                <a:cubicBezTo>
                  <a:pt x="10157602" y="1394278"/>
                  <a:pt x="10152858" y="1395150"/>
                  <a:pt x="10148803" y="1395328"/>
                </a:cubicBezTo>
                <a:cubicBezTo>
                  <a:pt x="10144749" y="1395505"/>
                  <a:pt x="10137008" y="1396200"/>
                  <a:pt x="10131600" y="1396868"/>
                </a:cubicBezTo>
                <a:cubicBezTo>
                  <a:pt x="10126193" y="1397539"/>
                  <a:pt x="10118182" y="1398113"/>
                  <a:pt x="10113783" y="1398151"/>
                </a:cubicBezTo>
                <a:cubicBezTo>
                  <a:pt x="10109408" y="1398186"/>
                  <a:pt x="10105796" y="1398829"/>
                  <a:pt x="10105796" y="1399580"/>
                </a:cubicBezTo>
                <a:cubicBezTo>
                  <a:pt x="10105796" y="1400876"/>
                  <a:pt x="10096113" y="1401630"/>
                  <a:pt x="10075691" y="1401922"/>
                </a:cubicBezTo>
                <a:cubicBezTo>
                  <a:pt x="10070628" y="1401994"/>
                  <a:pt x="10066475" y="1402667"/>
                  <a:pt x="10066475" y="1403417"/>
                </a:cubicBezTo>
                <a:cubicBezTo>
                  <a:pt x="10066475" y="1404166"/>
                  <a:pt x="10061781" y="1404946"/>
                  <a:pt x="10056030" y="1405149"/>
                </a:cubicBezTo>
                <a:cubicBezTo>
                  <a:pt x="10050304" y="1405353"/>
                  <a:pt x="10040621" y="1405974"/>
                  <a:pt x="10034527" y="1406531"/>
                </a:cubicBezTo>
                <a:cubicBezTo>
                  <a:pt x="10028456" y="1407089"/>
                  <a:pt x="10017938" y="1407873"/>
                  <a:pt x="10011180" y="1408275"/>
                </a:cubicBezTo>
                <a:cubicBezTo>
                  <a:pt x="10004421" y="1408676"/>
                  <a:pt x="9996410" y="1410066"/>
                  <a:pt x="9993362" y="1411360"/>
                </a:cubicBezTo>
                <a:cubicBezTo>
                  <a:pt x="9989602" y="1412967"/>
                  <a:pt x="9987833" y="1413043"/>
                  <a:pt x="9987833" y="1411601"/>
                </a:cubicBezTo>
                <a:cubicBezTo>
                  <a:pt x="9987833" y="1410254"/>
                  <a:pt x="9984785" y="1409945"/>
                  <a:pt x="9979403" y="1410750"/>
                </a:cubicBezTo>
                <a:cubicBezTo>
                  <a:pt x="9971097" y="1411988"/>
                  <a:pt x="9963331" y="1412735"/>
                  <a:pt x="9941139" y="1414420"/>
                </a:cubicBezTo>
                <a:cubicBezTo>
                  <a:pt x="9930522" y="1415227"/>
                  <a:pt x="9924698" y="1415632"/>
                  <a:pt x="9880928" y="1418586"/>
                </a:cubicBezTo>
                <a:cubicBezTo>
                  <a:pt x="9870115" y="1419317"/>
                  <a:pt x="9857582" y="1419802"/>
                  <a:pt x="9853084" y="1419665"/>
                </a:cubicBezTo>
                <a:cubicBezTo>
                  <a:pt x="9848562" y="1419530"/>
                  <a:pt x="9843598" y="1420079"/>
                  <a:pt x="9842025" y="1420887"/>
                </a:cubicBezTo>
                <a:cubicBezTo>
                  <a:pt x="9840452" y="1421696"/>
                  <a:pt x="9828754" y="1422482"/>
                  <a:pt x="9816048" y="1422634"/>
                </a:cubicBezTo>
                <a:lnTo>
                  <a:pt x="9792923" y="1422914"/>
                </a:lnTo>
                <a:lnTo>
                  <a:pt x="9784813" y="1430464"/>
                </a:lnTo>
                <a:cubicBezTo>
                  <a:pt x="9780340" y="1434616"/>
                  <a:pt x="9776629" y="1438562"/>
                  <a:pt x="9776580" y="1439232"/>
                </a:cubicBezTo>
                <a:cubicBezTo>
                  <a:pt x="9776531" y="1439903"/>
                  <a:pt x="9772058" y="1444301"/>
                  <a:pt x="9766652" y="1449007"/>
                </a:cubicBezTo>
                <a:cubicBezTo>
                  <a:pt x="9760827" y="1454059"/>
                  <a:pt x="9757362" y="1458741"/>
                  <a:pt x="9758173" y="1460436"/>
                </a:cubicBezTo>
                <a:cubicBezTo>
                  <a:pt x="9758934" y="1462015"/>
                  <a:pt x="9758738" y="1462674"/>
                  <a:pt x="9757779" y="1461898"/>
                </a:cubicBezTo>
                <a:cubicBezTo>
                  <a:pt x="9754904" y="1459616"/>
                  <a:pt x="9747188" y="1466424"/>
                  <a:pt x="9748810" y="1469798"/>
                </a:cubicBezTo>
                <a:cubicBezTo>
                  <a:pt x="9749719" y="1471686"/>
                  <a:pt x="9749276" y="1472371"/>
                  <a:pt x="9747679" y="1471579"/>
                </a:cubicBezTo>
                <a:cubicBezTo>
                  <a:pt x="9746180" y="1470848"/>
                  <a:pt x="9734777" y="1480466"/>
                  <a:pt x="9721383" y="1493740"/>
                </a:cubicBezTo>
                <a:cubicBezTo>
                  <a:pt x="9708383" y="1506637"/>
                  <a:pt x="9698454" y="1517190"/>
                  <a:pt x="9699338" y="1517190"/>
                </a:cubicBezTo>
                <a:cubicBezTo>
                  <a:pt x="9700248" y="1517190"/>
                  <a:pt x="9698110" y="1518981"/>
                  <a:pt x="9694595" y="1521170"/>
                </a:cubicBezTo>
                <a:cubicBezTo>
                  <a:pt x="9690467" y="1523757"/>
                  <a:pt x="9688771" y="1526269"/>
                  <a:pt x="9689779" y="1528333"/>
                </a:cubicBezTo>
                <a:cubicBezTo>
                  <a:pt x="9690712" y="1530277"/>
                  <a:pt x="9690319" y="1531025"/>
                  <a:pt x="9688747" y="1530257"/>
                </a:cubicBezTo>
                <a:cubicBezTo>
                  <a:pt x="9685330" y="1528580"/>
                  <a:pt x="9638145" y="1575288"/>
                  <a:pt x="9640357" y="1578144"/>
                </a:cubicBezTo>
                <a:cubicBezTo>
                  <a:pt x="9641316" y="1579364"/>
                  <a:pt x="9640996" y="1579815"/>
                  <a:pt x="9639645" y="1579154"/>
                </a:cubicBezTo>
                <a:cubicBezTo>
                  <a:pt x="9638317" y="1578498"/>
                  <a:pt x="9630969" y="1584009"/>
                  <a:pt x="9623326" y="1591402"/>
                </a:cubicBezTo>
                <a:cubicBezTo>
                  <a:pt x="9614381" y="1600043"/>
                  <a:pt x="9610497" y="1605197"/>
                  <a:pt x="9612464" y="1605826"/>
                </a:cubicBezTo>
                <a:cubicBezTo>
                  <a:pt x="9614430" y="1606455"/>
                  <a:pt x="9614110" y="1606864"/>
                  <a:pt x="9611603" y="1606962"/>
                </a:cubicBezTo>
                <a:cubicBezTo>
                  <a:pt x="9606860" y="1607149"/>
                  <a:pt x="9598873" y="1613751"/>
                  <a:pt x="9601183" y="1615583"/>
                </a:cubicBezTo>
                <a:cubicBezTo>
                  <a:pt x="9602093" y="1616303"/>
                  <a:pt x="9601699" y="1616891"/>
                  <a:pt x="9600323" y="1616891"/>
                </a:cubicBezTo>
                <a:cubicBezTo>
                  <a:pt x="9598062" y="1616891"/>
                  <a:pt x="9573905" y="1639854"/>
                  <a:pt x="9573634" y="1642274"/>
                </a:cubicBezTo>
                <a:cubicBezTo>
                  <a:pt x="9573560" y="1642829"/>
                  <a:pt x="9568916" y="1647187"/>
                  <a:pt x="9563312" y="1651959"/>
                </a:cubicBezTo>
                <a:cubicBezTo>
                  <a:pt x="9557709" y="1656729"/>
                  <a:pt x="9553605" y="1661257"/>
                  <a:pt x="9554219" y="1662017"/>
                </a:cubicBezTo>
                <a:cubicBezTo>
                  <a:pt x="9554809" y="1662778"/>
                  <a:pt x="9553556" y="1663927"/>
                  <a:pt x="9551467" y="1664569"/>
                </a:cubicBezTo>
                <a:cubicBezTo>
                  <a:pt x="9549353" y="1665212"/>
                  <a:pt x="9548321" y="1666645"/>
                  <a:pt x="9549181" y="1667755"/>
                </a:cubicBezTo>
                <a:cubicBezTo>
                  <a:pt x="9550066" y="1668866"/>
                  <a:pt x="9549697" y="1669530"/>
                  <a:pt x="9548395" y="1669235"/>
                </a:cubicBezTo>
                <a:cubicBezTo>
                  <a:pt x="9544881" y="1668435"/>
                  <a:pt x="9530553" y="1683471"/>
                  <a:pt x="9532396" y="1686036"/>
                </a:cubicBezTo>
                <a:cubicBezTo>
                  <a:pt x="9533256" y="1687252"/>
                  <a:pt x="9533084" y="1687596"/>
                  <a:pt x="9531978" y="1686798"/>
                </a:cubicBezTo>
                <a:cubicBezTo>
                  <a:pt x="9528562" y="1684345"/>
                  <a:pt x="9522910" y="1689367"/>
                  <a:pt x="9525884" y="1692212"/>
                </a:cubicBezTo>
                <a:cubicBezTo>
                  <a:pt x="9527776" y="1694036"/>
                  <a:pt x="9527407" y="1694605"/>
                  <a:pt x="9524409" y="1694395"/>
                </a:cubicBezTo>
                <a:cubicBezTo>
                  <a:pt x="9522173" y="1694239"/>
                  <a:pt x="9519101" y="1695858"/>
                  <a:pt x="9517552" y="1697993"/>
                </a:cubicBezTo>
                <a:cubicBezTo>
                  <a:pt x="9516029" y="1700127"/>
                  <a:pt x="9512760" y="1703077"/>
                  <a:pt x="9510302" y="1704550"/>
                </a:cubicBezTo>
                <a:cubicBezTo>
                  <a:pt x="9507845" y="1706022"/>
                  <a:pt x="9506395" y="1708397"/>
                  <a:pt x="9507083" y="1709828"/>
                </a:cubicBezTo>
                <a:cubicBezTo>
                  <a:pt x="9507771" y="1711261"/>
                  <a:pt x="9507009" y="1712928"/>
                  <a:pt x="9505412" y="1713536"/>
                </a:cubicBezTo>
                <a:cubicBezTo>
                  <a:pt x="9503790" y="1714144"/>
                  <a:pt x="9517946" y="1714231"/>
                  <a:pt x="9536869" y="1713728"/>
                </a:cubicBezTo>
                <a:cubicBezTo>
                  <a:pt x="9555792" y="1713226"/>
                  <a:pt x="9592852" y="1712410"/>
                  <a:pt x="9619197" y="1711916"/>
                </a:cubicBezTo>
                <a:lnTo>
                  <a:pt x="9619197" y="1711918"/>
                </a:lnTo>
                <a:cubicBezTo>
                  <a:pt x="9645567" y="1711425"/>
                  <a:pt x="9678744" y="1710987"/>
                  <a:pt x="9692924" y="1710944"/>
                </a:cubicBezTo>
                <a:cubicBezTo>
                  <a:pt x="9707129" y="1710903"/>
                  <a:pt x="9717451" y="1710178"/>
                  <a:pt x="9715902" y="1709333"/>
                </a:cubicBezTo>
                <a:cubicBezTo>
                  <a:pt x="9714330" y="1708489"/>
                  <a:pt x="9724824" y="1707746"/>
                  <a:pt x="9739249" y="1707681"/>
                </a:cubicBezTo>
                <a:cubicBezTo>
                  <a:pt x="9753651" y="1707617"/>
                  <a:pt x="9774835" y="1707130"/>
                  <a:pt x="9786312" y="1706598"/>
                </a:cubicBezTo>
                <a:cubicBezTo>
                  <a:pt x="9797813" y="1706068"/>
                  <a:pt x="9821480" y="1704995"/>
                  <a:pt x="9838904" y="1704215"/>
                </a:cubicBezTo>
                <a:cubicBezTo>
                  <a:pt x="9856328" y="1703437"/>
                  <a:pt x="9871393" y="1702401"/>
                  <a:pt x="9872376" y="1701912"/>
                </a:cubicBezTo>
                <a:cubicBezTo>
                  <a:pt x="9873359" y="1701425"/>
                  <a:pt x="9886212" y="1700550"/>
                  <a:pt x="9900908" y="1699967"/>
                </a:cubicBezTo>
                <a:cubicBezTo>
                  <a:pt x="9930497" y="1698796"/>
                  <a:pt x="9935240" y="1698045"/>
                  <a:pt x="9942343" y="1693392"/>
                </a:cubicBezTo>
                <a:cubicBezTo>
                  <a:pt x="9946914" y="1690400"/>
                  <a:pt x="9947012" y="1690415"/>
                  <a:pt x="9943891" y="1693625"/>
                </a:cubicBezTo>
                <a:cubicBezTo>
                  <a:pt x="9941901" y="1695651"/>
                  <a:pt x="9941606" y="1697046"/>
                  <a:pt x="9943130" y="1697046"/>
                </a:cubicBezTo>
                <a:cubicBezTo>
                  <a:pt x="9946177" y="1697046"/>
                  <a:pt x="9957187" y="1685336"/>
                  <a:pt x="9954213" y="1685274"/>
                </a:cubicBezTo>
                <a:cubicBezTo>
                  <a:pt x="9953107" y="1685248"/>
                  <a:pt x="9954508" y="1683710"/>
                  <a:pt x="9957310" y="1681852"/>
                </a:cubicBezTo>
                <a:cubicBezTo>
                  <a:pt x="9966034" y="1676079"/>
                  <a:pt x="9980927" y="1658160"/>
                  <a:pt x="9979034" y="1655726"/>
                </a:cubicBezTo>
                <a:cubicBezTo>
                  <a:pt x="9978002" y="1654381"/>
                  <a:pt x="9978322" y="1653953"/>
                  <a:pt x="9979821" y="1654690"/>
                </a:cubicBezTo>
                <a:cubicBezTo>
                  <a:pt x="9981222" y="1655382"/>
                  <a:pt x="9983729" y="1654639"/>
                  <a:pt x="9985400" y="1653038"/>
                </a:cubicBezTo>
                <a:cubicBezTo>
                  <a:pt x="9987071" y="1651437"/>
                  <a:pt x="9987513" y="1650127"/>
                  <a:pt x="9986358" y="1650127"/>
                </a:cubicBezTo>
                <a:cubicBezTo>
                  <a:pt x="9985228" y="1650127"/>
                  <a:pt x="9986825" y="1648716"/>
                  <a:pt x="9989921" y="1646992"/>
                </a:cubicBezTo>
                <a:cubicBezTo>
                  <a:pt x="9993018" y="1645267"/>
                  <a:pt x="9994959" y="1642638"/>
                  <a:pt x="9994247" y="1641150"/>
                </a:cubicBezTo>
                <a:cubicBezTo>
                  <a:pt x="9993534" y="1639662"/>
                  <a:pt x="9994271" y="1638654"/>
                  <a:pt x="9995918" y="1638910"/>
                </a:cubicBezTo>
                <a:cubicBezTo>
                  <a:pt x="9997565" y="1639166"/>
                  <a:pt x="9998744" y="1637844"/>
                  <a:pt x="9998572" y="1635973"/>
                </a:cubicBezTo>
                <a:cubicBezTo>
                  <a:pt x="9998376" y="1634104"/>
                  <a:pt x="9999137" y="1633016"/>
                  <a:pt x="10000219" y="1633553"/>
                </a:cubicBezTo>
                <a:cubicBezTo>
                  <a:pt x="10001325" y="1634093"/>
                  <a:pt x="10004593" y="1631884"/>
                  <a:pt x="10007493" y="1628644"/>
                </a:cubicBezTo>
                <a:cubicBezTo>
                  <a:pt x="10010393" y="1625407"/>
                  <a:pt x="10011892" y="1622758"/>
                  <a:pt x="10010811" y="1622758"/>
                </a:cubicBezTo>
                <a:cubicBezTo>
                  <a:pt x="10009754" y="1622758"/>
                  <a:pt x="10011352" y="1621378"/>
                  <a:pt x="10014375" y="1619691"/>
                </a:cubicBezTo>
                <a:cubicBezTo>
                  <a:pt x="10017397" y="1618005"/>
                  <a:pt x="10019314" y="1615898"/>
                  <a:pt x="10018626" y="1615008"/>
                </a:cubicBezTo>
                <a:cubicBezTo>
                  <a:pt x="10017938" y="1614119"/>
                  <a:pt x="10019019" y="1612887"/>
                  <a:pt x="10021034" y="1612271"/>
                </a:cubicBezTo>
                <a:cubicBezTo>
                  <a:pt x="10023050" y="1611654"/>
                  <a:pt x="10024696" y="1610191"/>
                  <a:pt x="10024696" y="1609018"/>
                </a:cubicBezTo>
                <a:cubicBezTo>
                  <a:pt x="10024696" y="1607834"/>
                  <a:pt x="10023344" y="1607539"/>
                  <a:pt x="10021624" y="1608356"/>
                </a:cubicBezTo>
                <a:cubicBezTo>
                  <a:pt x="10019535" y="1609364"/>
                  <a:pt x="10019609" y="1608798"/>
                  <a:pt x="10021919" y="1606538"/>
                </a:cubicBezTo>
                <a:cubicBezTo>
                  <a:pt x="10023762" y="1604729"/>
                  <a:pt x="10026122" y="1603666"/>
                  <a:pt x="10027154" y="1604174"/>
                </a:cubicBezTo>
                <a:cubicBezTo>
                  <a:pt x="10028653" y="1604919"/>
                  <a:pt x="10042317" y="1590724"/>
                  <a:pt x="10042956" y="1587741"/>
                </a:cubicBezTo>
                <a:cubicBezTo>
                  <a:pt x="10043054" y="1587297"/>
                  <a:pt x="10046225" y="1584318"/>
                  <a:pt x="10049960" y="1581119"/>
                </a:cubicBezTo>
                <a:cubicBezTo>
                  <a:pt x="10053720" y="1577919"/>
                  <a:pt x="10056227" y="1574842"/>
                  <a:pt x="10055514" y="1574279"/>
                </a:cubicBezTo>
                <a:cubicBezTo>
                  <a:pt x="10054801" y="1573716"/>
                  <a:pt x="10056448" y="1572017"/>
                  <a:pt x="10059176" y="1570504"/>
                </a:cubicBezTo>
                <a:cubicBezTo>
                  <a:pt x="10061879" y="1568991"/>
                  <a:pt x="10063477" y="1566932"/>
                  <a:pt x="10062690" y="1565929"/>
                </a:cubicBezTo>
                <a:cubicBezTo>
                  <a:pt x="10061928" y="1564928"/>
                  <a:pt x="10062371" y="1564109"/>
                  <a:pt x="10063722" y="1564109"/>
                </a:cubicBezTo>
                <a:cubicBezTo>
                  <a:pt x="10065861" y="1564109"/>
                  <a:pt x="10094712" y="1533272"/>
                  <a:pt x="10094737" y="1530949"/>
                </a:cubicBezTo>
                <a:cubicBezTo>
                  <a:pt x="10094737" y="1530452"/>
                  <a:pt x="10097760" y="1527422"/>
                  <a:pt x="10101446" y="1524216"/>
                </a:cubicBezTo>
                <a:cubicBezTo>
                  <a:pt x="10105132" y="1521010"/>
                  <a:pt x="10107762" y="1518087"/>
                  <a:pt x="10107295" y="1517720"/>
                </a:cubicBezTo>
                <a:cubicBezTo>
                  <a:pt x="10106828" y="1517352"/>
                  <a:pt x="10109654" y="1514322"/>
                  <a:pt x="10113586" y="1510987"/>
                </a:cubicBezTo>
                <a:cubicBezTo>
                  <a:pt x="10117493" y="1507652"/>
                  <a:pt x="10120246" y="1504573"/>
                  <a:pt x="10119730" y="1504145"/>
                </a:cubicBezTo>
                <a:cubicBezTo>
                  <a:pt x="10119190" y="1503716"/>
                  <a:pt x="10122040" y="1500569"/>
                  <a:pt x="10126046" y="1497150"/>
                </a:cubicBezTo>
                <a:cubicBezTo>
                  <a:pt x="10130543" y="1493324"/>
                  <a:pt x="10132215" y="1490632"/>
                  <a:pt x="10130421" y="1490155"/>
                </a:cubicBezTo>
                <a:cubicBezTo>
                  <a:pt x="10128799" y="1489723"/>
                  <a:pt x="10130053" y="1488362"/>
                  <a:pt x="10133247" y="1487097"/>
                </a:cubicBezTo>
                <a:cubicBezTo>
                  <a:pt x="10136393" y="1485842"/>
                  <a:pt x="10138432" y="1484282"/>
                  <a:pt x="10137744" y="1483629"/>
                </a:cubicBezTo>
                <a:cubicBezTo>
                  <a:pt x="10137081" y="1482976"/>
                  <a:pt x="10139292" y="1480611"/>
                  <a:pt x="10142660" y="1478376"/>
                </a:cubicBezTo>
                <a:cubicBezTo>
                  <a:pt x="10146051" y="1476140"/>
                  <a:pt x="10147870" y="1474281"/>
                  <a:pt x="10146690" y="1474245"/>
                </a:cubicBezTo>
                <a:cubicBezTo>
                  <a:pt x="10145535" y="1474210"/>
                  <a:pt x="10147206" y="1472353"/>
                  <a:pt x="10150377" y="1470121"/>
                </a:cubicBezTo>
                <a:cubicBezTo>
                  <a:pt x="10153571" y="1467888"/>
                  <a:pt x="10154530" y="1466646"/>
                  <a:pt x="10152490" y="1467358"/>
                </a:cubicBezTo>
                <a:cubicBezTo>
                  <a:pt x="10150475" y="1468072"/>
                  <a:pt x="10151580" y="1466742"/>
                  <a:pt x="10154947" y="1464406"/>
                </a:cubicBezTo>
                <a:cubicBezTo>
                  <a:pt x="10158339" y="1462068"/>
                  <a:pt x="10159445" y="1460817"/>
                  <a:pt x="10157405" y="1461624"/>
                </a:cubicBezTo>
                <a:cubicBezTo>
                  <a:pt x="10155390" y="1462430"/>
                  <a:pt x="10157945" y="1459771"/>
                  <a:pt x="10163106" y="1455712"/>
                </a:cubicBezTo>
                <a:cubicBezTo>
                  <a:pt x="10168612" y="1451370"/>
                  <a:pt x="10171930" y="1447173"/>
                  <a:pt x="10171118" y="1445515"/>
                </a:cubicBezTo>
                <a:cubicBezTo>
                  <a:pt x="10170380" y="1443965"/>
                  <a:pt x="10170725" y="1443173"/>
                  <a:pt x="10171904" y="1443756"/>
                </a:cubicBezTo>
                <a:cubicBezTo>
                  <a:pt x="10173084" y="1444336"/>
                  <a:pt x="10175419" y="1443504"/>
                  <a:pt x="10177090" y="1441903"/>
                </a:cubicBezTo>
                <a:cubicBezTo>
                  <a:pt x="10178761" y="1440301"/>
                  <a:pt x="10179302" y="1438992"/>
                  <a:pt x="10178269" y="1438992"/>
                </a:cubicBezTo>
                <a:cubicBezTo>
                  <a:pt x="10177237" y="1438992"/>
                  <a:pt x="10179056" y="1436890"/>
                  <a:pt x="10182276" y="1434325"/>
                </a:cubicBezTo>
                <a:cubicBezTo>
                  <a:pt x="10189869" y="1428273"/>
                  <a:pt x="10204910" y="1411622"/>
                  <a:pt x="10202772" y="1411622"/>
                </a:cubicBezTo>
                <a:cubicBezTo>
                  <a:pt x="10201862" y="1411622"/>
                  <a:pt x="10203730" y="1409892"/>
                  <a:pt x="10206901" y="1407777"/>
                </a:cubicBezTo>
                <a:cubicBezTo>
                  <a:pt x="10210095" y="1405661"/>
                  <a:pt x="10211987" y="1403902"/>
                  <a:pt x="10211103" y="1403867"/>
                </a:cubicBezTo>
                <a:cubicBezTo>
                  <a:pt x="10210243" y="1403832"/>
                  <a:pt x="10212724" y="1401069"/>
                  <a:pt x="10216633" y="1397730"/>
                </a:cubicBezTo>
                <a:cubicBezTo>
                  <a:pt x="10226709" y="1389166"/>
                  <a:pt x="10225406" y="1386675"/>
                  <a:pt x="10211471" y="1387860"/>
                </a:cubicBezTo>
                <a:close/>
                <a:moveTo>
                  <a:pt x="9122473" y="1351058"/>
                </a:moveTo>
                <a:cubicBezTo>
                  <a:pt x="9223996" y="1358039"/>
                  <a:pt x="9448421" y="1363947"/>
                  <a:pt x="9533330" y="1361870"/>
                </a:cubicBezTo>
                <a:cubicBezTo>
                  <a:pt x="9593860" y="1360391"/>
                  <a:pt x="9605681" y="1361696"/>
                  <a:pt x="9615462" y="1370953"/>
                </a:cubicBezTo>
                <a:cubicBezTo>
                  <a:pt x="9630183" y="1384851"/>
                  <a:pt x="9627430" y="1388434"/>
                  <a:pt x="9536500" y="1474177"/>
                </a:cubicBezTo>
                <a:cubicBezTo>
                  <a:pt x="9494893" y="1513423"/>
                  <a:pt x="9413671" y="1590399"/>
                  <a:pt x="9356041" y="1645236"/>
                </a:cubicBezTo>
                <a:cubicBezTo>
                  <a:pt x="9246212" y="1749705"/>
                  <a:pt x="9239945" y="1754847"/>
                  <a:pt x="9206252" y="1768375"/>
                </a:cubicBezTo>
                <a:cubicBezTo>
                  <a:pt x="9171920" y="1782158"/>
                  <a:pt x="9144739" y="1786015"/>
                  <a:pt x="9103034" y="1783014"/>
                </a:cubicBezTo>
                <a:lnTo>
                  <a:pt x="9103034" y="1783018"/>
                </a:lnTo>
                <a:cubicBezTo>
                  <a:pt x="9090206" y="1782093"/>
                  <a:pt x="9059240" y="1779909"/>
                  <a:pt x="9034222" y="1778165"/>
                </a:cubicBezTo>
                <a:cubicBezTo>
                  <a:pt x="8887972" y="1767959"/>
                  <a:pt x="8637595" y="1740912"/>
                  <a:pt x="8619164" y="1733323"/>
                </a:cubicBezTo>
                <a:cubicBezTo>
                  <a:pt x="8589156" y="1720973"/>
                  <a:pt x="8593212" y="1700344"/>
                  <a:pt x="8632090" y="1667863"/>
                </a:cubicBezTo>
                <a:cubicBezTo>
                  <a:pt x="8747694" y="1571229"/>
                  <a:pt x="8983375" y="1382556"/>
                  <a:pt x="8997605" y="1375205"/>
                </a:cubicBezTo>
                <a:cubicBezTo>
                  <a:pt x="9035722" y="1355560"/>
                  <a:pt x="9075657" y="1347838"/>
                  <a:pt x="9122473" y="1351058"/>
                </a:cubicBezTo>
                <a:close/>
                <a:moveTo>
                  <a:pt x="8363798" y="1326933"/>
                </a:moveTo>
                <a:lnTo>
                  <a:pt x="8300270" y="1370687"/>
                </a:lnTo>
                <a:cubicBezTo>
                  <a:pt x="8140896" y="1480458"/>
                  <a:pt x="8046206" y="1547212"/>
                  <a:pt x="8048000" y="1548550"/>
                </a:cubicBezTo>
                <a:cubicBezTo>
                  <a:pt x="8049081" y="1549349"/>
                  <a:pt x="8058248" y="1551799"/>
                  <a:pt x="8068398" y="1553992"/>
                </a:cubicBezTo>
                <a:cubicBezTo>
                  <a:pt x="8078523" y="1556184"/>
                  <a:pt x="8107277" y="1562486"/>
                  <a:pt x="8132295" y="1567996"/>
                </a:cubicBezTo>
                <a:cubicBezTo>
                  <a:pt x="8193537" y="1581491"/>
                  <a:pt x="8311157" y="1604686"/>
                  <a:pt x="8374365" y="1615734"/>
                </a:cubicBezTo>
                <a:cubicBezTo>
                  <a:pt x="8417299" y="1623241"/>
                  <a:pt x="8438630" y="1627119"/>
                  <a:pt x="8444037" y="1628398"/>
                </a:cubicBezTo>
                <a:cubicBezTo>
                  <a:pt x="8444504" y="1628509"/>
                  <a:pt x="8471587" y="1607707"/>
                  <a:pt x="8504248" y="1582169"/>
                </a:cubicBezTo>
                <a:lnTo>
                  <a:pt x="8504272" y="1582169"/>
                </a:lnTo>
                <a:cubicBezTo>
                  <a:pt x="8536908" y="1556633"/>
                  <a:pt x="8607072" y="1502350"/>
                  <a:pt x="8660180" y="1461540"/>
                </a:cubicBezTo>
                <a:lnTo>
                  <a:pt x="8756714" y="1387342"/>
                </a:lnTo>
                <a:lnTo>
                  <a:pt x="8694562" y="1379146"/>
                </a:lnTo>
                <a:cubicBezTo>
                  <a:pt x="8593506" y="1365817"/>
                  <a:pt x="8507344" y="1352319"/>
                  <a:pt x="8382598" y="1330259"/>
                </a:cubicBezTo>
                <a:close/>
                <a:moveTo>
                  <a:pt x="10358372" y="1300883"/>
                </a:moveTo>
                <a:cubicBezTo>
                  <a:pt x="10371330" y="1301480"/>
                  <a:pt x="10375403" y="1305144"/>
                  <a:pt x="10378340" y="1312232"/>
                </a:cubicBezTo>
                <a:cubicBezTo>
                  <a:pt x="10384066" y="1326048"/>
                  <a:pt x="10384582" y="1325373"/>
                  <a:pt x="10280579" y="1442669"/>
                </a:cubicBezTo>
                <a:cubicBezTo>
                  <a:pt x="10232336" y="1497091"/>
                  <a:pt x="10158069" y="1581188"/>
                  <a:pt x="10115552" y="1629549"/>
                </a:cubicBezTo>
                <a:cubicBezTo>
                  <a:pt x="10015161" y="1743741"/>
                  <a:pt x="9996459" y="1758534"/>
                  <a:pt x="9930301" y="1776117"/>
                </a:cubicBezTo>
                <a:cubicBezTo>
                  <a:pt x="9890759" y="1786621"/>
                  <a:pt x="9496884" y="1798868"/>
                  <a:pt x="9389439" y="1792933"/>
                </a:cubicBezTo>
                <a:lnTo>
                  <a:pt x="9389415" y="1792939"/>
                </a:lnTo>
                <a:cubicBezTo>
                  <a:pt x="9336479" y="1790014"/>
                  <a:pt x="9331342" y="1767339"/>
                  <a:pt x="9374055" y="1725116"/>
                </a:cubicBezTo>
                <a:cubicBezTo>
                  <a:pt x="9493345" y="1607241"/>
                  <a:pt x="9700912" y="1407571"/>
                  <a:pt x="9715313" y="1396858"/>
                </a:cubicBezTo>
                <a:cubicBezTo>
                  <a:pt x="9758075" y="1365041"/>
                  <a:pt x="9792972" y="1354801"/>
                  <a:pt x="9878495" y="1348991"/>
                </a:cubicBezTo>
                <a:cubicBezTo>
                  <a:pt x="10019953" y="1339381"/>
                  <a:pt x="10146493" y="1326607"/>
                  <a:pt x="10285100" y="1307941"/>
                </a:cubicBezTo>
                <a:cubicBezTo>
                  <a:pt x="10323573" y="1302759"/>
                  <a:pt x="10345415" y="1300287"/>
                  <a:pt x="10358372" y="1300883"/>
                </a:cubicBezTo>
                <a:close/>
                <a:moveTo>
                  <a:pt x="12190846" y="1290272"/>
                </a:moveTo>
                <a:cubicBezTo>
                  <a:pt x="12191658" y="1290272"/>
                  <a:pt x="12192272" y="1310725"/>
                  <a:pt x="12192247" y="1335725"/>
                </a:cubicBezTo>
                <a:lnTo>
                  <a:pt x="12192198" y="1381178"/>
                </a:lnTo>
                <a:lnTo>
                  <a:pt x="12164599" y="1392815"/>
                </a:lnTo>
                <a:cubicBezTo>
                  <a:pt x="12149436" y="1399216"/>
                  <a:pt x="12092764" y="1422189"/>
                  <a:pt x="12038698" y="1443863"/>
                </a:cubicBezTo>
                <a:lnTo>
                  <a:pt x="11940395" y="1483273"/>
                </a:lnTo>
                <a:lnTo>
                  <a:pt x="11928918" y="1503582"/>
                </a:lnTo>
                <a:cubicBezTo>
                  <a:pt x="11881045" y="1588222"/>
                  <a:pt x="11801371" y="1731647"/>
                  <a:pt x="11800904" y="1734052"/>
                </a:cubicBezTo>
                <a:cubicBezTo>
                  <a:pt x="11800585" y="1735665"/>
                  <a:pt x="11799553" y="1737444"/>
                  <a:pt x="11798618" y="1738007"/>
                </a:cubicBezTo>
                <a:cubicBezTo>
                  <a:pt x="11795055" y="1740151"/>
                  <a:pt x="11779499" y="1771659"/>
                  <a:pt x="11781047" y="1773636"/>
                </a:cubicBezTo>
                <a:cubicBezTo>
                  <a:pt x="11781931" y="1774776"/>
                  <a:pt x="11781588" y="1775192"/>
                  <a:pt x="11780310" y="1774559"/>
                </a:cubicBezTo>
                <a:cubicBezTo>
                  <a:pt x="11778172" y="1773515"/>
                  <a:pt x="11680361" y="1947191"/>
                  <a:pt x="11682252" y="1948683"/>
                </a:cubicBezTo>
                <a:cubicBezTo>
                  <a:pt x="11683236" y="1949475"/>
                  <a:pt x="11753202" y="1926170"/>
                  <a:pt x="11823661" y="1901572"/>
                </a:cubicBezTo>
                <a:cubicBezTo>
                  <a:pt x="11901639" y="1874361"/>
                  <a:pt x="11912133" y="1870504"/>
                  <a:pt x="11912133" y="1869097"/>
                </a:cubicBezTo>
                <a:cubicBezTo>
                  <a:pt x="11912133" y="1868395"/>
                  <a:pt x="11914075" y="1867697"/>
                  <a:pt x="11916434" y="1867548"/>
                </a:cubicBezTo>
                <a:cubicBezTo>
                  <a:pt x="11920293" y="1867304"/>
                  <a:pt x="11954085" y="1855085"/>
                  <a:pt x="12036806" y="1824035"/>
                </a:cubicBezTo>
                <a:cubicBezTo>
                  <a:pt x="12052535" y="1818125"/>
                  <a:pt x="12063716" y="1812821"/>
                  <a:pt x="12062832" y="1811683"/>
                </a:cubicBezTo>
                <a:cubicBezTo>
                  <a:pt x="12061996" y="1810588"/>
                  <a:pt x="12062464" y="1810272"/>
                  <a:pt x="12063913" y="1810979"/>
                </a:cubicBezTo>
                <a:cubicBezTo>
                  <a:pt x="12067550" y="1812766"/>
                  <a:pt x="12150739" y="1780869"/>
                  <a:pt x="12148847" y="1778422"/>
                </a:cubicBezTo>
                <a:cubicBezTo>
                  <a:pt x="12147987" y="1777325"/>
                  <a:pt x="12148528" y="1777061"/>
                  <a:pt x="12150076" y="1777821"/>
                </a:cubicBezTo>
                <a:cubicBezTo>
                  <a:pt x="12151600" y="1778572"/>
                  <a:pt x="12159881" y="1776224"/>
                  <a:pt x="12168433" y="1772606"/>
                </a:cubicBezTo>
                <a:cubicBezTo>
                  <a:pt x="12177011" y="1768987"/>
                  <a:pt x="12185882" y="1765458"/>
                  <a:pt x="12188168" y="1764762"/>
                </a:cubicBezTo>
                <a:cubicBezTo>
                  <a:pt x="12191977" y="1763597"/>
                  <a:pt x="12192296" y="1767663"/>
                  <a:pt x="12192296" y="1817188"/>
                </a:cubicBezTo>
                <a:lnTo>
                  <a:pt x="12192296" y="1870878"/>
                </a:lnTo>
                <a:lnTo>
                  <a:pt x="12151132" y="1887268"/>
                </a:lnTo>
                <a:cubicBezTo>
                  <a:pt x="12008077" y="1944232"/>
                  <a:pt x="11820393" y="2011089"/>
                  <a:pt x="11656546" y="2063502"/>
                </a:cubicBezTo>
                <a:cubicBezTo>
                  <a:pt x="11552910" y="2096638"/>
                  <a:pt x="11549200" y="2097498"/>
                  <a:pt x="11529981" y="2093061"/>
                </a:cubicBezTo>
                <a:cubicBezTo>
                  <a:pt x="11496706" y="2085378"/>
                  <a:pt x="11500909" y="2065398"/>
                  <a:pt x="11556425" y="1967670"/>
                </a:cubicBezTo>
                <a:cubicBezTo>
                  <a:pt x="11776795" y="1579541"/>
                  <a:pt x="11829658" y="1489379"/>
                  <a:pt x="11850030" y="1466975"/>
                </a:cubicBezTo>
                <a:cubicBezTo>
                  <a:pt x="11896627" y="1415679"/>
                  <a:pt x="11921865" y="1400276"/>
                  <a:pt x="12033783" y="1354872"/>
                </a:cubicBezTo>
                <a:cubicBezTo>
                  <a:pt x="12074333" y="1338421"/>
                  <a:pt x="12125942" y="1317155"/>
                  <a:pt x="12148453" y="1307616"/>
                </a:cubicBezTo>
                <a:cubicBezTo>
                  <a:pt x="12170965" y="1298078"/>
                  <a:pt x="12190035" y="1290272"/>
                  <a:pt x="12190846" y="1290272"/>
                </a:cubicBezTo>
                <a:close/>
                <a:moveTo>
                  <a:pt x="8386386" y="1264331"/>
                </a:moveTo>
                <a:cubicBezTo>
                  <a:pt x="8401380" y="1264555"/>
                  <a:pt x="8417514" y="1266469"/>
                  <a:pt x="8435976" y="1269778"/>
                </a:cubicBezTo>
                <a:cubicBezTo>
                  <a:pt x="8547673" y="1289795"/>
                  <a:pt x="8708987" y="1312867"/>
                  <a:pt x="8831890" y="1326407"/>
                </a:cubicBezTo>
                <a:cubicBezTo>
                  <a:pt x="8900358" y="1333952"/>
                  <a:pt x="8913359" y="1341525"/>
                  <a:pt x="8899154" y="1365665"/>
                </a:cubicBezTo>
                <a:cubicBezTo>
                  <a:pt x="8889447" y="1382218"/>
                  <a:pt x="8515331" y="1675428"/>
                  <a:pt x="8491689" y="1685047"/>
                </a:cubicBezTo>
                <a:cubicBezTo>
                  <a:pt x="8451312" y="1701457"/>
                  <a:pt x="8415775" y="1704589"/>
                  <a:pt x="8368123" y="1695940"/>
                </a:cubicBezTo>
                <a:lnTo>
                  <a:pt x="8368123" y="1695928"/>
                </a:lnTo>
                <a:cubicBezTo>
                  <a:pt x="8182994" y="1662334"/>
                  <a:pt x="7928513" y="1606673"/>
                  <a:pt x="7908681" y="1595431"/>
                </a:cubicBezTo>
                <a:cubicBezTo>
                  <a:pt x="7890617" y="1585213"/>
                  <a:pt x="7888652" y="1564328"/>
                  <a:pt x="7904404" y="1550626"/>
                </a:cubicBezTo>
                <a:cubicBezTo>
                  <a:pt x="7914087" y="1542233"/>
                  <a:pt x="8095702" y="1418924"/>
                  <a:pt x="8250135" y="1315913"/>
                </a:cubicBezTo>
                <a:cubicBezTo>
                  <a:pt x="8306684" y="1278196"/>
                  <a:pt x="8341405" y="1263659"/>
                  <a:pt x="8386386" y="1264331"/>
                </a:cubicBezTo>
                <a:close/>
                <a:moveTo>
                  <a:pt x="11021707" y="1234452"/>
                </a:moveTo>
                <a:cubicBezTo>
                  <a:pt x="11021388" y="1234204"/>
                  <a:pt x="11000130" y="1239267"/>
                  <a:pt x="10974472" y="1245705"/>
                </a:cubicBezTo>
                <a:cubicBezTo>
                  <a:pt x="10887352" y="1267551"/>
                  <a:pt x="10767717" y="1294045"/>
                  <a:pt x="10670643" y="1312981"/>
                </a:cubicBezTo>
                <a:cubicBezTo>
                  <a:pt x="10617437" y="1323362"/>
                  <a:pt x="10571161" y="1332882"/>
                  <a:pt x="10567843" y="1334137"/>
                </a:cubicBezTo>
                <a:cubicBezTo>
                  <a:pt x="10562559" y="1336127"/>
                  <a:pt x="10290531" y="1655728"/>
                  <a:pt x="10290163" y="1660381"/>
                </a:cubicBezTo>
                <a:cubicBezTo>
                  <a:pt x="10289966" y="1662692"/>
                  <a:pt x="10296626" y="1662182"/>
                  <a:pt x="10335726" y="1656882"/>
                </a:cubicBezTo>
                <a:lnTo>
                  <a:pt x="10335750" y="1656876"/>
                </a:lnTo>
                <a:cubicBezTo>
                  <a:pt x="10503185" y="1634183"/>
                  <a:pt x="10748425" y="1590593"/>
                  <a:pt x="10757223" y="1581962"/>
                </a:cubicBezTo>
                <a:cubicBezTo>
                  <a:pt x="10759362" y="1579852"/>
                  <a:pt x="10789394" y="1540880"/>
                  <a:pt x="10823971" y="1495357"/>
                </a:cubicBezTo>
                <a:cubicBezTo>
                  <a:pt x="10858525" y="1449832"/>
                  <a:pt x="10917286" y="1372607"/>
                  <a:pt x="10954542" y="1323745"/>
                </a:cubicBezTo>
                <a:cubicBezTo>
                  <a:pt x="10991799" y="1274882"/>
                  <a:pt x="11022026" y="1234700"/>
                  <a:pt x="11021707" y="1234452"/>
                </a:cubicBezTo>
                <a:close/>
                <a:moveTo>
                  <a:pt x="6447631" y="1234012"/>
                </a:moveTo>
                <a:lnTo>
                  <a:pt x="6436572" y="1239075"/>
                </a:lnTo>
                <a:cubicBezTo>
                  <a:pt x="6371004" y="1269096"/>
                  <a:pt x="6055403" y="1426849"/>
                  <a:pt x="6053953" y="1430335"/>
                </a:cubicBezTo>
                <a:cubicBezTo>
                  <a:pt x="6053511" y="1431340"/>
                  <a:pt x="6057885" y="1434466"/>
                  <a:pt x="6063636" y="1437281"/>
                </a:cubicBezTo>
                <a:cubicBezTo>
                  <a:pt x="6069387" y="1440098"/>
                  <a:pt x="6108364" y="1459517"/>
                  <a:pt x="6150265" y="1480437"/>
                </a:cubicBezTo>
                <a:cubicBezTo>
                  <a:pt x="6215047" y="1512780"/>
                  <a:pt x="6266386" y="1537479"/>
                  <a:pt x="6404624" y="1602817"/>
                </a:cubicBezTo>
                <a:cubicBezTo>
                  <a:pt x="6431854" y="1615687"/>
                  <a:pt x="6427848" y="1616432"/>
                  <a:pt x="6474075" y="1589852"/>
                </a:cubicBezTo>
                <a:cubicBezTo>
                  <a:pt x="6496168" y="1577137"/>
                  <a:pt x="6521383" y="1562748"/>
                  <a:pt x="6530083" y="1557877"/>
                </a:cubicBezTo>
                <a:cubicBezTo>
                  <a:pt x="6577366" y="1531430"/>
                  <a:pt x="6717915" y="1453322"/>
                  <a:pt x="6748683" y="1436397"/>
                </a:cubicBezTo>
                <a:cubicBezTo>
                  <a:pt x="6827498" y="1393019"/>
                  <a:pt x="6821256" y="1400774"/>
                  <a:pt x="6788619" y="1386937"/>
                </a:cubicBezTo>
                <a:cubicBezTo>
                  <a:pt x="6690857" y="1345490"/>
                  <a:pt x="6553700" y="1284280"/>
                  <a:pt x="6474665" y="1246823"/>
                </a:cubicBezTo>
                <a:close/>
                <a:moveTo>
                  <a:pt x="7702319" y="1167233"/>
                </a:moveTo>
                <a:cubicBezTo>
                  <a:pt x="7699787" y="1167233"/>
                  <a:pt x="7615714" y="1214349"/>
                  <a:pt x="7462091" y="1301863"/>
                </a:cubicBezTo>
                <a:cubicBezTo>
                  <a:pt x="7392935" y="1341265"/>
                  <a:pt x="7371431" y="1354469"/>
                  <a:pt x="7373619" y="1356144"/>
                </a:cubicBezTo>
                <a:cubicBezTo>
                  <a:pt x="7381557" y="1362164"/>
                  <a:pt x="7555257" y="1416953"/>
                  <a:pt x="7715688" y="1464044"/>
                </a:cubicBezTo>
                <a:cubicBezTo>
                  <a:pt x="7750315" y="1474204"/>
                  <a:pt x="7749750" y="1474236"/>
                  <a:pt x="7769902" y="1460991"/>
                </a:cubicBezTo>
                <a:lnTo>
                  <a:pt x="7769852" y="1460979"/>
                </a:lnTo>
                <a:cubicBezTo>
                  <a:pt x="7779241" y="1454809"/>
                  <a:pt x="7851075" y="1408954"/>
                  <a:pt x="7929471" y="1359075"/>
                </a:cubicBezTo>
                <a:cubicBezTo>
                  <a:pt x="8007868" y="1309196"/>
                  <a:pt x="8072822" y="1267815"/>
                  <a:pt x="8073804" y="1267119"/>
                </a:cubicBezTo>
                <a:cubicBezTo>
                  <a:pt x="8074763" y="1266421"/>
                  <a:pt x="8059280" y="1262001"/>
                  <a:pt x="8039398" y="1257296"/>
                </a:cubicBezTo>
                <a:cubicBezTo>
                  <a:pt x="7984545" y="1244330"/>
                  <a:pt x="7828662" y="1203026"/>
                  <a:pt x="7763020" y="1184065"/>
                </a:cubicBezTo>
                <a:cubicBezTo>
                  <a:pt x="7730851" y="1174818"/>
                  <a:pt x="7703547" y="1167233"/>
                  <a:pt x="7702319" y="1167233"/>
                </a:cubicBezTo>
                <a:close/>
                <a:moveTo>
                  <a:pt x="6438439" y="1160015"/>
                </a:moveTo>
                <a:cubicBezTo>
                  <a:pt x="6473161" y="1157969"/>
                  <a:pt x="6507873" y="1168660"/>
                  <a:pt x="6569748" y="1197134"/>
                </a:cubicBezTo>
                <a:cubicBezTo>
                  <a:pt x="6683066" y="1249288"/>
                  <a:pt x="6781861" y="1292366"/>
                  <a:pt x="6885079" y="1334612"/>
                </a:cubicBezTo>
                <a:cubicBezTo>
                  <a:pt x="6972740" y="1370498"/>
                  <a:pt x="6982152" y="1378888"/>
                  <a:pt x="6964925" y="1405767"/>
                </a:cubicBezTo>
                <a:cubicBezTo>
                  <a:pt x="6959223" y="1414643"/>
                  <a:pt x="6963426" y="1412084"/>
                  <a:pt x="6839613" y="1482056"/>
                </a:cubicBezTo>
                <a:cubicBezTo>
                  <a:pt x="6752247" y="1531412"/>
                  <a:pt x="6620841" y="1607171"/>
                  <a:pt x="6526814" y="1662401"/>
                </a:cubicBezTo>
                <a:cubicBezTo>
                  <a:pt x="6469602" y="1695989"/>
                  <a:pt x="6432787" y="1705601"/>
                  <a:pt x="6387421" y="1698788"/>
                </a:cubicBezTo>
                <a:lnTo>
                  <a:pt x="6387421" y="1698790"/>
                </a:lnTo>
                <a:cubicBezTo>
                  <a:pt x="6368079" y="1695885"/>
                  <a:pt x="6355669" y="1691115"/>
                  <a:pt x="6301504" y="1665718"/>
                </a:cubicBezTo>
                <a:cubicBezTo>
                  <a:pt x="6129105" y="1584894"/>
                  <a:pt x="5915446" y="1476648"/>
                  <a:pt x="5899127" y="1461855"/>
                </a:cubicBezTo>
                <a:cubicBezTo>
                  <a:pt x="5879884" y="1444424"/>
                  <a:pt x="5883128" y="1421370"/>
                  <a:pt x="5907310" y="1403472"/>
                </a:cubicBezTo>
                <a:cubicBezTo>
                  <a:pt x="5930510" y="1386298"/>
                  <a:pt x="6374519" y="1173569"/>
                  <a:pt x="6402707" y="1166120"/>
                </a:cubicBezTo>
                <a:cubicBezTo>
                  <a:pt x="6415290" y="1162794"/>
                  <a:pt x="6426865" y="1160697"/>
                  <a:pt x="6438439" y="1160015"/>
                </a:cubicBezTo>
                <a:close/>
                <a:moveTo>
                  <a:pt x="11161721" y="1131084"/>
                </a:moveTo>
                <a:cubicBezTo>
                  <a:pt x="11174064" y="1132165"/>
                  <a:pt x="11178132" y="1138291"/>
                  <a:pt x="11176436" y="1149681"/>
                </a:cubicBezTo>
                <a:cubicBezTo>
                  <a:pt x="11174592" y="1162091"/>
                  <a:pt x="11176215" y="1159730"/>
                  <a:pt x="11093321" y="1271270"/>
                </a:cubicBezTo>
                <a:cubicBezTo>
                  <a:pt x="11053951" y="1324267"/>
                  <a:pt x="10984696" y="1417774"/>
                  <a:pt x="10939452" y="1479062"/>
                </a:cubicBezTo>
                <a:cubicBezTo>
                  <a:pt x="10802787" y="1664123"/>
                  <a:pt x="10810332" y="1659550"/>
                  <a:pt x="10575117" y="1699953"/>
                </a:cubicBezTo>
                <a:cubicBezTo>
                  <a:pt x="10406799" y="1728869"/>
                  <a:pt x="10177975" y="1759562"/>
                  <a:pt x="10154628" y="1756358"/>
                </a:cubicBezTo>
                <a:lnTo>
                  <a:pt x="10154628" y="1756352"/>
                </a:lnTo>
                <a:cubicBezTo>
                  <a:pt x="10103068" y="1749277"/>
                  <a:pt x="10095523" y="1760195"/>
                  <a:pt x="10374555" y="1438006"/>
                </a:cubicBezTo>
                <a:cubicBezTo>
                  <a:pt x="10517340" y="1273135"/>
                  <a:pt x="10516062" y="1273975"/>
                  <a:pt x="10669489" y="1243560"/>
                </a:cubicBezTo>
                <a:cubicBezTo>
                  <a:pt x="10803082" y="1217080"/>
                  <a:pt x="10984770" y="1174276"/>
                  <a:pt x="11097351" y="1142758"/>
                </a:cubicBezTo>
                <a:cubicBezTo>
                  <a:pt x="11128759" y="1133968"/>
                  <a:pt x="11149378" y="1130004"/>
                  <a:pt x="11161721" y="1131084"/>
                </a:cubicBezTo>
                <a:close/>
                <a:moveTo>
                  <a:pt x="7679939" y="1107854"/>
                </a:moveTo>
                <a:cubicBezTo>
                  <a:pt x="7720750" y="1099059"/>
                  <a:pt x="7752760" y="1109778"/>
                  <a:pt x="7823722" y="1129717"/>
                </a:cubicBezTo>
                <a:cubicBezTo>
                  <a:pt x="7933674" y="1160615"/>
                  <a:pt x="8040701" y="1187721"/>
                  <a:pt x="8149350" y="1212199"/>
                </a:cubicBezTo>
                <a:cubicBezTo>
                  <a:pt x="8251511" y="1235214"/>
                  <a:pt x="8250406" y="1239687"/>
                  <a:pt x="8122121" y="1323571"/>
                </a:cubicBezTo>
                <a:cubicBezTo>
                  <a:pt x="8076950" y="1353108"/>
                  <a:pt x="7990542" y="1409921"/>
                  <a:pt x="7930135" y="1449826"/>
                </a:cubicBezTo>
                <a:cubicBezTo>
                  <a:pt x="7865992" y="1492194"/>
                  <a:pt x="7814064" y="1525024"/>
                  <a:pt x="7805290" y="1528736"/>
                </a:cubicBezTo>
                <a:cubicBezTo>
                  <a:pt x="7773760" y="1542112"/>
                  <a:pt x="7727484" y="1547768"/>
                  <a:pt x="7700009" y="1541609"/>
                </a:cubicBezTo>
                <a:lnTo>
                  <a:pt x="7700106" y="1541600"/>
                </a:lnTo>
                <a:cubicBezTo>
                  <a:pt x="7617778" y="1523164"/>
                  <a:pt x="7245702" y="1400940"/>
                  <a:pt x="7229482" y="1386962"/>
                </a:cubicBezTo>
                <a:cubicBezTo>
                  <a:pt x="7197534" y="1359788"/>
                  <a:pt x="7199008" y="1358674"/>
                  <a:pt x="7483349" y="1203079"/>
                </a:cubicBezTo>
                <a:cubicBezTo>
                  <a:pt x="7589516" y="1144960"/>
                  <a:pt x="7639128" y="1116650"/>
                  <a:pt x="7679939" y="1107854"/>
                </a:cubicBezTo>
                <a:close/>
                <a:moveTo>
                  <a:pt x="9952616" y="988352"/>
                </a:moveTo>
                <a:cubicBezTo>
                  <a:pt x="9936371" y="992829"/>
                  <a:pt x="9657953" y="1006877"/>
                  <a:pt x="9583783" y="1006965"/>
                </a:cubicBezTo>
                <a:lnTo>
                  <a:pt x="9556333" y="1006996"/>
                </a:lnTo>
                <a:lnTo>
                  <a:pt x="9417874" y="1120493"/>
                </a:lnTo>
                <a:cubicBezTo>
                  <a:pt x="9341713" y="1182917"/>
                  <a:pt x="9279954" y="1234438"/>
                  <a:pt x="9280643" y="1234984"/>
                </a:cubicBezTo>
                <a:cubicBezTo>
                  <a:pt x="9285410" y="1238769"/>
                  <a:pt x="9590370" y="1239809"/>
                  <a:pt x="9662745" y="1236288"/>
                </a:cubicBezTo>
                <a:lnTo>
                  <a:pt x="9662745" y="1236290"/>
                </a:lnTo>
                <a:lnTo>
                  <a:pt x="9688059" y="1235058"/>
                </a:lnTo>
                <a:lnTo>
                  <a:pt x="9710840" y="1214345"/>
                </a:lnTo>
                <a:cubicBezTo>
                  <a:pt x="9949421" y="997364"/>
                  <a:pt x="9961758" y="985830"/>
                  <a:pt x="9952616" y="988352"/>
                </a:cubicBezTo>
                <a:close/>
                <a:moveTo>
                  <a:pt x="8882983" y="976039"/>
                </a:moveTo>
                <a:lnTo>
                  <a:pt x="8875783" y="980078"/>
                </a:lnTo>
                <a:cubicBezTo>
                  <a:pt x="8869663" y="983502"/>
                  <a:pt x="8651382" y="1130399"/>
                  <a:pt x="8608153" y="1160189"/>
                </a:cubicBezTo>
                <a:cubicBezTo>
                  <a:pt x="8595939" y="1168591"/>
                  <a:pt x="8594490" y="1170279"/>
                  <a:pt x="8598323" y="1171487"/>
                </a:cubicBezTo>
                <a:cubicBezTo>
                  <a:pt x="8609776" y="1175105"/>
                  <a:pt x="8771533" y="1196127"/>
                  <a:pt x="8858408" y="1205292"/>
                </a:cubicBezTo>
                <a:cubicBezTo>
                  <a:pt x="8884089" y="1207999"/>
                  <a:pt x="8916701" y="1211438"/>
                  <a:pt x="8930906" y="1212934"/>
                </a:cubicBezTo>
                <a:cubicBezTo>
                  <a:pt x="8945086" y="1214427"/>
                  <a:pt x="8962388" y="1215755"/>
                  <a:pt x="8969367" y="1215882"/>
                </a:cubicBezTo>
                <a:lnTo>
                  <a:pt x="8982023" y="1216112"/>
                </a:lnTo>
                <a:lnTo>
                  <a:pt x="9120508" y="1111495"/>
                </a:lnTo>
                <a:lnTo>
                  <a:pt x="9120508" y="1111493"/>
                </a:lnTo>
                <a:cubicBezTo>
                  <a:pt x="9196668" y="1053952"/>
                  <a:pt x="9259311" y="1006142"/>
                  <a:pt x="9259680" y="1005249"/>
                </a:cubicBezTo>
                <a:cubicBezTo>
                  <a:pt x="9260073" y="1004355"/>
                  <a:pt x="9245229" y="1003018"/>
                  <a:pt x="9226699" y="1002279"/>
                </a:cubicBezTo>
                <a:cubicBezTo>
                  <a:pt x="9144198" y="998985"/>
                  <a:pt x="9014734" y="989619"/>
                  <a:pt x="8927686" y="980647"/>
                </a:cubicBezTo>
                <a:close/>
                <a:moveTo>
                  <a:pt x="7070846" y="944391"/>
                </a:moveTo>
                <a:lnTo>
                  <a:pt x="6999945" y="976317"/>
                </a:lnTo>
                <a:cubicBezTo>
                  <a:pt x="6960943" y="993877"/>
                  <a:pt x="6888101" y="1027023"/>
                  <a:pt x="6838089" y="1049974"/>
                </a:cubicBezTo>
                <a:cubicBezTo>
                  <a:pt x="6788078" y="1072927"/>
                  <a:pt x="6742269" y="1093906"/>
                  <a:pt x="6736297" y="1096594"/>
                </a:cubicBezTo>
                <a:lnTo>
                  <a:pt x="6725435" y="1101483"/>
                </a:lnTo>
                <a:lnTo>
                  <a:pt x="6731185" y="1104551"/>
                </a:lnTo>
                <a:cubicBezTo>
                  <a:pt x="6749986" y="1114597"/>
                  <a:pt x="6847404" y="1155415"/>
                  <a:pt x="6849886" y="1154285"/>
                </a:cubicBezTo>
                <a:cubicBezTo>
                  <a:pt x="6851508" y="1153540"/>
                  <a:pt x="6852000" y="1153663"/>
                  <a:pt x="6850992" y="1154555"/>
                </a:cubicBezTo>
                <a:cubicBezTo>
                  <a:pt x="6847994" y="1157182"/>
                  <a:pt x="7083355" y="1253996"/>
                  <a:pt x="7088934" y="1252436"/>
                </a:cubicBezTo>
                <a:cubicBezTo>
                  <a:pt x="7090384" y="1252033"/>
                  <a:pt x="7110831" y="1241635"/>
                  <a:pt x="7134399" y="1229328"/>
                </a:cubicBezTo>
                <a:lnTo>
                  <a:pt x="7134399" y="1229330"/>
                </a:lnTo>
                <a:cubicBezTo>
                  <a:pt x="7202768" y="1193627"/>
                  <a:pt x="7330611" y="1127418"/>
                  <a:pt x="7363936" y="1110466"/>
                </a:cubicBezTo>
                <a:cubicBezTo>
                  <a:pt x="7373348" y="1105675"/>
                  <a:pt x="7391387" y="1096400"/>
                  <a:pt x="7404019" y="1089857"/>
                </a:cubicBezTo>
                <a:lnTo>
                  <a:pt x="7426972" y="1077959"/>
                </a:lnTo>
                <a:lnTo>
                  <a:pt x="7378288" y="1060724"/>
                </a:lnTo>
                <a:cubicBezTo>
                  <a:pt x="7351525" y="1051245"/>
                  <a:pt x="7311147" y="1036682"/>
                  <a:pt x="7288587" y="1028362"/>
                </a:cubicBezTo>
                <a:cubicBezTo>
                  <a:pt x="7266026" y="1020042"/>
                  <a:pt x="7246931" y="1013725"/>
                  <a:pt x="7246194" y="1014323"/>
                </a:cubicBezTo>
                <a:cubicBezTo>
                  <a:pt x="7245432" y="1014920"/>
                  <a:pt x="7244817" y="1014480"/>
                  <a:pt x="7244817" y="1013342"/>
                </a:cubicBezTo>
                <a:cubicBezTo>
                  <a:pt x="7244817" y="1012204"/>
                  <a:pt x="7240566" y="1009917"/>
                  <a:pt x="7235356" y="1008259"/>
                </a:cubicBezTo>
                <a:cubicBezTo>
                  <a:pt x="7230146" y="1006601"/>
                  <a:pt x="7190997" y="991552"/>
                  <a:pt x="7148382" y="974818"/>
                </a:cubicBezTo>
                <a:close/>
                <a:moveTo>
                  <a:pt x="11549618" y="926137"/>
                </a:moveTo>
                <a:lnTo>
                  <a:pt x="11549633" y="926139"/>
                </a:lnTo>
                <a:lnTo>
                  <a:pt x="11549642" y="926151"/>
                </a:lnTo>
                <a:close/>
                <a:moveTo>
                  <a:pt x="8906253" y="924810"/>
                </a:moveTo>
                <a:cubicBezTo>
                  <a:pt x="8921566" y="924788"/>
                  <a:pt x="8938703" y="925778"/>
                  <a:pt x="8958431" y="927644"/>
                </a:cubicBezTo>
                <a:cubicBezTo>
                  <a:pt x="9022524" y="933705"/>
                  <a:pt x="9097505" y="939390"/>
                  <a:pt x="9164375" y="943257"/>
                </a:cubicBezTo>
                <a:cubicBezTo>
                  <a:pt x="9208464" y="945804"/>
                  <a:pt x="9238643" y="947042"/>
                  <a:pt x="9355303" y="951088"/>
                </a:cubicBezTo>
                <a:cubicBezTo>
                  <a:pt x="9394920" y="952465"/>
                  <a:pt x="9408313" y="961575"/>
                  <a:pt x="9396787" y="979316"/>
                </a:cubicBezTo>
                <a:cubicBezTo>
                  <a:pt x="9393249" y="984757"/>
                  <a:pt x="9082243" y="1228534"/>
                  <a:pt x="9056733" y="1245836"/>
                </a:cubicBezTo>
                <a:cubicBezTo>
                  <a:pt x="9022131" y="1269325"/>
                  <a:pt x="8965607" y="1282622"/>
                  <a:pt x="8922304" y="1277451"/>
                </a:cubicBezTo>
                <a:lnTo>
                  <a:pt x="8922304" y="1277463"/>
                </a:lnTo>
                <a:cubicBezTo>
                  <a:pt x="8918250" y="1276978"/>
                  <a:pt x="8890061" y="1273946"/>
                  <a:pt x="8859636" y="1270726"/>
                </a:cubicBezTo>
                <a:cubicBezTo>
                  <a:pt x="8701197" y="1253943"/>
                  <a:pt x="8484931" y="1222611"/>
                  <a:pt x="8467040" y="1213839"/>
                </a:cubicBezTo>
                <a:cubicBezTo>
                  <a:pt x="8451459" y="1206207"/>
                  <a:pt x="8447281" y="1194358"/>
                  <a:pt x="8455981" y="1182524"/>
                </a:cubicBezTo>
                <a:cubicBezTo>
                  <a:pt x="8459323" y="1178006"/>
                  <a:pt x="8655732" y="1047499"/>
                  <a:pt x="8796968" y="955964"/>
                </a:cubicBezTo>
                <a:cubicBezTo>
                  <a:pt x="8830791" y="934048"/>
                  <a:pt x="8860314" y="924877"/>
                  <a:pt x="8906253" y="924810"/>
                </a:cubicBezTo>
                <a:close/>
                <a:moveTo>
                  <a:pt x="10060396" y="924200"/>
                </a:moveTo>
                <a:cubicBezTo>
                  <a:pt x="10100369" y="923434"/>
                  <a:pt x="10107701" y="931019"/>
                  <a:pt x="10093287" y="949821"/>
                </a:cubicBezTo>
                <a:cubicBezTo>
                  <a:pt x="10089109" y="955293"/>
                  <a:pt x="9801475" y="1225921"/>
                  <a:pt x="9772894" y="1251296"/>
                </a:cubicBezTo>
                <a:cubicBezTo>
                  <a:pt x="9717205" y="1300737"/>
                  <a:pt x="9630895" y="1310738"/>
                  <a:pt x="9333923" y="1302164"/>
                </a:cubicBezTo>
                <a:lnTo>
                  <a:pt x="9333923" y="1302172"/>
                </a:lnTo>
                <a:cubicBezTo>
                  <a:pt x="9072093" y="1294612"/>
                  <a:pt x="9073248" y="1308827"/>
                  <a:pt x="9318489" y="1114253"/>
                </a:cubicBezTo>
                <a:lnTo>
                  <a:pt x="9487521" y="980137"/>
                </a:lnTo>
                <a:lnTo>
                  <a:pt x="9513325" y="970145"/>
                </a:lnTo>
                <a:cubicBezTo>
                  <a:pt x="9554366" y="954255"/>
                  <a:pt x="9565745" y="952478"/>
                  <a:pt x="9641119" y="950207"/>
                </a:cubicBezTo>
                <a:cubicBezTo>
                  <a:pt x="9766578" y="946426"/>
                  <a:pt x="9895084" y="938545"/>
                  <a:pt x="10009140" y="927644"/>
                </a:cubicBezTo>
                <a:cubicBezTo>
                  <a:pt x="10030121" y="925639"/>
                  <a:pt x="10047072" y="924455"/>
                  <a:pt x="10060396" y="924200"/>
                </a:cubicBezTo>
                <a:close/>
                <a:moveTo>
                  <a:pt x="11990039" y="907156"/>
                </a:moveTo>
                <a:cubicBezTo>
                  <a:pt x="11989670" y="906427"/>
                  <a:pt x="11954477" y="919997"/>
                  <a:pt x="11911814" y="937316"/>
                </a:cubicBezTo>
                <a:cubicBezTo>
                  <a:pt x="11776206" y="992385"/>
                  <a:pt x="11665123" y="1034415"/>
                  <a:pt x="11543671" y="1076644"/>
                </a:cubicBezTo>
                <a:lnTo>
                  <a:pt x="11510739" y="1088061"/>
                </a:lnTo>
                <a:lnTo>
                  <a:pt x="11473876" y="1141822"/>
                </a:lnTo>
                <a:cubicBezTo>
                  <a:pt x="11356157" y="1313409"/>
                  <a:pt x="11255643" y="1460617"/>
                  <a:pt x="11255643" y="1461458"/>
                </a:cubicBezTo>
                <a:cubicBezTo>
                  <a:pt x="11255643" y="1462989"/>
                  <a:pt x="11254316" y="1463348"/>
                  <a:pt x="11316123" y="1445072"/>
                </a:cubicBezTo>
                <a:lnTo>
                  <a:pt x="11316271" y="1445064"/>
                </a:lnTo>
                <a:cubicBezTo>
                  <a:pt x="11452814" y="1404680"/>
                  <a:pt x="11574243" y="1365243"/>
                  <a:pt x="11687094" y="1324599"/>
                </a:cubicBezTo>
                <a:cubicBezTo>
                  <a:pt x="11710072" y="1316324"/>
                  <a:pt x="11733075" y="1308164"/>
                  <a:pt x="11738236" y="1306467"/>
                </a:cubicBezTo>
                <a:cubicBezTo>
                  <a:pt x="11746812" y="1303650"/>
                  <a:pt x="11748878" y="1301306"/>
                  <a:pt x="11761951" y="1279780"/>
                </a:cubicBezTo>
                <a:cubicBezTo>
                  <a:pt x="11769840" y="1266799"/>
                  <a:pt x="11795867" y="1224509"/>
                  <a:pt x="11819828" y="1185801"/>
                </a:cubicBezTo>
                <a:cubicBezTo>
                  <a:pt x="11843764" y="1147093"/>
                  <a:pt x="11871953" y="1101347"/>
                  <a:pt x="11882447" y="1084143"/>
                </a:cubicBezTo>
                <a:cubicBezTo>
                  <a:pt x="11892965" y="1066939"/>
                  <a:pt x="11921620" y="1020378"/>
                  <a:pt x="11946121" y="980673"/>
                </a:cubicBezTo>
                <a:cubicBezTo>
                  <a:pt x="11970648" y="940967"/>
                  <a:pt x="11990407" y="907886"/>
                  <a:pt x="11990039" y="907156"/>
                </a:cubicBezTo>
                <a:close/>
                <a:moveTo>
                  <a:pt x="5818690" y="904736"/>
                </a:moveTo>
                <a:lnTo>
                  <a:pt x="5810187" y="907188"/>
                </a:lnTo>
                <a:cubicBezTo>
                  <a:pt x="5780205" y="915807"/>
                  <a:pt x="5407957" y="1065598"/>
                  <a:pt x="5407957" y="1069035"/>
                </a:cubicBezTo>
                <a:cubicBezTo>
                  <a:pt x="5407957" y="1072646"/>
                  <a:pt x="5582493" y="1175617"/>
                  <a:pt x="5711860" y="1248336"/>
                </a:cubicBezTo>
                <a:lnTo>
                  <a:pt x="5769047" y="1280482"/>
                </a:lnTo>
                <a:lnTo>
                  <a:pt x="5778951" y="1276020"/>
                </a:lnTo>
                <a:cubicBezTo>
                  <a:pt x="5784407" y="1273567"/>
                  <a:pt x="5827021" y="1253951"/>
                  <a:pt x="5873641" y="1232429"/>
                </a:cubicBezTo>
                <a:lnTo>
                  <a:pt x="5873666" y="1232429"/>
                </a:lnTo>
                <a:cubicBezTo>
                  <a:pt x="5946287" y="1198911"/>
                  <a:pt x="6050267" y="1152029"/>
                  <a:pt x="6145842" y="1109737"/>
                </a:cubicBezTo>
                <a:cubicBezTo>
                  <a:pt x="6176635" y="1096105"/>
                  <a:pt x="6183172" y="1103337"/>
                  <a:pt x="6100377" y="1059428"/>
                </a:cubicBezTo>
                <a:cubicBezTo>
                  <a:pt x="6016057" y="1014716"/>
                  <a:pt x="5964965" y="986841"/>
                  <a:pt x="5881186" y="939816"/>
                </a:cubicBezTo>
                <a:close/>
                <a:moveTo>
                  <a:pt x="9629765" y="898562"/>
                </a:moveTo>
                <a:lnTo>
                  <a:pt x="9629790" y="898564"/>
                </a:lnTo>
                <a:lnTo>
                  <a:pt x="9629790" y="898564"/>
                </a:lnTo>
                <a:close/>
                <a:moveTo>
                  <a:pt x="7074284" y="883444"/>
                </a:moveTo>
                <a:cubicBezTo>
                  <a:pt x="7102598" y="885639"/>
                  <a:pt x="7135935" y="896470"/>
                  <a:pt x="7189006" y="917076"/>
                </a:cubicBezTo>
                <a:cubicBezTo>
                  <a:pt x="7299425" y="959942"/>
                  <a:pt x="7417486" y="1002660"/>
                  <a:pt x="7516281" y="1035488"/>
                </a:cubicBezTo>
                <a:cubicBezTo>
                  <a:pt x="7604753" y="1064885"/>
                  <a:pt x="7603622" y="1066341"/>
                  <a:pt x="7413259" y="1167674"/>
                </a:cubicBezTo>
                <a:cubicBezTo>
                  <a:pt x="7337566" y="1207964"/>
                  <a:pt x="7248528" y="1255704"/>
                  <a:pt x="7215425" y="1273762"/>
                </a:cubicBezTo>
                <a:cubicBezTo>
                  <a:pt x="7128353" y="1321235"/>
                  <a:pt x="7112477" y="1326007"/>
                  <a:pt x="7056985" y="1321403"/>
                </a:cubicBezTo>
                <a:lnTo>
                  <a:pt x="7056912" y="1321393"/>
                </a:lnTo>
                <a:cubicBezTo>
                  <a:pt x="7029141" y="1319086"/>
                  <a:pt x="6857357" y="1248942"/>
                  <a:pt x="6650184" y="1155378"/>
                </a:cubicBezTo>
                <a:cubicBezTo>
                  <a:pt x="6568101" y="1118286"/>
                  <a:pt x="6555076" y="1099974"/>
                  <a:pt x="6594225" y="1076722"/>
                </a:cubicBezTo>
                <a:cubicBezTo>
                  <a:pt x="6607078" y="1069088"/>
                  <a:pt x="6894270" y="941929"/>
                  <a:pt x="6989697" y="901622"/>
                </a:cubicBezTo>
                <a:cubicBezTo>
                  <a:pt x="7022678" y="887688"/>
                  <a:pt x="7045969" y="881248"/>
                  <a:pt x="7074284" y="883444"/>
                </a:cubicBezTo>
                <a:close/>
                <a:moveTo>
                  <a:pt x="10687693" y="879751"/>
                </a:moveTo>
                <a:cubicBezTo>
                  <a:pt x="10686778" y="878975"/>
                  <a:pt x="10684738" y="879232"/>
                  <a:pt x="10682317" y="881155"/>
                </a:cubicBezTo>
                <a:cubicBezTo>
                  <a:pt x="10681432" y="881867"/>
                  <a:pt x="10677082" y="882762"/>
                  <a:pt x="10672708" y="883144"/>
                </a:cubicBezTo>
                <a:cubicBezTo>
                  <a:pt x="10668309" y="883525"/>
                  <a:pt x="10664352" y="884651"/>
                  <a:pt x="10663934" y="885648"/>
                </a:cubicBezTo>
                <a:cubicBezTo>
                  <a:pt x="10663493" y="886645"/>
                  <a:pt x="10661575" y="886975"/>
                  <a:pt x="10659633" y="886383"/>
                </a:cubicBezTo>
                <a:cubicBezTo>
                  <a:pt x="10657692" y="885791"/>
                  <a:pt x="10656095" y="886060"/>
                  <a:pt x="10656095" y="886981"/>
                </a:cubicBezTo>
                <a:cubicBezTo>
                  <a:pt x="10656095" y="887902"/>
                  <a:pt x="10651991" y="888729"/>
                  <a:pt x="10647001" y="888819"/>
                </a:cubicBezTo>
                <a:cubicBezTo>
                  <a:pt x="10642013" y="888909"/>
                  <a:pt x="10637515" y="890013"/>
                  <a:pt x="10636975" y="891274"/>
                </a:cubicBezTo>
                <a:cubicBezTo>
                  <a:pt x="10636459" y="892535"/>
                  <a:pt x="10635107" y="893116"/>
                  <a:pt x="10633977" y="892565"/>
                </a:cubicBezTo>
                <a:cubicBezTo>
                  <a:pt x="10630782" y="890989"/>
                  <a:pt x="10545283" y="908339"/>
                  <a:pt x="10547347" y="910148"/>
                </a:cubicBezTo>
                <a:cubicBezTo>
                  <a:pt x="10548355" y="911035"/>
                  <a:pt x="10547225" y="911199"/>
                  <a:pt x="10544816" y="910511"/>
                </a:cubicBezTo>
                <a:cubicBezTo>
                  <a:pt x="10538992" y="908849"/>
                  <a:pt x="10506208" y="914970"/>
                  <a:pt x="10500236" y="918833"/>
                </a:cubicBezTo>
                <a:cubicBezTo>
                  <a:pt x="10497631" y="920515"/>
                  <a:pt x="10496329" y="920790"/>
                  <a:pt x="10497311" y="919447"/>
                </a:cubicBezTo>
                <a:cubicBezTo>
                  <a:pt x="10499228" y="916841"/>
                  <a:pt x="10495910" y="916053"/>
                  <a:pt x="10492962" y="918411"/>
                </a:cubicBezTo>
                <a:cubicBezTo>
                  <a:pt x="10491979" y="919185"/>
                  <a:pt x="10489299" y="919870"/>
                  <a:pt x="10487014" y="919932"/>
                </a:cubicBezTo>
                <a:cubicBezTo>
                  <a:pt x="10477798" y="920184"/>
                  <a:pt x="10459489" y="923404"/>
                  <a:pt x="10459489" y="924775"/>
                </a:cubicBezTo>
                <a:cubicBezTo>
                  <a:pt x="10459489" y="925578"/>
                  <a:pt x="10456565" y="925791"/>
                  <a:pt x="10452977" y="925246"/>
                </a:cubicBezTo>
                <a:cubicBezTo>
                  <a:pt x="10448528" y="924567"/>
                  <a:pt x="10447030" y="924954"/>
                  <a:pt x="10448184" y="926471"/>
                </a:cubicBezTo>
                <a:cubicBezTo>
                  <a:pt x="10449241" y="927813"/>
                  <a:pt x="10448627" y="928297"/>
                  <a:pt x="10446685" y="927699"/>
                </a:cubicBezTo>
                <a:cubicBezTo>
                  <a:pt x="10440762" y="925897"/>
                  <a:pt x="10411517" y="931785"/>
                  <a:pt x="10412329" y="934612"/>
                </a:cubicBezTo>
                <a:cubicBezTo>
                  <a:pt x="10412894" y="936541"/>
                  <a:pt x="10412255" y="936669"/>
                  <a:pt x="10409871" y="935103"/>
                </a:cubicBezTo>
                <a:cubicBezTo>
                  <a:pt x="10406356" y="932792"/>
                  <a:pt x="10381830" y="935445"/>
                  <a:pt x="10376940" y="938665"/>
                </a:cubicBezTo>
                <a:cubicBezTo>
                  <a:pt x="10375465" y="939634"/>
                  <a:pt x="10373573" y="939888"/>
                  <a:pt x="10372737" y="939228"/>
                </a:cubicBezTo>
                <a:cubicBezTo>
                  <a:pt x="10371926" y="938565"/>
                  <a:pt x="10369248" y="938725"/>
                  <a:pt x="10366838" y="939579"/>
                </a:cubicBezTo>
                <a:cubicBezTo>
                  <a:pt x="10364406" y="940434"/>
                  <a:pt x="10360204" y="941349"/>
                  <a:pt x="10357500" y="941611"/>
                </a:cubicBezTo>
                <a:cubicBezTo>
                  <a:pt x="10334374" y="943861"/>
                  <a:pt x="10302376" y="948866"/>
                  <a:pt x="10303311" y="950083"/>
                </a:cubicBezTo>
                <a:cubicBezTo>
                  <a:pt x="10303827" y="950744"/>
                  <a:pt x="10297782" y="951403"/>
                  <a:pt x="10289868" y="951548"/>
                </a:cubicBezTo>
                <a:cubicBezTo>
                  <a:pt x="10281955" y="951692"/>
                  <a:pt x="10273623" y="952996"/>
                  <a:pt x="10271338" y="954445"/>
                </a:cubicBezTo>
                <a:cubicBezTo>
                  <a:pt x="10262588" y="959979"/>
                  <a:pt x="10248483" y="972536"/>
                  <a:pt x="10249489" y="973858"/>
                </a:cubicBezTo>
                <a:cubicBezTo>
                  <a:pt x="10250080" y="974620"/>
                  <a:pt x="10248851" y="975768"/>
                  <a:pt x="10246738" y="976411"/>
                </a:cubicBezTo>
                <a:cubicBezTo>
                  <a:pt x="10244649" y="977054"/>
                  <a:pt x="10243617" y="978487"/>
                  <a:pt x="10244477" y="979598"/>
                </a:cubicBezTo>
                <a:cubicBezTo>
                  <a:pt x="10245336" y="980706"/>
                  <a:pt x="10245091" y="981373"/>
                  <a:pt x="10243912" y="981077"/>
                </a:cubicBezTo>
                <a:cubicBezTo>
                  <a:pt x="10241281" y="980424"/>
                  <a:pt x="10225626" y="994230"/>
                  <a:pt x="10227396" y="995632"/>
                </a:cubicBezTo>
                <a:cubicBezTo>
                  <a:pt x="10228084" y="996179"/>
                  <a:pt x="10225750" y="998130"/>
                  <a:pt x="10222235" y="999970"/>
                </a:cubicBezTo>
                <a:cubicBezTo>
                  <a:pt x="10218673" y="1001827"/>
                  <a:pt x="10216387" y="1004488"/>
                  <a:pt x="10217099" y="1005956"/>
                </a:cubicBezTo>
                <a:cubicBezTo>
                  <a:pt x="10217787" y="1007411"/>
                  <a:pt x="10216485" y="1009764"/>
                  <a:pt x="10214199" y="1011188"/>
                </a:cubicBezTo>
                <a:cubicBezTo>
                  <a:pt x="10210390" y="1013561"/>
                  <a:pt x="10210341" y="1013452"/>
                  <a:pt x="10213708" y="1009864"/>
                </a:cubicBezTo>
                <a:cubicBezTo>
                  <a:pt x="10217296" y="1005993"/>
                  <a:pt x="10217296" y="1005991"/>
                  <a:pt x="10211865" y="1009678"/>
                </a:cubicBezTo>
                <a:cubicBezTo>
                  <a:pt x="10208842" y="1011727"/>
                  <a:pt x="10206360" y="1014226"/>
                  <a:pt x="10206360" y="1015231"/>
                </a:cubicBezTo>
                <a:cubicBezTo>
                  <a:pt x="10206360" y="1016235"/>
                  <a:pt x="10203878" y="1018804"/>
                  <a:pt x="10200830" y="1020941"/>
                </a:cubicBezTo>
                <a:cubicBezTo>
                  <a:pt x="10197807" y="1023076"/>
                  <a:pt x="10196972" y="1024145"/>
                  <a:pt x="10198987" y="1023318"/>
                </a:cubicBezTo>
                <a:cubicBezTo>
                  <a:pt x="10201027" y="1022489"/>
                  <a:pt x="10198447" y="1025019"/>
                  <a:pt x="10193237" y="1028939"/>
                </a:cubicBezTo>
                <a:cubicBezTo>
                  <a:pt x="10187485" y="1033290"/>
                  <a:pt x="10184511" y="1036983"/>
                  <a:pt x="10185642" y="1038418"/>
                </a:cubicBezTo>
                <a:cubicBezTo>
                  <a:pt x="10186699" y="1039798"/>
                  <a:pt x="10186429" y="1040260"/>
                  <a:pt x="10184954" y="1039537"/>
                </a:cubicBezTo>
                <a:cubicBezTo>
                  <a:pt x="10183578" y="1038858"/>
                  <a:pt x="10180358" y="1040193"/>
                  <a:pt x="10177827" y="1042502"/>
                </a:cubicBezTo>
                <a:cubicBezTo>
                  <a:pt x="10175272" y="1044813"/>
                  <a:pt x="10174559" y="1046066"/>
                  <a:pt x="10176230" y="1045288"/>
                </a:cubicBezTo>
                <a:cubicBezTo>
                  <a:pt x="10178294" y="1044334"/>
                  <a:pt x="10178810" y="1044856"/>
                  <a:pt x="10177827" y="1046895"/>
                </a:cubicBezTo>
                <a:cubicBezTo>
                  <a:pt x="10177016" y="1048559"/>
                  <a:pt x="10175518" y="1049505"/>
                  <a:pt x="10174486" y="1048999"/>
                </a:cubicBezTo>
                <a:cubicBezTo>
                  <a:pt x="10173452" y="1048492"/>
                  <a:pt x="10170602" y="1049855"/>
                  <a:pt x="10168120" y="1052027"/>
                </a:cubicBezTo>
                <a:cubicBezTo>
                  <a:pt x="10163770" y="1055863"/>
                  <a:pt x="10163770" y="1055935"/>
                  <a:pt x="10168415" y="1054631"/>
                </a:cubicBezTo>
                <a:cubicBezTo>
                  <a:pt x="10171044" y="1053892"/>
                  <a:pt x="10169324" y="1055428"/>
                  <a:pt x="10164581" y="1058046"/>
                </a:cubicBezTo>
                <a:cubicBezTo>
                  <a:pt x="10159863" y="1060662"/>
                  <a:pt x="10156054" y="1063649"/>
                  <a:pt x="10156151" y="1064681"/>
                </a:cubicBezTo>
                <a:cubicBezTo>
                  <a:pt x="10156249" y="1065714"/>
                  <a:pt x="10153743" y="1068161"/>
                  <a:pt x="10150621" y="1070122"/>
                </a:cubicBezTo>
                <a:cubicBezTo>
                  <a:pt x="10147500" y="1072081"/>
                  <a:pt x="10144920" y="1074728"/>
                  <a:pt x="10144920" y="1076004"/>
                </a:cubicBezTo>
                <a:cubicBezTo>
                  <a:pt x="10144920" y="1077281"/>
                  <a:pt x="10142709" y="1079424"/>
                  <a:pt x="10140005" y="1080767"/>
                </a:cubicBezTo>
                <a:cubicBezTo>
                  <a:pt x="10137302" y="1082110"/>
                  <a:pt x="10135090" y="1084419"/>
                  <a:pt x="10135090" y="1085898"/>
                </a:cubicBezTo>
                <a:cubicBezTo>
                  <a:pt x="10135090" y="1087378"/>
                  <a:pt x="10132337" y="1090027"/>
                  <a:pt x="10128971" y="1091785"/>
                </a:cubicBezTo>
                <a:cubicBezTo>
                  <a:pt x="10125604" y="1093540"/>
                  <a:pt x="10123097" y="1095726"/>
                  <a:pt x="10123442" y="1096639"/>
                </a:cubicBezTo>
                <a:cubicBezTo>
                  <a:pt x="10123761" y="1097550"/>
                  <a:pt x="10121696" y="1099953"/>
                  <a:pt x="10118846" y="1101978"/>
                </a:cubicBezTo>
                <a:cubicBezTo>
                  <a:pt x="10110810" y="1107694"/>
                  <a:pt x="10081933" y="1136927"/>
                  <a:pt x="10086013" y="1135226"/>
                </a:cubicBezTo>
                <a:cubicBezTo>
                  <a:pt x="10088003" y="1134393"/>
                  <a:pt x="10086799" y="1135488"/>
                  <a:pt x="10083333" y="1137658"/>
                </a:cubicBezTo>
                <a:cubicBezTo>
                  <a:pt x="10079893" y="1139828"/>
                  <a:pt x="10071636" y="1147151"/>
                  <a:pt x="10065000" y="1153931"/>
                </a:cubicBezTo>
                <a:cubicBezTo>
                  <a:pt x="10058340" y="1160713"/>
                  <a:pt x="10055096" y="1164939"/>
                  <a:pt x="10057750" y="1163327"/>
                </a:cubicBezTo>
                <a:cubicBezTo>
                  <a:pt x="10060429" y="1161714"/>
                  <a:pt x="10055686" y="1165964"/>
                  <a:pt x="10047232" y="1172769"/>
                </a:cubicBezTo>
                <a:cubicBezTo>
                  <a:pt x="10038803" y="1179576"/>
                  <a:pt x="10031872" y="1186293"/>
                  <a:pt x="10031872" y="1187695"/>
                </a:cubicBezTo>
                <a:cubicBezTo>
                  <a:pt x="10031872" y="1189099"/>
                  <a:pt x="10029071" y="1191707"/>
                  <a:pt x="10025654" y="1193490"/>
                </a:cubicBezTo>
                <a:cubicBezTo>
                  <a:pt x="10022239" y="1195275"/>
                  <a:pt x="10020002" y="1197478"/>
                  <a:pt x="10020715" y="1198389"/>
                </a:cubicBezTo>
                <a:cubicBezTo>
                  <a:pt x="10021427" y="1199300"/>
                  <a:pt x="10019167" y="1201530"/>
                  <a:pt x="10015677" y="1203347"/>
                </a:cubicBezTo>
                <a:cubicBezTo>
                  <a:pt x="10012187" y="1205163"/>
                  <a:pt x="10009926" y="1207128"/>
                  <a:pt x="10010664" y="1207712"/>
                </a:cubicBezTo>
                <a:cubicBezTo>
                  <a:pt x="10011400" y="1208299"/>
                  <a:pt x="10009557" y="1210398"/>
                  <a:pt x="10006584" y="1212379"/>
                </a:cubicBezTo>
                <a:cubicBezTo>
                  <a:pt x="10002062" y="1215379"/>
                  <a:pt x="10001841" y="1215991"/>
                  <a:pt x="10005306" y="1216046"/>
                </a:cubicBezTo>
                <a:cubicBezTo>
                  <a:pt x="10007592" y="1216081"/>
                  <a:pt x="10010172" y="1215217"/>
                  <a:pt x="10011007" y="1214124"/>
                </a:cubicBezTo>
                <a:lnTo>
                  <a:pt x="10011007" y="1214126"/>
                </a:lnTo>
                <a:cubicBezTo>
                  <a:pt x="10011868" y="1213033"/>
                  <a:pt x="10013760" y="1212728"/>
                  <a:pt x="10015234" y="1213450"/>
                </a:cubicBezTo>
                <a:cubicBezTo>
                  <a:pt x="10016734" y="1214197"/>
                  <a:pt x="10017201" y="1213860"/>
                  <a:pt x="10016267" y="1212670"/>
                </a:cubicBezTo>
                <a:cubicBezTo>
                  <a:pt x="10015161" y="1211256"/>
                  <a:pt x="10017078" y="1211309"/>
                  <a:pt x="10022140" y="1212830"/>
                </a:cubicBezTo>
                <a:cubicBezTo>
                  <a:pt x="10027399" y="1214412"/>
                  <a:pt x="10030152" y="1214462"/>
                  <a:pt x="10031381" y="1213000"/>
                </a:cubicBezTo>
                <a:cubicBezTo>
                  <a:pt x="10032314" y="1211855"/>
                  <a:pt x="10037525" y="1210822"/>
                  <a:pt x="10042931" y="1210703"/>
                </a:cubicBezTo>
                <a:cubicBezTo>
                  <a:pt x="10054703" y="1210445"/>
                  <a:pt x="10074094" y="1208912"/>
                  <a:pt x="10085939" y="1207303"/>
                </a:cubicBezTo>
                <a:cubicBezTo>
                  <a:pt x="10100020" y="1205392"/>
                  <a:pt x="10113807" y="1204170"/>
                  <a:pt x="10120099" y="1204281"/>
                </a:cubicBezTo>
                <a:cubicBezTo>
                  <a:pt x="10123343" y="1204340"/>
                  <a:pt x="10127275" y="1203528"/>
                  <a:pt x="10128873" y="1202481"/>
                </a:cubicBezTo>
                <a:cubicBezTo>
                  <a:pt x="10130445" y="1201433"/>
                  <a:pt x="10134992" y="1200655"/>
                  <a:pt x="10138948" y="1200752"/>
                </a:cubicBezTo>
                <a:cubicBezTo>
                  <a:pt x="10142906" y="1200850"/>
                  <a:pt x="10150572" y="1200369"/>
                  <a:pt x="10155979" y="1199683"/>
                </a:cubicBezTo>
                <a:cubicBezTo>
                  <a:pt x="10161387" y="1198997"/>
                  <a:pt x="10169693" y="1198039"/>
                  <a:pt x="10174411" y="1197554"/>
                </a:cubicBezTo>
                <a:cubicBezTo>
                  <a:pt x="10179155" y="1197071"/>
                  <a:pt x="10186331" y="1196147"/>
                  <a:pt x="10190385" y="1195503"/>
                </a:cubicBezTo>
                <a:cubicBezTo>
                  <a:pt x="10194440" y="1194858"/>
                  <a:pt x="10200806" y="1194062"/>
                  <a:pt x="10204516" y="1193736"/>
                </a:cubicBezTo>
                <a:cubicBezTo>
                  <a:pt x="10208228" y="1193410"/>
                  <a:pt x="10211840" y="1192923"/>
                  <a:pt x="10212503" y="1192653"/>
                </a:cubicBezTo>
                <a:cubicBezTo>
                  <a:pt x="10213192" y="1192385"/>
                  <a:pt x="10216780" y="1191908"/>
                  <a:pt x="10220491" y="1191595"/>
                </a:cubicBezTo>
                <a:cubicBezTo>
                  <a:pt x="10226979" y="1191050"/>
                  <a:pt x="10236071" y="1189922"/>
                  <a:pt x="10251825" y="1187705"/>
                </a:cubicBezTo>
                <a:cubicBezTo>
                  <a:pt x="10255879" y="1187134"/>
                  <a:pt x="10261974" y="1186368"/>
                  <a:pt x="10265341" y="1186002"/>
                </a:cubicBezTo>
                <a:cubicBezTo>
                  <a:pt x="10268732" y="1185637"/>
                  <a:pt x="10272050" y="1185087"/>
                  <a:pt x="10272714" y="1184780"/>
                </a:cubicBezTo>
                <a:cubicBezTo>
                  <a:pt x="10274311" y="1184053"/>
                  <a:pt x="10287140" y="1182933"/>
                  <a:pt x="10294365" y="1182888"/>
                </a:cubicBezTo>
                <a:cubicBezTo>
                  <a:pt x="10297461" y="1182868"/>
                  <a:pt x="10299501" y="1182188"/>
                  <a:pt x="10298863" y="1181375"/>
                </a:cubicBezTo>
                <a:cubicBezTo>
                  <a:pt x="10298248" y="1180561"/>
                  <a:pt x="10301222" y="1179717"/>
                  <a:pt x="10305497" y="1179496"/>
                </a:cubicBezTo>
                <a:cubicBezTo>
                  <a:pt x="10317785" y="1178863"/>
                  <a:pt x="10330910" y="1177471"/>
                  <a:pt x="10339633" y="1175870"/>
                </a:cubicBezTo>
                <a:cubicBezTo>
                  <a:pt x="10348924" y="1174167"/>
                  <a:pt x="10355952" y="1173172"/>
                  <a:pt x="10361186" y="1172820"/>
                </a:cubicBezTo>
                <a:cubicBezTo>
                  <a:pt x="10363226" y="1172683"/>
                  <a:pt x="10365979" y="1171934"/>
                  <a:pt x="10367330" y="1171154"/>
                </a:cubicBezTo>
                <a:cubicBezTo>
                  <a:pt x="10368681" y="1170376"/>
                  <a:pt x="10374089" y="1169639"/>
                  <a:pt x="10379348" y="1169516"/>
                </a:cubicBezTo>
                <a:cubicBezTo>
                  <a:pt x="10384608" y="1169393"/>
                  <a:pt x="10391636" y="1167860"/>
                  <a:pt x="10395003" y="1166109"/>
                </a:cubicBezTo>
                <a:cubicBezTo>
                  <a:pt x="10398369" y="1164357"/>
                  <a:pt x="10400360" y="1163896"/>
                  <a:pt x="10399450" y="1165082"/>
                </a:cubicBezTo>
                <a:cubicBezTo>
                  <a:pt x="10398493" y="1166316"/>
                  <a:pt x="10399475" y="1167238"/>
                  <a:pt x="10401736" y="1167238"/>
                </a:cubicBezTo>
                <a:cubicBezTo>
                  <a:pt x="10403924" y="1167238"/>
                  <a:pt x="10405127" y="1166478"/>
                  <a:pt x="10404391" y="1165546"/>
                </a:cubicBezTo>
                <a:cubicBezTo>
                  <a:pt x="10403678" y="1164615"/>
                  <a:pt x="10406381" y="1164157"/>
                  <a:pt x="10410412" y="1164531"/>
                </a:cubicBezTo>
                <a:cubicBezTo>
                  <a:pt x="10414418" y="1164902"/>
                  <a:pt x="10417710" y="1164294"/>
                  <a:pt x="10417710" y="1163176"/>
                </a:cubicBezTo>
                <a:cubicBezTo>
                  <a:pt x="10417710" y="1162058"/>
                  <a:pt x="10418817" y="1161686"/>
                  <a:pt x="10420168" y="1162351"/>
                </a:cubicBezTo>
                <a:cubicBezTo>
                  <a:pt x="10421519" y="1163016"/>
                  <a:pt x="10422651" y="1162408"/>
                  <a:pt x="10422675" y="1161000"/>
                </a:cubicBezTo>
                <a:cubicBezTo>
                  <a:pt x="10422700" y="1158963"/>
                  <a:pt x="10423142" y="1158981"/>
                  <a:pt x="10424813" y="1161094"/>
                </a:cubicBezTo>
                <a:cubicBezTo>
                  <a:pt x="10426312" y="1162973"/>
                  <a:pt x="10427418" y="1163106"/>
                  <a:pt x="10428647" y="1161551"/>
                </a:cubicBezTo>
                <a:cubicBezTo>
                  <a:pt x="10429581" y="1160343"/>
                  <a:pt x="10431546" y="1159946"/>
                  <a:pt x="10433021" y="1160666"/>
                </a:cubicBezTo>
                <a:cubicBezTo>
                  <a:pt x="10434496" y="1161403"/>
                  <a:pt x="10434988" y="1161078"/>
                  <a:pt x="10434078" y="1159927"/>
                </a:cubicBezTo>
                <a:cubicBezTo>
                  <a:pt x="10433193" y="1158797"/>
                  <a:pt x="10434151" y="1157370"/>
                  <a:pt x="10436167" y="1156752"/>
                </a:cubicBezTo>
                <a:cubicBezTo>
                  <a:pt x="10438182" y="1156136"/>
                  <a:pt x="10439829" y="1154672"/>
                  <a:pt x="10439829" y="1153501"/>
                </a:cubicBezTo>
                <a:cubicBezTo>
                  <a:pt x="10439829" y="1152328"/>
                  <a:pt x="10438722" y="1151912"/>
                  <a:pt x="10437371" y="1152576"/>
                </a:cubicBezTo>
                <a:cubicBezTo>
                  <a:pt x="10436020" y="1153241"/>
                  <a:pt x="10434913" y="1153272"/>
                  <a:pt x="10434913" y="1152645"/>
                </a:cubicBezTo>
                <a:cubicBezTo>
                  <a:pt x="10434913" y="1152017"/>
                  <a:pt x="10437617" y="1150684"/>
                  <a:pt x="10440935" y="1149681"/>
                </a:cubicBezTo>
                <a:cubicBezTo>
                  <a:pt x="10445137" y="1148412"/>
                  <a:pt x="10446685" y="1146682"/>
                  <a:pt x="10446022" y="1143976"/>
                </a:cubicBezTo>
                <a:cubicBezTo>
                  <a:pt x="10445407" y="1141427"/>
                  <a:pt x="10446169" y="1140426"/>
                  <a:pt x="10448233" y="1141058"/>
                </a:cubicBezTo>
                <a:cubicBezTo>
                  <a:pt x="10449978" y="1141587"/>
                  <a:pt x="10453247" y="1139777"/>
                  <a:pt x="10455508" y="1137036"/>
                </a:cubicBezTo>
                <a:cubicBezTo>
                  <a:pt x="10457768" y="1134293"/>
                  <a:pt x="10459145" y="1132049"/>
                  <a:pt x="10458605" y="1132049"/>
                </a:cubicBezTo>
                <a:cubicBezTo>
                  <a:pt x="10458064" y="1132049"/>
                  <a:pt x="10461308" y="1128835"/>
                  <a:pt x="10465830" y="1124904"/>
                </a:cubicBezTo>
                <a:cubicBezTo>
                  <a:pt x="10470351" y="1120974"/>
                  <a:pt x="10473473" y="1117016"/>
                  <a:pt x="10472785" y="1116107"/>
                </a:cubicBezTo>
                <a:cubicBezTo>
                  <a:pt x="10472072" y="1115197"/>
                  <a:pt x="10472563" y="1114455"/>
                  <a:pt x="10473866" y="1114455"/>
                </a:cubicBezTo>
                <a:cubicBezTo>
                  <a:pt x="10477527" y="1114455"/>
                  <a:pt x="10493182" y="1096164"/>
                  <a:pt x="10492544" y="1092653"/>
                </a:cubicBezTo>
                <a:cubicBezTo>
                  <a:pt x="10492224" y="1090944"/>
                  <a:pt x="10493232" y="1089650"/>
                  <a:pt x="10494779" y="1089781"/>
                </a:cubicBezTo>
                <a:cubicBezTo>
                  <a:pt x="10496329" y="1089912"/>
                  <a:pt x="10497851" y="1089357"/>
                  <a:pt x="10498196" y="1088551"/>
                </a:cubicBezTo>
                <a:cubicBezTo>
                  <a:pt x="10498540" y="1087744"/>
                  <a:pt x="10501071" y="1085294"/>
                  <a:pt x="10503824" y="1083103"/>
                </a:cubicBezTo>
                <a:cubicBezTo>
                  <a:pt x="10506577" y="1080913"/>
                  <a:pt x="10508149" y="1078253"/>
                  <a:pt x="10507313" y="1077191"/>
                </a:cubicBezTo>
                <a:cubicBezTo>
                  <a:pt x="10506502" y="1076128"/>
                  <a:pt x="10506896" y="1075500"/>
                  <a:pt x="10508223" y="1075795"/>
                </a:cubicBezTo>
                <a:cubicBezTo>
                  <a:pt x="10509525" y="1076090"/>
                  <a:pt x="10510434" y="1075711"/>
                  <a:pt x="10510238" y="1074951"/>
                </a:cubicBezTo>
                <a:cubicBezTo>
                  <a:pt x="10510041" y="1074190"/>
                  <a:pt x="10512081" y="1072239"/>
                  <a:pt x="10514784" y="1070615"/>
                </a:cubicBezTo>
                <a:cubicBezTo>
                  <a:pt x="10517488" y="1068990"/>
                  <a:pt x="10518618" y="1067631"/>
                  <a:pt x="10517316" y="1067598"/>
                </a:cubicBezTo>
                <a:cubicBezTo>
                  <a:pt x="10515989" y="1067563"/>
                  <a:pt x="10517390" y="1066155"/>
                  <a:pt x="10520436" y="1064470"/>
                </a:cubicBezTo>
                <a:cubicBezTo>
                  <a:pt x="10523460" y="1062783"/>
                  <a:pt x="10525303" y="1060584"/>
                  <a:pt x="10524516" y="1059583"/>
                </a:cubicBezTo>
                <a:cubicBezTo>
                  <a:pt x="10523730" y="1058580"/>
                  <a:pt x="10524148" y="1057761"/>
                  <a:pt x="10525401" y="1057761"/>
                </a:cubicBezTo>
                <a:cubicBezTo>
                  <a:pt x="10526679" y="1057761"/>
                  <a:pt x="10532307" y="1052922"/>
                  <a:pt x="10537911" y="1047008"/>
                </a:cubicBezTo>
                <a:cubicBezTo>
                  <a:pt x="10543538" y="1041095"/>
                  <a:pt x="10547323" y="1036256"/>
                  <a:pt x="10546339" y="1036256"/>
                </a:cubicBezTo>
                <a:cubicBezTo>
                  <a:pt x="10545356" y="1036256"/>
                  <a:pt x="10546610" y="1035069"/>
                  <a:pt x="10549092" y="1033621"/>
                </a:cubicBezTo>
                <a:cubicBezTo>
                  <a:pt x="10551599" y="1032170"/>
                  <a:pt x="10552853" y="1029971"/>
                  <a:pt x="10551894" y="1028733"/>
                </a:cubicBezTo>
                <a:cubicBezTo>
                  <a:pt x="10550886" y="1027453"/>
                  <a:pt x="10551575" y="1026481"/>
                  <a:pt x="10553491" y="1026481"/>
                </a:cubicBezTo>
                <a:cubicBezTo>
                  <a:pt x="10555334" y="1026481"/>
                  <a:pt x="10560421" y="1022450"/>
                  <a:pt x="10564796" y="1017524"/>
                </a:cubicBezTo>
                <a:cubicBezTo>
                  <a:pt x="10569146" y="1012597"/>
                  <a:pt x="10571309" y="1009174"/>
                  <a:pt x="10569564" y="1009919"/>
                </a:cubicBezTo>
                <a:cubicBezTo>
                  <a:pt x="10567819" y="1010662"/>
                  <a:pt x="10569219" y="1009196"/>
                  <a:pt x="10572660" y="1006658"/>
                </a:cubicBezTo>
                <a:cubicBezTo>
                  <a:pt x="10582072" y="999736"/>
                  <a:pt x="10589273" y="992270"/>
                  <a:pt x="10584825" y="994058"/>
                </a:cubicBezTo>
                <a:cubicBezTo>
                  <a:pt x="10582810" y="994874"/>
                  <a:pt x="10583916" y="993628"/>
                  <a:pt x="10587283" y="991292"/>
                </a:cubicBezTo>
                <a:cubicBezTo>
                  <a:pt x="10590674" y="988954"/>
                  <a:pt x="10591780" y="987699"/>
                  <a:pt x="10589740" y="988502"/>
                </a:cubicBezTo>
                <a:cubicBezTo>
                  <a:pt x="10587726" y="989306"/>
                  <a:pt x="10590183" y="986622"/>
                  <a:pt x="10595197" y="982536"/>
                </a:cubicBezTo>
                <a:cubicBezTo>
                  <a:pt x="10600234" y="978450"/>
                  <a:pt x="10603798" y="974393"/>
                  <a:pt x="10603135" y="973523"/>
                </a:cubicBezTo>
                <a:cubicBezTo>
                  <a:pt x="10602446" y="972652"/>
                  <a:pt x="10604166" y="970970"/>
                  <a:pt x="10606943" y="969787"/>
                </a:cubicBezTo>
                <a:cubicBezTo>
                  <a:pt x="10609720" y="968605"/>
                  <a:pt x="10611342" y="966800"/>
                  <a:pt x="10610556" y="965780"/>
                </a:cubicBezTo>
                <a:cubicBezTo>
                  <a:pt x="10609769" y="964757"/>
                  <a:pt x="10610212" y="963923"/>
                  <a:pt x="10611539" y="963923"/>
                </a:cubicBezTo>
                <a:cubicBezTo>
                  <a:pt x="10614488" y="963923"/>
                  <a:pt x="10624392" y="953198"/>
                  <a:pt x="10625129" y="949247"/>
                </a:cubicBezTo>
                <a:cubicBezTo>
                  <a:pt x="10625424" y="947702"/>
                  <a:pt x="10626604" y="945755"/>
                  <a:pt x="10627759" y="944918"/>
                </a:cubicBezTo>
                <a:cubicBezTo>
                  <a:pt x="10628914" y="944080"/>
                  <a:pt x="10629037" y="944715"/>
                  <a:pt x="10628053" y="946328"/>
                </a:cubicBezTo>
                <a:cubicBezTo>
                  <a:pt x="10627047" y="947941"/>
                  <a:pt x="10628815" y="946639"/>
                  <a:pt x="10631962" y="943437"/>
                </a:cubicBezTo>
                <a:cubicBezTo>
                  <a:pt x="10635107" y="940234"/>
                  <a:pt x="10637393" y="937374"/>
                  <a:pt x="10637048" y="937083"/>
                </a:cubicBezTo>
                <a:cubicBezTo>
                  <a:pt x="10636704" y="936792"/>
                  <a:pt x="10638695" y="934760"/>
                  <a:pt x="10641448" y="932571"/>
                </a:cubicBezTo>
                <a:cubicBezTo>
                  <a:pt x="10644200" y="930381"/>
                  <a:pt x="10645772" y="927721"/>
                  <a:pt x="10644937" y="926659"/>
                </a:cubicBezTo>
                <a:cubicBezTo>
                  <a:pt x="10644126" y="925596"/>
                  <a:pt x="10644913" y="924968"/>
                  <a:pt x="10646707" y="925263"/>
                </a:cubicBezTo>
                <a:cubicBezTo>
                  <a:pt x="10648624" y="925580"/>
                  <a:pt x="10649902" y="924110"/>
                  <a:pt x="10649803" y="921680"/>
                </a:cubicBezTo>
                <a:cubicBezTo>
                  <a:pt x="10649705" y="919414"/>
                  <a:pt x="10650811" y="917655"/>
                  <a:pt x="10652261" y="917770"/>
                </a:cubicBezTo>
                <a:cubicBezTo>
                  <a:pt x="10653686" y="917885"/>
                  <a:pt x="10654964" y="917541"/>
                  <a:pt x="10655063" y="917004"/>
                </a:cubicBezTo>
                <a:cubicBezTo>
                  <a:pt x="10655161" y="916466"/>
                  <a:pt x="10658675" y="913051"/>
                  <a:pt x="10662853" y="909414"/>
                </a:cubicBezTo>
                <a:cubicBezTo>
                  <a:pt x="10667031" y="905763"/>
                  <a:pt x="10670054" y="901217"/>
                  <a:pt x="10669587" y="899262"/>
                </a:cubicBezTo>
                <a:cubicBezTo>
                  <a:pt x="10669022" y="896930"/>
                  <a:pt x="10669857" y="896070"/>
                  <a:pt x="10672045" y="896740"/>
                </a:cubicBezTo>
                <a:cubicBezTo>
                  <a:pt x="10675804" y="897884"/>
                  <a:pt x="10681456" y="890995"/>
                  <a:pt x="10678754" y="888600"/>
                </a:cubicBezTo>
                <a:cubicBezTo>
                  <a:pt x="10677770" y="887750"/>
                  <a:pt x="10678090" y="887542"/>
                  <a:pt x="10679442" y="888143"/>
                </a:cubicBezTo>
                <a:cubicBezTo>
                  <a:pt x="10680793" y="888741"/>
                  <a:pt x="10683890" y="887122"/>
                  <a:pt x="10686322" y="884545"/>
                </a:cubicBezTo>
                <a:cubicBezTo>
                  <a:pt x="10688399" y="882336"/>
                  <a:pt x="10688609" y="880527"/>
                  <a:pt x="10687693" y="879751"/>
                </a:cubicBezTo>
                <a:close/>
                <a:moveTo>
                  <a:pt x="8236741" y="870755"/>
                </a:moveTo>
                <a:cubicBezTo>
                  <a:pt x="8235144" y="871238"/>
                  <a:pt x="8221185" y="878596"/>
                  <a:pt x="8205702" y="887106"/>
                </a:cubicBezTo>
                <a:cubicBezTo>
                  <a:pt x="8190220" y="895616"/>
                  <a:pt x="8159869" y="912265"/>
                  <a:pt x="8138242" y="924106"/>
                </a:cubicBezTo>
                <a:cubicBezTo>
                  <a:pt x="7983145" y="1009018"/>
                  <a:pt x="7940531" y="1032921"/>
                  <a:pt x="7941686" y="1034395"/>
                </a:cubicBezTo>
                <a:cubicBezTo>
                  <a:pt x="7943209" y="1036375"/>
                  <a:pt x="8022441" y="1056689"/>
                  <a:pt x="8127183" y="1081963"/>
                </a:cubicBezTo>
                <a:cubicBezTo>
                  <a:pt x="8138660" y="1084735"/>
                  <a:pt x="8176826" y="1093192"/>
                  <a:pt x="8211969" y="1100756"/>
                </a:cubicBezTo>
                <a:cubicBezTo>
                  <a:pt x="8247112" y="1108320"/>
                  <a:pt x="8281395" y="1115751"/>
                  <a:pt x="8288154" y="1117268"/>
                </a:cubicBezTo>
                <a:cubicBezTo>
                  <a:pt x="8294912" y="1118785"/>
                  <a:pt x="8302654" y="1120073"/>
                  <a:pt x="8305356" y="1120128"/>
                </a:cubicBezTo>
                <a:cubicBezTo>
                  <a:pt x="8308208" y="1120185"/>
                  <a:pt x="8370286" y="1083034"/>
                  <a:pt x="8454039" y="1031148"/>
                </a:cubicBezTo>
                <a:lnTo>
                  <a:pt x="8454015" y="1031148"/>
                </a:lnTo>
                <a:cubicBezTo>
                  <a:pt x="8533100" y="982153"/>
                  <a:pt x="8598127" y="941347"/>
                  <a:pt x="8598544" y="940465"/>
                </a:cubicBezTo>
                <a:cubicBezTo>
                  <a:pt x="8599552" y="938313"/>
                  <a:pt x="8596308" y="937609"/>
                  <a:pt x="8553546" y="930661"/>
                </a:cubicBezTo>
                <a:cubicBezTo>
                  <a:pt x="8475076" y="917911"/>
                  <a:pt x="8358194" y="895695"/>
                  <a:pt x="8279847" y="878636"/>
                </a:cubicBezTo>
                <a:cubicBezTo>
                  <a:pt x="8257729" y="873817"/>
                  <a:pt x="8238314" y="870270"/>
                  <a:pt x="8236741" y="870755"/>
                </a:cubicBezTo>
                <a:close/>
                <a:moveTo>
                  <a:pt x="12190872" y="870507"/>
                </a:moveTo>
                <a:lnTo>
                  <a:pt x="12191510" y="954289"/>
                </a:lnTo>
                <a:lnTo>
                  <a:pt x="12192150" y="1038070"/>
                </a:lnTo>
                <a:lnTo>
                  <a:pt x="12163592" y="1088477"/>
                </a:lnTo>
                <a:cubicBezTo>
                  <a:pt x="12147864" y="1116200"/>
                  <a:pt x="12133413" y="1141844"/>
                  <a:pt x="12131447" y="1145460"/>
                </a:cubicBezTo>
                <a:lnTo>
                  <a:pt x="12127908" y="1152037"/>
                </a:lnTo>
                <a:lnTo>
                  <a:pt x="12149560" y="1142729"/>
                </a:lnTo>
                <a:cubicBezTo>
                  <a:pt x="12161478" y="1137609"/>
                  <a:pt x="12175904" y="1131267"/>
                  <a:pt x="12181656" y="1128634"/>
                </a:cubicBezTo>
                <a:lnTo>
                  <a:pt x="12192100" y="1123848"/>
                </a:lnTo>
                <a:lnTo>
                  <a:pt x="12192100" y="1167559"/>
                </a:lnTo>
                <a:lnTo>
                  <a:pt x="12192100" y="1211270"/>
                </a:lnTo>
                <a:lnTo>
                  <a:pt x="12121445" y="1240907"/>
                </a:lnTo>
                <a:cubicBezTo>
                  <a:pt x="12002056" y="1290988"/>
                  <a:pt x="11990702" y="1294706"/>
                  <a:pt x="11977063" y="1288153"/>
                </a:cubicBezTo>
                <a:lnTo>
                  <a:pt x="11977063" y="1288161"/>
                </a:lnTo>
                <a:cubicBezTo>
                  <a:pt x="11952610" y="1276400"/>
                  <a:pt x="11948579" y="1285226"/>
                  <a:pt x="12085196" y="1051376"/>
                </a:cubicBezTo>
                <a:close/>
                <a:moveTo>
                  <a:pt x="5806059" y="830915"/>
                </a:moveTo>
                <a:cubicBezTo>
                  <a:pt x="5849171" y="825243"/>
                  <a:pt x="5872647" y="837121"/>
                  <a:pt x="5915494" y="861416"/>
                </a:cubicBezTo>
                <a:cubicBezTo>
                  <a:pt x="6011585" y="915909"/>
                  <a:pt x="6170713" y="1001405"/>
                  <a:pt x="6264469" y="1048928"/>
                </a:cubicBezTo>
                <a:cubicBezTo>
                  <a:pt x="6355399" y="1095022"/>
                  <a:pt x="6353212" y="1107456"/>
                  <a:pt x="6245422" y="1156633"/>
                </a:cubicBezTo>
                <a:cubicBezTo>
                  <a:pt x="6136650" y="1206258"/>
                  <a:pt x="6055821" y="1244031"/>
                  <a:pt x="5939013" y="1299795"/>
                </a:cubicBezTo>
                <a:cubicBezTo>
                  <a:pt x="5801807" y="1365294"/>
                  <a:pt x="5780156" y="1371710"/>
                  <a:pt x="5726680" y="1362705"/>
                </a:cubicBezTo>
                <a:lnTo>
                  <a:pt x="5726703" y="1362707"/>
                </a:lnTo>
                <a:cubicBezTo>
                  <a:pt x="5697065" y="1357720"/>
                  <a:pt x="5627075" y="1319289"/>
                  <a:pt x="5396947" y="1181645"/>
                </a:cubicBezTo>
                <a:cubicBezTo>
                  <a:pt x="5229046" y="1081232"/>
                  <a:pt x="5223960" y="1076831"/>
                  <a:pt x="5242857" y="1048549"/>
                </a:cubicBezTo>
                <a:cubicBezTo>
                  <a:pt x="5253867" y="1032051"/>
                  <a:pt x="5327889" y="1000582"/>
                  <a:pt x="5578807" y="905710"/>
                </a:cubicBezTo>
                <a:cubicBezTo>
                  <a:pt x="5700199" y="859808"/>
                  <a:pt x="5762947" y="836587"/>
                  <a:pt x="5806059" y="830915"/>
                </a:cubicBezTo>
                <a:close/>
                <a:moveTo>
                  <a:pt x="8269190" y="821766"/>
                </a:moveTo>
                <a:cubicBezTo>
                  <a:pt x="8291201" y="824446"/>
                  <a:pt x="8316968" y="830319"/>
                  <a:pt x="8353254" y="837656"/>
                </a:cubicBezTo>
                <a:cubicBezTo>
                  <a:pt x="8453351" y="857891"/>
                  <a:pt x="8557847" y="876364"/>
                  <a:pt x="8648162" y="889779"/>
                </a:cubicBezTo>
                <a:cubicBezTo>
                  <a:pt x="8770623" y="907970"/>
                  <a:pt x="8770722" y="907387"/>
                  <a:pt x="8628527" y="997923"/>
                </a:cubicBezTo>
                <a:cubicBezTo>
                  <a:pt x="8577827" y="1030209"/>
                  <a:pt x="8502060" y="1078626"/>
                  <a:pt x="8460158" y="1105513"/>
                </a:cubicBezTo>
                <a:cubicBezTo>
                  <a:pt x="8346964" y="1178147"/>
                  <a:pt x="8314278" y="1188960"/>
                  <a:pt x="8250037" y="1175017"/>
                </a:cubicBezTo>
                <a:lnTo>
                  <a:pt x="8250037" y="1175019"/>
                </a:lnTo>
                <a:cubicBezTo>
                  <a:pt x="8017453" y="1124536"/>
                  <a:pt x="7821265" y="1073391"/>
                  <a:pt x="7806421" y="1059370"/>
                </a:cubicBezTo>
                <a:cubicBezTo>
                  <a:pt x="7785237" y="1039325"/>
                  <a:pt x="7785679" y="1039003"/>
                  <a:pt x="7989928" y="930544"/>
                </a:cubicBezTo>
                <a:cubicBezTo>
                  <a:pt x="8170928" y="834423"/>
                  <a:pt x="8203156" y="813726"/>
                  <a:pt x="8269190" y="821766"/>
                </a:cubicBezTo>
                <a:close/>
                <a:moveTo>
                  <a:pt x="10820540" y="796649"/>
                </a:moveTo>
                <a:cubicBezTo>
                  <a:pt x="10833642" y="796971"/>
                  <a:pt x="10836468" y="801989"/>
                  <a:pt x="10834489" y="811838"/>
                </a:cubicBezTo>
                <a:cubicBezTo>
                  <a:pt x="10832228" y="823034"/>
                  <a:pt x="10846434" y="806462"/>
                  <a:pt x="10645429" y="1032338"/>
                </a:cubicBezTo>
                <a:cubicBezTo>
                  <a:pt x="10495370" y="1200938"/>
                  <a:pt x="10491192" y="1204610"/>
                  <a:pt x="10424640" y="1226159"/>
                </a:cubicBezTo>
                <a:cubicBezTo>
                  <a:pt x="10383574" y="1239447"/>
                  <a:pt x="10134058" y="1270793"/>
                  <a:pt x="9960627" y="1284450"/>
                </a:cubicBezTo>
                <a:cubicBezTo>
                  <a:pt x="9887859" y="1290180"/>
                  <a:pt x="9886655" y="1290233"/>
                  <a:pt x="9875522" y="1288202"/>
                </a:cubicBezTo>
                <a:lnTo>
                  <a:pt x="9875522" y="1288209"/>
                </a:lnTo>
                <a:cubicBezTo>
                  <a:pt x="9832932" y="1280433"/>
                  <a:pt x="9832661" y="1280781"/>
                  <a:pt x="10019044" y="1101906"/>
                </a:cubicBezTo>
                <a:cubicBezTo>
                  <a:pt x="10180260" y="947202"/>
                  <a:pt x="10193752" y="935032"/>
                  <a:pt x="10218598" y="921979"/>
                </a:cubicBezTo>
                <a:cubicBezTo>
                  <a:pt x="10258288" y="901120"/>
                  <a:pt x="10270477" y="897743"/>
                  <a:pt x="10353814" y="884543"/>
                </a:cubicBezTo>
                <a:cubicBezTo>
                  <a:pt x="10486473" y="863532"/>
                  <a:pt x="10625769" y="836856"/>
                  <a:pt x="10744936" y="809635"/>
                </a:cubicBezTo>
                <a:cubicBezTo>
                  <a:pt x="10784060" y="800700"/>
                  <a:pt x="10807438" y="796326"/>
                  <a:pt x="10820540" y="796649"/>
                </a:cubicBezTo>
                <a:close/>
                <a:moveTo>
                  <a:pt x="12130611" y="775010"/>
                </a:moveTo>
                <a:cubicBezTo>
                  <a:pt x="12145830" y="772735"/>
                  <a:pt x="12149166" y="778960"/>
                  <a:pt x="12148945" y="792441"/>
                </a:cubicBezTo>
                <a:cubicBezTo>
                  <a:pt x="12148723" y="807506"/>
                  <a:pt x="11858362" y="1292833"/>
                  <a:pt x="11834376" y="1318247"/>
                </a:cubicBezTo>
                <a:cubicBezTo>
                  <a:pt x="11804074" y="1350365"/>
                  <a:pt x="11763991" y="1378877"/>
                  <a:pt x="11728799" y="1393353"/>
                </a:cubicBezTo>
                <a:cubicBezTo>
                  <a:pt x="11644628" y="1427960"/>
                  <a:pt x="11353601" y="1519673"/>
                  <a:pt x="11183292" y="1565249"/>
                </a:cubicBezTo>
                <a:cubicBezTo>
                  <a:pt x="11130405" y="1579401"/>
                  <a:pt x="11119838" y="1581195"/>
                  <a:pt x="11109295" y="1577804"/>
                </a:cubicBezTo>
                <a:lnTo>
                  <a:pt x="11109295" y="1577809"/>
                </a:lnTo>
                <a:cubicBezTo>
                  <a:pt x="11081279" y="1568807"/>
                  <a:pt x="11085948" y="1555812"/>
                  <a:pt x="11150115" y="1464226"/>
                </a:cubicBezTo>
                <a:cubicBezTo>
                  <a:pt x="11416220" y="1084397"/>
                  <a:pt x="11416172" y="1084456"/>
                  <a:pt x="11448587" y="1058513"/>
                </a:cubicBezTo>
                <a:cubicBezTo>
                  <a:pt x="11488915" y="1026211"/>
                  <a:pt x="11507274" y="1016927"/>
                  <a:pt x="11586334" y="988827"/>
                </a:cubicBezTo>
                <a:cubicBezTo>
                  <a:pt x="11731748" y="937142"/>
                  <a:pt x="11881537" y="877762"/>
                  <a:pt x="12040984" y="808583"/>
                </a:cubicBezTo>
                <a:cubicBezTo>
                  <a:pt x="12088292" y="788061"/>
                  <a:pt x="12115393" y="777285"/>
                  <a:pt x="12130611" y="775010"/>
                </a:cubicBezTo>
                <a:close/>
                <a:moveTo>
                  <a:pt x="5831878" y="716241"/>
                </a:moveTo>
                <a:lnTo>
                  <a:pt x="5831887" y="716243"/>
                </a:lnTo>
                <a:lnTo>
                  <a:pt x="5831863" y="716241"/>
                </a:lnTo>
                <a:close/>
                <a:moveTo>
                  <a:pt x="7627682" y="701397"/>
                </a:moveTo>
                <a:lnTo>
                  <a:pt x="7616304" y="705794"/>
                </a:lnTo>
                <a:cubicBezTo>
                  <a:pt x="7603328" y="710796"/>
                  <a:pt x="7332724" y="827912"/>
                  <a:pt x="7323878" y="832348"/>
                </a:cubicBezTo>
                <a:cubicBezTo>
                  <a:pt x="7318250" y="835159"/>
                  <a:pt x="7319085" y="835619"/>
                  <a:pt x="7352140" y="847915"/>
                </a:cubicBezTo>
                <a:cubicBezTo>
                  <a:pt x="7424490" y="874853"/>
                  <a:pt x="7538792" y="914274"/>
                  <a:pt x="7639306" y="946957"/>
                </a:cubicBezTo>
                <a:cubicBezTo>
                  <a:pt x="7671943" y="957571"/>
                  <a:pt x="7659286" y="960937"/>
                  <a:pt x="7742106" y="919588"/>
                </a:cubicBezTo>
                <a:lnTo>
                  <a:pt x="7742131" y="919590"/>
                </a:lnTo>
                <a:cubicBezTo>
                  <a:pt x="7780199" y="900584"/>
                  <a:pt x="7845078" y="868356"/>
                  <a:pt x="7886292" y="847968"/>
                </a:cubicBezTo>
                <a:cubicBezTo>
                  <a:pt x="7978131" y="802545"/>
                  <a:pt x="7974322" y="805092"/>
                  <a:pt x="7957218" y="800668"/>
                </a:cubicBezTo>
                <a:cubicBezTo>
                  <a:pt x="7915685" y="789933"/>
                  <a:pt x="7789758" y="752681"/>
                  <a:pt x="7714606" y="728899"/>
                </a:cubicBezTo>
                <a:close/>
                <a:moveTo>
                  <a:pt x="6469774" y="669527"/>
                </a:moveTo>
                <a:cubicBezTo>
                  <a:pt x="6465522" y="668229"/>
                  <a:pt x="6362329" y="703874"/>
                  <a:pt x="6149430" y="780174"/>
                </a:cubicBezTo>
                <a:cubicBezTo>
                  <a:pt x="6104800" y="796166"/>
                  <a:pt x="6106078" y="795266"/>
                  <a:pt x="6118710" y="801978"/>
                </a:cubicBezTo>
                <a:cubicBezTo>
                  <a:pt x="6123773" y="804670"/>
                  <a:pt x="6158326" y="823113"/>
                  <a:pt x="6195509" y="842959"/>
                </a:cubicBezTo>
                <a:cubicBezTo>
                  <a:pt x="6293812" y="895470"/>
                  <a:pt x="6451342" y="975662"/>
                  <a:pt x="6456011" y="975662"/>
                </a:cubicBezTo>
                <a:cubicBezTo>
                  <a:pt x="6456921" y="975662"/>
                  <a:pt x="6495259" y="960046"/>
                  <a:pt x="6541166" y="940962"/>
                </a:cubicBezTo>
                <a:lnTo>
                  <a:pt x="6541265" y="940975"/>
                </a:lnTo>
                <a:cubicBezTo>
                  <a:pt x="6587197" y="921889"/>
                  <a:pt x="6665814" y="889560"/>
                  <a:pt x="6715973" y="869131"/>
                </a:cubicBezTo>
                <a:cubicBezTo>
                  <a:pt x="6766132" y="848701"/>
                  <a:pt x="6806412" y="831411"/>
                  <a:pt x="6805478" y="830710"/>
                </a:cubicBezTo>
                <a:cubicBezTo>
                  <a:pt x="6804519" y="830006"/>
                  <a:pt x="6777216" y="817152"/>
                  <a:pt x="6744776" y="802146"/>
                </a:cubicBezTo>
                <a:cubicBezTo>
                  <a:pt x="6670557" y="767803"/>
                  <a:pt x="6606120" y="736825"/>
                  <a:pt x="6531680" y="699700"/>
                </a:cubicBezTo>
                <a:cubicBezTo>
                  <a:pt x="6499609" y="683712"/>
                  <a:pt x="6471765" y="670135"/>
                  <a:pt x="6469774" y="669527"/>
                </a:cubicBezTo>
                <a:close/>
                <a:moveTo>
                  <a:pt x="11458319" y="660904"/>
                </a:moveTo>
                <a:cubicBezTo>
                  <a:pt x="11457606" y="660904"/>
                  <a:pt x="11436889" y="667856"/>
                  <a:pt x="11412289" y="676352"/>
                </a:cubicBezTo>
                <a:cubicBezTo>
                  <a:pt x="11290738" y="718358"/>
                  <a:pt x="11192484" y="749293"/>
                  <a:pt x="11066951" y="785095"/>
                </a:cubicBezTo>
                <a:cubicBezTo>
                  <a:pt x="11039475" y="792930"/>
                  <a:pt x="11016719" y="799643"/>
                  <a:pt x="11016374" y="800011"/>
                </a:cubicBezTo>
                <a:cubicBezTo>
                  <a:pt x="11016006" y="800380"/>
                  <a:pt x="10984942" y="837192"/>
                  <a:pt x="10947317" y="881814"/>
                </a:cubicBezTo>
                <a:cubicBezTo>
                  <a:pt x="10806449" y="1048915"/>
                  <a:pt x="10773223" y="1088141"/>
                  <a:pt x="10770003" y="1091151"/>
                </a:cubicBezTo>
                <a:cubicBezTo>
                  <a:pt x="10762138" y="1098496"/>
                  <a:pt x="10765137" y="1098463"/>
                  <a:pt x="10798289" y="1090841"/>
                </a:cubicBezTo>
                <a:lnTo>
                  <a:pt x="10798289" y="1090839"/>
                </a:lnTo>
                <a:cubicBezTo>
                  <a:pt x="10936307" y="1059088"/>
                  <a:pt x="11113571" y="1012652"/>
                  <a:pt x="11211923" y="982483"/>
                </a:cubicBezTo>
                <a:cubicBezTo>
                  <a:pt x="11214184" y="981793"/>
                  <a:pt x="11223129" y="971836"/>
                  <a:pt x="11231805" y="960357"/>
                </a:cubicBezTo>
                <a:cubicBezTo>
                  <a:pt x="11240504" y="948877"/>
                  <a:pt x="11277810" y="899898"/>
                  <a:pt x="11314699" y="851512"/>
                </a:cubicBezTo>
                <a:cubicBezTo>
                  <a:pt x="11425977" y="705655"/>
                  <a:pt x="11459696" y="660904"/>
                  <a:pt x="11458319" y="660904"/>
                </a:cubicBezTo>
                <a:close/>
                <a:moveTo>
                  <a:pt x="9701753" y="656057"/>
                </a:moveTo>
                <a:cubicBezTo>
                  <a:pt x="9693281" y="656061"/>
                  <a:pt x="9681116" y="656378"/>
                  <a:pt x="9665571" y="657006"/>
                </a:cubicBezTo>
                <a:cubicBezTo>
                  <a:pt x="9621900" y="658769"/>
                  <a:pt x="9463043" y="661539"/>
                  <a:pt x="9454319" y="660689"/>
                </a:cubicBezTo>
                <a:cubicBezTo>
                  <a:pt x="9428564" y="658179"/>
                  <a:pt x="9347710" y="660313"/>
                  <a:pt x="9344834" y="663582"/>
                </a:cubicBezTo>
                <a:cubicBezTo>
                  <a:pt x="9343065" y="665596"/>
                  <a:pt x="9339035" y="668307"/>
                  <a:pt x="9335913" y="669605"/>
                </a:cubicBezTo>
                <a:cubicBezTo>
                  <a:pt x="9332768" y="670905"/>
                  <a:pt x="9330507" y="673062"/>
                  <a:pt x="9330875" y="674399"/>
                </a:cubicBezTo>
                <a:cubicBezTo>
                  <a:pt x="9331244" y="675734"/>
                  <a:pt x="9330458" y="676289"/>
                  <a:pt x="9329130" y="675632"/>
                </a:cubicBezTo>
                <a:cubicBezTo>
                  <a:pt x="9327779" y="674976"/>
                  <a:pt x="9322225" y="677990"/>
                  <a:pt x="9316769" y="682330"/>
                </a:cubicBezTo>
                <a:cubicBezTo>
                  <a:pt x="9311313" y="686670"/>
                  <a:pt x="9305882" y="690222"/>
                  <a:pt x="9304702" y="690222"/>
                </a:cubicBezTo>
                <a:cubicBezTo>
                  <a:pt x="9303523" y="690222"/>
                  <a:pt x="9301016" y="691710"/>
                  <a:pt x="9299173" y="693530"/>
                </a:cubicBezTo>
                <a:cubicBezTo>
                  <a:pt x="9296272" y="696380"/>
                  <a:pt x="9296297" y="696607"/>
                  <a:pt x="9299492" y="695170"/>
                </a:cubicBezTo>
                <a:cubicBezTo>
                  <a:pt x="9301680" y="694177"/>
                  <a:pt x="9302343" y="694224"/>
                  <a:pt x="9301114" y="695284"/>
                </a:cubicBezTo>
                <a:cubicBezTo>
                  <a:pt x="9299983" y="696263"/>
                  <a:pt x="9298165" y="697065"/>
                  <a:pt x="9297084" y="697065"/>
                </a:cubicBezTo>
                <a:cubicBezTo>
                  <a:pt x="9292758" y="697065"/>
                  <a:pt x="9274892" y="710138"/>
                  <a:pt x="9276465" y="712151"/>
                </a:cubicBezTo>
                <a:cubicBezTo>
                  <a:pt x="9277472" y="713441"/>
                  <a:pt x="9276981" y="713725"/>
                  <a:pt x="9275236" y="712869"/>
                </a:cubicBezTo>
                <a:cubicBezTo>
                  <a:pt x="9272017" y="711283"/>
                  <a:pt x="9248694" y="726700"/>
                  <a:pt x="9249775" y="729699"/>
                </a:cubicBezTo>
                <a:cubicBezTo>
                  <a:pt x="9250144" y="730727"/>
                  <a:pt x="9249407" y="731046"/>
                  <a:pt x="9248104" y="730410"/>
                </a:cubicBezTo>
                <a:cubicBezTo>
                  <a:pt x="9246802" y="729775"/>
                  <a:pt x="9244025" y="731226"/>
                  <a:pt x="9241887" y="733632"/>
                </a:cubicBezTo>
                <a:cubicBezTo>
                  <a:pt x="9239773" y="736041"/>
                  <a:pt x="9238053" y="737155"/>
                  <a:pt x="9238053" y="736109"/>
                </a:cubicBezTo>
                <a:cubicBezTo>
                  <a:pt x="9238028" y="735063"/>
                  <a:pt x="9234612" y="736848"/>
                  <a:pt x="9230410" y="740074"/>
                </a:cubicBezTo>
                <a:cubicBezTo>
                  <a:pt x="9209053" y="756521"/>
                  <a:pt x="9206129" y="759074"/>
                  <a:pt x="9207186" y="760433"/>
                </a:cubicBezTo>
                <a:cubicBezTo>
                  <a:pt x="9207825" y="761242"/>
                  <a:pt x="9206768" y="761903"/>
                  <a:pt x="9204876" y="761903"/>
                </a:cubicBezTo>
                <a:cubicBezTo>
                  <a:pt x="9202959" y="761903"/>
                  <a:pt x="9202123" y="760951"/>
                  <a:pt x="9203008" y="759786"/>
                </a:cubicBezTo>
                <a:cubicBezTo>
                  <a:pt x="9203868" y="758621"/>
                  <a:pt x="9200231" y="760701"/>
                  <a:pt x="9194898" y="764409"/>
                </a:cubicBezTo>
                <a:cubicBezTo>
                  <a:pt x="9189565" y="768116"/>
                  <a:pt x="9185510" y="771920"/>
                  <a:pt x="9185879" y="772862"/>
                </a:cubicBezTo>
                <a:cubicBezTo>
                  <a:pt x="9186248" y="773805"/>
                  <a:pt x="9185510" y="774055"/>
                  <a:pt x="9184208" y="773420"/>
                </a:cubicBezTo>
                <a:cubicBezTo>
                  <a:pt x="9182905" y="772784"/>
                  <a:pt x="9180300" y="774033"/>
                  <a:pt x="9178383" y="776194"/>
                </a:cubicBezTo>
                <a:cubicBezTo>
                  <a:pt x="9176491" y="778356"/>
                  <a:pt x="9174353" y="779660"/>
                  <a:pt x="9173640" y="779095"/>
                </a:cubicBezTo>
                <a:cubicBezTo>
                  <a:pt x="9172927" y="778528"/>
                  <a:pt x="9168971" y="781108"/>
                  <a:pt x="9164866" y="784829"/>
                </a:cubicBezTo>
                <a:cubicBezTo>
                  <a:pt x="9160762" y="788551"/>
                  <a:pt x="9156855" y="791151"/>
                  <a:pt x="9156166" y="790606"/>
                </a:cubicBezTo>
                <a:cubicBezTo>
                  <a:pt x="9155479" y="790062"/>
                  <a:pt x="9152407" y="792326"/>
                  <a:pt x="9149335" y="795636"/>
                </a:cubicBezTo>
                <a:cubicBezTo>
                  <a:pt x="9146238" y="798945"/>
                  <a:pt x="9142355" y="801653"/>
                  <a:pt x="9140684" y="801653"/>
                </a:cubicBezTo>
                <a:cubicBezTo>
                  <a:pt x="9139013" y="801653"/>
                  <a:pt x="9135253" y="804073"/>
                  <a:pt x="9132328" y="807029"/>
                </a:cubicBezTo>
                <a:cubicBezTo>
                  <a:pt x="9129404" y="809987"/>
                  <a:pt x="9126258" y="812405"/>
                  <a:pt x="9125324" y="812405"/>
                </a:cubicBezTo>
                <a:cubicBezTo>
                  <a:pt x="9124390" y="812405"/>
                  <a:pt x="9116207" y="817404"/>
                  <a:pt x="9107163" y="823512"/>
                </a:cubicBezTo>
                <a:lnTo>
                  <a:pt x="9090722" y="834618"/>
                </a:lnTo>
                <a:lnTo>
                  <a:pt x="9098930" y="836774"/>
                </a:lnTo>
                <a:cubicBezTo>
                  <a:pt x="9103452" y="837961"/>
                  <a:pt x="9111439" y="838909"/>
                  <a:pt x="9116674" y="838881"/>
                </a:cubicBezTo>
                <a:cubicBezTo>
                  <a:pt x="9134860" y="838790"/>
                  <a:pt x="9163097" y="840397"/>
                  <a:pt x="9167422" y="841767"/>
                </a:cubicBezTo>
                <a:cubicBezTo>
                  <a:pt x="9169806" y="842525"/>
                  <a:pt x="9175262" y="842737"/>
                  <a:pt x="9179538" y="842236"/>
                </a:cubicBezTo>
                <a:cubicBezTo>
                  <a:pt x="9183814" y="841736"/>
                  <a:pt x="9191261" y="842033"/>
                  <a:pt x="9196102" y="842895"/>
                </a:cubicBezTo>
                <a:cubicBezTo>
                  <a:pt x="9205711" y="844615"/>
                  <a:pt x="9262998" y="846785"/>
                  <a:pt x="9319865" y="847581"/>
                </a:cubicBezTo>
                <a:cubicBezTo>
                  <a:pt x="9339870" y="847861"/>
                  <a:pt x="9356901" y="848631"/>
                  <a:pt x="9357736" y="849290"/>
                </a:cubicBezTo>
                <a:cubicBezTo>
                  <a:pt x="9361030" y="851919"/>
                  <a:pt x="9466705" y="849677"/>
                  <a:pt x="9465427" y="847004"/>
                </a:cubicBezTo>
                <a:cubicBezTo>
                  <a:pt x="9464739" y="845605"/>
                  <a:pt x="9465230" y="844963"/>
                  <a:pt x="9466484" y="845583"/>
                </a:cubicBezTo>
                <a:cubicBezTo>
                  <a:pt x="9467737" y="846201"/>
                  <a:pt x="9471326" y="844910"/>
                  <a:pt x="9474446" y="842715"/>
                </a:cubicBezTo>
                <a:cubicBezTo>
                  <a:pt x="9477567" y="840520"/>
                  <a:pt x="9485358" y="835118"/>
                  <a:pt x="9491748" y="830714"/>
                </a:cubicBezTo>
                <a:cubicBezTo>
                  <a:pt x="9498162" y="826309"/>
                  <a:pt x="9503003" y="822147"/>
                  <a:pt x="9502512" y="821465"/>
                </a:cubicBezTo>
                <a:cubicBezTo>
                  <a:pt x="9502021" y="820782"/>
                  <a:pt x="9503864" y="818466"/>
                  <a:pt x="9506616" y="816315"/>
                </a:cubicBezTo>
                <a:cubicBezTo>
                  <a:pt x="9509344" y="814165"/>
                  <a:pt x="9510671" y="813725"/>
                  <a:pt x="9509540" y="815338"/>
                </a:cubicBezTo>
                <a:cubicBezTo>
                  <a:pt x="9508410" y="816951"/>
                  <a:pt x="9512760" y="813872"/>
                  <a:pt x="9519199" y="808495"/>
                </a:cubicBezTo>
                <a:cubicBezTo>
                  <a:pt x="9525638" y="803119"/>
                  <a:pt x="9532199" y="798680"/>
                  <a:pt x="9533772" y="798631"/>
                </a:cubicBezTo>
                <a:cubicBezTo>
                  <a:pt x="9535345" y="798582"/>
                  <a:pt x="9536328" y="797417"/>
                  <a:pt x="9535959" y="796042"/>
                </a:cubicBezTo>
                <a:cubicBezTo>
                  <a:pt x="9535591" y="794668"/>
                  <a:pt x="9536254" y="794017"/>
                  <a:pt x="9537434" y="794598"/>
                </a:cubicBezTo>
                <a:cubicBezTo>
                  <a:pt x="9539302" y="795520"/>
                  <a:pt x="9565106" y="775408"/>
                  <a:pt x="9566753" y="771748"/>
                </a:cubicBezTo>
                <a:cubicBezTo>
                  <a:pt x="9567072" y="770993"/>
                  <a:pt x="9568178" y="770196"/>
                  <a:pt x="9569210" y="769977"/>
                </a:cubicBezTo>
                <a:cubicBezTo>
                  <a:pt x="9572405" y="769285"/>
                  <a:pt x="9587494" y="758261"/>
                  <a:pt x="9611603" y="739010"/>
                </a:cubicBezTo>
                <a:cubicBezTo>
                  <a:pt x="9624432" y="728749"/>
                  <a:pt x="9638022" y="718814"/>
                  <a:pt x="9641782" y="716931"/>
                </a:cubicBezTo>
                <a:cubicBezTo>
                  <a:pt x="9645616" y="715003"/>
                  <a:pt x="9647877" y="712562"/>
                  <a:pt x="9646919" y="711338"/>
                </a:cubicBezTo>
                <a:cubicBezTo>
                  <a:pt x="9645985" y="710126"/>
                  <a:pt x="9646354" y="709711"/>
                  <a:pt x="9647754" y="710401"/>
                </a:cubicBezTo>
                <a:cubicBezTo>
                  <a:pt x="9650556" y="711780"/>
                  <a:pt x="9658985" y="705307"/>
                  <a:pt x="9657068" y="703258"/>
                </a:cubicBezTo>
                <a:cubicBezTo>
                  <a:pt x="9656380" y="702541"/>
                  <a:pt x="9656503" y="702335"/>
                  <a:pt x="9657314" y="702804"/>
                </a:cubicBezTo>
                <a:cubicBezTo>
                  <a:pt x="9658125" y="703274"/>
                  <a:pt x="9667488" y="696783"/>
                  <a:pt x="9678105" y="688383"/>
                </a:cubicBezTo>
                <a:cubicBezTo>
                  <a:pt x="9688722" y="679980"/>
                  <a:pt x="9699191" y="672565"/>
                  <a:pt x="9701354" y="671902"/>
                </a:cubicBezTo>
                <a:cubicBezTo>
                  <a:pt x="9703566" y="671226"/>
                  <a:pt x="9704524" y="669707"/>
                  <a:pt x="9703517" y="668428"/>
                </a:cubicBezTo>
                <a:cubicBezTo>
                  <a:pt x="9702533" y="667134"/>
                  <a:pt x="9702829" y="666683"/>
                  <a:pt x="9704254" y="667377"/>
                </a:cubicBezTo>
                <a:cubicBezTo>
                  <a:pt x="9707867" y="669162"/>
                  <a:pt x="9718778" y="659352"/>
                  <a:pt x="9715780" y="656982"/>
                </a:cubicBezTo>
                <a:cubicBezTo>
                  <a:pt x="9715006" y="656362"/>
                  <a:pt x="9710226" y="656053"/>
                  <a:pt x="9701753" y="656057"/>
                </a:cubicBezTo>
                <a:close/>
                <a:moveTo>
                  <a:pt x="7624023" y="650028"/>
                </a:moveTo>
                <a:cubicBezTo>
                  <a:pt x="7652585" y="649012"/>
                  <a:pt x="7674591" y="658005"/>
                  <a:pt x="7715491" y="671066"/>
                </a:cubicBezTo>
                <a:cubicBezTo>
                  <a:pt x="7816325" y="703268"/>
                  <a:pt x="7924753" y="734803"/>
                  <a:pt x="8033156" y="763440"/>
                </a:cubicBezTo>
                <a:cubicBezTo>
                  <a:pt x="8132565" y="789704"/>
                  <a:pt x="8132295" y="793843"/>
                  <a:pt x="8027406" y="847534"/>
                </a:cubicBezTo>
                <a:cubicBezTo>
                  <a:pt x="7989657" y="866849"/>
                  <a:pt x="7906346" y="909751"/>
                  <a:pt x="7842228" y="942870"/>
                </a:cubicBezTo>
                <a:cubicBezTo>
                  <a:pt x="7711608" y="1010341"/>
                  <a:pt x="7711239" y="1010490"/>
                  <a:pt x="7667568" y="1011972"/>
                </a:cubicBezTo>
                <a:cubicBezTo>
                  <a:pt x="7647441" y="1012654"/>
                  <a:pt x="7638250" y="1012060"/>
                  <a:pt x="7625790" y="1009262"/>
                </a:cubicBezTo>
                <a:cubicBezTo>
                  <a:pt x="7600083" y="1003493"/>
                  <a:pt x="7447739" y="951966"/>
                  <a:pt x="7344398" y="914095"/>
                </a:cubicBezTo>
                <a:cubicBezTo>
                  <a:pt x="7128181" y="834848"/>
                  <a:pt x="7129705" y="841272"/>
                  <a:pt x="7308763" y="766038"/>
                </a:cubicBezTo>
                <a:cubicBezTo>
                  <a:pt x="7510607" y="681223"/>
                  <a:pt x="7576420" y="651723"/>
                  <a:pt x="7624023" y="650028"/>
                </a:cubicBezTo>
                <a:close/>
                <a:moveTo>
                  <a:pt x="6468944" y="607168"/>
                </a:moveTo>
                <a:cubicBezTo>
                  <a:pt x="6498699" y="608937"/>
                  <a:pt x="6526974" y="620669"/>
                  <a:pt x="6572746" y="643493"/>
                </a:cubicBezTo>
                <a:cubicBezTo>
                  <a:pt x="6671196" y="692576"/>
                  <a:pt x="6766009" y="737087"/>
                  <a:pt x="6906975" y="800394"/>
                </a:cubicBezTo>
                <a:cubicBezTo>
                  <a:pt x="6941775" y="816024"/>
                  <a:pt x="6949983" y="822493"/>
                  <a:pt x="6949983" y="834305"/>
                </a:cubicBezTo>
                <a:cubicBezTo>
                  <a:pt x="6949983" y="850605"/>
                  <a:pt x="6947378" y="852167"/>
                  <a:pt x="6855366" y="890690"/>
                </a:cubicBezTo>
                <a:cubicBezTo>
                  <a:pt x="6764633" y="928688"/>
                  <a:pt x="6698991" y="956668"/>
                  <a:pt x="6596093" y="1001188"/>
                </a:cubicBezTo>
                <a:cubicBezTo>
                  <a:pt x="6493072" y="1045773"/>
                  <a:pt x="6466702" y="1051655"/>
                  <a:pt x="6417280" y="1041071"/>
                </a:cubicBezTo>
                <a:lnTo>
                  <a:pt x="6417255" y="1041069"/>
                </a:lnTo>
                <a:cubicBezTo>
                  <a:pt x="6382407" y="1033601"/>
                  <a:pt x="5981529" y="823287"/>
                  <a:pt x="5965235" y="803913"/>
                </a:cubicBezTo>
                <a:cubicBezTo>
                  <a:pt x="5954151" y="790727"/>
                  <a:pt x="5956240" y="775320"/>
                  <a:pt x="5970543" y="764620"/>
                </a:cubicBezTo>
                <a:cubicBezTo>
                  <a:pt x="5978236" y="758883"/>
                  <a:pt x="6185089" y="687018"/>
                  <a:pt x="6356259" y="630625"/>
                </a:cubicBezTo>
                <a:cubicBezTo>
                  <a:pt x="6407954" y="613595"/>
                  <a:pt x="6439189" y="605400"/>
                  <a:pt x="6468944" y="607168"/>
                </a:cubicBezTo>
                <a:close/>
                <a:moveTo>
                  <a:pt x="8723069" y="605639"/>
                </a:moveTo>
                <a:lnTo>
                  <a:pt x="8651800" y="644603"/>
                </a:lnTo>
                <a:cubicBezTo>
                  <a:pt x="8612602" y="666034"/>
                  <a:pt x="8552637" y="698764"/>
                  <a:pt x="8518526" y="717336"/>
                </a:cubicBezTo>
                <a:cubicBezTo>
                  <a:pt x="8447551" y="755977"/>
                  <a:pt x="8450796" y="753630"/>
                  <a:pt x="8464459" y="756353"/>
                </a:cubicBezTo>
                <a:cubicBezTo>
                  <a:pt x="8534771" y="770385"/>
                  <a:pt x="8636415" y="786289"/>
                  <a:pt x="8795592" y="808169"/>
                </a:cubicBezTo>
                <a:cubicBezTo>
                  <a:pt x="8798959" y="808634"/>
                  <a:pt x="8804292" y="808896"/>
                  <a:pt x="8807438" y="808752"/>
                </a:cubicBezTo>
                <a:cubicBezTo>
                  <a:pt x="8810878" y="808593"/>
                  <a:pt x="8864896" y="776487"/>
                  <a:pt x="8944373" y="727359"/>
                </a:cubicBezTo>
                <a:lnTo>
                  <a:pt x="8944373" y="727361"/>
                </a:lnTo>
                <a:cubicBezTo>
                  <a:pt x="9093351" y="635268"/>
                  <a:pt x="9081432" y="644253"/>
                  <a:pt x="9056684" y="642596"/>
                </a:cubicBezTo>
                <a:cubicBezTo>
                  <a:pt x="8998514" y="638701"/>
                  <a:pt x="8870597" y="625046"/>
                  <a:pt x="8777136" y="612753"/>
                </a:cubicBezTo>
                <a:close/>
                <a:moveTo>
                  <a:pt x="9843320" y="602959"/>
                </a:moveTo>
                <a:cubicBezTo>
                  <a:pt x="9877549" y="606650"/>
                  <a:pt x="9849367" y="629340"/>
                  <a:pt x="9738463" y="716084"/>
                </a:cubicBezTo>
                <a:cubicBezTo>
                  <a:pt x="9478722" y="919244"/>
                  <a:pt x="9505019" y="906310"/>
                  <a:pt x="9358449" y="903121"/>
                </a:cubicBezTo>
                <a:lnTo>
                  <a:pt x="9358474" y="903121"/>
                </a:lnTo>
                <a:cubicBezTo>
                  <a:pt x="9191875" y="899497"/>
                  <a:pt x="8987012" y="885869"/>
                  <a:pt x="8965386" y="876976"/>
                </a:cubicBezTo>
                <a:cubicBezTo>
                  <a:pt x="8942997" y="867772"/>
                  <a:pt x="8948945" y="856476"/>
                  <a:pt x="8990551" y="829181"/>
                </a:cubicBezTo>
                <a:cubicBezTo>
                  <a:pt x="9008393" y="817465"/>
                  <a:pt x="9082169" y="769033"/>
                  <a:pt x="9154471" y="721553"/>
                </a:cubicBezTo>
                <a:cubicBezTo>
                  <a:pt x="9334783" y="603156"/>
                  <a:pt x="9299590" y="613916"/>
                  <a:pt x="9513276" y="611873"/>
                </a:cubicBezTo>
                <a:cubicBezTo>
                  <a:pt x="9597767" y="611066"/>
                  <a:pt x="9684568" y="609477"/>
                  <a:pt x="9706195" y="608343"/>
                </a:cubicBezTo>
                <a:cubicBezTo>
                  <a:pt x="9727822" y="607209"/>
                  <a:pt x="9765103" y="605225"/>
                  <a:pt x="9789040" y="603932"/>
                </a:cubicBezTo>
                <a:cubicBezTo>
                  <a:pt x="9813566" y="602609"/>
                  <a:pt x="9831911" y="601728"/>
                  <a:pt x="9843320" y="602959"/>
                </a:cubicBezTo>
                <a:close/>
                <a:moveTo>
                  <a:pt x="909736" y="599798"/>
                </a:moveTo>
                <a:cubicBezTo>
                  <a:pt x="892483" y="604763"/>
                  <a:pt x="671401" y="723195"/>
                  <a:pt x="540805" y="797405"/>
                </a:cubicBezTo>
                <a:cubicBezTo>
                  <a:pt x="383324" y="886923"/>
                  <a:pt x="125476" y="1045059"/>
                  <a:pt x="125476" y="1052117"/>
                </a:cubicBezTo>
                <a:cubicBezTo>
                  <a:pt x="125476" y="1052901"/>
                  <a:pt x="177179" y="1091630"/>
                  <a:pt x="240368" y="1138180"/>
                </a:cubicBezTo>
                <a:cubicBezTo>
                  <a:pt x="397173" y="1253695"/>
                  <a:pt x="507259" y="1335396"/>
                  <a:pt x="556780" y="1373029"/>
                </a:cubicBezTo>
                <a:cubicBezTo>
                  <a:pt x="578013" y="1389164"/>
                  <a:pt x="572370" y="1390004"/>
                  <a:pt x="610507" y="1365022"/>
                </a:cubicBezTo>
                <a:lnTo>
                  <a:pt x="610502" y="1365028"/>
                </a:lnTo>
                <a:cubicBezTo>
                  <a:pt x="829127" y="1221827"/>
                  <a:pt x="1089605" y="1066955"/>
                  <a:pt x="1298253" y="956089"/>
                </a:cubicBezTo>
                <a:cubicBezTo>
                  <a:pt x="1351115" y="927996"/>
                  <a:pt x="1349001" y="930753"/>
                  <a:pt x="1329071" y="915954"/>
                </a:cubicBezTo>
                <a:cubicBezTo>
                  <a:pt x="1314571" y="905201"/>
                  <a:pt x="1294173" y="889581"/>
                  <a:pt x="1212950" y="827042"/>
                </a:cubicBezTo>
                <a:cubicBezTo>
                  <a:pt x="996488" y="660343"/>
                  <a:pt x="914036" y="598566"/>
                  <a:pt x="909736" y="599798"/>
                </a:cubicBezTo>
                <a:close/>
                <a:moveTo>
                  <a:pt x="10400114" y="581759"/>
                </a:moveTo>
                <a:cubicBezTo>
                  <a:pt x="10399623" y="581368"/>
                  <a:pt x="10366962" y="586193"/>
                  <a:pt x="10327566" y="592478"/>
                </a:cubicBezTo>
                <a:cubicBezTo>
                  <a:pt x="10244698" y="605694"/>
                  <a:pt x="10145265" y="619091"/>
                  <a:pt x="10066254" y="627683"/>
                </a:cubicBezTo>
                <a:lnTo>
                  <a:pt x="10010958" y="633695"/>
                </a:lnTo>
                <a:lnTo>
                  <a:pt x="9991248" y="649741"/>
                </a:lnTo>
                <a:cubicBezTo>
                  <a:pt x="9967140" y="669394"/>
                  <a:pt x="9776359" y="827097"/>
                  <a:pt x="9764169" y="837480"/>
                </a:cubicBezTo>
                <a:lnTo>
                  <a:pt x="9755371" y="844954"/>
                </a:lnTo>
                <a:lnTo>
                  <a:pt x="9772574" y="843794"/>
                </a:lnTo>
                <a:cubicBezTo>
                  <a:pt x="9782036" y="843159"/>
                  <a:pt x="9817425" y="840840"/>
                  <a:pt x="9851216" y="838645"/>
                </a:cubicBezTo>
                <a:cubicBezTo>
                  <a:pt x="9926295" y="833765"/>
                  <a:pt x="10020838" y="825408"/>
                  <a:pt x="10096334" y="816978"/>
                </a:cubicBezTo>
                <a:lnTo>
                  <a:pt x="10152957" y="810656"/>
                </a:lnTo>
                <a:lnTo>
                  <a:pt x="10223317" y="746042"/>
                </a:lnTo>
                <a:cubicBezTo>
                  <a:pt x="10360253" y="620321"/>
                  <a:pt x="10400974" y="582459"/>
                  <a:pt x="10400114" y="581759"/>
                </a:cubicBezTo>
                <a:close/>
                <a:moveTo>
                  <a:pt x="8741176" y="562361"/>
                </a:moveTo>
                <a:cubicBezTo>
                  <a:pt x="8758629" y="562773"/>
                  <a:pt x="8777972" y="565480"/>
                  <a:pt x="8804317" y="568921"/>
                </a:cubicBezTo>
                <a:cubicBezTo>
                  <a:pt x="8903553" y="581882"/>
                  <a:pt x="9030069" y="594296"/>
                  <a:pt x="9134196" y="601291"/>
                </a:cubicBezTo>
                <a:cubicBezTo>
                  <a:pt x="9196790" y="605496"/>
                  <a:pt x="9206104" y="607915"/>
                  <a:pt x="9206104" y="619994"/>
                </a:cubicBezTo>
                <a:cubicBezTo>
                  <a:pt x="9206104" y="630090"/>
                  <a:pt x="9215173" y="623936"/>
                  <a:pt x="8961970" y="785583"/>
                </a:cubicBezTo>
                <a:cubicBezTo>
                  <a:pt x="8841794" y="862239"/>
                  <a:pt x="8825329" y="866794"/>
                  <a:pt x="8721865" y="852306"/>
                </a:cubicBezTo>
                <a:lnTo>
                  <a:pt x="8721963" y="852302"/>
                </a:lnTo>
                <a:cubicBezTo>
                  <a:pt x="8532215" y="825762"/>
                  <a:pt x="8343744" y="790527"/>
                  <a:pt x="8328138" y="778680"/>
                </a:cubicBezTo>
                <a:cubicBezTo>
                  <a:pt x="8307126" y="762730"/>
                  <a:pt x="8306807" y="762951"/>
                  <a:pt x="8497096" y="662826"/>
                </a:cubicBezTo>
                <a:cubicBezTo>
                  <a:pt x="8653471" y="580552"/>
                  <a:pt x="8688819" y="561126"/>
                  <a:pt x="8741176" y="562361"/>
                </a:cubicBezTo>
                <a:close/>
                <a:moveTo>
                  <a:pt x="11588536" y="557717"/>
                </a:moveTo>
                <a:cubicBezTo>
                  <a:pt x="11601638" y="556095"/>
                  <a:pt x="11607223" y="559115"/>
                  <a:pt x="11607223" y="566538"/>
                </a:cubicBezTo>
                <a:cubicBezTo>
                  <a:pt x="11607223" y="568870"/>
                  <a:pt x="11513369" y="698844"/>
                  <a:pt x="11341044" y="935243"/>
                </a:cubicBezTo>
                <a:cubicBezTo>
                  <a:pt x="11276999" y="1023074"/>
                  <a:pt x="11250334" y="1040021"/>
                  <a:pt x="11118167" y="1076902"/>
                </a:cubicBezTo>
                <a:cubicBezTo>
                  <a:pt x="10980592" y="1115295"/>
                  <a:pt x="10836529" y="1150279"/>
                  <a:pt x="10701461" y="1178098"/>
                </a:cubicBezTo>
                <a:cubicBezTo>
                  <a:pt x="10652605" y="1188162"/>
                  <a:pt x="10642972" y="1189410"/>
                  <a:pt x="10629774" y="1187384"/>
                </a:cubicBezTo>
                <a:lnTo>
                  <a:pt x="10629750" y="1187369"/>
                </a:lnTo>
                <a:cubicBezTo>
                  <a:pt x="10616872" y="1185388"/>
                  <a:pt x="10611293" y="1172924"/>
                  <a:pt x="10617782" y="1160580"/>
                </a:cubicBezTo>
                <a:cubicBezTo>
                  <a:pt x="10620582" y="1155223"/>
                  <a:pt x="10741127" y="1015504"/>
                  <a:pt x="10905268" y="827357"/>
                </a:cubicBezTo>
                <a:cubicBezTo>
                  <a:pt x="10958474" y="766345"/>
                  <a:pt x="10987916" y="749704"/>
                  <a:pt x="11099735" y="717365"/>
                </a:cubicBezTo>
                <a:cubicBezTo>
                  <a:pt x="11234852" y="678287"/>
                  <a:pt x="11383437" y="629136"/>
                  <a:pt x="11524747" y="576753"/>
                </a:cubicBezTo>
                <a:cubicBezTo>
                  <a:pt x="11554815" y="565605"/>
                  <a:pt x="11575434" y="559339"/>
                  <a:pt x="11588536" y="557717"/>
                </a:cubicBezTo>
                <a:close/>
                <a:moveTo>
                  <a:pt x="5214620" y="530490"/>
                </a:moveTo>
                <a:cubicBezTo>
                  <a:pt x="5211057" y="528051"/>
                  <a:pt x="5202946" y="529976"/>
                  <a:pt x="5147037" y="546548"/>
                </a:cubicBezTo>
                <a:cubicBezTo>
                  <a:pt x="5001279" y="589757"/>
                  <a:pt x="4782014" y="659021"/>
                  <a:pt x="4780638" y="662294"/>
                </a:cubicBezTo>
                <a:cubicBezTo>
                  <a:pt x="4779433" y="665158"/>
                  <a:pt x="4981103" y="801424"/>
                  <a:pt x="5101842" y="879353"/>
                </a:cubicBezTo>
                <a:cubicBezTo>
                  <a:pt x="5132144" y="898910"/>
                  <a:pt x="5132562" y="899096"/>
                  <a:pt x="5139934" y="896551"/>
                </a:cubicBezTo>
                <a:cubicBezTo>
                  <a:pt x="5144039" y="895135"/>
                  <a:pt x="5173948" y="884119"/>
                  <a:pt x="5206387" y="872069"/>
                </a:cubicBezTo>
                <a:lnTo>
                  <a:pt x="5206411" y="872059"/>
                </a:lnTo>
                <a:cubicBezTo>
                  <a:pt x="5283087" y="843569"/>
                  <a:pt x="5397758" y="802431"/>
                  <a:pt x="5484117" y="772424"/>
                </a:cubicBezTo>
                <a:cubicBezTo>
                  <a:pt x="5521964" y="759272"/>
                  <a:pt x="5553199" y="748296"/>
                  <a:pt x="5553543" y="748034"/>
                </a:cubicBezTo>
                <a:cubicBezTo>
                  <a:pt x="5553887" y="747770"/>
                  <a:pt x="5534546" y="735356"/>
                  <a:pt x="5510536" y="720448"/>
                </a:cubicBezTo>
                <a:cubicBezTo>
                  <a:pt x="5430296" y="670600"/>
                  <a:pt x="5254875" y="557983"/>
                  <a:pt x="5214620" y="530490"/>
                </a:cubicBezTo>
                <a:close/>
                <a:moveTo>
                  <a:pt x="10514815" y="513687"/>
                </a:moveTo>
                <a:cubicBezTo>
                  <a:pt x="10561606" y="509540"/>
                  <a:pt x="10538469" y="531391"/>
                  <a:pt x="10445923" y="619228"/>
                </a:cubicBezTo>
                <a:cubicBezTo>
                  <a:pt x="10198077" y="854468"/>
                  <a:pt x="10209727" y="845124"/>
                  <a:pt x="10141898" y="863051"/>
                </a:cubicBezTo>
                <a:cubicBezTo>
                  <a:pt x="10087428" y="877446"/>
                  <a:pt x="9758513" y="901578"/>
                  <a:pt x="9657593" y="900614"/>
                </a:cubicBezTo>
                <a:lnTo>
                  <a:pt x="9629790" y="898564"/>
                </a:lnTo>
                <a:lnTo>
                  <a:pt x="9619124" y="888266"/>
                </a:lnTo>
                <a:cubicBezTo>
                  <a:pt x="9617944" y="883777"/>
                  <a:pt x="9619234" y="878587"/>
                  <a:pt x="9623277" y="873762"/>
                </a:cubicBezTo>
                <a:cubicBezTo>
                  <a:pt x="9630846" y="864747"/>
                  <a:pt x="9934282" y="622667"/>
                  <a:pt x="9947258" y="615297"/>
                </a:cubicBezTo>
                <a:cubicBezTo>
                  <a:pt x="9982524" y="595288"/>
                  <a:pt x="10014571" y="586656"/>
                  <a:pt x="10083333" y="578649"/>
                </a:cubicBezTo>
                <a:cubicBezTo>
                  <a:pt x="10203238" y="564688"/>
                  <a:pt x="10331475" y="545659"/>
                  <a:pt x="10444695" y="525018"/>
                </a:cubicBezTo>
                <a:cubicBezTo>
                  <a:pt x="10475851" y="519340"/>
                  <a:pt x="10499218" y="515069"/>
                  <a:pt x="10514815" y="513687"/>
                </a:cubicBezTo>
                <a:close/>
                <a:moveTo>
                  <a:pt x="8126630" y="488503"/>
                </a:moveTo>
                <a:cubicBezTo>
                  <a:pt x="8120375" y="488997"/>
                  <a:pt x="8114944" y="490644"/>
                  <a:pt x="8114944" y="493080"/>
                </a:cubicBezTo>
                <a:cubicBezTo>
                  <a:pt x="8114944" y="494114"/>
                  <a:pt x="8114011" y="494498"/>
                  <a:pt x="8112856" y="493933"/>
                </a:cubicBezTo>
                <a:cubicBezTo>
                  <a:pt x="8111725" y="493368"/>
                  <a:pt x="8106466" y="495295"/>
                  <a:pt x="8101182" y="498216"/>
                </a:cubicBezTo>
                <a:cubicBezTo>
                  <a:pt x="8095923" y="501137"/>
                  <a:pt x="8089951" y="503811"/>
                  <a:pt x="8087911" y="504161"/>
                </a:cubicBezTo>
                <a:cubicBezTo>
                  <a:pt x="8085895" y="504511"/>
                  <a:pt x="8083856" y="505615"/>
                  <a:pt x="8083414" y="506616"/>
                </a:cubicBezTo>
                <a:cubicBezTo>
                  <a:pt x="8082947" y="507617"/>
                  <a:pt x="8081767" y="508040"/>
                  <a:pt x="8080784" y="507555"/>
                </a:cubicBezTo>
                <a:cubicBezTo>
                  <a:pt x="8079801" y="507068"/>
                  <a:pt x="8074100" y="509258"/>
                  <a:pt x="8068103" y="512421"/>
                </a:cubicBezTo>
                <a:cubicBezTo>
                  <a:pt x="8062106" y="515584"/>
                  <a:pt x="8055815" y="518174"/>
                  <a:pt x="8054119" y="518180"/>
                </a:cubicBezTo>
                <a:cubicBezTo>
                  <a:pt x="8052448" y="518184"/>
                  <a:pt x="8051047" y="519120"/>
                  <a:pt x="8051047" y="520258"/>
                </a:cubicBezTo>
                <a:cubicBezTo>
                  <a:pt x="8051047" y="521396"/>
                  <a:pt x="8050089" y="521855"/>
                  <a:pt x="8048910" y="521279"/>
                </a:cubicBezTo>
                <a:cubicBezTo>
                  <a:pt x="8047755" y="520700"/>
                  <a:pt x="8043675" y="522354"/>
                  <a:pt x="8039865" y="524954"/>
                </a:cubicBezTo>
                <a:cubicBezTo>
                  <a:pt x="8036057" y="527552"/>
                  <a:pt x="8032321" y="529558"/>
                  <a:pt x="8031559" y="529411"/>
                </a:cubicBezTo>
                <a:cubicBezTo>
                  <a:pt x="8027676" y="528662"/>
                  <a:pt x="8019247" y="532426"/>
                  <a:pt x="8020672" y="534271"/>
                </a:cubicBezTo>
                <a:cubicBezTo>
                  <a:pt x="8021606" y="535468"/>
                  <a:pt x="8021188" y="535827"/>
                  <a:pt x="8019713" y="535100"/>
                </a:cubicBezTo>
                <a:cubicBezTo>
                  <a:pt x="8015634" y="533094"/>
                  <a:pt x="8008851" y="535970"/>
                  <a:pt x="8010350" y="539069"/>
                </a:cubicBezTo>
                <a:cubicBezTo>
                  <a:pt x="8011087" y="540599"/>
                  <a:pt x="8010645" y="541338"/>
                  <a:pt x="8009367" y="540711"/>
                </a:cubicBezTo>
                <a:cubicBezTo>
                  <a:pt x="8005902" y="539014"/>
                  <a:pt x="7974248" y="550978"/>
                  <a:pt x="7976042" y="553299"/>
                </a:cubicBezTo>
                <a:cubicBezTo>
                  <a:pt x="7976976" y="554511"/>
                  <a:pt x="7975944" y="554785"/>
                  <a:pt x="7973364" y="554001"/>
                </a:cubicBezTo>
                <a:cubicBezTo>
                  <a:pt x="7970537" y="553133"/>
                  <a:pt x="7969727" y="553451"/>
                  <a:pt x="7970906" y="554978"/>
                </a:cubicBezTo>
                <a:cubicBezTo>
                  <a:pt x="7972061" y="556456"/>
                  <a:pt x="7971349" y="556839"/>
                  <a:pt x="7968866" y="556079"/>
                </a:cubicBezTo>
                <a:cubicBezTo>
                  <a:pt x="7966753" y="555436"/>
                  <a:pt x="7965032" y="555936"/>
                  <a:pt x="7965032" y="557193"/>
                </a:cubicBezTo>
                <a:cubicBezTo>
                  <a:pt x="7965032" y="558446"/>
                  <a:pt x="7963927" y="558929"/>
                  <a:pt x="7962575" y="558264"/>
                </a:cubicBezTo>
                <a:cubicBezTo>
                  <a:pt x="7961223" y="557600"/>
                  <a:pt x="7960117" y="558134"/>
                  <a:pt x="7960117" y="559453"/>
                </a:cubicBezTo>
                <a:cubicBezTo>
                  <a:pt x="7960117" y="560771"/>
                  <a:pt x="7959429" y="561299"/>
                  <a:pt x="7958594" y="560628"/>
                </a:cubicBezTo>
                <a:cubicBezTo>
                  <a:pt x="7957758" y="559957"/>
                  <a:pt x="7955251" y="560953"/>
                  <a:pt x="7953064" y="562839"/>
                </a:cubicBezTo>
                <a:cubicBezTo>
                  <a:pt x="7950778" y="564806"/>
                  <a:pt x="7950115" y="564990"/>
                  <a:pt x="7951516" y="563267"/>
                </a:cubicBezTo>
                <a:cubicBezTo>
                  <a:pt x="7953457" y="560913"/>
                  <a:pt x="7952646" y="561005"/>
                  <a:pt x="7947829" y="563693"/>
                </a:cubicBezTo>
                <a:cubicBezTo>
                  <a:pt x="7944463" y="565578"/>
                  <a:pt x="7938933" y="568190"/>
                  <a:pt x="7935542" y="569496"/>
                </a:cubicBezTo>
                <a:cubicBezTo>
                  <a:pt x="7932175" y="570802"/>
                  <a:pt x="7928611" y="572768"/>
                  <a:pt x="7927653" y="573865"/>
                </a:cubicBezTo>
                <a:cubicBezTo>
                  <a:pt x="7926695" y="574962"/>
                  <a:pt x="7925318" y="575640"/>
                  <a:pt x="7924581" y="575370"/>
                </a:cubicBezTo>
                <a:cubicBezTo>
                  <a:pt x="7920256" y="573765"/>
                  <a:pt x="7907157" y="580969"/>
                  <a:pt x="7910131" y="583327"/>
                </a:cubicBezTo>
                <a:cubicBezTo>
                  <a:pt x="7910966" y="583992"/>
                  <a:pt x="7909344" y="584183"/>
                  <a:pt x="7906542" y="583755"/>
                </a:cubicBezTo>
                <a:cubicBezTo>
                  <a:pt x="7903741" y="583325"/>
                  <a:pt x="7900153" y="584222"/>
                  <a:pt x="7898580" y="585749"/>
                </a:cubicBezTo>
                <a:cubicBezTo>
                  <a:pt x="7896982" y="587274"/>
                  <a:pt x="7894771" y="588085"/>
                  <a:pt x="7893689" y="587550"/>
                </a:cubicBezTo>
                <a:cubicBezTo>
                  <a:pt x="7892608" y="587014"/>
                  <a:pt x="7890101" y="587861"/>
                  <a:pt x="7888110" y="589432"/>
                </a:cubicBezTo>
                <a:cubicBezTo>
                  <a:pt x="7886145" y="591004"/>
                  <a:pt x="7883834" y="591745"/>
                  <a:pt x="7882999" y="591080"/>
                </a:cubicBezTo>
                <a:cubicBezTo>
                  <a:pt x="7882163" y="590414"/>
                  <a:pt x="7881475" y="590793"/>
                  <a:pt x="7881475" y="591923"/>
                </a:cubicBezTo>
                <a:cubicBezTo>
                  <a:pt x="7881475" y="593051"/>
                  <a:pt x="7879165" y="594459"/>
                  <a:pt x="7876315" y="595049"/>
                </a:cubicBezTo>
                <a:cubicBezTo>
                  <a:pt x="7873488" y="595639"/>
                  <a:pt x="7871842" y="596984"/>
                  <a:pt x="7872653" y="598038"/>
                </a:cubicBezTo>
                <a:cubicBezTo>
                  <a:pt x="7873463" y="599092"/>
                  <a:pt x="7872185" y="599719"/>
                  <a:pt x="7869826" y="599432"/>
                </a:cubicBezTo>
                <a:cubicBezTo>
                  <a:pt x="7863707" y="598695"/>
                  <a:pt x="7854442" y="602380"/>
                  <a:pt x="7854442" y="605545"/>
                </a:cubicBezTo>
                <a:cubicBezTo>
                  <a:pt x="7854442" y="608315"/>
                  <a:pt x="7864002" y="612000"/>
                  <a:pt x="7873340" y="612831"/>
                </a:cubicBezTo>
                <a:cubicBezTo>
                  <a:pt x="7876315" y="613095"/>
                  <a:pt x="7880640" y="614561"/>
                  <a:pt x="7882950" y="616088"/>
                </a:cubicBezTo>
                <a:cubicBezTo>
                  <a:pt x="7885260" y="617617"/>
                  <a:pt x="7887251" y="618598"/>
                  <a:pt x="7887398" y="618268"/>
                </a:cubicBezTo>
                <a:cubicBezTo>
                  <a:pt x="7887521" y="617938"/>
                  <a:pt x="7891453" y="618944"/>
                  <a:pt x="7896097" y="620503"/>
                </a:cubicBezTo>
                <a:cubicBezTo>
                  <a:pt x="7900767" y="622061"/>
                  <a:pt x="7906026" y="622897"/>
                  <a:pt x="7907771" y="622360"/>
                </a:cubicBezTo>
                <a:cubicBezTo>
                  <a:pt x="7909541" y="621822"/>
                  <a:pt x="7910966" y="622356"/>
                  <a:pt x="7910966" y="623546"/>
                </a:cubicBezTo>
                <a:cubicBezTo>
                  <a:pt x="7910966" y="624737"/>
                  <a:pt x="7912145" y="625711"/>
                  <a:pt x="7913571" y="625711"/>
                </a:cubicBezTo>
                <a:cubicBezTo>
                  <a:pt x="7915021" y="625711"/>
                  <a:pt x="7915488" y="624612"/>
                  <a:pt x="7914628" y="623267"/>
                </a:cubicBezTo>
                <a:cubicBezTo>
                  <a:pt x="7913768" y="621924"/>
                  <a:pt x="7914726" y="622452"/>
                  <a:pt x="7916766" y="624440"/>
                </a:cubicBezTo>
                <a:cubicBezTo>
                  <a:pt x="7918928" y="626547"/>
                  <a:pt x="7921730" y="627441"/>
                  <a:pt x="7923475" y="626583"/>
                </a:cubicBezTo>
                <a:cubicBezTo>
                  <a:pt x="7925539" y="625572"/>
                  <a:pt x="7925834" y="625922"/>
                  <a:pt x="7924458" y="627695"/>
                </a:cubicBezTo>
                <a:cubicBezTo>
                  <a:pt x="7923008" y="629576"/>
                  <a:pt x="7923574" y="629943"/>
                  <a:pt x="7926547" y="629036"/>
                </a:cubicBezTo>
                <a:cubicBezTo>
                  <a:pt x="7928808" y="628350"/>
                  <a:pt x="7930626" y="628733"/>
                  <a:pt x="7930626" y="629890"/>
                </a:cubicBezTo>
                <a:cubicBezTo>
                  <a:pt x="7930626" y="631048"/>
                  <a:pt x="7932297" y="631488"/>
                  <a:pt x="7934313" y="630868"/>
                </a:cubicBezTo>
                <a:cubicBezTo>
                  <a:pt x="7936353" y="630250"/>
                  <a:pt x="7937999" y="630569"/>
                  <a:pt x="7937999" y="631575"/>
                </a:cubicBezTo>
                <a:cubicBezTo>
                  <a:pt x="7937999" y="632584"/>
                  <a:pt x="7939670" y="632901"/>
                  <a:pt x="7941686" y="632283"/>
                </a:cubicBezTo>
                <a:cubicBezTo>
                  <a:pt x="7943725" y="631663"/>
                  <a:pt x="7945372" y="632183"/>
                  <a:pt x="7945372" y="633437"/>
                </a:cubicBezTo>
                <a:cubicBezTo>
                  <a:pt x="7945372" y="634690"/>
                  <a:pt x="7946601" y="635112"/>
                  <a:pt x="7948125" y="634373"/>
                </a:cubicBezTo>
                <a:cubicBezTo>
                  <a:pt x="7949623" y="633634"/>
                  <a:pt x="7951663" y="634066"/>
                  <a:pt x="7952646" y="635333"/>
                </a:cubicBezTo>
                <a:cubicBezTo>
                  <a:pt x="7953630" y="636600"/>
                  <a:pt x="7956825" y="637779"/>
                  <a:pt x="7959724" y="637955"/>
                </a:cubicBezTo>
                <a:cubicBezTo>
                  <a:pt x="7962649" y="638129"/>
                  <a:pt x="7965032" y="639059"/>
                  <a:pt x="7965032" y="640021"/>
                </a:cubicBezTo>
                <a:cubicBezTo>
                  <a:pt x="7965032" y="640983"/>
                  <a:pt x="7966703" y="641262"/>
                  <a:pt x="7968719" y="640643"/>
                </a:cubicBezTo>
                <a:cubicBezTo>
                  <a:pt x="7970759" y="640025"/>
                  <a:pt x="7972405" y="640255"/>
                  <a:pt x="7972405" y="641157"/>
                </a:cubicBezTo>
                <a:cubicBezTo>
                  <a:pt x="7972405" y="642459"/>
                  <a:pt x="7987520" y="646795"/>
                  <a:pt x="7997595" y="648390"/>
                </a:cubicBezTo>
                <a:cubicBezTo>
                  <a:pt x="7998628" y="648550"/>
                  <a:pt x="8000004" y="648902"/>
                  <a:pt x="8000667" y="649170"/>
                </a:cubicBezTo>
                <a:cubicBezTo>
                  <a:pt x="8001355" y="649440"/>
                  <a:pt x="8002732" y="649845"/>
                  <a:pt x="8003739" y="650071"/>
                </a:cubicBezTo>
                <a:cubicBezTo>
                  <a:pt x="8004772" y="650300"/>
                  <a:pt x="8007253" y="651055"/>
                  <a:pt x="8009269" y="651751"/>
                </a:cubicBezTo>
                <a:cubicBezTo>
                  <a:pt x="8019025" y="655094"/>
                  <a:pt x="8033844" y="658650"/>
                  <a:pt x="8033844" y="657641"/>
                </a:cubicBezTo>
                <a:cubicBezTo>
                  <a:pt x="8033844" y="657019"/>
                  <a:pt x="8035515" y="657606"/>
                  <a:pt x="8037531" y="658945"/>
                </a:cubicBezTo>
                <a:cubicBezTo>
                  <a:pt x="8039571" y="660284"/>
                  <a:pt x="8041217" y="660724"/>
                  <a:pt x="8041217" y="659922"/>
                </a:cubicBezTo>
                <a:cubicBezTo>
                  <a:pt x="8041217" y="659121"/>
                  <a:pt x="8042618" y="659340"/>
                  <a:pt x="8044289" y="660409"/>
                </a:cubicBezTo>
                <a:cubicBezTo>
                  <a:pt x="8045985" y="661479"/>
                  <a:pt x="8049303" y="662102"/>
                  <a:pt x="8051686" y="661797"/>
                </a:cubicBezTo>
                <a:cubicBezTo>
                  <a:pt x="8054267" y="661467"/>
                  <a:pt x="8055323" y="662092"/>
                  <a:pt x="8054341" y="663359"/>
                </a:cubicBezTo>
                <a:cubicBezTo>
                  <a:pt x="8053309" y="664702"/>
                  <a:pt x="8054193" y="665019"/>
                  <a:pt x="8056798" y="664225"/>
                </a:cubicBezTo>
                <a:cubicBezTo>
                  <a:pt x="8059133" y="663514"/>
                  <a:pt x="8060878" y="663930"/>
                  <a:pt x="8060878" y="665197"/>
                </a:cubicBezTo>
                <a:cubicBezTo>
                  <a:pt x="8060878" y="666417"/>
                  <a:pt x="8061615" y="666837"/>
                  <a:pt x="8062500" y="666129"/>
                </a:cubicBezTo>
                <a:cubicBezTo>
                  <a:pt x="8063384" y="665422"/>
                  <a:pt x="8065817" y="665936"/>
                  <a:pt x="8067882" y="667271"/>
                </a:cubicBezTo>
                <a:cubicBezTo>
                  <a:pt x="8071028" y="669283"/>
                  <a:pt x="8071298" y="669197"/>
                  <a:pt x="8069528" y="666765"/>
                </a:cubicBezTo>
                <a:cubicBezTo>
                  <a:pt x="8068152" y="664843"/>
                  <a:pt x="8069209" y="665076"/>
                  <a:pt x="8072600" y="667445"/>
                </a:cubicBezTo>
                <a:cubicBezTo>
                  <a:pt x="8075451" y="669431"/>
                  <a:pt x="8078966" y="670479"/>
                  <a:pt x="8080391" y="669773"/>
                </a:cubicBezTo>
                <a:cubicBezTo>
                  <a:pt x="8081841" y="669068"/>
                  <a:pt x="8082996" y="669515"/>
                  <a:pt x="8082996" y="670769"/>
                </a:cubicBezTo>
                <a:cubicBezTo>
                  <a:pt x="8082996" y="672022"/>
                  <a:pt x="8084667" y="672542"/>
                  <a:pt x="8086682" y="671922"/>
                </a:cubicBezTo>
                <a:cubicBezTo>
                  <a:pt x="8088722" y="671304"/>
                  <a:pt x="8090368" y="671701"/>
                  <a:pt x="8090368" y="672806"/>
                </a:cubicBezTo>
                <a:cubicBezTo>
                  <a:pt x="8090368" y="673912"/>
                  <a:pt x="8091401" y="674309"/>
                  <a:pt x="8092678" y="673691"/>
                </a:cubicBezTo>
                <a:cubicBezTo>
                  <a:pt x="8093932" y="673071"/>
                  <a:pt x="8095702" y="673519"/>
                  <a:pt x="8096611" y="674686"/>
                </a:cubicBezTo>
                <a:cubicBezTo>
                  <a:pt x="8097496" y="675851"/>
                  <a:pt x="8099806" y="676334"/>
                  <a:pt x="8101698" y="675758"/>
                </a:cubicBezTo>
                <a:cubicBezTo>
                  <a:pt x="8103566" y="675179"/>
                  <a:pt x="8105114" y="675453"/>
                  <a:pt x="8105114" y="676364"/>
                </a:cubicBezTo>
                <a:cubicBezTo>
                  <a:pt x="8105114" y="679316"/>
                  <a:pt x="8124086" y="682166"/>
                  <a:pt x="8127429" y="679716"/>
                </a:cubicBezTo>
                <a:cubicBezTo>
                  <a:pt x="8129665" y="678064"/>
                  <a:pt x="8129985" y="678129"/>
                  <a:pt x="8128682" y="679974"/>
                </a:cubicBezTo>
                <a:cubicBezTo>
                  <a:pt x="8126937" y="682420"/>
                  <a:pt x="8129911" y="684011"/>
                  <a:pt x="8138733" y="685339"/>
                </a:cubicBezTo>
                <a:cubicBezTo>
                  <a:pt x="8141191" y="685710"/>
                  <a:pt x="8143771" y="686217"/>
                  <a:pt x="8144435" y="686463"/>
                </a:cubicBezTo>
                <a:cubicBezTo>
                  <a:pt x="8145123" y="686709"/>
                  <a:pt x="8146770" y="687081"/>
                  <a:pt x="8148121" y="687290"/>
                </a:cubicBezTo>
                <a:cubicBezTo>
                  <a:pt x="8149473" y="687499"/>
                  <a:pt x="8152545" y="688344"/>
                  <a:pt x="8154929" y="689169"/>
                </a:cubicBezTo>
                <a:cubicBezTo>
                  <a:pt x="8174073" y="695778"/>
                  <a:pt x="8193586" y="698345"/>
                  <a:pt x="8193586" y="694251"/>
                </a:cubicBezTo>
                <a:lnTo>
                  <a:pt x="8193611" y="694251"/>
                </a:lnTo>
                <a:cubicBezTo>
                  <a:pt x="8193611" y="693470"/>
                  <a:pt x="8195012" y="692830"/>
                  <a:pt x="8196757" y="692830"/>
                </a:cubicBezTo>
                <a:cubicBezTo>
                  <a:pt x="8201623" y="692830"/>
                  <a:pt x="8213370" y="686097"/>
                  <a:pt x="8211870" y="684168"/>
                </a:cubicBezTo>
                <a:cubicBezTo>
                  <a:pt x="8211158" y="683224"/>
                  <a:pt x="8212264" y="682973"/>
                  <a:pt x="8214353" y="683613"/>
                </a:cubicBezTo>
                <a:cubicBezTo>
                  <a:pt x="8216466" y="684254"/>
                  <a:pt x="8218187" y="683804"/>
                  <a:pt x="8218187" y="682614"/>
                </a:cubicBezTo>
                <a:cubicBezTo>
                  <a:pt x="8218187" y="681423"/>
                  <a:pt x="8219833" y="680449"/>
                  <a:pt x="8221873" y="680449"/>
                </a:cubicBezTo>
                <a:cubicBezTo>
                  <a:pt x="8223888" y="680449"/>
                  <a:pt x="8225559" y="679517"/>
                  <a:pt x="8225559" y="678379"/>
                </a:cubicBezTo>
                <a:cubicBezTo>
                  <a:pt x="8225559" y="677241"/>
                  <a:pt x="8226493" y="676770"/>
                  <a:pt x="8227624" y="677333"/>
                </a:cubicBezTo>
                <a:cubicBezTo>
                  <a:pt x="8228779" y="677898"/>
                  <a:pt x="8232342" y="676411"/>
                  <a:pt x="8235562" y="674027"/>
                </a:cubicBezTo>
                <a:cubicBezTo>
                  <a:pt x="8238781" y="671646"/>
                  <a:pt x="8241976" y="669924"/>
                  <a:pt x="8242688" y="670202"/>
                </a:cubicBezTo>
                <a:cubicBezTo>
                  <a:pt x="8243401" y="670479"/>
                  <a:pt x="8245933" y="669381"/>
                  <a:pt x="8248316" y="667758"/>
                </a:cubicBezTo>
                <a:cubicBezTo>
                  <a:pt x="8250700" y="666137"/>
                  <a:pt x="8253330" y="664810"/>
                  <a:pt x="8254190" y="664810"/>
                </a:cubicBezTo>
                <a:cubicBezTo>
                  <a:pt x="8255026" y="664810"/>
                  <a:pt x="8257311" y="663269"/>
                  <a:pt x="8259252" y="661389"/>
                </a:cubicBezTo>
                <a:cubicBezTo>
                  <a:pt x="8261194" y="659506"/>
                  <a:pt x="8262054" y="659105"/>
                  <a:pt x="8261145" y="660497"/>
                </a:cubicBezTo>
                <a:cubicBezTo>
                  <a:pt x="8260260" y="661887"/>
                  <a:pt x="8265151" y="660272"/>
                  <a:pt x="8272032" y="656908"/>
                </a:cubicBezTo>
                <a:cubicBezTo>
                  <a:pt x="8278913" y="653543"/>
                  <a:pt x="8284541" y="649985"/>
                  <a:pt x="8284541" y="649002"/>
                </a:cubicBezTo>
                <a:cubicBezTo>
                  <a:pt x="8284541" y="648019"/>
                  <a:pt x="8285352" y="647422"/>
                  <a:pt x="8286384" y="647675"/>
                </a:cubicBezTo>
                <a:cubicBezTo>
                  <a:pt x="8289727" y="648511"/>
                  <a:pt x="8316563" y="635208"/>
                  <a:pt x="8315138" y="633398"/>
                </a:cubicBezTo>
                <a:cubicBezTo>
                  <a:pt x="8314376" y="632420"/>
                  <a:pt x="8315236" y="632072"/>
                  <a:pt x="8317055" y="632623"/>
                </a:cubicBezTo>
                <a:cubicBezTo>
                  <a:pt x="8318849" y="633175"/>
                  <a:pt x="8322781" y="631810"/>
                  <a:pt x="8325779" y="629593"/>
                </a:cubicBezTo>
                <a:cubicBezTo>
                  <a:pt x="8328777" y="627374"/>
                  <a:pt x="8331259" y="626252"/>
                  <a:pt x="8331309" y="627101"/>
                </a:cubicBezTo>
                <a:cubicBezTo>
                  <a:pt x="8331333" y="627949"/>
                  <a:pt x="8332734" y="627235"/>
                  <a:pt x="8334381" y="625517"/>
                </a:cubicBezTo>
                <a:cubicBezTo>
                  <a:pt x="8336027" y="623797"/>
                  <a:pt x="8338460" y="622139"/>
                  <a:pt x="8339812" y="621830"/>
                </a:cubicBezTo>
                <a:cubicBezTo>
                  <a:pt x="8346202" y="620379"/>
                  <a:pt x="8353328" y="617101"/>
                  <a:pt x="8353328" y="615621"/>
                </a:cubicBezTo>
                <a:cubicBezTo>
                  <a:pt x="8353328" y="614720"/>
                  <a:pt x="8354778" y="613981"/>
                  <a:pt x="8356548" y="613981"/>
                </a:cubicBezTo>
                <a:cubicBezTo>
                  <a:pt x="8358317" y="613981"/>
                  <a:pt x="8361930" y="612597"/>
                  <a:pt x="8364535" y="610904"/>
                </a:cubicBezTo>
                <a:cubicBezTo>
                  <a:pt x="8367165" y="609211"/>
                  <a:pt x="8367755" y="608466"/>
                  <a:pt x="8365862" y="609250"/>
                </a:cubicBezTo>
                <a:cubicBezTo>
                  <a:pt x="8363650" y="610165"/>
                  <a:pt x="8363011" y="609897"/>
                  <a:pt x="8364093" y="608503"/>
                </a:cubicBezTo>
                <a:cubicBezTo>
                  <a:pt x="8365026" y="607309"/>
                  <a:pt x="8367165" y="606755"/>
                  <a:pt x="8368860" y="607271"/>
                </a:cubicBezTo>
                <a:cubicBezTo>
                  <a:pt x="8370556" y="607789"/>
                  <a:pt x="8374119" y="606601"/>
                  <a:pt x="8376774" y="604632"/>
                </a:cubicBezTo>
                <a:cubicBezTo>
                  <a:pt x="8379428" y="602666"/>
                  <a:pt x="8382696" y="600890"/>
                  <a:pt x="8384048" y="600691"/>
                </a:cubicBezTo>
                <a:cubicBezTo>
                  <a:pt x="8385400" y="600492"/>
                  <a:pt x="8388471" y="599002"/>
                  <a:pt x="8390855" y="597379"/>
                </a:cubicBezTo>
                <a:cubicBezTo>
                  <a:pt x="8393239" y="595759"/>
                  <a:pt x="8396262" y="594431"/>
                  <a:pt x="8397613" y="594431"/>
                </a:cubicBezTo>
                <a:cubicBezTo>
                  <a:pt x="8398941" y="594431"/>
                  <a:pt x="8400022" y="593552"/>
                  <a:pt x="8400022" y="592476"/>
                </a:cubicBezTo>
                <a:cubicBezTo>
                  <a:pt x="8400022" y="591401"/>
                  <a:pt x="8400858" y="590723"/>
                  <a:pt x="8401865" y="590969"/>
                </a:cubicBezTo>
                <a:cubicBezTo>
                  <a:pt x="8404544" y="591616"/>
                  <a:pt x="8419682" y="584123"/>
                  <a:pt x="8419682" y="582164"/>
                </a:cubicBezTo>
                <a:cubicBezTo>
                  <a:pt x="8419682" y="581257"/>
                  <a:pt x="8420788" y="581059"/>
                  <a:pt x="8422140" y="581724"/>
                </a:cubicBezTo>
                <a:cubicBezTo>
                  <a:pt x="8423492" y="582389"/>
                  <a:pt x="8424598" y="582000"/>
                  <a:pt x="8424598" y="580862"/>
                </a:cubicBezTo>
                <a:cubicBezTo>
                  <a:pt x="8424598" y="579724"/>
                  <a:pt x="8426269" y="578792"/>
                  <a:pt x="8428284" y="578792"/>
                </a:cubicBezTo>
                <a:cubicBezTo>
                  <a:pt x="8430324" y="578792"/>
                  <a:pt x="8431970" y="577859"/>
                  <a:pt x="8431970" y="576721"/>
                </a:cubicBezTo>
                <a:cubicBezTo>
                  <a:pt x="8431970" y="575583"/>
                  <a:pt x="8433101" y="575198"/>
                  <a:pt x="8434452" y="575867"/>
                </a:cubicBezTo>
                <a:cubicBezTo>
                  <a:pt x="8435829" y="576538"/>
                  <a:pt x="8437598" y="575714"/>
                  <a:pt x="8438409" y="574039"/>
                </a:cubicBezTo>
                <a:cubicBezTo>
                  <a:pt x="8439220" y="572364"/>
                  <a:pt x="8440867" y="571484"/>
                  <a:pt x="8442096" y="572084"/>
                </a:cubicBezTo>
                <a:cubicBezTo>
                  <a:pt x="8443300" y="572684"/>
                  <a:pt x="8444971" y="571805"/>
                  <a:pt x="8445782" y="570129"/>
                </a:cubicBezTo>
                <a:cubicBezTo>
                  <a:pt x="8446593" y="568454"/>
                  <a:pt x="8448067" y="567492"/>
                  <a:pt x="8449075" y="567988"/>
                </a:cubicBezTo>
                <a:cubicBezTo>
                  <a:pt x="8450083" y="568485"/>
                  <a:pt x="8452712" y="567820"/>
                  <a:pt x="8454924" y="566511"/>
                </a:cubicBezTo>
                <a:cubicBezTo>
                  <a:pt x="8460650" y="563097"/>
                  <a:pt x="8456644" y="559439"/>
                  <a:pt x="8446642" y="558958"/>
                </a:cubicBezTo>
                <a:cubicBezTo>
                  <a:pt x="8441948" y="558734"/>
                  <a:pt x="8436738" y="557723"/>
                  <a:pt x="8435067" y="556710"/>
                </a:cubicBezTo>
                <a:cubicBezTo>
                  <a:pt x="8433396" y="555698"/>
                  <a:pt x="8429783" y="555336"/>
                  <a:pt x="8427031" y="555905"/>
                </a:cubicBezTo>
                <a:cubicBezTo>
                  <a:pt x="8424303" y="556474"/>
                  <a:pt x="8420518" y="555700"/>
                  <a:pt x="8418601" y="554186"/>
                </a:cubicBezTo>
                <a:cubicBezTo>
                  <a:pt x="8416709" y="552671"/>
                  <a:pt x="8413514" y="551930"/>
                  <a:pt x="8411523" y="552538"/>
                </a:cubicBezTo>
                <a:cubicBezTo>
                  <a:pt x="8409533" y="553146"/>
                  <a:pt x="8407174" y="552689"/>
                  <a:pt x="8406264" y="551524"/>
                </a:cubicBezTo>
                <a:cubicBezTo>
                  <a:pt x="8405355" y="550357"/>
                  <a:pt x="8403463" y="549970"/>
                  <a:pt x="8402037" y="550664"/>
                </a:cubicBezTo>
                <a:cubicBezTo>
                  <a:pt x="8400636" y="551356"/>
                  <a:pt x="8398670" y="550877"/>
                  <a:pt x="8397687" y="549600"/>
                </a:cubicBezTo>
                <a:cubicBezTo>
                  <a:pt x="8396680" y="548322"/>
                  <a:pt x="8391839" y="547109"/>
                  <a:pt x="8386899" y="546906"/>
                </a:cubicBezTo>
                <a:cubicBezTo>
                  <a:pt x="8381984" y="546701"/>
                  <a:pt x="8377929" y="545933"/>
                  <a:pt x="8377929" y="545198"/>
                </a:cubicBezTo>
                <a:cubicBezTo>
                  <a:pt x="8377929" y="544462"/>
                  <a:pt x="8375053" y="544273"/>
                  <a:pt x="8371564" y="544775"/>
                </a:cubicBezTo>
                <a:cubicBezTo>
                  <a:pt x="8367239" y="545401"/>
                  <a:pt x="8365788" y="544984"/>
                  <a:pt x="8366968" y="543460"/>
                </a:cubicBezTo>
                <a:cubicBezTo>
                  <a:pt x="8368172" y="541905"/>
                  <a:pt x="8367017" y="541653"/>
                  <a:pt x="8363159" y="542625"/>
                </a:cubicBezTo>
                <a:cubicBezTo>
                  <a:pt x="8359055" y="543665"/>
                  <a:pt x="8358120" y="543391"/>
                  <a:pt x="8359571" y="541550"/>
                </a:cubicBezTo>
                <a:cubicBezTo>
                  <a:pt x="8360972" y="539749"/>
                  <a:pt x="8360037" y="539376"/>
                  <a:pt x="8356179" y="540179"/>
                </a:cubicBezTo>
                <a:cubicBezTo>
                  <a:pt x="8353279" y="540785"/>
                  <a:pt x="8350871" y="540390"/>
                  <a:pt x="8350871" y="539299"/>
                </a:cubicBezTo>
                <a:cubicBezTo>
                  <a:pt x="8350871" y="538210"/>
                  <a:pt x="8349249" y="537816"/>
                  <a:pt x="8347283" y="538420"/>
                </a:cubicBezTo>
                <a:cubicBezTo>
                  <a:pt x="8345292" y="539026"/>
                  <a:pt x="8342982" y="538629"/>
                  <a:pt x="8342122" y="537536"/>
                </a:cubicBezTo>
                <a:cubicBezTo>
                  <a:pt x="8341286" y="536445"/>
                  <a:pt x="8338190" y="535796"/>
                  <a:pt x="8335290" y="536095"/>
                </a:cubicBezTo>
                <a:cubicBezTo>
                  <a:pt x="8332365" y="536394"/>
                  <a:pt x="8328335" y="535812"/>
                  <a:pt x="8326295" y="534799"/>
                </a:cubicBezTo>
                <a:cubicBezTo>
                  <a:pt x="8322584" y="532944"/>
                  <a:pt x="8321159" y="532563"/>
                  <a:pt x="8313467" y="531349"/>
                </a:cubicBezTo>
                <a:cubicBezTo>
                  <a:pt x="8311157" y="530983"/>
                  <a:pt x="8308551" y="530131"/>
                  <a:pt x="8307716" y="529458"/>
                </a:cubicBezTo>
                <a:cubicBezTo>
                  <a:pt x="8306856" y="528784"/>
                  <a:pt x="8304718" y="528670"/>
                  <a:pt x="8302973" y="529208"/>
                </a:cubicBezTo>
                <a:cubicBezTo>
                  <a:pt x="8301203" y="529746"/>
                  <a:pt x="8299066" y="529282"/>
                  <a:pt x="8298205" y="528182"/>
                </a:cubicBezTo>
                <a:cubicBezTo>
                  <a:pt x="8297369" y="527079"/>
                  <a:pt x="8295035" y="526674"/>
                  <a:pt x="8293044" y="527280"/>
                </a:cubicBezTo>
                <a:cubicBezTo>
                  <a:pt x="8291078" y="527884"/>
                  <a:pt x="8289431" y="527304"/>
                  <a:pt x="8289431" y="525988"/>
                </a:cubicBezTo>
                <a:cubicBezTo>
                  <a:pt x="8289431" y="524559"/>
                  <a:pt x="8287465" y="524008"/>
                  <a:pt x="8284516" y="524620"/>
                </a:cubicBezTo>
                <a:cubicBezTo>
                  <a:pt x="8281813" y="525181"/>
                  <a:pt x="8279601" y="524741"/>
                  <a:pt x="8279601" y="523642"/>
                </a:cubicBezTo>
                <a:cubicBezTo>
                  <a:pt x="8279601" y="522542"/>
                  <a:pt x="8277390" y="522102"/>
                  <a:pt x="8274686" y="522665"/>
                </a:cubicBezTo>
                <a:cubicBezTo>
                  <a:pt x="8271983" y="523228"/>
                  <a:pt x="8270385" y="522889"/>
                  <a:pt x="8271147" y="521916"/>
                </a:cubicBezTo>
                <a:cubicBezTo>
                  <a:pt x="8272376" y="520336"/>
                  <a:pt x="8266847" y="519359"/>
                  <a:pt x="8258097" y="519617"/>
                </a:cubicBezTo>
                <a:cubicBezTo>
                  <a:pt x="8256427" y="519668"/>
                  <a:pt x="8255026" y="518852"/>
                  <a:pt x="8255026" y="517809"/>
                </a:cubicBezTo>
                <a:cubicBezTo>
                  <a:pt x="8255026" y="516763"/>
                  <a:pt x="8253674" y="516266"/>
                  <a:pt x="8252027" y="516704"/>
                </a:cubicBezTo>
                <a:cubicBezTo>
                  <a:pt x="8250381" y="517144"/>
                  <a:pt x="8246375" y="516407"/>
                  <a:pt x="8243131" y="515068"/>
                </a:cubicBezTo>
                <a:cubicBezTo>
                  <a:pt x="8239887" y="513729"/>
                  <a:pt x="8235807" y="513062"/>
                  <a:pt x="8234087" y="513588"/>
                </a:cubicBezTo>
                <a:cubicBezTo>
                  <a:pt x="8232367" y="514114"/>
                  <a:pt x="8230254" y="513643"/>
                  <a:pt x="8229393" y="512542"/>
                </a:cubicBezTo>
                <a:cubicBezTo>
                  <a:pt x="8228557" y="511439"/>
                  <a:pt x="8226223" y="511035"/>
                  <a:pt x="8224232" y="511641"/>
                </a:cubicBezTo>
                <a:cubicBezTo>
                  <a:pt x="8222242" y="512253"/>
                  <a:pt x="8220620" y="511639"/>
                  <a:pt x="8220620" y="510251"/>
                </a:cubicBezTo>
                <a:cubicBezTo>
                  <a:pt x="8220620" y="508882"/>
                  <a:pt x="8219907" y="508341"/>
                  <a:pt x="8219022" y="509048"/>
                </a:cubicBezTo>
                <a:cubicBezTo>
                  <a:pt x="8218113" y="509756"/>
                  <a:pt x="8215926" y="509363"/>
                  <a:pt x="8214132" y="508176"/>
                </a:cubicBezTo>
                <a:cubicBezTo>
                  <a:pt x="8212338" y="506992"/>
                  <a:pt x="8209143" y="506548"/>
                  <a:pt x="8207029" y="507195"/>
                </a:cubicBezTo>
                <a:cubicBezTo>
                  <a:pt x="8204498" y="507963"/>
                  <a:pt x="8203786" y="507588"/>
                  <a:pt x="8204941" y="506104"/>
                </a:cubicBezTo>
                <a:cubicBezTo>
                  <a:pt x="8206096" y="504599"/>
                  <a:pt x="8205334" y="504251"/>
                  <a:pt x="8202679" y="505062"/>
                </a:cubicBezTo>
                <a:cubicBezTo>
                  <a:pt x="8200468" y="505737"/>
                  <a:pt x="8198010" y="505432"/>
                  <a:pt x="8197199" y="504386"/>
                </a:cubicBezTo>
                <a:cubicBezTo>
                  <a:pt x="8196388" y="503340"/>
                  <a:pt x="8194766" y="502953"/>
                  <a:pt x="8193586" y="503526"/>
                </a:cubicBezTo>
                <a:cubicBezTo>
                  <a:pt x="8192431" y="504098"/>
                  <a:pt x="8190736" y="503614"/>
                  <a:pt x="8189826" y="502446"/>
                </a:cubicBezTo>
                <a:cubicBezTo>
                  <a:pt x="8188917" y="501281"/>
                  <a:pt x="8186705" y="500777"/>
                  <a:pt x="8184911" y="501328"/>
                </a:cubicBezTo>
                <a:cubicBezTo>
                  <a:pt x="8183092" y="501878"/>
                  <a:pt x="8181274" y="501461"/>
                  <a:pt x="8180807" y="500400"/>
                </a:cubicBezTo>
                <a:cubicBezTo>
                  <a:pt x="8180365" y="499338"/>
                  <a:pt x="8177268" y="498187"/>
                  <a:pt x="8173901" y="497841"/>
                </a:cubicBezTo>
                <a:cubicBezTo>
                  <a:pt x="8170535" y="497495"/>
                  <a:pt x="8164661" y="496206"/>
                  <a:pt x="8160827" y="494978"/>
                </a:cubicBezTo>
                <a:cubicBezTo>
                  <a:pt x="8156993" y="493751"/>
                  <a:pt x="8152840" y="493242"/>
                  <a:pt x="8151611" y="493852"/>
                </a:cubicBezTo>
                <a:cubicBezTo>
                  <a:pt x="8150383" y="494460"/>
                  <a:pt x="8149350" y="493880"/>
                  <a:pt x="8149350" y="492562"/>
                </a:cubicBezTo>
                <a:cubicBezTo>
                  <a:pt x="8149350" y="491245"/>
                  <a:pt x="8148637" y="490746"/>
                  <a:pt x="8147753" y="491454"/>
                </a:cubicBezTo>
                <a:cubicBezTo>
                  <a:pt x="8146843" y="492161"/>
                  <a:pt x="8144829" y="491886"/>
                  <a:pt x="8143255" y="490840"/>
                </a:cubicBezTo>
                <a:cubicBezTo>
                  <a:pt x="8139962" y="488666"/>
                  <a:pt x="8132885" y="488008"/>
                  <a:pt x="8126630" y="488503"/>
                </a:cubicBezTo>
                <a:close/>
                <a:moveTo>
                  <a:pt x="7043813" y="474751"/>
                </a:moveTo>
                <a:lnTo>
                  <a:pt x="6950818" y="505164"/>
                </a:lnTo>
                <a:cubicBezTo>
                  <a:pt x="6899652" y="521890"/>
                  <a:pt x="6827572" y="545624"/>
                  <a:pt x="6790610" y="557905"/>
                </a:cubicBezTo>
                <a:lnTo>
                  <a:pt x="6723444" y="580232"/>
                </a:lnTo>
                <a:lnTo>
                  <a:pt x="6730399" y="584138"/>
                </a:lnTo>
                <a:cubicBezTo>
                  <a:pt x="6743105" y="591249"/>
                  <a:pt x="6879868" y="654267"/>
                  <a:pt x="6943077" y="682139"/>
                </a:cubicBezTo>
                <a:cubicBezTo>
                  <a:pt x="7039119" y="724471"/>
                  <a:pt x="7054110" y="730844"/>
                  <a:pt x="7058214" y="731065"/>
                </a:cubicBezTo>
                <a:cubicBezTo>
                  <a:pt x="7060279" y="731179"/>
                  <a:pt x="7124986" y="706779"/>
                  <a:pt x="7201982" y="676847"/>
                </a:cubicBezTo>
                <a:cubicBezTo>
                  <a:pt x="7278953" y="646914"/>
                  <a:pt x="7348846" y="619961"/>
                  <a:pt x="7357300" y="616952"/>
                </a:cubicBezTo>
                <a:cubicBezTo>
                  <a:pt x="7377403" y="609797"/>
                  <a:pt x="7385587" y="614366"/>
                  <a:pt x="7272293" y="569550"/>
                </a:cubicBezTo>
                <a:cubicBezTo>
                  <a:pt x="7187998" y="536197"/>
                  <a:pt x="7132040" y="513042"/>
                  <a:pt x="7056469" y="480250"/>
                </a:cubicBezTo>
                <a:close/>
                <a:moveTo>
                  <a:pt x="5214106" y="454284"/>
                </a:moveTo>
                <a:cubicBezTo>
                  <a:pt x="5249756" y="457188"/>
                  <a:pt x="5282744" y="473190"/>
                  <a:pt x="5343200" y="512644"/>
                </a:cubicBezTo>
                <a:cubicBezTo>
                  <a:pt x="5422973" y="564708"/>
                  <a:pt x="5519678" y="625994"/>
                  <a:pt x="5592250" y="670465"/>
                </a:cubicBezTo>
                <a:cubicBezTo>
                  <a:pt x="5690627" y="730760"/>
                  <a:pt x="5693158" y="732399"/>
                  <a:pt x="5700432" y="739984"/>
                </a:cubicBezTo>
                <a:cubicBezTo>
                  <a:pt x="5727465" y="768180"/>
                  <a:pt x="5713776" y="778761"/>
                  <a:pt x="5594314" y="822014"/>
                </a:cubicBezTo>
                <a:cubicBezTo>
                  <a:pt x="5478243" y="864038"/>
                  <a:pt x="5377311" y="901655"/>
                  <a:pt x="5276429" y="940477"/>
                </a:cubicBezTo>
                <a:cubicBezTo>
                  <a:pt x="5167606" y="982366"/>
                  <a:pt x="5151681" y="986289"/>
                  <a:pt x="5109313" y="981646"/>
                </a:cubicBezTo>
                <a:lnTo>
                  <a:pt x="5109337" y="981640"/>
                </a:lnTo>
                <a:cubicBezTo>
                  <a:pt x="5088522" y="979357"/>
                  <a:pt x="5070115" y="974497"/>
                  <a:pt x="5055222" y="967354"/>
                </a:cubicBezTo>
                <a:cubicBezTo>
                  <a:pt x="5018285" y="949640"/>
                  <a:pt x="4632496" y="688850"/>
                  <a:pt x="4618365" y="672057"/>
                </a:cubicBezTo>
                <a:cubicBezTo>
                  <a:pt x="4601506" y="652007"/>
                  <a:pt x="4608363" y="628352"/>
                  <a:pt x="4634929" y="615015"/>
                </a:cubicBezTo>
                <a:cubicBezTo>
                  <a:pt x="4669580" y="597610"/>
                  <a:pt x="5136543" y="459942"/>
                  <a:pt x="5176454" y="455363"/>
                </a:cubicBezTo>
                <a:cubicBezTo>
                  <a:pt x="5190045" y="453804"/>
                  <a:pt x="5202223" y="453316"/>
                  <a:pt x="5214106" y="454284"/>
                </a:cubicBezTo>
                <a:close/>
                <a:moveTo>
                  <a:pt x="991556" y="451822"/>
                </a:moveTo>
                <a:cubicBezTo>
                  <a:pt x="1018801" y="453086"/>
                  <a:pt x="1043761" y="458581"/>
                  <a:pt x="1062410" y="468121"/>
                </a:cubicBezTo>
                <a:cubicBezTo>
                  <a:pt x="1075120" y="474623"/>
                  <a:pt x="1290740" y="639434"/>
                  <a:pt x="1535762" y="829926"/>
                </a:cubicBezTo>
                <a:cubicBezTo>
                  <a:pt x="1625500" y="899696"/>
                  <a:pt x="1612507" y="934958"/>
                  <a:pt x="1468552" y="1012324"/>
                </a:cubicBezTo>
                <a:cubicBezTo>
                  <a:pt x="1183179" y="1165710"/>
                  <a:pt x="909013" y="1330747"/>
                  <a:pt x="653303" y="1503116"/>
                </a:cubicBezTo>
                <a:cubicBezTo>
                  <a:pt x="574907" y="1555959"/>
                  <a:pt x="507618" y="1579868"/>
                  <a:pt x="447432" y="1576271"/>
                </a:cubicBezTo>
                <a:lnTo>
                  <a:pt x="447418" y="1576281"/>
                </a:lnTo>
                <a:cubicBezTo>
                  <a:pt x="419102" y="1574586"/>
                  <a:pt x="401845" y="1567131"/>
                  <a:pt x="370004" y="1542845"/>
                </a:cubicBezTo>
                <a:cubicBezTo>
                  <a:pt x="351024" y="1528369"/>
                  <a:pt x="209773" y="1424138"/>
                  <a:pt x="136535" y="1370564"/>
                </a:cubicBezTo>
                <a:cubicBezTo>
                  <a:pt x="110854" y="1351779"/>
                  <a:pt x="69660" y="1321555"/>
                  <a:pt x="44991" y="1303403"/>
                </a:cubicBezTo>
                <a:lnTo>
                  <a:pt x="140" y="1270384"/>
                </a:lnTo>
                <a:lnTo>
                  <a:pt x="140" y="1117291"/>
                </a:lnTo>
                <a:lnTo>
                  <a:pt x="140" y="964198"/>
                </a:lnTo>
                <a:lnTo>
                  <a:pt x="13042" y="955518"/>
                </a:lnTo>
                <a:cubicBezTo>
                  <a:pt x="232933" y="807586"/>
                  <a:pt x="815635" y="485194"/>
                  <a:pt x="906983" y="460913"/>
                </a:cubicBezTo>
                <a:cubicBezTo>
                  <a:pt x="934778" y="453527"/>
                  <a:pt x="964310" y="450559"/>
                  <a:pt x="991556" y="451822"/>
                </a:cubicBezTo>
                <a:close/>
                <a:moveTo>
                  <a:pt x="8145639" y="444329"/>
                </a:moveTo>
                <a:cubicBezTo>
                  <a:pt x="8161170" y="446076"/>
                  <a:pt x="8177637" y="450172"/>
                  <a:pt x="8199730" y="455602"/>
                </a:cubicBezTo>
                <a:cubicBezTo>
                  <a:pt x="8300638" y="480402"/>
                  <a:pt x="8415701" y="505133"/>
                  <a:pt x="8522261" y="524923"/>
                </a:cubicBezTo>
                <a:cubicBezTo>
                  <a:pt x="8626389" y="544261"/>
                  <a:pt x="8631058" y="538799"/>
                  <a:pt x="8417029" y="648277"/>
                </a:cubicBezTo>
                <a:cubicBezTo>
                  <a:pt x="8215410" y="751422"/>
                  <a:pt x="8204522" y="755082"/>
                  <a:pt x="8140749" y="741282"/>
                </a:cubicBezTo>
                <a:lnTo>
                  <a:pt x="8140773" y="741282"/>
                </a:lnTo>
                <a:cubicBezTo>
                  <a:pt x="8037727" y="718986"/>
                  <a:pt x="7744785" y="633886"/>
                  <a:pt x="7726993" y="621085"/>
                </a:cubicBezTo>
                <a:cubicBezTo>
                  <a:pt x="7700844" y="602243"/>
                  <a:pt x="7695044" y="605569"/>
                  <a:pt x="7904503" y="519351"/>
                </a:cubicBezTo>
                <a:cubicBezTo>
                  <a:pt x="8060878" y="454979"/>
                  <a:pt x="8099046" y="439088"/>
                  <a:pt x="8145639" y="444329"/>
                </a:cubicBezTo>
                <a:close/>
                <a:moveTo>
                  <a:pt x="7024914" y="425638"/>
                </a:moveTo>
                <a:cubicBezTo>
                  <a:pt x="7064210" y="425517"/>
                  <a:pt x="7073992" y="428224"/>
                  <a:pt x="7149021" y="460049"/>
                </a:cubicBezTo>
                <a:cubicBezTo>
                  <a:pt x="7234152" y="496159"/>
                  <a:pt x="7357448" y="545366"/>
                  <a:pt x="7426726" y="570886"/>
                </a:cubicBezTo>
                <a:cubicBezTo>
                  <a:pt x="7537809" y="611803"/>
                  <a:pt x="7537489" y="612782"/>
                  <a:pt x="7394459" y="669764"/>
                </a:cubicBezTo>
                <a:cubicBezTo>
                  <a:pt x="7342236" y="690564"/>
                  <a:pt x="7258334" y="724387"/>
                  <a:pt x="7208003" y="744926"/>
                </a:cubicBezTo>
                <a:cubicBezTo>
                  <a:pt x="7102254" y="788072"/>
                  <a:pt x="7076966" y="794160"/>
                  <a:pt x="7034744" y="786633"/>
                </a:cubicBezTo>
                <a:lnTo>
                  <a:pt x="7034744" y="786635"/>
                </a:lnTo>
                <a:cubicBezTo>
                  <a:pt x="7011226" y="782440"/>
                  <a:pt x="6962541" y="762429"/>
                  <a:pt x="6840449" y="706753"/>
                </a:cubicBezTo>
                <a:cubicBezTo>
                  <a:pt x="6652396" y="621003"/>
                  <a:pt x="6591571" y="589544"/>
                  <a:pt x="6587246" y="575816"/>
                </a:cubicBezTo>
                <a:cubicBezTo>
                  <a:pt x="6580856" y="555549"/>
                  <a:pt x="6576506" y="557197"/>
                  <a:pt x="6913095" y="452177"/>
                </a:cubicBezTo>
                <a:lnTo>
                  <a:pt x="6997881" y="425722"/>
                </a:lnTo>
                <a:close/>
                <a:moveTo>
                  <a:pt x="11108628" y="409684"/>
                </a:moveTo>
                <a:cubicBezTo>
                  <a:pt x="11102880" y="410879"/>
                  <a:pt x="11092694" y="413781"/>
                  <a:pt x="11076266" y="418766"/>
                </a:cubicBezTo>
                <a:cubicBezTo>
                  <a:pt x="11062060" y="423071"/>
                  <a:pt x="11044367" y="428369"/>
                  <a:pt x="11036945" y="430539"/>
                </a:cubicBezTo>
                <a:cubicBezTo>
                  <a:pt x="11029498" y="432709"/>
                  <a:pt x="11021215" y="435182"/>
                  <a:pt x="11018513" y="436038"/>
                </a:cubicBezTo>
                <a:cubicBezTo>
                  <a:pt x="10994256" y="443708"/>
                  <a:pt x="10986564" y="445833"/>
                  <a:pt x="10983050" y="445833"/>
                </a:cubicBezTo>
                <a:cubicBezTo>
                  <a:pt x="10980789" y="445833"/>
                  <a:pt x="10977889" y="446619"/>
                  <a:pt x="10976611" y="447580"/>
                </a:cubicBezTo>
                <a:cubicBezTo>
                  <a:pt x="10974104" y="449447"/>
                  <a:pt x="10848817" y="483171"/>
                  <a:pt x="10793645" y="496824"/>
                </a:cubicBezTo>
                <a:cubicBezTo>
                  <a:pt x="10775385" y="501340"/>
                  <a:pt x="10750514" y="507549"/>
                  <a:pt x="10738350" y="510622"/>
                </a:cubicBezTo>
                <a:cubicBezTo>
                  <a:pt x="10726185" y="513697"/>
                  <a:pt x="10714413" y="516211"/>
                  <a:pt x="10712176" y="516211"/>
                </a:cubicBezTo>
                <a:cubicBezTo>
                  <a:pt x="10706745" y="516211"/>
                  <a:pt x="10674404" y="547207"/>
                  <a:pt x="10590035" y="633306"/>
                </a:cubicBezTo>
                <a:cubicBezTo>
                  <a:pt x="10582539" y="640951"/>
                  <a:pt x="10533561" y="689730"/>
                  <a:pt x="10528965" y="694113"/>
                </a:cubicBezTo>
                <a:cubicBezTo>
                  <a:pt x="10478756" y="742099"/>
                  <a:pt x="10458260" y="765217"/>
                  <a:pt x="10467403" y="763567"/>
                </a:cubicBezTo>
                <a:cubicBezTo>
                  <a:pt x="10470450" y="763017"/>
                  <a:pt x="10484532" y="760429"/>
                  <a:pt x="10498737" y="757815"/>
                </a:cubicBezTo>
                <a:lnTo>
                  <a:pt x="10498737" y="757813"/>
                </a:lnTo>
                <a:cubicBezTo>
                  <a:pt x="10583203" y="742257"/>
                  <a:pt x="10749507" y="707113"/>
                  <a:pt x="10781357" y="698085"/>
                </a:cubicBezTo>
                <a:cubicBezTo>
                  <a:pt x="10784723" y="697127"/>
                  <a:pt x="10808070" y="691335"/>
                  <a:pt x="10833187" y="685214"/>
                </a:cubicBezTo>
                <a:lnTo>
                  <a:pt x="10878898" y="674084"/>
                </a:lnTo>
                <a:lnTo>
                  <a:pt x="10898313" y="652609"/>
                </a:lnTo>
                <a:cubicBezTo>
                  <a:pt x="10909003" y="640797"/>
                  <a:pt x="10919374" y="629249"/>
                  <a:pt x="10921364" y="626944"/>
                </a:cubicBezTo>
                <a:cubicBezTo>
                  <a:pt x="10923355" y="624639"/>
                  <a:pt x="10936135" y="610438"/>
                  <a:pt x="10949774" y="595385"/>
                </a:cubicBezTo>
                <a:cubicBezTo>
                  <a:pt x="10963413" y="580332"/>
                  <a:pt x="10981699" y="560098"/>
                  <a:pt x="10990398" y="550421"/>
                </a:cubicBezTo>
                <a:cubicBezTo>
                  <a:pt x="10999097" y="540744"/>
                  <a:pt x="11007060" y="532533"/>
                  <a:pt x="11008068" y="532176"/>
                </a:cubicBezTo>
                <a:cubicBezTo>
                  <a:pt x="11009075" y="531816"/>
                  <a:pt x="11009911" y="530733"/>
                  <a:pt x="11009911" y="529767"/>
                </a:cubicBezTo>
                <a:cubicBezTo>
                  <a:pt x="11009911" y="528799"/>
                  <a:pt x="11027335" y="508675"/>
                  <a:pt x="11048618" y="485043"/>
                </a:cubicBezTo>
                <a:cubicBezTo>
                  <a:pt x="11090913" y="438103"/>
                  <a:pt x="11111310" y="415068"/>
                  <a:pt x="11114358" y="410847"/>
                </a:cubicBezTo>
                <a:cubicBezTo>
                  <a:pt x="11115685" y="409002"/>
                  <a:pt x="11114376" y="408489"/>
                  <a:pt x="11108628" y="409684"/>
                </a:cubicBezTo>
                <a:close/>
                <a:moveTo>
                  <a:pt x="9184309" y="359234"/>
                </a:moveTo>
                <a:cubicBezTo>
                  <a:pt x="9174954" y="358973"/>
                  <a:pt x="9168786" y="358987"/>
                  <a:pt x="9168061" y="359338"/>
                </a:cubicBezTo>
                <a:cubicBezTo>
                  <a:pt x="9157986" y="364194"/>
                  <a:pt x="8920756" y="497227"/>
                  <a:pt x="8921371" y="497690"/>
                </a:cubicBezTo>
                <a:cubicBezTo>
                  <a:pt x="8923975" y="499704"/>
                  <a:pt x="9083939" y="513729"/>
                  <a:pt x="9155601" y="518227"/>
                </a:cubicBezTo>
                <a:cubicBezTo>
                  <a:pt x="9279340" y="525994"/>
                  <a:pt x="9266708" y="526739"/>
                  <a:pt x="9293225" y="510106"/>
                </a:cubicBezTo>
                <a:lnTo>
                  <a:pt x="9293201" y="510104"/>
                </a:lnTo>
                <a:cubicBezTo>
                  <a:pt x="9305366" y="502468"/>
                  <a:pt x="9360538" y="467513"/>
                  <a:pt x="9415809" y="432424"/>
                </a:cubicBezTo>
                <a:lnTo>
                  <a:pt x="9516274" y="368627"/>
                </a:lnTo>
                <a:lnTo>
                  <a:pt x="9471104" y="368233"/>
                </a:lnTo>
                <a:cubicBezTo>
                  <a:pt x="9403177" y="367640"/>
                  <a:pt x="9274916" y="363834"/>
                  <a:pt x="9219670" y="360774"/>
                </a:cubicBezTo>
                <a:cubicBezTo>
                  <a:pt x="9206202" y="360029"/>
                  <a:pt x="9193663" y="359494"/>
                  <a:pt x="9184309" y="359234"/>
                </a:cubicBezTo>
                <a:close/>
                <a:moveTo>
                  <a:pt x="5268750" y="345921"/>
                </a:moveTo>
                <a:lnTo>
                  <a:pt x="5268760" y="345923"/>
                </a:lnTo>
                <a:lnTo>
                  <a:pt x="5268539" y="345926"/>
                </a:lnTo>
                <a:close/>
                <a:moveTo>
                  <a:pt x="5881779" y="345500"/>
                </a:moveTo>
                <a:cubicBezTo>
                  <a:pt x="5878710" y="345894"/>
                  <a:pt x="5876075" y="346915"/>
                  <a:pt x="5876075" y="348278"/>
                </a:cubicBezTo>
                <a:cubicBezTo>
                  <a:pt x="5876075" y="349195"/>
                  <a:pt x="5874428" y="349438"/>
                  <a:pt x="5872388" y="348820"/>
                </a:cubicBezTo>
                <a:cubicBezTo>
                  <a:pt x="5870373" y="348200"/>
                  <a:pt x="5868702" y="348570"/>
                  <a:pt x="5868702" y="349641"/>
                </a:cubicBezTo>
                <a:cubicBezTo>
                  <a:pt x="5868702" y="350710"/>
                  <a:pt x="5867325" y="351465"/>
                  <a:pt x="5865630" y="351316"/>
                </a:cubicBezTo>
                <a:cubicBezTo>
                  <a:pt x="5860837" y="350892"/>
                  <a:pt x="5829381" y="358642"/>
                  <a:pt x="5829381" y="360245"/>
                </a:cubicBezTo>
                <a:cubicBezTo>
                  <a:pt x="5829381" y="361030"/>
                  <a:pt x="5827734" y="361167"/>
                  <a:pt x="5825694" y="360548"/>
                </a:cubicBezTo>
                <a:cubicBezTo>
                  <a:pt x="5823680" y="359930"/>
                  <a:pt x="5822008" y="360450"/>
                  <a:pt x="5822008" y="361703"/>
                </a:cubicBezTo>
                <a:cubicBezTo>
                  <a:pt x="5822008" y="362956"/>
                  <a:pt x="5820828" y="363402"/>
                  <a:pt x="5819379" y="362694"/>
                </a:cubicBezTo>
                <a:cubicBezTo>
                  <a:pt x="5817953" y="361985"/>
                  <a:pt x="5815102" y="363032"/>
                  <a:pt x="5813062" y="365023"/>
                </a:cubicBezTo>
                <a:cubicBezTo>
                  <a:pt x="5811023" y="367011"/>
                  <a:pt x="5810163" y="367390"/>
                  <a:pt x="5811170" y="365863"/>
                </a:cubicBezTo>
                <a:cubicBezTo>
                  <a:pt x="5812424" y="363957"/>
                  <a:pt x="5811908" y="363408"/>
                  <a:pt x="5809499" y="364110"/>
                </a:cubicBezTo>
                <a:cubicBezTo>
                  <a:pt x="5807607" y="364673"/>
                  <a:pt x="5796646" y="367531"/>
                  <a:pt x="5785144" y="370461"/>
                </a:cubicBezTo>
                <a:cubicBezTo>
                  <a:pt x="5773668" y="373392"/>
                  <a:pt x="5762609" y="376303"/>
                  <a:pt x="5760569" y="376932"/>
                </a:cubicBezTo>
                <a:cubicBezTo>
                  <a:pt x="5756047" y="378334"/>
                  <a:pt x="5756243" y="378291"/>
                  <a:pt x="5746438" y="380146"/>
                </a:cubicBezTo>
                <a:cubicBezTo>
                  <a:pt x="5742039" y="380977"/>
                  <a:pt x="5738450" y="382248"/>
                  <a:pt x="5738450" y="382967"/>
                </a:cubicBezTo>
                <a:cubicBezTo>
                  <a:pt x="5738450" y="383688"/>
                  <a:pt x="5735452" y="384418"/>
                  <a:pt x="5731766" y="384588"/>
                </a:cubicBezTo>
                <a:cubicBezTo>
                  <a:pt x="5728104" y="384758"/>
                  <a:pt x="5724713" y="385808"/>
                  <a:pt x="5724246" y="386922"/>
                </a:cubicBezTo>
                <a:cubicBezTo>
                  <a:pt x="5723779" y="388034"/>
                  <a:pt x="5721813" y="388462"/>
                  <a:pt x="5719871" y="387870"/>
                </a:cubicBezTo>
                <a:cubicBezTo>
                  <a:pt x="5717930" y="387278"/>
                  <a:pt x="5716333" y="387819"/>
                  <a:pt x="5716333" y="389072"/>
                </a:cubicBezTo>
                <a:cubicBezTo>
                  <a:pt x="5716333" y="390326"/>
                  <a:pt x="5715399" y="390898"/>
                  <a:pt x="5714293" y="390343"/>
                </a:cubicBezTo>
                <a:cubicBezTo>
                  <a:pt x="5711417" y="388940"/>
                  <a:pt x="5694214" y="393340"/>
                  <a:pt x="5694214" y="395475"/>
                </a:cubicBezTo>
                <a:cubicBezTo>
                  <a:pt x="5694214" y="396433"/>
                  <a:pt x="5693256" y="396742"/>
                  <a:pt x="5692076" y="396159"/>
                </a:cubicBezTo>
                <a:cubicBezTo>
                  <a:pt x="5689889" y="395090"/>
                  <a:pt x="5666985" y="400546"/>
                  <a:pt x="5664723" y="402673"/>
                </a:cubicBezTo>
                <a:cubicBezTo>
                  <a:pt x="5664060" y="403308"/>
                  <a:pt x="5661210" y="404010"/>
                  <a:pt x="5658408" y="404231"/>
                </a:cubicBezTo>
                <a:cubicBezTo>
                  <a:pt x="5655606" y="404454"/>
                  <a:pt x="5650076" y="405699"/>
                  <a:pt x="5646120" y="406999"/>
                </a:cubicBezTo>
                <a:cubicBezTo>
                  <a:pt x="5637862" y="409715"/>
                  <a:pt x="5638919" y="409451"/>
                  <a:pt x="5628450" y="411429"/>
                </a:cubicBezTo>
                <a:cubicBezTo>
                  <a:pt x="5624051" y="412262"/>
                  <a:pt x="5620905" y="413531"/>
                  <a:pt x="5621446" y="414250"/>
                </a:cubicBezTo>
                <a:cubicBezTo>
                  <a:pt x="5622011" y="414970"/>
                  <a:pt x="5619135" y="415656"/>
                  <a:pt x="5615081" y="415777"/>
                </a:cubicBezTo>
                <a:cubicBezTo>
                  <a:pt x="5611001" y="415896"/>
                  <a:pt x="5606971" y="416776"/>
                  <a:pt x="5606086" y="417732"/>
                </a:cubicBezTo>
                <a:cubicBezTo>
                  <a:pt x="5605226" y="418686"/>
                  <a:pt x="5603407" y="419468"/>
                  <a:pt x="5602055" y="419468"/>
                </a:cubicBezTo>
                <a:cubicBezTo>
                  <a:pt x="5597362" y="419468"/>
                  <a:pt x="5576251" y="424872"/>
                  <a:pt x="5576251" y="426076"/>
                </a:cubicBezTo>
                <a:cubicBezTo>
                  <a:pt x="5576251" y="426743"/>
                  <a:pt x="5573351" y="427421"/>
                  <a:pt x="5569788" y="427585"/>
                </a:cubicBezTo>
                <a:cubicBezTo>
                  <a:pt x="5566224" y="427749"/>
                  <a:pt x="5562636" y="428629"/>
                  <a:pt x="5561801" y="429540"/>
                </a:cubicBezTo>
                <a:cubicBezTo>
                  <a:pt x="5560965" y="430451"/>
                  <a:pt x="5557525" y="431444"/>
                  <a:pt x="5554133" y="431743"/>
                </a:cubicBezTo>
                <a:cubicBezTo>
                  <a:pt x="5550767" y="432044"/>
                  <a:pt x="5547646" y="433094"/>
                  <a:pt x="5547227" y="434078"/>
                </a:cubicBezTo>
                <a:cubicBezTo>
                  <a:pt x="5546785" y="435061"/>
                  <a:pt x="5544868" y="435382"/>
                  <a:pt x="5542926" y="434789"/>
                </a:cubicBezTo>
                <a:cubicBezTo>
                  <a:pt x="5540985" y="434197"/>
                  <a:pt x="5539387" y="434738"/>
                  <a:pt x="5539387" y="435992"/>
                </a:cubicBezTo>
                <a:cubicBezTo>
                  <a:pt x="5539387" y="437245"/>
                  <a:pt x="5538380" y="437772"/>
                  <a:pt x="5537127" y="437164"/>
                </a:cubicBezTo>
                <a:cubicBezTo>
                  <a:pt x="5535899" y="436555"/>
                  <a:pt x="5531745" y="437088"/>
                  <a:pt x="5527911" y="438351"/>
                </a:cubicBezTo>
                <a:cubicBezTo>
                  <a:pt x="5524101" y="439612"/>
                  <a:pt x="5520120" y="440719"/>
                  <a:pt x="5519112" y="440809"/>
                </a:cubicBezTo>
                <a:cubicBezTo>
                  <a:pt x="5514910" y="441182"/>
                  <a:pt x="5516532" y="443514"/>
                  <a:pt x="5525256" y="449602"/>
                </a:cubicBezTo>
                <a:cubicBezTo>
                  <a:pt x="5530319" y="453142"/>
                  <a:pt x="5534472" y="455391"/>
                  <a:pt x="5534472" y="454597"/>
                </a:cubicBezTo>
                <a:cubicBezTo>
                  <a:pt x="5534472" y="453801"/>
                  <a:pt x="5536807" y="455518"/>
                  <a:pt x="5539658" y="458407"/>
                </a:cubicBezTo>
                <a:cubicBezTo>
                  <a:pt x="5542533" y="461297"/>
                  <a:pt x="5545434" y="463205"/>
                  <a:pt x="5546146" y="462645"/>
                </a:cubicBezTo>
                <a:cubicBezTo>
                  <a:pt x="5546834" y="462088"/>
                  <a:pt x="5549611" y="463848"/>
                  <a:pt x="5552290" y="466555"/>
                </a:cubicBezTo>
                <a:cubicBezTo>
                  <a:pt x="5554969" y="469265"/>
                  <a:pt x="5557721" y="471024"/>
                  <a:pt x="5558435" y="470465"/>
                </a:cubicBezTo>
                <a:cubicBezTo>
                  <a:pt x="5559122" y="469908"/>
                  <a:pt x="5561850" y="471630"/>
                  <a:pt x="5564479" y="474291"/>
                </a:cubicBezTo>
                <a:cubicBezTo>
                  <a:pt x="5567109" y="476954"/>
                  <a:pt x="5570279" y="478631"/>
                  <a:pt x="5571533" y="478019"/>
                </a:cubicBezTo>
                <a:cubicBezTo>
                  <a:pt x="5572786" y="477409"/>
                  <a:pt x="5573793" y="477892"/>
                  <a:pt x="5573793" y="479094"/>
                </a:cubicBezTo>
                <a:cubicBezTo>
                  <a:pt x="5573793" y="480297"/>
                  <a:pt x="5575071" y="480653"/>
                  <a:pt x="5576621" y="479884"/>
                </a:cubicBezTo>
                <a:cubicBezTo>
                  <a:pt x="5578340" y="479044"/>
                  <a:pt x="5578807" y="479347"/>
                  <a:pt x="5577799" y="480649"/>
                </a:cubicBezTo>
                <a:cubicBezTo>
                  <a:pt x="5576128" y="482797"/>
                  <a:pt x="5585467" y="488167"/>
                  <a:pt x="5589326" y="487282"/>
                </a:cubicBezTo>
                <a:cubicBezTo>
                  <a:pt x="5590456" y="487026"/>
                  <a:pt x="5590702" y="487675"/>
                  <a:pt x="5589891" y="488723"/>
                </a:cubicBezTo>
                <a:cubicBezTo>
                  <a:pt x="5588072" y="491067"/>
                  <a:pt x="5596969" y="495139"/>
                  <a:pt x="5599673" y="493200"/>
                </a:cubicBezTo>
                <a:cubicBezTo>
                  <a:pt x="5600728" y="492431"/>
                  <a:pt x="5600900" y="492787"/>
                  <a:pt x="5600041" y="493991"/>
                </a:cubicBezTo>
                <a:cubicBezTo>
                  <a:pt x="5599157" y="495231"/>
                  <a:pt x="5605054" y="500284"/>
                  <a:pt x="5613655" y="505660"/>
                </a:cubicBezTo>
                <a:cubicBezTo>
                  <a:pt x="5621987" y="510874"/>
                  <a:pt x="5627909" y="513848"/>
                  <a:pt x="5626779" y="512268"/>
                </a:cubicBezTo>
                <a:cubicBezTo>
                  <a:pt x="5625673" y="510689"/>
                  <a:pt x="5628303" y="512475"/>
                  <a:pt x="5632627" y="516239"/>
                </a:cubicBezTo>
                <a:cubicBezTo>
                  <a:pt x="5636953" y="520002"/>
                  <a:pt x="5639804" y="521992"/>
                  <a:pt x="5638968" y="520659"/>
                </a:cubicBezTo>
                <a:cubicBezTo>
                  <a:pt x="5637961" y="519071"/>
                  <a:pt x="5638748" y="518637"/>
                  <a:pt x="5641229" y="519398"/>
                </a:cubicBezTo>
                <a:cubicBezTo>
                  <a:pt x="5643318" y="520037"/>
                  <a:pt x="5644523" y="521228"/>
                  <a:pt x="5643883" y="522047"/>
                </a:cubicBezTo>
                <a:cubicBezTo>
                  <a:pt x="5643244" y="522866"/>
                  <a:pt x="5645087" y="525192"/>
                  <a:pt x="5648012" y="527218"/>
                </a:cubicBezTo>
                <a:cubicBezTo>
                  <a:pt x="5651551" y="529701"/>
                  <a:pt x="5652682" y="529945"/>
                  <a:pt x="5651428" y="527968"/>
                </a:cubicBezTo>
                <a:cubicBezTo>
                  <a:pt x="5650396" y="526356"/>
                  <a:pt x="5651576" y="526958"/>
                  <a:pt x="5654058" y="529306"/>
                </a:cubicBezTo>
                <a:cubicBezTo>
                  <a:pt x="5661258" y="536113"/>
                  <a:pt x="5687308" y="551426"/>
                  <a:pt x="5689693" y="550251"/>
                </a:cubicBezTo>
                <a:cubicBezTo>
                  <a:pt x="5690897" y="549663"/>
                  <a:pt x="5691585" y="550040"/>
                  <a:pt x="5691191" y="551086"/>
                </a:cubicBezTo>
                <a:cubicBezTo>
                  <a:pt x="5690823" y="552134"/>
                  <a:pt x="5691634" y="553240"/>
                  <a:pt x="5692985" y="553545"/>
                </a:cubicBezTo>
                <a:cubicBezTo>
                  <a:pt x="5694337" y="553848"/>
                  <a:pt x="5697458" y="556136"/>
                  <a:pt x="5699916" y="558628"/>
                </a:cubicBezTo>
                <a:cubicBezTo>
                  <a:pt x="5704438" y="563197"/>
                  <a:pt x="5710754" y="565089"/>
                  <a:pt x="5707485" y="560900"/>
                </a:cubicBezTo>
                <a:cubicBezTo>
                  <a:pt x="5706404" y="559490"/>
                  <a:pt x="5706822" y="559174"/>
                  <a:pt x="5708616" y="560057"/>
                </a:cubicBezTo>
                <a:cubicBezTo>
                  <a:pt x="5710213" y="560835"/>
                  <a:pt x="5710926" y="562214"/>
                  <a:pt x="5710213" y="563119"/>
                </a:cubicBezTo>
                <a:cubicBezTo>
                  <a:pt x="5708567" y="565232"/>
                  <a:pt x="5728670" y="577054"/>
                  <a:pt x="5731521" y="575652"/>
                </a:cubicBezTo>
                <a:cubicBezTo>
                  <a:pt x="5732700" y="575071"/>
                  <a:pt x="5733364" y="575443"/>
                  <a:pt x="5732970" y="576479"/>
                </a:cubicBezTo>
                <a:cubicBezTo>
                  <a:pt x="5732135" y="578835"/>
                  <a:pt x="5795394" y="617920"/>
                  <a:pt x="5797997" y="616643"/>
                </a:cubicBezTo>
                <a:cubicBezTo>
                  <a:pt x="5799030" y="616129"/>
                  <a:pt x="5799890" y="616565"/>
                  <a:pt x="5799890" y="617611"/>
                </a:cubicBezTo>
                <a:cubicBezTo>
                  <a:pt x="5799890" y="620333"/>
                  <a:pt x="5819870" y="631656"/>
                  <a:pt x="5822451" y="630391"/>
                </a:cubicBezTo>
                <a:cubicBezTo>
                  <a:pt x="5823630" y="629810"/>
                  <a:pt x="5824294" y="630060"/>
                  <a:pt x="5823925" y="630946"/>
                </a:cubicBezTo>
                <a:cubicBezTo>
                  <a:pt x="5823532" y="631832"/>
                  <a:pt x="5823949" y="632557"/>
                  <a:pt x="5824810" y="632557"/>
                </a:cubicBezTo>
                <a:cubicBezTo>
                  <a:pt x="5825670" y="632557"/>
                  <a:pt x="5828668" y="634756"/>
                  <a:pt x="5831470" y="637444"/>
                </a:cubicBezTo>
                <a:cubicBezTo>
                  <a:pt x="5834296" y="640132"/>
                  <a:pt x="5836630" y="641575"/>
                  <a:pt x="5836679" y="640650"/>
                </a:cubicBezTo>
                <a:cubicBezTo>
                  <a:pt x="5836704" y="639724"/>
                  <a:pt x="5839039" y="641043"/>
                  <a:pt x="5841866" y="643583"/>
                </a:cubicBezTo>
                <a:cubicBezTo>
                  <a:pt x="5844666" y="646120"/>
                  <a:pt x="5846290" y="646877"/>
                  <a:pt x="5845453" y="645264"/>
                </a:cubicBezTo>
                <a:cubicBezTo>
                  <a:pt x="5844520" y="643469"/>
                  <a:pt x="5845158" y="643659"/>
                  <a:pt x="5847100" y="645753"/>
                </a:cubicBezTo>
                <a:cubicBezTo>
                  <a:pt x="5850565" y="649534"/>
                  <a:pt x="5855309" y="650531"/>
                  <a:pt x="5852482" y="646887"/>
                </a:cubicBezTo>
                <a:lnTo>
                  <a:pt x="5852507" y="646883"/>
                </a:lnTo>
                <a:cubicBezTo>
                  <a:pt x="5851302" y="645344"/>
                  <a:pt x="5852065" y="645004"/>
                  <a:pt x="5854817" y="645843"/>
                </a:cubicBezTo>
                <a:cubicBezTo>
                  <a:pt x="5857077" y="646531"/>
                  <a:pt x="5858921" y="646267"/>
                  <a:pt x="5858921" y="645260"/>
                </a:cubicBezTo>
                <a:cubicBezTo>
                  <a:pt x="5858921" y="644251"/>
                  <a:pt x="5860739" y="643989"/>
                  <a:pt x="5863000" y="644676"/>
                </a:cubicBezTo>
                <a:cubicBezTo>
                  <a:pt x="5865237" y="645362"/>
                  <a:pt x="5866466" y="645116"/>
                  <a:pt x="5865703" y="644126"/>
                </a:cubicBezTo>
                <a:cubicBezTo>
                  <a:pt x="5864918" y="643137"/>
                  <a:pt x="5867130" y="642191"/>
                  <a:pt x="5870594" y="642027"/>
                </a:cubicBezTo>
                <a:cubicBezTo>
                  <a:pt x="5874060" y="641861"/>
                  <a:pt x="5877893" y="640302"/>
                  <a:pt x="5879097" y="638564"/>
                </a:cubicBezTo>
                <a:cubicBezTo>
                  <a:pt x="5880326" y="636825"/>
                  <a:pt x="5882366" y="635915"/>
                  <a:pt x="5883644" y="636543"/>
                </a:cubicBezTo>
                <a:cubicBezTo>
                  <a:pt x="5886765" y="638078"/>
                  <a:pt x="5903206" y="633239"/>
                  <a:pt x="5901658" y="631241"/>
                </a:cubicBezTo>
                <a:cubicBezTo>
                  <a:pt x="5900994" y="630375"/>
                  <a:pt x="5902322" y="630244"/>
                  <a:pt x="5904657" y="630952"/>
                </a:cubicBezTo>
                <a:cubicBezTo>
                  <a:pt x="5907728" y="631894"/>
                  <a:pt x="5908318" y="631546"/>
                  <a:pt x="5906843" y="629650"/>
                </a:cubicBezTo>
                <a:cubicBezTo>
                  <a:pt x="5905639" y="628082"/>
                  <a:pt x="5905811" y="627533"/>
                  <a:pt x="5907285" y="628256"/>
                </a:cubicBezTo>
                <a:cubicBezTo>
                  <a:pt x="5910580" y="629875"/>
                  <a:pt x="5927855" y="625519"/>
                  <a:pt x="5926283" y="623472"/>
                </a:cubicBezTo>
                <a:cubicBezTo>
                  <a:pt x="5925571" y="622577"/>
                  <a:pt x="5926897" y="622424"/>
                  <a:pt x="5929232" y="623132"/>
                </a:cubicBezTo>
                <a:cubicBezTo>
                  <a:pt x="5932304" y="624074"/>
                  <a:pt x="5932894" y="623726"/>
                  <a:pt x="5931420" y="621830"/>
                </a:cubicBezTo>
                <a:cubicBezTo>
                  <a:pt x="5930067" y="620082"/>
                  <a:pt x="5930362" y="619707"/>
                  <a:pt x="5932328" y="620675"/>
                </a:cubicBezTo>
                <a:cubicBezTo>
                  <a:pt x="5935892" y="622422"/>
                  <a:pt x="5982119" y="608175"/>
                  <a:pt x="5980349" y="605881"/>
                </a:cubicBezTo>
                <a:cubicBezTo>
                  <a:pt x="5979637" y="604984"/>
                  <a:pt x="5980792" y="604775"/>
                  <a:pt x="5982880" y="605414"/>
                </a:cubicBezTo>
                <a:cubicBezTo>
                  <a:pt x="5984994" y="606055"/>
                  <a:pt x="5986689" y="605557"/>
                  <a:pt x="5986689" y="604300"/>
                </a:cubicBezTo>
                <a:cubicBezTo>
                  <a:pt x="5986689" y="603045"/>
                  <a:pt x="5987697" y="602513"/>
                  <a:pt x="5988926" y="603115"/>
                </a:cubicBezTo>
                <a:cubicBezTo>
                  <a:pt x="5991728" y="604488"/>
                  <a:pt x="6018638" y="596429"/>
                  <a:pt x="6018638" y="594220"/>
                </a:cubicBezTo>
                <a:cubicBezTo>
                  <a:pt x="6018638" y="593329"/>
                  <a:pt x="6020481" y="593161"/>
                  <a:pt x="6022742" y="593847"/>
                </a:cubicBezTo>
                <a:cubicBezTo>
                  <a:pt x="6025495" y="594685"/>
                  <a:pt x="6026257" y="594345"/>
                  <a:pt x="6025052" y="592809"/>
                </a:cubicBezTo>
                <a:cubicBezTo>
                  <a:pt x="6023258" y="590502"/>
                  <a:pt x="6026011" y="589771"/>
                  <a:pt x="6033998" y="590418"/>
                </a:cubicBezTo>
                <a:cubicBezTo>
                  <a:pt x="6036381" y="590609"/>
                  <a:pt x="6038298" y="589831"/>
                  <a:pt x="6038298" y="588690"/>
                </a:cubicBezTo>
                <a:cubicBezTo>
                  <a:pt x="6038298" y="587546"/>
                  <a:pt x="6039135" y="586715"/>
                  <a:pt x="6040142" y="586842"/>
                </a:cubicBezTo>
                <a:cubicBezTo>
                  <a:pt x="6046236" y="587606"/>
                  <a:pt x="6050685" y="586355"/>
                  <a:pt x="6049112" y="584324"/>
                </a:cubicBezTo>
                <a:cubicBezTo>
                  <a:pt x="6047908" y="582786"/>
                  <a:pt x="6048670" y="582445"/>
                  <a:pt x="6051422" y="583284"/>
                </a:cubicBezTo>
                <a:cubicBezTo>
                  <a:pt x="6056755" y="584909"/>
                  <a:pt x="6063316" y="582877"/>
                  <a:pt x="6061252" y="580238"/>
                </a:cubicBezTo>
                <a:cubicBezTo>
                  <a:pt x="6060318" y="579038"/>
                  <a:pt x="6060859" y="578768"/>
                  <a:pt x="6062530" y="579589"/>
                </a:cubicBezTo>
                <a:cubicBezTo>
                  <a:pt x="6067027" y="581808"/>
                  <a:pt x="6082854" y="576565"/>
                  <a:pt x="6079979" y="573806"/>
                </a:cubicBezTo>
                <a:cubicBezTo>
                  <a:pt x="6078209" y="572113"/>
                  <a:pt x="6079856" y="571656"/>
                  <a:pt x="6086246" y="572059"/>
                </a:cubicBezTo>
                <a:cubicBezTo>
                  <a:pt x="6091431" y="572387"/>
                  <a:pt x="6094282" y="571838"/>
                  <a:pt x="6093373" y="570678"/>
                </a:cubicBezTo>
                <a:cubicBezTo>
                  <a:pt x="6092562" y="569621"/>
                  <a:pt x="6093373" y="568980"/>
                  <a:pt x="6095192" y="569253"/>
                </a:cubicBezTo>
                <a:cubicBezTo>
                  <a:pt x="6100647" y="570072"/>
                  <a:pt x="6114483" y="566901"/>
                  <a:pt x="6114483" y="564835"/>
                </a:cubicBezTo>
                <a:cubicBezTo>
                  <a:pt x="6114483" y="563781"/>
                  <a:pt x="6115589" y="563465"/>
                  <a:pt x="6116941" y="564129"/>
                </a:cubicBezTo>
                <a:cubicBezTo>
                  <a:pt x="6118292" y="564794"/>
                  <a:pt x="6119398" y="564354"/>
                  <a:pt x="6119398" y="563152"/>
                </a:cubicBezTo>
                <a:cubicBezTo>
                  <a:pt x="6119398" y="561950"/>
                  <a:pt x="6120382" y="561449"/>
                  <a:pt x="6121586" y="562039"/>
                </a:cubicBezTo>
                <a:cubicBezTo>
                  <a:pt x="6123625" y="563040"/>
                  <a:pt x="6148644" y="555840"/>
                  <a:pt x="6151347" y="553469"/>
                </a:cubicBezTo>
                <a:cubicBezTo>
                  <a:pt x="6152035" y="552881"/>
                  <a:pt x="6153681" y="552386"/>
                  <a:pt x="6155033" y="552370"/>
                </a:cubicBezTo>
                <a:cubicBezTo>
                  <a:pt x="6162086" y="552288"/>
                  <a:pt x="6183172" y="544992"/>
                  <a:pt x="6181722" y="543137"/>
                </a:cubicBezTo>
                <a:cubicBezTo>
                  <a:pt x="6180764" y="541898"/>
                  <a:pt x="6181256" y="541612"/>
                  <a:pt x="6182927" y="542437"/>
                </a:cubicBezTo>
                <a:cubicBezTo>
                  <a:pt x="6184499" y="543205"/>
                  <a:pt x="6187154" y="543147"/>
                  <a:pt x="6188825" y="542308"/>
                </a:cubicBezTo>
                <a:cubicBezTo>
                  <a:pt x="6190520" y="541467"/>
                  <a:pt x="6194084" y="540515"/>
                  <a:pt x="6196713" y="540187"/>
                </a:cubicBezTo>
                <a:cubicBezTo>
                  <a:pt x="6199368" y="539860"/>
                  <a:pt x="6202120" y="538818"/>
                  <a:pt x="6202857" y="537874"/>
                </a:cubicBezTo>
                <a:cubicBezTo>
                  <a:pt x="6204258" y="536076"/>
                  <a:pt x="6205487" y="535782"/>
                  <a:pt x="6211557" y="535782"/>
                </a:cubicBezTo>
                <a:cubicBezTo>
                  <a:pt x="6213597" y="535782"/>
                  <a:pt x="6215243" y="534850"/>
                  <a:pt x="6215243" y="533712"/>
                </a:cubicBezTo>
                <a:cubicBezTo>
                  <a:pt x="6215243" y="532572"/>
                  <a:pt x="6214138" y="532189"/>
                  <a:pt x="6212786" y="532858"/>
                </a:cubicBezTo>
                <a:cubicBezTo>
                  <a:pt x="6211409" y="533526"/>
                  <a:pt x="6209640" y="532699"/>
                  <a:pt x="6208829" y="531018"/>
                </a:cubicBezTo>
                <a:cubicBezTo>
                  <a:pt x="6208092" y="529337"/>
                  <a:pt x="6205880" y="527968"/>
                  <a:pt x="6204160" y="527968"/>
                </a:cubicBezTo>
                <a:cubicBezTo>
                  <a:pt x="6202415" y="527968"/>
                  <a:pt x="6200326" y="526594"/>
                  <a:pt x="6199515" y="524913"/>
                </a:cubicBezTo>
                <a:cubicBezTo>
                  <a:pt x="6198704" y="523232"/>
                  <a:pt x="6197008" y="522369"/>
                  <a:pt x="6195730" y="522999"/>
                </a:cubicBezTo>
                <a:cubicBezTo>
                  <a:pt x="6194452" y="523626"/>
                  <a:pt x="6192511" y="522866"/>
                  <a:pt x="6191405" y="521306"/>
                </a:cubicBezTo>
                <a:cubicBezTo>
                  <a:pt x="6190324" y="519748"/>
                  <a:pt x="6188309" y="518211"/>
                  <a:pt x="6186957" y="517895"/>
                </a:cubicBezTo>
                <a:cubicBezTo>
                  <a:pt x="6185605" y="517578"/>
                  <a:pt x="6181919" y="515535"/>
                  <a:pt x="6178773" y="513357"/>
                </a:cubicBezTo>
                <a:cubicBezTo>
                  <a:pt x="6175628" y="511179"/>
                  <a:pt x="6172850" y="509778"/>
                  <a:pt x="6172630" y="510245"/>
                </a:cubicBezTo>
                <a:cubicBezTo>
                  <a:pt x="6172408" y="510712"/>
                  <a:pt x="6169016" y="508732"/>
                  <a:pt x="6165085" y="505846"/>
                </a:cubicBezTo>
                <a:cubicBezTo>
                  <a:pt x="6161177" y="502961"/>
                  <a:pt x="6156459" y="500599"/>
                  <a:pt x="6154566" y="500599"/>
                </a:cubicBezTo>
                <a:cubicBezTo>
                  <a:pt x="6152698" y="500599"/>
                  <a:pt x="6150536" y="499279"/>
                  <a:pt x="6149749" y="497667"/>
                </a:cubicBezTo>
                <a:cubicBezTo>
                  <a:pt x="6148987" y="496054"/>
                  <a:pt x="6146800" y="494734"/>
                  <a:pt x="6144908" y="494734"/>
                </a:cubicBezTo>
                <a:cubicBezTo>
                  <a:pt x="6143040" y="494734"/>
                  <a:pt x="6141492" y="493854"/>
                  <a:pt x="6141492" y="492779"/>
                </a:cubicBezTo>
                <a:cubicBezTo>
                  <a:pt x="6141492" y="491704"/>
                  <a:pt x="6139796" y="490824"/>
                  <a:pt x="6137732" y="490824"/>
                </a:cubicBezTo>
                <a:cubicBezTo>
                  <a:pt x="6135668" y="490824"/>
                  <a:pt x="6133333" y="489505"/>
                  <a:pt x="6132546" y="487892"/>
                </a:cubicBezTo>
                <a:cubicBezTo>
                  <a:pt x="6131784" y="486279"/>
                  <a:pt x="6129597" y="484959"/>
                  <a:pt x="6127705" y="484959"/>
                </a:cubicBezTo>
                <a:cubicBezTo>
                  <a:pt x="6125837" y="484959"/>
                  <a:pt x="6124289" y="484080"/>
                  <a:pt x="6124289" y="483004"/>
                </a:cubicBezTo>
                <a:cubicBezTo>
                  <a:pt x="6124289" y="481929"/>
                  <a:pt x="6123035" y="481049"/>
                  <a:pt x="6121487" y="481049"/>
                </a:cubicBezTo>
                <a:cubicBezTo>
                  <a:pt x="6119939" y="481049"/>
                  <a:pt x="6117113" y="479511"/>
                  <a:pt x="6115171" y="477628"/>
                </a:cubicBezTo>
                <a:cubicBezTo>
                  <a:pt x="6113058" y="475576"/>
                  <a:pt x="6112370" y="475380"/>
                  <a:pt x="6113451" y="477139"/>
                </a:cubicBezTo>
                <a:cubicBezTo>
                  <a:pt x="6114458" y="478752"/>
                  <a:pt x="6111092" y="476717"/>
                  <a:pt x="6105980" y="472616"/>
                </a:cubicBezTo>
                <a:cubicBezTo>
                  <a:pt x="6100524" y="468229"/>
                  <a:pt x="6095265" y="465603"/>
                  <a:pt x="6093176" y="466239"/>
                </a:cubicBezTo>
                <a:cubicBezTo>
                  <a:pt x="6091235" y="466833"/>
                  <a:pt x="6090276" y="466483"/>
                  <a:pt x="6091062" y="465461"/>
                </a:cubicBezTo>
                <a:cubicBezTo>
                  <a:pt x="6091874" y="464438"/>
                  <a:pt x="6087770" y="461158"/>
                  <a:pt x="6081994" y="458171"/>
                </a:cubicBezTo>
                <a:cubicBezTo>
                  <a:pt x="6076195" y="455183"/>
                  <a:pt x="6070910" y="452292"/>
                  <a:pt x="6070222" y="451743"/>
                </a:cubicBezTo>
                <a:cubicBezTo>
                  <a:pt x="6065307" y="447754"/>
                  <a:pt x="6057469" y="443426"/>
                  <a:pt x="6059040" y="445575"/>
                </a:cubicBezTo>
                <a:cubicBezTo>
                  <a:pt x="6062064" y="449657"/>
                  <a:pt x="6050095" y="442975"/>
                  <a:pt x="6045720" y="438130"/>
                </a:cubicBezTo>
                <a:cubicBezTo>
                  <a:pt x="6043730" y="435931"/>
                  <a:pt x="6040805" y="434130"/>
                  <a:pt x="6039233" y="434130"/>
                </a:cubicBezTo>
                <a:cubicBezTo>
                  <a:pt x="6037635" y="434130"/>
                  <a:pt x="6035718" y="432811"/>
                  <a:pt x="6034933" y="431198"/>
                </a:cubicBezTo>
                <a:cubicBezTo>
                  <a:pt x="6034145" y="429585"/>
                  <a:pt x="6032228" y="428265"/>
                  <a:pt x="6030632" y="428265"/>
                </a:cubicBezTo>
                <a:cubicBezTo>
                  <a:pt x="6029058" y="428265"/>
                  <a:pt x="6026183" y="426727"/>
                  <a:pt x="6024241" y="424844"/>
                </a:cubicBezTo>
                <a:cubicBezTo>
                  <a:pt x="6021931" y="422604"/>
                  <a:pt x="6021268" y="422434"/>
                  <a:pt x="6022300" y="424356"/>
                </a:cubicBezTo>
                <a:cubicBezTo>
                  <a:pt x="6023160" y="425968"/>
                  <a:pt x="6021268" y="424870"/>
                  <a:pt x="6018097" y="421912"/>
                </a:cubicBezTo>
                <a:cubicBezTo>
                  <a:pt x="6014903" y="418956"/>
                  <a:pt x="6011339" y="416536"/>
                  <a:pt x="6010184" y="416536"/>
                </a:cubicBezTo>
                <a:cubicBezTo>
                  <a:pt x="6009029" y="416536"/>
                  <a:pt x="6006522" y="414997"/>
                  <a:pt x="6004581" y="413115"/>
                </a:cubicBezTo>
                <a:cubicBezTo>
                  <a:pt x="6002443" y="411054"/>
                  <a:pt x="6001756" y="410860"/>
                  <a:pt x="6002860" y="412626"/>
                </a:cubicBezTo>
                <a:cubicBezTo>
                  <a:pt x="6003843" y="414239"/>
                  <a:pt x="6000428" y="412266"/>
                  <a:pt x="5995266" y="408245"/>
                </a:cubicBezTo>
                <a:cubicBezTo>
                  <a:pt x="5987451" y="402145"/>
                  <a:pt x="5985265" y="401334"/>
                  <a:pt x="5982119" y="403357"/>
                </a:cubicBezTo>
                <a:cubicBezTo>
                  <a:pt x="5979612" y="404974"/>
                  <a:pt x="5978924" y="405025"/>
                  <a:pt x="5980054" y="403514"/>
                </a:cubicBezTo>
                <a:cubicBezTo>
                  <a:pt x="5981726" y="401293"/>
                  <a:pt x="5968848" y="389917"/>
                  <a:pt x="5965161" y="390369"/>
                </a:cubicBezTo>
                <a:cubicBezTo>
                  <a:pt x="5964155" y="390492"/>
                  <a:pt x="5961426" y="388848"/>
                  <a:pt x="5959091" y="386715"/>
                </a:cubicBezTo>
                <a:cubicBezTo>
                  <a:pt x="5956610" y="384437"/>
                  <a:pt x="5953267" y="383327"/>
                  <a:pt x="5950981" y="384025"/>
                </a:cubicBezTo>
                <a:cubicBezTo>
                  <a:pt x="5948745" y="384711"/>
                  <a:pt x="5947713" y="384394"/>
                  <a:pt x="5948597" y="383280"/>
                </a:cubicBezTo>
                <a:cubicBezTo>
                  <a:pt x="5949408" y="382216"/>
                  <a:pt x="5948868" y="381346"/>
                  <a:pt x="5947344" y="381346"/>
                </a:cubicBezTo>
                <a:cubicBezTo>
                  <a:pt x="5945845" y="381346"/>
                  <a:pt x="5945231" y="380529"/>
                  <a:pt x="5946017" y="379532"/>
                </a:cubicBezTo>
                <a:cubicBezTo>
                  <a:pt x="5946779" y="378535"/>
                  <a:pt x="5945181" y="377155"/>
                  <a:pt x="5942478" y="376469"/>
                </a:cubicBezTo>
                <a:cubicBezTo>
                  <a:pt x="5939750" y="375781"/>
                  <a:pt x="5937514" y="374346"/>
                  <a:pt x="5937514" y="373280"/>
                </a:cubicBezTo>
                <a:cubicBezTo>
                  <a:pt x="5937514" y="372213"/>
                  <a:pt x="5936506" y="371838"/>
                  <a:pt x="5935277" y="372444"/>
                </a:cubicBezTo>
                <a:cubicBezTo>
                  <a:pt x="5934049" y="373050"/>
                  <a:pt x="5930632" y="371122"/>
                  <a:pt x="5927709" y="368160"/>
                </a:cubicBezTo>
                <a:cubicBezTo>
                  <a:pt x="5924783" y="365198"/>
                  <a:pt x="5923113" y="364094"/>
                  <a:pt x="5923997" y="365707"/>
                </a:cubicBezTo>
                <a:cubicBezTo>
                  <a:pt x="5924857" y="367320"/>
                  <a:pt x="5922744" y="366000"/>
                  <a:pt x="5919279" y="362774"/>
                </a:cubicBezTo>
                <a:cubicBezTo>
                  <a:pt x="5915814" y="359549"/>
                  <a:pt x="5912962" y="357766"/>
                  <a:pt x="5912962" y="358810"/>
                </a:cubicBezTo>
                <a:cubicBezTo>
                  <a:pt x="5912962" y="359856"/>
                  <a:pt x="5911193" y="358741"/>
                  <a:pt x="5909080" y="356335"/>
                </a:cubicBezTo>
                <a:cubicBezTo>
                  <a:pt x="5906966" y="353926"/>
                  <a:pt x="5904287" y="352427"/>
                  <a:pt x="5903109" y="353000"/>
                </a:cubicBezTo>
                <a:cubicBezTo>
                  <a:pt x="5901953" y="353572"/>
                  <a:pt x="5899250" y="352073"/>
                  <a:pt x="5897137" y="349664"/>
                </a:cubicBezTo>
                <a:cubicBezTo>
                  <a:pt x="5895022" y="347258"/>
                  <a:pt x="5893278" y="346030"/>
                  <a:pt x="5893278" y="346939"/>
                </a:cubicBezTo>
                <a:cubicBezTo>
                  <a:pt x="5893278" y="347848"/>
                  <a:pt x="5891828" y="347639"/>
                  <a:pt x="5890082" y="346478"/>
                </a:cubicBezTo>
                <a:cubicBezTo>
                  <a:pt x="5888350" y="345337"/>
                  <a:pt x="5884848" y="345105"/>
                  <a:pt x="5881779" y="345500"/>
                </a:cubicBezTo>
                <a:close/>
                <a:moveTo>
                  <a:pt x="10146419" y="325302"/>
                </a:moveTo>
                <a:cubicBezTo>
                  <a:pt x="10145854" y="324850"/>
                  <a:pt x="10119533" y="327575"/>
                  <a:pt x="10087953" y="331360"/>
                </a:cubicBezTo>
                <a:cubicBezTo>
                  <a:pt x="10010000" y="340701"/>
                  <a:pt x="9922756" y="349111"/>
                  <a:pt x="9847161" y="354577"/>
                </a:cubicBezTo>
                <a:lnTo>
                  <a:pt x="9784198" y="359128"/>
                </a:lnTo>
                <a:lnTo>
                  <a:pt x="9752545" y="381569"/>
                </a:lnTo>
                <a:cubicBezTo>
                  <a:pt x="9723202" y="402358"/>
                  <a:pt x="9581523" y="500740"/>
                  <a:pt x="9553678" y="519654"/>
                </a:cubicBezTo>
                <a:lnTo>
                  <a:pt x="9541464" y="527949"/>
                </a:lnTo>
                <a:lnTo>
                  <a:pt x="9563582" y="527949"/>
                </a:lnTo>
                <a:cubicBezTo>
                  <a:pt x="9575748" y="527949"/>
                  <a:pt x="9612783" y="527059"/>
                  <a:pt x="9645911" y="525974"/>
                </a:cubicBezTo>
                <a:lnTo>
                  <a:pt x="9645911" y="525972"/>
                </a:lnTo>
                <a:cubicBezTo>
                  <a:pt x="9739274" y="522911"/>
                  <a:pt x="9889235" y="514135"/>
                  <a:pt x="9906930" y="510694"/>
                </a:cubicBezTo>
                <a:cubicBezTo>
                  <a:pt x="9913344" y="509447"/>
                  <a:pt x="10148803" y="327188"/>
                  <a:pt x="10146419" y="325302"/>
                </a:cubicBezTo>
                <a:close/>
                <a:moveTo>
                  <a:pt x="11249821" y="323051"/>
                </a:moveTo>
                <a:cubicBezTo>
                  <a:pt x="11263655" y="325006"/>
                  <a:pt x="11254918" y="339116"/>
                  <a:pt x="11231510" y="366495"/>
                </a:cubicBezTo>
                <a:cubicBezTo>
                  <a:pt x="10969238" y="673189"/>
                  <a:pt x="10943311" y="699248"/>
                  <a:pt x="10872877" y="727204"/>
                </a:cubicBezTo>
                <a:cubicBezTo>
                  <a:pt x="10804188" y="754468"/>
                  <a:pt x="10363644" y="842197"/>
                  <a:pt x="10332605" y="834790"/>
                </a:cubicBezTo>
                <a:lnTo>
                  <a:pt x="10332605" y="834799"/>
                </a:lnTo>
                <a:cubicBezTo>
                  <a:pt x="10306407" y="828546"/>
                  <a:pt x="10312035" y="820634"/>
                  <a:pt x="10410509" y="725406"/>
                </a:cubicBezTo>
                <a:cubicBezTo>
                  <a:pt x="10456663" y="680784"/>
                  <a:pt x="10522551" y="616816"/>
                  <a:pt x="10556931" y="583253"/>
                </a:cubicBezTo>
                <a:cubicBezTo>
                  <a:pt x="10651916" y="490568"/>
                  <a:pt x="10671159" y="479028"/>
                  <a:pt x="10771453" y="454710"/>
                </a:cubicBezTo>
                <a:cubicBezTo>
                  <a:pt x="10881553" y="428011"/>
                  <a:pt x="11004947" y="393111"/>
                  <a:pt x="11132715" y="352532"/>
                </a:cubicBezTo>
                <a:cubicBezTo>
                  <a:pt x="11199585" y="331295"/>
                  <a:pt x="11235988" y="321096"/>
                  <a:pt x="11249821" y="323051"/>
                </a:cubicBezTo>
                <a:close/>
                <a:moveTo>
                  <a:pt x="9187236" y="321203"/>
                </a:moveTo>
                <a:cubicBezTo>
                  <a:pt x="9203000" y="320775"/>
                  <a:pt x="9221372" y="321319"/>
                  <a:pt x="9244541" y="322342"/>
                </a:cubicBezTo>
                <a:cubicBezTo>
                  <a:pt x="9349405" y="326973"/>
                  <a:pt x="9458276" y="328905"/>
                  <a:pt x="9540408" y="327593"/>
                </a:cubicBezTo>
                <a:cubicBezTo>
                  <a:pt x="9672699" y="325482"/>
                  <a:pt x="9672625" y="325265"/>
                  <a:pt x="9564786" y="396316"/>
                </a:cubicBezTo>
                <a:cubicBezTo>
                  <a:pt x="9287671" y="578887"/>
                  <a:pt x="9303940" y="571586"/>
                  <a:pt x="9188778" y="564853"/>
                </a:cubicBezTo>
                <a:lnTo>
                  <a:pt x="9188754" y="564853"/>
                </a:lnTo>
                <a:cubicBezTo>
                  <a:pt x="9090156" y="559089"/>
                  <a:pt x="8969563" y="548488"/>
                  <a:pt x="8871727" y="536985"/>
                </a:cubicBezTo>
                <a:cubicBezTo>
                  <a:pt x="8761800" y="524059"/>
                  <a:pt x="8762219" y="522878"/>
                  <a:pt x="8901906" y="447803"/>
                </a:cubicBezTo>
                <a:cubicBezTo>
                  <a:pt x="8956907" y="418235"/>
                  <a:pt x="9026554" y="380776"/>
                  <a:pt x="9056635" y="364563"/>
                </a:cubicBezTo>
                <a:cubicBezTo>
                  <a:pt x="9116115" y="332510"/>
                  <a:pt x="9139942" y="322486"/>
                  <a:pt x="9187236" y="321203"/>
                </a:cubicBezTo>
                <a:close/>
                <a:moveTo>
                  <a:pt x="7557174" y="309566"/>
                </a:moveTo>
                <a:cubicBezTo>
                  <a:pt x="7553611" y="310333"/>
                  <a:pt x="7302939" y="390494"/>
                  <a:pt x="7280673" y="397987"/>
                </a:cubicBezTo>
                <a:lnTo>
                  <a:pt x="7271040" y="401230"/>
                </a:lnTo>
                <a:lnTo>
                  <a:pt x="7284360" y="407144"/>
                </a:lnTo>
                <a:cubicBezTo>
                  <a:pt x="7336067" y="430086"/>
                  <a:pt x="7586714" y="523955"/>
                  <a:pt x="7596495" y="524031"/>
                </a:cubicBezTo>
                <a:cubicBezTo>
                  <a:pt x="7598634" y="524049"/>
                  <a:pt x="7640658" y="508696"/>
                  <a:pt x="7689883" y="489919"/>
                </a:cubicBezTo>
                <a:cubicBezTo>
                  <a:pt x="7861200" y="424565"/>
                  <a:pt x="7878919" y="417693"/>
                  <a:pt x="7878895" y="416632"/>
                </a:cubicBezTo>
                <a:cubicBezTo>
                  <a:pt x="7878870" y="416043"/>
                  <a:pt x="7860906" y="409924"/>
                  <a:pt x="7838959" y="403031"/>
                </a:cubicBezTo>
                <a:cubicBezTo>
                  <a:pt x="7756581" y="377169"/>
                  <a:pt x="7616697" y="329876"/>
                  <a:pt x="7613502" y="326811"/>
                </a:cubicBezTo>
                <a:cubicBezTo>
                  <a:pt x="7612813" y="326164"/>
                  <a:pt x="7610602" y="325351"/>
                  <a:pt x="7608587" y="325005"/>
                </a:cubicBezTo>
                <a:cubicBezTo>
                  <a:pt x="7606547" y="324658"/>
                  <a:pt x="7595045" y="320854"/>
                  <a:pt x="7582979" y="316551"/>
                </a:cubicBezTo>
                <a:cubicBezTo>
                  <a:pt x="7570937" y="312250"/>
                  <a:pt x="7559313" y="309107"/>
                  <a:pt x="7557174" y="309566"/>
                </a:cubicBezTo>
                <a:close/>
                <a:moveTo>
                  <a:pt x="12190846" y="287665"/>
                </a:moveTo>
                <a:lnTo>
                  <a:pt x="12191535" y="318363"/>
                </a:lnTo>
                <a:cubicBezTo>
                  <a:pt x="12192124" y="345285"/>
                  <a:pt x="12191707" y="349357"/>
                  <a:pt x="12188070" y="351471"/>
                </a:cubicBezTo>
                <a:cubicBezTo>
                  <a:pt x="12179345" y="356540"/>
                  <a:pt x="12062561" y="411850"/>
                  <a:pt x="11998246" y="441372"/>
                </a:cubicBezTo>
                <a:lnTo>
                  <a:pt x="11931155" y="472240"/>
                </a:lnTo>
                <a:lnTo>
                  <a:pt x="11887902" y="535777"/>
                </a:lnTo>
                <a:cubicBezTo>
                  <a:pt x="11864211" y="570721"/>
                  <a:pt x="11811398" y="648359"/>
                  <a:pt x="11770504" y="708302"/>
                </a:cubicBezTo>
                <a:cubicBezTo>
                  <a:pt x="11729635" y="768245"/>
                  <a:pt x="11696629" y="817291"/>
                  <a:pt x="11697145" y="817291"/>
                </a:cubicBezTo>
                <a:cubicBezTo>
                  <a:pt x="11699185" y="817291"/>
                  <a:pt x="11834376" y="763045"/>
                  <a:pt x="11886084" y="741485"/>
                </a:cubicBezTo>
                <a:cubicBezTo>
                  <a:pt x="11976325" y="703860"/>
                  <a:pt x="12144988" y="629022"/>
                  <a:pt x="12165902" y="617341"/>
                </a:cubicBezTo>
                <a:cubicBezTo>
                  <a:pt x="12170079" y="615007"/>
                  <a:pt x="12176814" y="607041"/>
                  <a:pt x="12182491" y="597673"/>
                </a:cubicBezTo>
                <a:lnTo>
                  <a:pt x="12192075" y="581927"/>
                </a:lnTo>
                <a:lnTo>
                  <a:pt x="12192075" y="626788"/>
                </a:lnTo>
                <a:lnTo>
                  <a:pt x="12192075" y="671648"/>
                </a:lnTo>
                <a:lnTo>
                  <a:pt x="12182908" y="677513"/>
                </a:lnTo>
                <a:cubicBezTo>
                  <a:pt x="12164428" y="689327"/>
                  <a:pt x="12155188" y="694066"/>
                  <a:pt x="12113212" y="713183"/>
                </a:cubicBezTo>
                <a:cubicBezTo>
                  <a:pt x="11973769" y="776712"/>
                  <a:pt x="11790239" y="852204"/>
                  <a:pt x="11642096" y="906961"/>
                </a:cubicBezTo>
                <a:cubicBezTo>
                  <a:pt x="11607788" y="919647"/>
                  <a:pt x="11587446" y="926650"/>
                  <a:pt x="11574292" y="929377"/>
                </a:cubicBezTo>
                <a:lnTo>
                  <a:pt x="11549633" y="926139"/>
                </a:lnTo>
                <a:lnTo>
                  <a:pt x="11543340" y="918032"/>
                </a:lnTo>
                <a:cubicBezTo>
                  <a:pt x="11542067" y="907405"/>
                  <a:pt x="11559853" y="882191"/>
                  <a:pt x="11632438" y="778843"/>
                </a:cubicBezTo>
                <a:cubicBezTo>
                  <a:pt x="11677608" y="714517"/>
                  <a:pt x="11740890" y="624059"/>
                  <a:pt x="11773060" y="577814"/>
                </a:cubicBezTo>
                <a:cubicBezTo>
                  <a:pt x="11860648" y="451967"/>
                  <a:pt x="11881242" y="433405"/>
                  <a:pt x="11986868" y="385288"/>
                </a:cubicBezTo>
                <a:cubicBezTo>
                  <a:pt x="12034472" y="363599"/>
                  <a:pt x="12142359" y="312278"/>
                  <a:pt x="12172415" y="297021"/>
                </a:cubicBezTo>
                <a:close/>
                <a:moveTo>
                  <a:pt x="8585494" y="287301"/>
                </a:moveTo>
                <a:lnTo>
                  <a:pt x="8496187" y="326457"/>
                </a:lnTo>
                <a:cubicBezTo>
                  <a:pt x="8447085" y="347993"/>
                  <a:pt x="8389233" y="373218"/>
                  <a:pt x="8367681" y="382510"/>
                </a:cubicBezTo>
                <a:cubicBezTo>
                  <a:pt x="8346103" y="391804"/>
                  <a:pt x="8328777" y="399645"/>
                  <a:pt x="8329171" y="399938"/>
                </a:cubicBezTo>
                <a:cubicBezTo>
                  <a:pt x="8332955" y="402712"/>
                  <a:pt x="8513439" y="438797"/>
                  <a:pt x="8586699" y="451424"/>
                </a:cubicBezTo>
                <a:cubicBezTo>
                  <a:pt x="8654159" y="463052"/>
                  <a:pt x="8653889" y="463009"/>
                  <a:pt x="8659099" y="463234"/>
                </a:cubicBezTo>
                <a:cubicBezTo>
                  <a:pt x="8661753" y="463349"/>
                  <a:pt x="8682765" y="454016"/>
                  <a:pt x="8705793" y="442492"/>
                </a:cubicBezTo>
                <a:lnTo>
                  <a:pt x="8705817" y="442494"/>
                </a:lnTo>
                <a:cubicBezTo>
                  <a:pt x="8920928" y="334840"/>
                  <a:pt x="8919798" y="335475"/>
                  <a:pt x="8899547" y="333507"/>
                </a:cubicBezTo>
                <a:cubicBezTo>
                  <a:pt x="8851306" y="328826"/>
                  <a:pt x="8726559" y="311075"/>
                  <a:pt x="8643247" y="297033"/>
                </a:cubicBezTo>
                <a:close/>
                <a:moveTo>
                  <a:pt x="5876572" y="282663"/>
                </a:moveTo>
                <a:cubicBezTo>
                  <a:pt x="5923942" y="281992"/>
                  <a:pt x="5948659" y="298960"/>
                  <a:pt x="6005318" y="332793"/>
                </a:cubicBezTo>
                <a:cubicBezTo>
                  <a:pt x="6079561" y="377126"/>
                  <a:pt x="6173514" y="431261"/>
                  <a:pt x="6242277" y="469318"/>
                </a:cubicBezTo>
                <a:cubicBezTo>
                  <a:pt x="6274029" y="486901"/>
                  <a:pt x="6310499" y="507101"/>
                  <a:pt x="6323327" y="514206"/>
                </a:cubicBezTo>
                <a:cubicBezTo>
                  <a:pt x="6348788" y="528315"/>
                  <a:pt x="6357782" y="536801"/>
                  <a:pt x="6357782" y="546730"/>
                </a:cubicBezTo>
                <a:cubicBezTo>
                  <a:pt x="6357782" y="563666"/>
                  <a:pt x="6350975" y="567285"/>
                  <a:pt x="6272038" y="592386"/>
                </a:cubicBezTo>
                <a:cubicBezTo>
                  <a:pt x="6199294" y="615521"/>
                  <a:pt x="6068969" y="658143"/>
                  <a:pt x="5973173" y="690144"/>
                </a:cubicBezTo>
                <a:cubicBezTo>
                  <a:pt x="5931296" y="704132"/>
                  <a:pt x="5905805" y="711967"/>
                  <a:pt x="5885865" y="715649"/>
                </a:cubicBezTo>
                <a:lnTo>
                  <a:pt x="5831878" y="716241"/>
                </a:lnTo>
                <a:lnTo>
                  <a:pt x="5806655" y="710424"/>
                </a:lnTo>
                <a:cubicBezTo>
                  <a:pt x="5779211" y="700875"/>
                  <a:pt x="5737837" y="676246"/>
                  <a:pt x="5616850" y="601491"/>
                </a:cubicBezTo>
                <a:cubicBezTo>
                  <a:pt x="5372469" y="450503"/>
                  <a:pt x="5351728" y="434817"/>
                  <a:pt x="5366522" y="412033"/>
                </a:cubicBezTo>
                <a:cubicBezTo>
                  <a:pt x="5376033" y="397410"/>
                  <a:pt x="5380458" y="396081"/>
                  <a:pt x="5611910" y="338369"/>
                </a:cubicBezTo>
                <a:cubicBezTo>
                  <a:pt x="5759180" y="301645"/>
                  <a:pt x="5829203" y="283334"/>
                  <a:pt x="5876572" y="282663"/>
                </a:cubicBezTo>
                <a:close/>
                <a:moveTo>
                  <a:pt x="10261761" y="269068"/>
                </a:moveTo>
                <a:cubicBezTo>
                  <a:pt x="10302098" y="268344"/>
                  <a:pt x="10266994" y="295408"/>
                  <a:pt x="10122434" y="411066"/>
                </a:cubicBezTo>
                <a:lnTo>
                  <a:pt x="9974119" y="529744"/>
                </a:lnTo>
                <a:lnTo>
                  <a:pt x="9945857" y="540484"/>
                </a:lnTo>
                <a:cubicBezTo>
                  <a:pt x="9910689" y="553848"/>
                  <a:pt x="9897591" y="556491"/>
                  <a:pt x="9848538" y="560143"/>
                </a:cubicBezTo>
                <a:cubicBezTo>
                  <a:pt x="9712364" y="570280"/>
                  <a:pt x="9454245" y="576784"/>
                  <a:pt x="9427949" y="570741"/>
                </a:cubicBezTo>
                <a:lnTo>
                  <a:pt x="9427925" y="570741"/>
                </a:lnTo>
                <a:cubicBezTo>
                  <a:pt x="9398974" y="564092"/>
                  <a:pt x="9406151" y="555557"/>
                  <a:pt x="9484670" y="503099"/>
                </a:cubicBezTo>
                <a:cubicBezTo>
                  <a:pt x="9521337" y="478602"/>
                  <a:pt x="9588895" y="433141"/>
                  <a:pt x="9634778" y="402075"/>
                </a:cubicBezTo>
                <a:cubicBezTo>
                  <a:pt x="9751243" y="323229"/>
                  <a:pt x="9753749" y="322279"/>
                  <a:pt x="9870115" y="312964"/>
                </a:cubicBezTo>
                <a:cubicBezTo>
                  <a:pt x="9987685" y="303553"/>
                  <a:pt x="10090633" y="292181"/>
                  <a:pt x="10197537" y="276803"/>
                </a:cubicBezTo>
                <a:cubicBezTo>
                  <a:pt x="10226487" y="272639"/>
                  <a:pt x="10248315" y="269310"/>
                  <a:pt x="10261761" y="269068"/>
                </a:cubicBezTo>
                <a:close/>
                <a:moveTo>
                  <a:pt x="7538313" y="267669"/>
                </a:moveTo>
                <a:cubicBezTo>
                  <a:pt x="7576239" y="264071"/>
                  <a:pt x="7599101" y="273898"/>
                  <a:pt x="7652749" y="292798"/>
                </a:cubicBezTo>
                <a:cubicBezTo>
                  <a:pt x="7747268" y="326093"/>
                  <a:pt x="7830481" y="353187"/>
                  <a:pt x="7930749" y="383315"/>
                </a:cubicBezTo>
                <a:cubicBezTo>
                  <a:pt x="8006467" y="406065"/>
                  <a:pt x="8016445" y="412552"/>
                  <a:pt x="7997497" y="426737"/>
                </a:cubicBezTo>
                <a:cubicBezTo>
                  <a:pt x="7987790" y="434017"/>
                  <a:pt x="7659139" y="564215"/>
                  <a:pt x="7641100" y="567936"/>
                </a:cubicBezTo>
                <a:cubicBezTo>
                  <a:pt x="7624585" y="571341"/>
                  <a:pt x="7586764" y="571699"/>
                  <a:pt x="7569339" y="568616"/>
                </a:cubicBezTo>
                <a:lnTo>
                  <a:pt x="7569315" y="568614"/>
                </a:lnTo>
                <a:cubicBezTo>
                  <a:pt x="7527364" y="561185"/>
                  <a:pt x="7174334" y="422596"/>
                  <a:pt x="7154551" y="405785"/>
                </a:cubicBezTo>
                <a:cubicBezTo>
                  <a:pt x="7130319" y="385209"/>
                  <a:pt x="7130688" y="385039"/>
                  <a:pt x="7333486" y="323087"/>
                </a:cubicBezTo>
                <a:cubicBezTo>
                  <a:pt x="7447395" y="288290"/>
                  <a:pt x="7500386" y="271267"/>
                  <a:pt x="7538313" y="267669"/>
                </a:cubicBezTo>
                <a:close/>
                <a:moveTo>
                  <a:pt x="8573250" y="252728"/>
                </a:moveTo>
                <a:cubicBezTo>
                  <a:pt x="8596615" y="251313"/>
                  <a:pt x="8623796" y="254266"/>
                  <a:pt x="8665022" y="260966"/>
                </a:cubicBezTo>
                <a:cubicBezTo>
                  <a:pt x="8767060" y="277550"/>
                  <a:pt x="8871924" y="291635"/>
                  <a:pt x="8963935" y="301115"/>
                </a:cubicBezTo>
                <a:cubicBezTo>
                  <a:pt x="9027906" y="307707"/>
                  <a:pt x="9041128" y="311940"/>
                  <a:pt x="9034419" y="323661"/>
                </a:cubicBezTo>
                <a:cubicBezTo>
                  <a:pt x="9030659" y="330250"/>
                  <a:pt x="9006771" y="343147"/>
                  <a:pt x="8783059" y="459392"/>
                </a:cubicBezTo>
                <a:cubicBezTo>
                  <a:pt x="8690556" y="507469"/>
                  <a:pt x="8671215" y="510675"/>
                  <a:pt x="8575640" y="493782"/>
                </a:cubicBezTo>
                <a:cubicBezTo>
                  <a:pt x="8418184" y="465955"/>
                  <a:pt x="8227747" y="423933"/>
                  <a:pt x="8213763" y="413932"/>
                </a:cubicBezTo>
                <a:cubicBezTo>
                  <a:pt x="8193316" y="399316"/>
                  <a:pt x="8187983" y="401954"/>
                  <a:pt x="8504370" y="270694"/>
                </a:cubicBezTo>
                <a:cubicBezTo>
                  <a:pt x="8530335" y="259925"/>
                  <a:pt x="8549885" y="254143"/>
                  <a:pt x="8573250" y="252728"/>
                </a:cubicBezTo>
                <a:close/>
                <a:moveTo>
                  <a:pt x="6485478" y="201005"/>
                </a:moveTo>
                <a:cubicBezTo>
                  <a:pt x="6477073" y="201559"/>
                  <a:pt x="6160858" y="275655"/>
                  <a:pt x="6157810" y="277794"/>
                </a:cubicBezTo>
                <a:cubicBezTo>
                  <a:pt x="6152698" y="281368"/>
                  <a:pt x="6472895" y="458530"/>
                  <a:pt x="6480562" y="456368"/>
                </a:cubicBezTo>
                <a:cubicBezTo>
                  <a:pt x="6482602" y="455797"/>
                  <a:pt x="6538438" y="439684"/>
                  <a:pt x="6604670" y="420563"/>
                </a:cubicBezTo>
                <a:cubicBezTo>
                  <a:pt x="6670902" y="401441"/>
                  <a:pt x="6741679" y="381120"/>
                  <a:pt x="6761954" y="375405"/>
                </a:cubicBezTo>
                <a:cubicBezTo>
                  <a:pt x="6782229" y="369691"/>
                  <a:pt x="6799678" y="364450"/>
                  <a:pt x="6800710" y="363756"/>
                </a:cubicBezTo>
                <a:cubicBezTo>
                  <a:pt x="6801743" y="363062"/>
                  <a:pt x="6786825" y="354694"/>
                  <a:pt x="6767533" y="345162"/>
                </a:cubicBezTo>
                <a:cubicBezTo>
                  <a:pt x="6706118" y="314807"/>
                  <a:pt x="6638732" y="280150"/>
                  <a:pt x="6562891" y="239893"/>
                </a:cubicBezTo>
                <a:cubicBezTo>
                  <a:pt x="6522341" y="218371"/>
                  <a:pt x="6487518" y="200872"/>
                  <a:pt x="6485478" y="201005"/>
                </a:cubicBezTo>
                <a:close/>
                <a:moveTo>
                  <a:pt x="8502057" y="196377"/>
                </a:moveTo>
                <a:lnTo>
                  <a:pt x="8502060" y="196378"/>
                </a:lnTo>
                <a:lnTo>
                  <a:pt x="8502036" y="196378"/>
                </a:lnTo>
                <a:close/>
                <a:moveTo>
                  <a:pt x="10811241" y="191766"/>
                </a:moveTo>
                <a:cubicBezTo>
                  <a:pt x="10809545" y="191732"/>
                  <a:pt x="10808169" y="192636"/>
                  <a:pt x="10808169" y="193774"/>
                </a:cubicBezTo>
                <a:cubicBezTo>
                  <a:pt x="10808169" y="194913"/>
                  <a:pt x="10807088" y="195315"/>
                  <a:pt x="10805760" y="194668"/>
                </a:cubicBezTo>
                <a:cubicBezTo>
                  <a:pt x="10803720" y="193657"/>
                  <a:pt x="10730215" y="211652"/>
                  <a:pt x="10723408" y="214827"/>
                </a:cubicBezTo>
                <a:cubicBezTo>
                  <a:pt x="10722081" y="215449"/>
                  <a:pt x="10719328" y="216101"/>
                  <a:pt x="10717264" y="216277"/>
                </a:cubicBezTo>
                <a:cubicBezTo>
                  <a:pt x="10715224" y="216453"/>
                  <a:pt x="10691434" y="221902"/>
                  <a:pt x="10664401" y="228384"/>
                </a:cubicBezTo>
                <a:cubicBezTo>
                  <a:pt x="10637368" y="234867"/>
                  <a:pt x="10600307" y="243387"/>
                  <a:pt x="10582072" y="247318"/>
                </a:cubicBezTo>
                <a:cubicBezTo>
                  <a:pt x="10563813" y="251250"/>
                  <a:pt x="10547225" y="254993"/>
                  <a:pt x="10545209" y="255637"/>
                </a:cubicBezTo>
                <a:cubicBezTo>
                  <a:pt x="10543169" y="256280"/>
                  <a:pt x="10539483" y="257118"/>
                  <a:pt x="10537001" y="257504"/>
                </a:cubicBezTo>
                <a:cubicBezTo>
                  <a:pt x="10528006" y="258894"/>
                  <a:pt x="10472612" y="270070"/>
                  <a:pt x="10469024" y="271222"/>
                </a:cubicBezTo>
                <a:cubicBezTo>
                  <a:pt x="10466984" y="271871"/>
                  <a:pt x="10463667" y="272580"/>
                  <a:pt x="10461652" y="272799"/>
                </a:cubicBezTo>
                <a:cubicBezTo>
                  <a:pt x="10445137" y="274584"/>
                  <a:pt x="10428892" y="278950"/>
                  <a:pt x="10425845" y="282418"/>
                </a:cubicBezTo>
                <a:cubicBezTo>
                  <a:pt x="10423904" y="284627"/>
                  <a:pt x="10416998" y="290851"/>
                  <a:pt x="10410509" y="296251"/>
                </a:cubicBezTo>
                <a:cubicBezTo>
                  <a:pt x="10404022" y="301651"/>
                  <a:pt x="10383304" y="319265"/>
                  <a:pt x="10364455" y="335393"/>
                </a:cubicBezTo>
                <a:cubicBezTo>
                  <a:pt x="10326363" y="368008"/>
                  <a:pt x="10223759" y="455283"/>
                  <a:pt x="10206261" y="469941"/>
                </a:cubicBezTo>
                <a:lnTo>
                  <a:pt x="10195005" y="479372"/>
                </a:lnTo>
                <a:lnTo>
                  <a:pt x="10204836" y="478045"/>
                </a:lnTo>
                <a:cubicBezTo>
                  <a:pt x="10210243" y="477313"/>
                  <a:pt x="10235114" y="473693"/>
                  <a:pt x="10260131" y="469996"/>
                </a:cubicBezTo>
                <a:lnTo>
                  <a:pt x="10260304" y="469996"/>
                </a:lnTo>
                <a:cubicBezTo>
                  <a:pt x="10332384" y="459343"/>
                  <a:pt x="10426755" y="442828"/>
                  <a:pt x="10508198" y="426612"/>
                </a:cubicBezTo>
                <a:lnTo>
                  <a:pt x="10583400" y="411637"/>
                </a:lnTo>
                <a:lnTo>
                  <a:pt x="10693007" y="307046"/>
                </a:lnTo>
                <a:cubicBezTo>
                  <a:pt x="10753365" y="249522"/>
                  <a:pt x="10802394" y="202145"/>
                  <a:pt x="10801926" y="201766"/>
                </a:cubicBezTo>
                <a:cubicBezTo>
                  <a:pt x="10801485" y="201386"/>
                  <a:pt x="10804065" y="198996"/>
                  <a:pt x="10807702" y="196452"/>
                </a:cubicBezTo>
                <a:cubicBezTo>
                  <a:pt x="10811339" y="193908"/>
                  <a:pt x="10812912" y="191799"/>
                  <a:pt x="10811241" y="191766"/>
                </a:cubicBezTo>
                <a:close/>
                <a:moveTo>
                  <a:pt x="8030084" y="156169"/>
                </a:moveTo>
                <a:lnTo>
                  <a:pt x="7990714" y="168974"/>
                </a:lnTo>
                <a:cubicBezTo>
                  <a:pt x="7969063" y="176017"/>
                  <a:pt x="7911040" y="194860"/>
                  <a:pt x="7861765" y="210845"/>
                </a:cubicBezTo>
                <a:cubicBezTo>
                  <a:pt x="7812516" y="226832"/>
                  <a:pt x="7771819" y="240838"/>
                  <a:pt x="7771351" y="241971"/>
                </a:cubicBezTo>
                <a:cubicBezTo>
                  <a:pt x="7769951" y="245314"/>
                  <a:pt x="7892731" y="284836"/>
                  <a:pt x="8001183" y="315961"/>
                </a:cubicBezTo>
                <a:cubicBezTo>
                  <a:pt x="8033255" y="325159"/>
                  <a:pt x="8063335" y="333911"/>
                  <a:pt x="8068078" y="335411"/>
                </a:cubicBezTo>
                <a:cubicBezTo>
                  <a:pt x="8082455" y="339968"/>
                  <a:pt x="8082750" y="339872"/>
                  <a:pt x="8213173" y="289366"/>
                </a:cubicBezTo>
                <a:cubicBezTo>
                  <a:pt x="8282722" y="262430"/>
                  <a:pt x="8340451" y="239741"/>
                  <a:pt x="8341459" y="238941"/>
                </a:cubicBezTo>
                <a:cubicBezTo>
                  <a:pt x="8342466" y="238144"/>
                  <a:pt x="8330842" y="234634"/>
                  <a:pt x="8315654" y="231145"/>
                </a:cubicBezTo>
                <a:cubicBezTo>
                  <a:pt x="8250209" y="216121"/>
                  <a:pt x="8163776" y="193822"/>
                  <a:pt x="8085330" y="171727"/>
                </a:cubicBezTo>
                <a:close/>
                <a:moveTo>
                  <a:pt x="6467172" y="149780"/>
                </a:moveTo>
                <a:cubicBezTo>
                  <a:pt x="6514287" y="148978"/>
                  <a:pt x="6537406" y="164600"/>
                  <a:pt x="6596093" y="195633"/>
                </a:cubicBezTo>
                <a:cubicBezTo>
                  <a:pt x="6701301" y="251271"/>
                  <a:pt x="6785129" y="293539"/>
                  <a:pt x="6880458" y="339006"/>
                </a:cubicBezTo>
                <a:cubicBezTo>
                  <a:pt x="6922532" y="359079"/>
                  <a:pt x="6931306" y="365588"/>
                  <a:pt x="6931306" y="376711"/>
                </a:cubicBezTo>
                <a:cubicBezTo>
                  <a:pt x="6931306" y="389684"/>
                  <a:pt x="6935016" y="388152"/>
                  <a:pt x="6820960" y="422348"/>
                </a:cubicBezTo>
                <a:cubicBezTo>
                  <a:pt x="6683533" y="463556"/>
                  <a:pt x="6628729" y="480136"/>
                  <a:pt x="6591178" y="491872"/>
                </a:cubicBezTo>
                <a:cubicBezTo>
                  <a:pt x="6527551" y="511762"/>
                  <a:pt x="6498675" y="517146"/>
                  <a:pt x="6476901" y="513175"/>
                </a:cubicBezTo>
                <a:lnTo>
                  <a:pt x="6476876" y="513175"/>
                </a:lnTo>
                <a:cubicBezTo>
                  <a:pt x="6474173" y="512683"/>
                  <a:pt x="6465891" y="511306"/>
                  <a:pt x="6458444" y="510116"/>
                </a:cubicBezTo>
                <a:cubicBezTo>
                  <a:pt x="6427209" y="505115"/>
                  <a:pt x="6347264" y="463742"/>
                  <a:pt x="6158719" y="354980"/>
                </a:cubicBezTo>
                <a:cubicBezTo>
                  <a:pt x="6030066" y="280768"/>
                  <a:pt x="6021759" y="275135"/>
                  <a:pt x="6019301" y="260514"/>
                </a:cubicBezTo>
                <a:cubicBezTo>
                  <a:pt x="6016525" y="244102"/>
                  <a:pt x="6024315" y="240503"/>
                  <a:pt x="6098435" y="223925"/>
                </a:cubicBezTo>
                <a:cubicBezTo>
                  <a:pt x="6125468" y="217879"/>
                  <a:pt x="6168599" y="208223"/>
                  <a:pt x="6194280" y="202468"/>
                </a:cubicBezTo>
                <a:cubicBezTo>
                  <a:pt x="6348948" y="167807"/>
                  <a:pt x="6420057" y="150581"/>
                  <a:pt x="6467172" y="149780"/>
                </a:cubicBezTo>
                <a:close/>
                <a:moveTo>
                  <a:pt x="7980859" y="122311"/>
                </a:moveTo>
                <a:lnTo>
                  <a:pt x="8018951" y="122484"/>
                </a:lnTo>
                <a:lnTo>
                  <a:pt x="8057044" y="122657"/>
                </a:lnTo>
                <a:lnTo>
                  <a:pt x="8133228" y="143632"/>
                </a:lnTo>
                <a:cubicBezTo>
                  <a:pt x="8222635" y="168251"/>
                  <a:pt x="8294887" y="186279"/>
                  <a:pt x="8376528" y="204337"/>
                </a:cubicBezTo>
                <a:cubicBezTo>
                  <a:pt x="8471857" y="225425"/>
                  <a:pt x="8482178" y="232541"/>
                  <a:pt x="8443054" y="250108"/>
                </a:cubicBezTo>
                <a:cubicBezTo>
                  <a:pt x="8398990" y="269890"/>
                  <a:pt x="8136423" y="373392"/>
                  <a:pt x="8125856" y="375143"/>
                </a:cubicBezTo>
                <a:cubicBezTo>
                  <a:pt x="8107965" y="378111"/>
                  <a:pt x="8083586" y="379083"/>
                  <a:pt x="8068103" y="377446"/>
                </a:cubicBezTo>
                <a:lnTo>
                  <a:pt x="8068078" y="377452"/>
                </a:lnTo>
                <a:cubicBezTo>
                  <a:pt x="8035934" y="374054"/>
                  <a:pt x="7883933" y="328631"/>
                  <a:pt x="7729597" y="276299"/>
                </a:cubicBezTo>
                <a:cubicBezTo>
                  <a:pt x="7650930" y="249633"/>
                  <a:pt x="7642280" y="244628"/>
                  <a:pt x="7649358" y="229927"/>
                </a:cubicBezTo>
                <a:cubicBezTo>
                  <a:pt x="7651619" y="225266"/>
                  <a:pt x="7654617" y="224236"/>
                  <a:pt x="7774669" y="187096"/>
                </a:cubicBezTo>
                <a:cubicBezTo>
                  <a:pt x="7835371" y="168315"/>
                  <a:pt x="7906641" y="146058"/>
                  <a:pt x="7932936" y="137632"/>
                </a:cubicBezTo>
                <a:close/>
                <a:moveTo>
                  <a:pt x="11859689" y="122157"/>
                </a:moveTo>
                <a:cubicBezTo>
                  <a:pt x="11859197" y="121779"/>
                  <a:pt x="11852783" y="124343"/>
                  <a:pt x="11845410" y="127855"/>
                </a:cubicBezTo>
                <a:cubicBezTo>
                  <a:pt x="11838038" y="131367"/>
                  <a:pt x="11812455" y="142928"/>
                  <a:pt x="11788518" y="153545"/>
                </a:cubicBezTo>
                <a:cubicBezTo>
                  <a:pt x="11764606" y="164162"/>
                  <a:pt x="11745682" y="173711"/>
                  <a:pt x="11746493" y="174763"/>
                </a:cubicBezTo>
                <a:cubicBezTo>
                  <a:pt x="11747330" y="175815"/>
                  <a:pt x="11746739" y="176064"/>
                  <a:pt x="11745215" y="175317"/>
                </a:cubicBezTo>
                <a:cubicBezTo>
                  <a:pt x="11742758" y="174097"/>
                  <a:pt x="11728209" y="178722"/>
                  <a:pt x="11725113" y="181721"/>
                </a:cubicBezTo>
                <a:cubicBezTo>
                  <a:pt x="11722999" y="183753"/>
                  <a:pt x="11654850" y="211544"/>
                  <a:pt x="11541483" y="256614"/>
                </a:cubicBezTo>
                <a:lnTo>
                  <a:pt x="11432809" y="299815"/>
                </a:lnTo>
                <a:lnTo>
                  <a:pt x="11399042" y="341066"/>
                </a:lnTo>
                <a:cubicBezTo>
                  <a:pt x="11380488" y="363756"/>
                  <a:pt x="11344903" y="406951"/>
                  <a:pt x="11319957" y="437057"/>
                </a:cubicBezTo>
                <a:cubicBezTo>
                  <a:pt x="11248074" y="523808"/>
                  <a:pt x="11205239" y="575656"/>
                  <a:pt x="11203199" y="578344"/>
                </a:cubicBezTo>
                <a:cubicBezTo>
                  <a:pt x="11200962" y="581286"/>
                  <a:pt x="11203002" y="580670"/>
                  <a:pt x="11274149" y="557191"/>
                </a:cubicBezTo>
                <a:cubicBezTo>
                  <a:pt x="11379136" y="522542"/>
                  <a:pt x="11478447" y="486895"/>
                  <a:pt x="11580117" y="447364"/>
                </a:cubicBezTo>
                <a:lnTo>
                  <a:pt x="11637869" y="424911"/>
                </a:lnTo>
                <a:lnTo>
                  <a:pt x="11667311" y="385043"/>
                </a:lnTo>
                <a:cubicBezTo>
                  <a:pt x="11683481" y="363116"/>
                  <a:pt x="11710441" y="326701"/>
                  <a:pt x="11727201" y="304122"/>
                </a:cubicBezTo>
                <a:cubicBezTo>
                  <a:pt x="11794563" y="213368"/>
                  <a:pt x="11860500" y="122806"/>
                  <a:pt x="11859689" y="122157"/>
                </a:cubicBezTo>
                <a:close/>
                <a:moveTo>
                  <a:pt x="10934266" y="118326"/>
                </a:moveTo>
                <a:cubicBezTo>
                  <a:pt x="10959895" y="116136"/>
                  <a:pt x="10942500" y="136820"/>
                  <a:pt x="10877177" y="201492"/>
                </a:cubicBezTo>
                <a:cubicBezTo>
                  <a:pt x="10645552" y="430789"/>
                  <a:pt x="10646068" y="430340"/>
                  <a:pt x="10586226" y="452880"/>
                </a:cubicBezTo>
                <a:cubicBezTo>
                  <a:pt x="10519700" y="477947"/>
                  <a:pt x="10094343" y="545518"/>
                  <a:pt x="10070579" y="534797"/>
                </a:cubicBezTo>
                <a:lnTo>
                  <a:pt x="10070579" y="534803"/>
                </a:lnTo>
                <a:cubicBezTo>
                  <a:pt x="10063132" y="531440"/>
                  <a:pt x="10061707" y="524377"/>
                  <a:pt x="10066991" y="516899"/>
                </a:cubicBezTo>
                <a:cubicBezTo>
                  <a:pt x="10068637" y="514573"/>
                  <a:pt x="10110367" y="479384"/>
                  <a:pt x="10159715" y="438701"/>
                </a:cubicBezTo>
                <a:cubicBezTo>
                  <a:pt x="10209087" y="398018"/>
                  <a:pt x="10274287" y="344200"/>
                  <a:pt x="10304589" y="319104"/>
                </a:cubicBezTo>
                <a:cubicBezTo>
                  <a:pt x="10385443" y="252167"/>
                  <a:pt x="10402990" y="243709"/>
                  <a:pt x="10503725" y="223194"/>
                </a:cubicBezTo>
                <a:cubicBezTo>
                  <a:pt x="10623606" y="198782"/>
                  <a:pt x="10754151" y="166766"/>
                  <a:pt x="10894479" y="127359"/>
                </a:cubicBezTo>
                <a:cubicBezTo>
                  <a:pt x="10912401" y="122328"/>
                  <a:pt x="10925724" y="119057"/>
                  <a:pt x="10934266" y="118326"/>
                </a:cubicBezTo>
                <a:close/>
                <a:moveTo>
                  <a:pt x="4617014" y="110557"/>
                </a:moveTo>
                <a:cubicBezTo>
                  <a:pt x="4615341" y="111007"/>
                  <a:pt x="4583000" y="118084"/>
                  <a:pt x="4545153" y="126284"/>
                </a:cubicBezTo>
                <a:cubicBezTo>
                  <a:pt x="4345599" y="169524"/>
                  <a:pt x="4163714" y="213290"/>
                  <a:pt x="4166835" y="217321"/>
                </a:cubicBezTo>
                <a:cubicBezTo>
                  <a:pt x="4171578" y="223405"/>
                  <a:pt x="4312397" y="329112"/>
                  <a:pt x="4482485" y="454223"/>
                </a:cubicBezTo>
                <a:cubicBezTo>
                  <a:pt x="4515810" y="478739"/>
                  <a:pt x="4507946" y="477462"/>
                  <a:pt x="4550167" y="465177"/>
                </a:cubicBezTo>
                <a:lnTo>
                  <a:pt x="4550142" y="465187"/>
                </a:lnTo>
                <a:cubicBezTo>
                  <a:pt x="4636429" y="440085"/>
                  <a:pt x="4808679" y="392601"/>
                  <a:pt x="4892899" y="370710"/>
                </a:cubicBezTo>
                <a:cubicBezTo>
                  <a:pt x="4924676" y="362452"/>
                  <a:pt x="4951563" y="354976"/>
                  <a:pt x="4952692" y="354094"/>
                </a:cubicBezTo>
                <a:cubicBezTo>
                  <a:pt x="4953798" y="353215"/>
                  <a:pt x="4934457" y="338111"/>
                  <a:pt x="4909685" y="320530"/>
                </a:cubicBezTo>
                <a:cubicBezTo>
                  <a:pt x="4845321" y="274846"/>
                  <a:pt x="4714849" y="180273"/>
                  <a:pt x="4663708" y="142222"/>
                </a:cubicBezTo>
                <a:cubicBezTo>
                  <a:pt x="4639696" y="124357"/>
                  <a:pt x="4618684" y="110108"/>
                  <a:pt x="4617014" y="110557"/>
                </a:cubicBezTo>
                <a:close/>
                <a:moveTo>
                  <a:pt x="9919543" y="97453"/>
                </a:moveTo>
                <a:cubicBezTo>
                  <a:pt x="9913024" y="97513"/>
                  <a:pt x="9900122" y="98622"/>
                  <a:pt x="9874588" y="100838"/>
                </a:cubicBezTo>
                <a:cubicBezTo>
                  <a:pt x="9809561" y="106482"/>
                  <a:pt x="9706515" y="112359"/>
                  <a:pt x="9633746" y="114573"/>
                </a:cubicBezTo>
                <a:cubicBezTo>
                  <a:pt x="9580343" y="116199"/>
                  <a:pt x="9584693" y="114828"/>
                  <a:pt x="9530184" y="147092"/>
                </a:cubicBezTo>
                <a:cubicBezTo>
                  <a:pt x="9460586" y="188283"/>
                  <a:pt x="9412196" y="216545"/>
                  <a:pt x="9383811" y="232601"/>
                </a:cubicBezTo>
                <a:cubicBezTo>
                  <a:pt x="9335004" y="260213"/>
                  <a:pt x="9326132" y="258417"/>
                  <a:pt x="9505264" y="257210"/>
                </a:cubicBezTo>
                <a:cubicBezTo>
                  <a:pt x="9587421" y="256659"/>
                  <a:pt x="9665228" y="255549"/>
                  <a:pt x="9678179" y="254745"/>
                </a:cubicBezTo>
                <a:cubicBezTo>
                  <a:pt x="9698970" y="253457"/>
                  <a:pt x="9702558" y="252673"/>
                  <a:pt x="9708899" y="248016"/>
                </a:cubicBezTo>
                <a:cubicBezTo>
                  <a:pt x="9712855" y="245117"/>
                  <a:pt x="9731557" y="232527"/>
                  <a:pt x="9750481" y="220039"/>
                </a:cubicBezTo>
                <a:cubicBezTo>
                  <a:pt x="9769404" y="207549"/>
                  <a:pt x="9790367" y="193647"/>
                  <a:pt x="9797076" y="189142"/>
                </a:cubicBezTo>
                <a:cubicBezTo>
                  <a:pt x="9815458" y="176791"/>
                  <a:pt x="9828214" y="168383"/>
                  <a:pt x="9846547" y="156516"/>
                </a:cubicBezTo>
                <a:cubicBezTo>
                  <a:pt x="9855689" y="150602"/>
                  <a:pt x="9868247" y="142178"/>
                  <a:pt x="9874416" y="137796"/>
                </a:cubicBezTo>
                <a:cubicBezTo>
                  <a:pt x="9880584" y="133414"/>
                  <a:pt x="9892282" y="125477"/>
                  <a:pt x="9900392" y="120159"/>
                </a:cubicBezTo>
                <a:cubicBezTo>
                  <a:pt x="9924059" y="104643"/>
                  <a:pt x="9926197" y="102997"/>
                  <a:pt x="9926197" y="100365"/>
                </a:cubicBezTo>
                <a:cubicBezTo>
                  <a:pt x="9926197" y="98383"/>
                  <a:pt x="9926062" y="97393"/>
                  <a:pt x="9919543" y="97453"/>
                </a:cubicBezTo>
                <a:close/>
                <a:moveTo>
                  <a:pt x="9019870" y="97144"/>
                </a:moveTo>
                <a:cubicBezTo>
                  <a:pt x="9018027" y="96244"/>
                  <a:pt x="9014955" y="96689"/>
                  <a:pt x="9012645" y="98188"/>
                </a:cubicBezTo>
                <a:cubicBezTo>
                  <a:pt x="9009254" y="100372"/>
                  <a:pt x="9008909" y="100367"/>
                  <a:pt x="9010580" y="98161"/>
                </a:cubicBezTo>
                <a:cubicBezTo>
                  <a:pt x="9013234" y="94664"/>
                  <a:pt x="9004338" y="98308"/>
                  <a:pt x="8999939" y="102522"/>
                </a:cubicBezTo>
                <a:cubicBezTo>
                  <a:pt x="8998268" y="104125"/>
                  <a:pt x="8993746" y="105986"/>
                  <a:pt x="8989888" y="106659"/>
                </a:cubicBezTo>
                <a:cubicBezTo>
                  <a:pt x="8982859" y="107890"/>
                  <a:pt x="8973078" y="113364"/>
                  <a:pt x="8973619" y="115788"/>
                </a:cubicBezTo>
                <a:cubicBezTo>
                  <a:pt x="8973766" y="116504"/>
                  <a:pt x="8972881" y="117824"/>
                  <a:pt x="8971653" y="118720"/>
                </a:cubicBezTo>
                <a:cubicBezTo>
                  <a:pt x="8970350" y="119667"/>
                  <a:pt x="8970153" y="119325"/>
                  <a:pt x="8971186" y="117905"/>
                </a:cubicBezTo>
                <a:cubicBezTo>
                  <a:pt x="8973717" y="114397"/>
                  <a:pt x="8966565" y="114816"/>
                  <a:pt x="8962830" y="118394"/>
                </a:cubicBezTo>
                <a:cubicBezTo>
                  <a:pt x="8961159" y="120007"/>
                  <a:pt x="8958284" y="121327"/>
                  <a:pt x="8956489" y="121327"/>
                </a:cubicBezTo>
                <a:cubicBezTo>
                  <a:pt x="8954670" y="121327"/>
                  <a:pt x="8951058" y="123150"/>
                  <a:pt x="8948453" y="125378"/>
                </a:cubicBezTo>
                <a:cubicBezTo>
                  <a:pt x="8944324" y="128892"/>
                  <a:pt x="8940245" y="130342"/>
                  <a:pt x="8932724" y="130952"/>
                </a:cubicBezTo>
                <a:cubicBezTo>
                  <a:pt x="8931717" y="131034"/>
                  <a:pt x="8931152" y="132081"/>
                  <a:pt x="8931496" y="133278"/>
                </a:cubicBezTo>
                <a:cubicBezTo>
                  <a:pt x="8931840" y="134475"/>
                  <a:pt x="8929407" y="135815"/>
                  <a:pt x="8926089" y="136257"/>
                </a:cubicBezTo>
                <a:cubicBezTo>
                  <a:pt x="8922796" y="136698"/>
                  <a:pt x="8918373" y="138297"/>
                  <a:pt x="8916259" y="139809"/>
                </a:cubicBezTo>
                <a:cubicBezTo>
                  <a:pt x="8914170" y="141322"/>
                  <a:pt x="8909328" y="143498"/>
                  <a:pt x="8905544" y="144646"/>
                </a:cubicBezTo>
                <a:cubicBezTo>
                  <a:pt x="8901735" y="145794"/>
                  <a:pt x="8899351" y="147637"/>
                  <a:pt x="8900211" y="148741"/>
                </a:cubicBezTo>
                <a:cubicBezTo>
                  <a:pt x="8901047" y="149845"/>
                  <a:pt x="8900850" y="150539"/>
                  <a:pt x="8899744" y="150284"/>
                </a:cubicBezTo>
                <a:cubicBezTo>
                  <a:pt x="8898614" y="150029"/>
                  <a:pt x="8895370" y="150856"/>
                  <a:pt x="8892494" y="152122"/>
                </a:cubicBezTo>
                <a:cubicBezTo>
                  <a:pt x="8889643" y="153388"/>
                  <a:pt x="8886596" y="153868"/>
                  <a:pt x="8885736" y="153189"/>
                </a:cubicBezTo>
                <a:cubicBezTo>
                  <a:pt x="8884999" y="152511"/>
                  <a:pt x="8884261" y="152982"/>
                  <a:pt x="8884261" y="154235"/>
                </a:cubicBezTo>
                <a:cubicBezTo>
                  <a:pt x="8884261" y="155490"/>
                  <a:pt x="8882541" y="156516"/>
                  <a:pt x="8880329" y="156516"/>
                </a:cubicBezTo>
                <a:cubicBezTo>
                  <a:pt x="8878216" y="156516"/>
                  <a:pt x="8877135" y="157335"/>
                  <a:pt x="8877921" y="158336"/>
                </a:cubicBezTo>
                <a:cubicBezTo>
                  <a:pt x="8878707" y="159337"/>
                  <a:pt x="8878044" y="160793"/>
                  <a:pt x="8876446" y="161571"/>
                </a:cubicBezTo>
                <a:cubicBezTo>
                  <a:pt x="8874652" y="162454"/>
                  <a:pt x="8874234" y="162138"/>
                  <a:pt x="8875341" y="160728"/>
                </a:cubicBezTo>
                <a:cubicBezTo>
                  <a:pt x="8878117" y="157133"/>
                  <a:pt x="8872514" y="158116"/>
                  <a:pt x="8867673" y="162068"/>
                </a:cubicBezTo>
                <a:cubicBezTo>
                  <a:pt x="8863151" y="165763"/>
                  <a:pt x="8854869" y="169107"/>
                  <a:pt x="8851600" y="168556"/>
                </a:cubicBezTo>
                <a:cubicBezTo>
                  <a:pt x="8850593" y="168386"/>
                  <a:pt x="8849757" y="169058"/>
                  <a:pt x="8849757" y="170049"/>
                </a:cubicBezTo>
                <a:cubicBezTo>
                  <a:pt x="8849757" y="171041"/>
                  <a:pt x="8845898" y="172869"/>
                  <a:pt x="8841155" y="174111"/>
                </a:cubicBezTo>
                <a:cubicBezTo>
                  <a:pt x="8836437" y="175353"/>
                  <a:pt x="8832554" y="177113"/>
                  <a:pt x="8832554" y="178021"/>
                </a:cubicBezTo>
                <a:cubicBezTo>
                  <a:pt x="8832554" y="178929"/>
                  <a:pt x="8828695" y="180689"/>
                  <a:pt x="8823952" y="181931"/>
                </a:cubicBezTo>
                <a:cubicBezTo>
                  <a:pt x="8819234" y="183173"/>
                  <a:pt x="8815351" y="184932"/>
                  <a:pt x="8815351" y="185841"/>
                </a:cubicBezTo>
                <a:cubicBezTo>
                  <a:pt x="8815351" y="186749"/>
                  <a:pt x="8811492" y="188509"/>
                  <a:pt x="8806749" y="189751"/>
                </a:cubicBezTo>
                <a:cubicBezTo>
                  <a:pt x="8802031" y="190993"/>
                  <a:pt x="8798148" y="192798"/>
                  <a:pt x="8798148" y="193762"/>
                </a:cubicBezTo>
                <a:cubicBezTo>
                  <a:pt x="8798148" y="196280"/>
                  <a:pt x="8784386" y="201592"/>
                  <a:pt x="8782149" y="199936"/>
                </a:cubicBezTo>
                <a:cubicBezTo>
                  <a:pt x="8781117" y="199173"/>
                  <a:pt x="8781535" y="200470"/>
                  <a:pt x="8783083" y="202818"/>
                </a:cubicBezTo>
                <a:cubicBezTo>
                  <a:pt x="8785123" y="205953"/>
                  <a:pt x="8787483" y="206851"/>
                  <a:pt x="8792004" y="206200"/>
                </a:cubicBezTo>
                <a:cubicBezTo>
                  <a:pt x="8795396" y="205713"/>
                  <a:pt x="8798148" y="206168"/>
                  <a:pt x="8798148" y="207214"/>
                </a:cubicBezTo>
                <a:cubicBezTo>
                  <a:pt x="8798148" y="208260"/>
                  <a:pt x="8801466" y="208780"/>
                  <a:pt x="8805521" y="208372"/>
                </a:cubicBezTo>
                <a:cubicBezTo>
                  <a:pt x="8809576" y="207963"/>
                  <a:pt x="8812893" y="208331"/>
                  <a:pt x="8812893" y="209187"/>
                </a:cubicBezTo>
                <a:cubicBezTo>
                  <a:pt x="8812893" y="210041"/>
                  <a:pt x="8816211" y="210434"/>
                  <a:pt x="8820266" y="210059"/>
                </a:cubicBezTo>
                <a:cubicBezTo>
                  <a:pt x="8824321" y="209683"/>
                  <a:pt x="8827639" y="210092"/>
                  <a:pt x="8827639" y="210966"/>
                </a:cubicBezTo>
                <a:cubicBezTo>
                  <a:pt x="8827639" y="211842"/>
                  <a:pt x="8830121" y="212385"/>
                  <a:pt x="8833168" y="212174"/>
                </a:cubicBezTo>
                <a:cubicBezTo>
                  <a:pt x="8836216" y="211963"/>
                  <a:pt x="8839779" y="212289"/>
                  <a:pt x="8841106" y="212897"/>
                </a:cubicBezTo>
                <a:cubicBezTo>
                  <a:pt x="8842433" y="213505"/>
                  <a:pt x="8845211" y="214117"/>
                  <a:pt x="8847250" y="214258"/>
                </a:cubicBezTo>
                <a:cubicBezTo>
                  <a:pt x="8849315" y="214397"/>
                  <a:pt x="8853615" y="215192"/>
                  <a:pt x="8856835" y="216025"/>
                </a:cubicBezTo>
                <a:cubicBezTo>
                  <a:pt x="8861111" y="217134"/>
                  <a:pt x="8862168" y="216909"/>
                  <a:pt x="8860841" y="215179"/>
                </a:cubicBezTo>
                <a:cubicBezTo>
                  <a:pt x="8859440" y="213404"/>
                  <a:pt x="8860423" y="213429"/>
                  <a:pt x="8864773" y="215278"/>
                </a:cubicBezTo>
                <a:cubicBezTo>
                  <a:pt x="8870081" y="217534"/>
                  <a:pt x="8877823" y="218725"/>
                  <a:pt x="8893993" y="219773"/>
                </a:cubicBezTo>
                <a:cubicBezTo>
                  <a:pt x="8897385" y="219992"/>
                  <a:pt x="8901292" y="220746"/>
                  <a:pt x="8902718" y="221450"/>
                </a:cubicBezTo>
                <a:cubicBezTo>
                  <a:pt x="8904143" y="222152"/>
                  <a:pt x="8908296" y="222465"/>
                  <a:pt x="8911983" y="222142"/>
                </a:cubicBezTo>
                <a:cubicBezTo>
                  <a:pt x="8915669" y="221820"/>
                  <a:pt x="8919134" y="222117"/>
                  <a:pt x="8919650" y="222801"/>
                </a:cubicBezTo>
                <a:cubicBezTo>
                  <a:pt x="8920191" y="223485"/>
                  <a:pt x="8924590" y="223898"/>
                  <a:pt x="8929432" y="223716"/>
                </a:cubicBezTo>
                <a:cubicBezTo>
                  <a:pt x="8934273" y="223534"/>
                  <a:pt x="8938229" y="224170"/>
                  <a:pt x="8938229" y="225129"/>
                </a:cubicBezTo>
                <a:cubicBezTo>
                  <a:pt x="8938229" y="226087"/>
                  <a:pt x="8940712" y="226555"/>
                  <a:pt x="8943759" y="226171"/>
                </a:cubicBezTo>
                <a:cubicBezTo>
                  <a:pt x="8946806" y="225786"/>
                  <a:pt x="8951844" y="226228"/>
                  <a:pt x="8954966" y="227155"/>
                </a:cubicBezTo>
                <a:cubicBezTo>
                  <a:pt x="8958627" y="228240"/>
                  <a:pt x="8960102" y="228146"/>
                  <a:pt x="8959119" y="226889"/>
                </a:cubicBezTo>
                <a:cubicBezTo>
                  <a:pt x="8958284" y="225818"/>
                  <a:pt x="8958677" y="224940"/>
                  <a:pt x="8960004" y="224940"/>
                </a:cubicBezTo>
                <a:cubicBezTo>
                  <a:pt x="8961331" y="224940"/>
                  <a:pt x="8962854" y="226041"/>
                  <a:pt x="8963444" y="227384"/>
                </a:cubicBezTo>
                <a:cubicBezTo>
                  <a:pt x="8964255" y="229327"/>
                  <a:pt x="8965238" y="229317"/>
                  <a:pt x="8968261" y="227335"/>
                </a:cubicBezTo>
                <a:cubicBezTo>
                  <a:pt x="8971407" y="225276"/>
                  <a:pt x="8972341" y="225389"/>
                  <a:pt x="8973570" y="227972"/>
                </a:cubicBezTo>
                <a:cubicBezTo>
                  <a:pt x="8974626" y="230140"/>
                  <a:pt x="8977551" y="230936"/>
                  <a:pt x="8983105" y="230554"/>
                </a:cubicBezTo>
                <a:cubicBezTo>
                  <a:pt x="8987528" y="230251"/>
                  <a:pt x="8992321" y="230582"/>
                  <a:pt x="8993746" y="231286"/>
                </a:cubicBezTo>
                <a:cubicBezTo>
                  <a:pt x="8995172" y="231989"/>
                  <a:pt x="8999595" y="232275"/>
                  <a:pt x="9003552" y="231917"/>
                </a:cubicBezTo>
                <a:cubicBezTo>
                  <a:pt x="9007484" y="231561"/>
                  <a:pt x="9011833" y="231956"/>
                  <a:pt x="9013185" y="232797"/>
                </a:cubicBezTo>
                <a:cubicBezTo>
                  <a:pt x="9014537" y="233637"/>
                  <a:pt x="9024490" y="234824"/>
                  <a:pt x="9035303" y="235432"/>
                </a:cubicBezTo>
                <a:cubicBezTo>
                  <a:pt x="9055480" y="236568"/>
                  <a:pt x="9079122" y="238658"/>
                  <a:pt x="9080080" y="239389"/>
                </a:cubicBezTo>
                <a:cubicBezTo>
                  <a:pt x="9081383" y="240398"/>
                  <a:pt x="9102887" y="239835"/>
                  <a:pt x="9102887" y="238793"/>
                </a:cubicBezTo>
                <a:lnTo>
                  <a:pt x="9102936" y="238781"/>
                </a:lnTo>
                <a:cubicBezTo>
                  <a:pt x="9102936" y="238140"/>
                  <a:pt x="9106254" y="236443"/>
                  <a:pt x="9110308" y="235014"/>
                </a:cubicBezTo>
                <a:cubicBezTo>
                  <a:pt x="9114462" y="233557"/>
                  <a:pt x="9116993" y="231493"/>
                  <a:pt x="9116084" y="230324"/>
                </a:cubicBezTo>
                <a:cubicBezTo>
                  <a:pt x="9115150" y="229114"/>
                  <a:pt x="9115617" y="228805"/>
                  <a:pt x="9117214" y="229587"/>
                </a:cubicBezTo>
                <a:cubicBezTo>
                  <a:pt x="9118713" y="230330"/>
                  <a:pt x="9122203" y="229145"/>
                  <a:pt x="9124955" y="226955"/>
                </a:cubicBezTo>
                <a:cubicBezTo>
                  <a:pt x="9127708" y="224766"/>
                  <a:pt x="9130240" y="223112"/>
                  <a:pt x="9130583" y="223278"/>
                </a:cubicBezTo>
                <a:cubicBezTo>
                  <a:pt x="9132328" y="224136"/>
                  <a:pt x="9147172" y="216719"/>
                  <a:pt x="9147172" y="214989"/>
                </a:cubicBezTo>
                <a:cubicBezTo>
                  <a:pt x="9147172" y="213879"/>
                  <a:pt x="9148278" y="213517"/>
                  <a:pt x="9149654" y="214186"/>
                </a:cubicBezTo>
                <a:cubicBezTo>
                  <a:pt x="9151006" y="214854"/>
                  <a:pt x="9152775" y="214033"/>
                  <a:pt x="9153586" y="212358"/>
                </a:cubicBezTo>
                <a:cubicBezTo>
                  <a:pt x="9154397" y="210682"/>
                  <a:pt x="9156044" y="209803"/>
                  <a:pt x="9157273" y="210403"/>
                </a:cubicBezTo>
                <a:cubicBezTo>
                  <a:pt x="9158502" y="211003"/>
                  <a:pt x="9160148" y="210123"/>
                  <a:pt x="9160959" y="208448"/>
                </a:cubicBezTo>
                <a:cubicBezTo>
                  <a:pt x="9161770" y="206772"/>
                  <a:pt x="9163343" y="205856"/>
                  <a:pt x="9164473" y="206409"/>
                </a:cubicBezTo>
                <a:cubicBezTo>
                  <a:pt x="9165604" y="206964"/>
                  <a:pt x="9167668" y="205859"/>
                  <a:pt x="9169069" y="203955"/>
                </a:cubicBezTo>
                <a:cubicBezTo>
                  <a:pt x="9170445" y="202051"/>
                  <a:pt x="9171625" y="201164"/>
                  <a:pt x="9171674" y="201987"/>
                </a:cubicBezTo>
                <a:cubicBezTo>
                  <a:pt x="9171723" y="202808"/>
                  <a:pt x="9176147" y="201162"/>
                  <a:pt x="9181529" y="198327"/>
                </a:cubicBezTo>
                <a:cubicBezTo>
                  <a:pt x="9186911" y="195492"/>
                  <a:pt x="9190745" y="192410"/>
                  <a:pt x="9190007" y="191479"/>
                </a:cubicBezTo>
                <a:cubicBezTo>
                  <a:pt x="9189295" y="190547"/>
                  <a:pt x="9190597" y="190364"/>
                  <a:pt x="9192908" y="191072"/>
                </a:cubicBezTo>
                <a:cubicBezTo>
                  <a:pt x="9195439" y="191847"/>
                  <a:pt x="9196520" y="191579"/>
                  <a:pt x="9195611" y="190398"/>
                </a:cubicBezTo>
                <a:cubicBezTo>
                  <a:pt x="9194775" y="189320"/>
                  <a:pt x="9195439" y="188437"/>
                  <a:pt x="9197085" y="188437"/>
                </a:cubicBezTo>
                <a:cubicBezTo>
                  <a:pt x="9201583" y="188437"/>
                  <a:pt x="9220997" y="177768"/>
                  <a:pt x="9219646" y="176038"/>
                </a:cubicBezTo>
                <a:cubicBezTo>
                  <a:pt x="9219007" y="175215"/>
                  <a:pt x="9220408" y="174662"/>
                  <a:pt x="9222767" y="174810"/>
                </a:cubicBezTo>
                <a:cubicBezTo>
                  <a:pt x="9225126" y="174957"/>
                  <a:pt x="9226798" y="174082"/>
                  <a:pt x="9226527" y="172864"/>
                </a:cubicBezTo>
                <a:cubicBezTo>
                  <a:pt x="9226232" y="171647"/>
                  <a:pt x="9227903" y="170767"/>
                  <a:pt x="9230213" y="170909"/>
                </a:cubicBezTo>
                <a:cubicBezTo>
                  <a:pt x="9232523" y="171052"/>
                  <a:pt x="9234121" y="170003"/>
                  <a:pt x="9233727" y="168579"/>
                </a:cubicBezTo>
                <a:cubicBezTo>
                  <a:pt x="9233359" y="167136"/>
                  <a:pt x="9234243" y="166574"/>
                  <a:pt x="9235743" y="167308"/>
                </a:cubicBezTo>
                <a:cubicBezTo>
                  <a:pt x="9237218" y="168034"/>
                  <a:pt x="9239970" y="166999"/>
                  <a:pt x="9241862" y="165010"/>
                </a:cubicBezTo>
                <a:cubicBezTo>
                  <a:pt x="9243755" y="163021"/>
                  <a:pt x="9245376" y="162273"/>
                  <a:pt x="9245426" y="163348"/>
                </a:cubicBezTo>
                <a:cubicBezTo>
                  <a:pt x="9245499" y="164423"/>
                  <a:pt x="9246605" y="163983"/>
                  <a:pt x="9247883" y="162371"/>
                </a:cubicBezTo>
                <a:cubicBezTo>
                  <a:pt x="9249161" y="160758"/>
                  <a:pt x="9251078" y="159433"/>
                  <a:pt x="9252135" y="159427"/>
                </a:cubicBezTo>
                <a:cubicBezTo>
                  <a:pt x="9255625" y="159406"/>
                  <a:pt x="9272508" y="150367"/>
                  <a:pt x="9272508" y="148527"/>
                </a:cubicBezTo>
                <a:cubicBezTo>
                  <a:pt x="9272508" y="147539"/>
                  <a:pt x="9273344" y="146945"/>
                  <a:pt x="9274351" y="147208"/>
                </a:cubicBezTo>
                <a:cubicBezTo>
                  <a:pt x="9277055" y="147910"/>
                  <a:pt x="9294626" y="138894"/>
                  <a:pt x="9294626" y="136797"/>
                </a:cubicBezTo>
                <a:cubicBezTo>
                  <a:pt x="9294626" y="135809"/>
                  <a:pt x="9295462" y="135141"/>
                  <a:pt x="9296469" y="135311"/>
                </a:cubicBezTo>
                <a:cubicBezTo>
                  <a:pt x="9300082" y="135920"/>
                  <a:pt x="9306865" y="132606"/>
                  <a:pt x="9305513" y="130887"/>
                </a:cubicBezTo>
                <a:cubicBezTo>
                  <a:pt x="9304776" y="129934"/>
                  <a:pt x="9305513" y="129147"/>
                  <a:pt x="9306742" y="129147"/>
                </a:cubicBezTo>
                <a:cubicBezTo>
                  <a:pt x="9312149" y="129147"/>
                  <a:pt x="9313082" y="128795"/>
                  <a:pt x="9315024" y="126034"/>
                </a:cubicBezTo>
                <a:cubicBezTo>
                  <a:pt x="9316130" y="124475"/>
                  <a:pt x="9318071" y="123710"/>
                  <a:pt x="9319325" y="124333"/>
                </a:cubicBezTo>
                <a:cubicBezTo>
                  <a:pt x="9320603" y="124957"/>
                  <a:pt x="9321635" y="124536"/>
                  <a:pt x="9321635" y="123397"/>
                </a:cubicBezTo>
                <a:cubicBezTo>
                  <a:pt x="9321635" y="122258"/>
                  <a:pt x="9323576" y="121300"/>
                  <a:pt x="9325936" y="121267"/>
                </a:cubicBezTo>
                <a:cubicBezTo>
                  <a:pt x="9330039" y="121211"/>
                  <a:pt x="9330015" y="121107"/>
                  <a:pt x="9325911" y="119206"/>
                </a:cubicBezTo>
                <a:cubicBezTo>
                  <a:pt x="9323552" y="118106"/>
                  <a:pt x="9320504" y="117745"/>
                  <a:pt x="9319153" y="118404"/>
                </a:cubicBezTo>
                <a:cubicBezTo>
                  <a:pt x="9317825" y="119063"/>
                  <a:pt x="9316720" y="118675"/>
                  <a:pt x="9316720" y="117541"/>
                </a:cubicBezTo>
                <a:cubicBezTo>
                  <a:pt x="9316720" y="116262"/>
                  <a:pt x="9309028" y="115484"/>
                  <a:pt x="9296445" y="115491"/>
                </a:cubicBezTo>
                <a:cubicBezTo>
                  <a:pt x="9285287" y="115497"/>
                  <a:pt x="9268429" y="115038"/>
                  <a:pt x="9258967" y="114470"/>
                </a:cubicBezTo>
                <a:cubicBezTo>
                  <a:pt x="9249505" y="113903"/>
                  <a:pt x="9231810" y="112993"/>
                  <a:pt x="9219646" y="112449"/>
                </a:cubicBezTo>
                <a:cubicBezTo>
                  <a:pt x="9207481" y="111905"/>
                  <a:pt x="9193669" y="111088"/>
                  <a:pt x="9188926" y="110635"/>
                </a:cubicBezTo>
                <a:cubicBezTo>
                  <a:pt x="9177818" y="109571"/>
                  <a:pt x="9142035" y="107298"/>
                  <a:pt x="9126258" y="106654"/>
                </a:cubicBezTo>
                <a:cubicBezTo>
                  <a:pt x="9119500" y="106378"/>
                  <a:pt x="9112864" y="105909"/>
                  <a:pt x="9111513" y="105611"/>
                </a:cubicBezTo>
                <a:cubicBezTo>
                  <a:pt x="9108171" y="104872"/>
                  <a:pt x="9089444" y="103620"/>
                  <a:pt x="9075263" y="103186"/>
                </a:cubicBezTo>
                <a:cubicBezTo>
                  <a:pt x="9068850" y="102989"/>
                  <a:pt x="9063590" y="102130"/>
                  <a:pt x="9063590" y="101278"/>
                </a:cubicBezTo>
                <a:cubicBezTo>
                  <a:pt x="9063590" y="100425"/>
                  <a:pt x="9059437" y="99752"/>
                  <a:pt x="9054374" y="99782"/>
                </a:cubicBezTo>
                <a:cubicBezTo>
                  <a:pt x="9037909" y="99878"/>
                  <a:pt x="9023114" y="98747"/>
                  <a:pt x="9019870" y="97144"/>
                </a:cubicBezTo>
                <a:close/>
                <a:moveTo>
                  <a:pt x="2132020" y="92076"/>
                </a:moveTo>
                <a:cubicBezTo>
                  <a:pt x="2125524" y="90099"/>
                  <a:pt x="2041903" y="117930"/>
                  <a:pt x="1889315" y="172853"/>
                </a:cubicBezTo>
                <a:cubicBezTo>
                  <a:pt x="1762333" y="218559"/>
                  <a:pt x="1478631" y="330729"/>
                  <a:pt x="1466663" y="339954"/>
                </a:cubicBezTo>
                <a:cubicBezTo>
                  <a:pt x="1461863" y="343659"/>
                  <a:pt x="1485109" y="362880"/>
                  <a:pt x="1640813" y="483954"/>
                </a:cubicBezTo>
                <a:cubicBezTo>
                  <a:pt x="1685062" y="518362"/>
                  <a:pt x="1748973" y="568518"/>
                  <a:pt x="1782841" y="595415"/>
                </a:cubicBezTo>
                <a:cubicBezTo>
                  <a:pt x="1844052" y="644027"/>
                  <a:pt x="1876848" y="668489"/>
                  <a:pt x="1880989" y="668626"/>
                </a:cubicBezTo>
                <a:cubicBezTo>
                  <a:pt x="1882181" y="668667"/>
                  <a:pt x="1892687" y="664411"/>
                  <a:pt x="1904336" y="659170"/>
                </a:cubicBezTo>
                <a:lnTo>
                  <a:pt x="1904326" y="659172"/>
                </a:lnTo>
                <a:cubicBezTo>
                  <a:pt x="2079533" y="580359"/>
                  <a:pt x="2336711" y="475982"/>
                  <a:pt x="2504855" y="415447"/>
                </a:cubicBezTo>
                <a:cubicBezTo>
                  <a:pt x="2516676" y="411193"/>
                  <a:pt x="2526359" y="407058"/>
                  <a:pt x="2526359" y="406257"/>
                </a:cubicBezTo>
                <a:cubicBezTo>
                  <a:pt x="2526408" y="403764"/>
                  <a:pt x="2137132" y="93640"/>
                  <a:pt x="2132020" y="92076"/>
                </a:cubicBezTo>
                <a:close/>
                <a:moveTo>
                  <a:pt x="7018819" y="81783"/>
                </a:moveTo>
                <a:cubicBezTo>
                  <a:pt x="7016780" y="81912"/>
                  <a:pt x="6965908" y="92992"/>
                  <a:pt x="6905771" y="106404"/>
                </a:cubicBezTo>
                <a:cubicBezTo>
                  <a:pt x="6845610" y="119816"/>
                  <a:pt x="6781468" y="134076"/>
                  <a:pt x="6763232" y="138094"/>
                </a:cubicBezTo>
                <a:cubicBezTo>
                  <a:pt x="6744972" y="142111"/>
                  <a:pt x="6729097" y="146061"/>
                  <a:pt x="6727942" y="146871"/>
                </a:cubicBezTo>
                <a:cubicBezTo>
                  <a:pt x="6724845" y="149022"/>
                  <a:pt x="6824770" y="199729"/>
                  <a:pt x="6936491" y="252706"/>
                </a:cubicBezTo>
                <a:cubicBezTo>
                  <a:pt x="6964876" y="266166"/>
                  <a:pt x="6997488" y="281638"/>
                  <a:pt x="7008989" y="287086"/>
                </a:cubicBezTo>
                <a:cubicBezTo>
                  <a:pt x="7034573" y="299228"/>
                  <a:pt x="7031230" y="299160"/>
                  <a:pt x="7069519" y="288339"/>
                </a:cubicBezTo>
                <a:lnTo>
                  <a:pt x="7069519" y="288337"/>
                </a:lnTo>
                <a:cubicBezTo>
                  <a:pt x="7086918" y="283422"/>
                  <a:pt x="7150348" y="265767"/>
                  <a:pt x="7210510" y="249103"/>
                </a:cubicBezTo>
                <a:cubicBezTo>
                  <a:pt x="7270646" y="232441"/>
                  <a:pt x="7320683" y="218166"/>
                  <a:pt x="7321715" y="217382"/>
                </a:cubicBezTo>
                <a:cubicBezTo>
                  <a:pt x="7322723" y="216600"/>
                  <a:pt x="7307240" y="209044"/>
                  <a:pt x="7287309" y="200591"/>
                </a:cubicBezTo>
                <a:cubicBezTo>
                  <a:pt x="7223977" y="173733"/>
                  <a:pt x="7137643" y="135339"/>
                  <a:pt x="7079153" y="108017"/>
                </a:cubicBezTo>
                <a:cubicBezTo>
                  <a:pt x="7047991" y="93459"/>
                  <a:pt x="7020835" y="81654"/>
                  <a:pt x="7018819" y="81783"/>
                </a:cubicBezTo>
                <a:close/>
                <a:moveTo>
                  <a:pt x="9040848" y="65479"/>
                </a:moveTo>
                <a:cubicBezTo>
                  <a:pt x="9061487" y="66174"/>
                  <a:pt x="9086507" y="68253"/>
                  <a:pt x="9120114" y="70982"/>
                </a:cubicBezTo>
                <a:cubicBezTo>
                  <a:pt x="9201607" y="77596"/>
                  <a:pt x="9282830" y="81828"/>
                  <a:pt x="9355303" y="83235"/>
                </a:cubicBezTo>
                <a:cubicBezTo>
                  <a:pt x="9479484" y="85645"/>
                  <a:pt x="9479853" y="86448"/>
                  <a:pt x="9381280" y="140865"/>
                </a:cubicBezTo>
                <a:cubicBezTo>
                  <a:pt x="9122252" y="283874"/>
                  <a:pt x="9126995" y="282019"/>
                  <a:pt x="9040243" y="274393"/>
                </a:cubicBezTo>
                <a:lnTo>
                  <a:pt x="9040268" y="274393"/>
                </a:lnTo>
                <a:cubicBezTo>
                  <a:pt x="8923017" y="264086"/>
                  <a:pt x="8693824" y="234228"/>
                  <a:pt x="8669249" y="226058"/>
                </a:cubicBezTo>
                <a:cubicBezTo>
                  <a:pt x="8640839" y="216614"/>
                  <a:pt x="8648458" y="208763"/>
                  <a:pt x="8713436" y="180563"/>
                </a:cubicBezTo>
                <a:cubicBezTo>
                  <a:pt x="8741796" y="168251"/>
                  <a:pt x="8807659" y="139368"/>
                  <a:pt x="8859784" y="116380"/>
                </a:cubicBezTo>
                <a:cubicBezTo>
                  <a:pt x="8956440" y="73755"/>
                  <a:pt x="8978931" y="63392"/>
                  <a:pt x="9040848" y="65479"/>
                </a:cubicBezTo>
                <a:close/>
                <a:moveTo>
                  <a:pt x="10029605" y="55691"/>
                </a:moveTo>
                <a:cubicBezTo>
                  <a:pt x="10062625" y="55488"/>
                  <a:pt x="10048589" y="67693"/>
                  <a:pt x="9990732" y="108150"/>
                </a:cubicBezTo>
                <a:cubicBezTo>
                  <a:pt x="9737357" y="285241"/>
                  <a:pt x="9733179" y="287469"/>
                  <a:pt x="9638563" y="291457"/>
                </a:cubicBezTo>
                <a:cubicBezTo>
                  <a:pt x="9587323" y="293610"/>
                  <a:pt x="9373563" y="293449"/>
                  <a:pt x="9309249" y="291211"/>
                </a:cubicBezTo>
                <a:lnTo>
                  <a:pt x="9309347" y="291193"/>
                </a:lnTo>
                <a:cubicBezTo>
                  <a:pt x="9262456" y="289563"/>
                  <a:pt x="9240117" y="287059"/>
                  <a:pt x="9236185" y="282994"/>
                </a:cubicBezTo>
                <a:cubicBezTo>
                  <a:pt x="9226994" y="273505"/>
                  <a:pt x="9231958" y="268833"/>
                  <a:pt x="9278996" y="242673"/>
                </a:cubicBezTo>
                <a:cubicBezTo>
                  <a:pt x="9299050" y="231509"/>
                  <a:pt x="9362480" y="195764"/>
                  <a:pt x="9419938" y="163241"/>
                </a:cubicBezTo>
                <a:cubicBezTo>
                  <a:pt x="9562870" y="82313"/>
                  <a:pt x="9546085" y="87204"/>
                  <a:pt x="9705015" y="80256"/>
                </a:cubicBezTo>
                <a:cubicBezTo>
                  <a:pt x="9791669" y="76469"/>
                  <a:pt x="9883165" y="69563"/>
                  <a:pt x="9980779" y="59442"/>
                </a:cubicBezTo>
                <a:cubicBezTo>
                  <a:pt x="10002362" y="57204"/>
                  <a:pt x="10018598" y="55758"/>
                  <a:pt x="10029605" y="55691"/>
                </a:cubicBezTo>
                <a:close/>
                <a:moveTo>
                  <a:pt x="4622767" y="37635"/>
                </a:moveTo>
                <a:cubicBezTo>
                  <a:pt x="4676861" y="41720"/>
                  <a:pt x="4708066" y="68090"/>
                  <a:pt x="4780539" y="121589"/>
                </a:cubicBezTo>
                <a:cubicBezTo>
                  <a:pt x="4855028" y="176584"/>
                  <a:pt x="4960335" y="252163"/>
                  <a:pt x="5038830" y="306962"/>
                </a:cubicBezTo>
                <a:cubicBezTo>
                  <a:pt x="5145317" y="381315"/>
                  <a:pt x="5143793" y="387456"/>
                  <a:pt x="5009560" y="424068"/>
                </a:cubicBezTo>
                <a:cubicBezTo>
                  <a:pt x="4888353" y="457129"/>
                  <a:pt x="4793982" y="484072"/>
                  <a:pt x="4669236" y="521226"/>
                </a:cubicBezTo>
                <a:cubicBezTo>
                  <a:pt x="4558105" y="554331"/>
                  <a:pt x="4532792" y="560419"/>
                  <a:pt x="4513180" y="558781"/>
                </a:cubicBezTo>
                <a:cubicBezTo>
                  <a:pt x="4510477" y="558556"/>
                  <a:pt x="4502539" y="557789"/>
                  <a:pt x="4495535" y="557080"/>
                </a:cubicBezTo>
                <a:lnTo>
                  <a:pt x="4495535" y="557074"/>
                </a:lnTo>
                <a:cubicBezTo>
                  <a:pt x="4443385" y="551792"/>
                  <a:pt x="4434440" y="546265"/>
                  <a:pt x="4227316" y="391483"/>
                </a:cubicBezTo>
                <a:cubicBezTo>
                  <a:pt x="4013114" y="231415"/>
                  <a:pt x="3993183" y="214850"/>
                  <a:pt x="3991438" y="195479"/>
                </a:cubicBezTo>
                <a:cubicBezTo>
                  <a:pt x="3988465" y="163023"/>
                  <a:pt x="4006946" y="157082"/>
                  <a:pt x="4327659" y="87395"/>
                </a:cubicBezTo>
                <a:cubicBezTo>
                  <a:pt x="4491689" y="51752"/>
                  <a:pt x="4568673" y="33551"/>
                  <a:pt x="4622767" y="37635"/>
                </a:cubicBezTo>
                <a:close/>
                <a:moveTo>
                  <a:pt x="7002843" y="36904"/>
                </a:moveTo>
                <a:cubicBezTo>
                  <a:pt x="7040895" y="36584"/>
                  <a:pt x="7062085" y="48101"/>
                  <a:pt x="7111740" y="71074"/>
                </a:cubicBezTo>
                <a:cubicBezTo>
                  <a:pt x="7179126" y="102253"/>
                  <a:pt x="7256393" y="136330"/>
                  <a:pt x="7318716" y="162347"/>
                </a:cubicBezTo>
                <a:cubicBezTo>
                  <a:pt x="7427734" y="207875"/>
                  <a:pt x="7437000" y="211994"/>
                  <a:pt x="7442922" y="217576"/>
                </a:cubicBezTo>
                <a:cubicBezTo>
                  <a:pt x="7452900" y="227010"/>
                  <a:pt x="7449410" y="235383"/>
                  <a:pt x="7432625" y="242251"/>
                </a:cubicBezTo>
                <a:cubicBezTo>
                  <a:pt x="7423999" y="245782"/>
                  <a:pt x="7099821" y="340548"/>
                  <a:pt x="7086452" y="343444"/>
                </a:cubicBezTo>
                <a:cubicBezTo>
                  <a:pt x="7069568" y="347099"/>
                  <a:pt x="7036047" y="346581"/>
                  <a:pt x="7014248" y="342323"/>
                </a:cubicBezTo>
                <a:lnTo>
                  <a:pt x="7014199" y="342320"/>
                </a:lnTo>
                <a:cubicBezTo>
                  <a:pt x="6982005" y="336005"/>
                  <a:pt x="6845118" y="271491"/>
                  <a:pt x="6672351" y="181015"/>
                </a:cubicBezTo>
                <a:cubicBezTo>
                  <a:pt x="6555248" y="119707"/>
                  <a:pt x="6550136" y="124260"/>
                  <a:pt x="6792772" y="73756"/>
                </a:cubicBezTo>
                <a:cubicBezTo>
                  <a:pt x="6909876" y="49382"/>
                  <a:pt x="6964790" y="37225"/>
                  <a:pt x="7002843" y="36904"/>
                </a:cubicBezTo>
                <a:close/>
                <a:moveTo>
                  <a:pt x="11999786" y="12695"/>
                </a:moveTo>
                <a:cubicBezTo>
                  <a:pt x="12006228" y="18105"/>
                  <a:pt x="11991636" y="40584"/>
                  <a:pt x="11960252" y="83697"/>
                </a:cubicBezTo>
                <a:cubicBezTo>
                  <a:pt x="11939363" y="112459"/>
                  <a:pt x="11874017" y="202423"/>
                  <a:pt x="11814789" y="283593"/>
                </a:cubicBezTo>
                <a:cubicBezTo>
                  <a:pt x="11669621" y="483272"/>
                  <a:pt x="11694049" y="465187"/>
                  <a:pt x="11451217" y="552752"/>
                </a:cubicBezTo>
                <a:cubicBezTo>
                  <a:pt x="11345344" y="590944"/>
                  <a:pt x="11200864" y="638426"/>
                  <a:pt x="11119813" y="661686"/>
                </a:cubicBezTo>
                <a:cubicBezTo>
                  <a:pt x="11084523" y="671814"/>
                  <a:pt x="11069433" y="673126"/>
                  <a:pt x="11061422" y="666757"/>
                </a:cubicBezTo>
                <a:lnTo>
                  <a:pt x="11061569" y="666765"/>
                </a:lnTo>
                <a:cubicBezTo>
                  <a:pt x="11051370" y="658644"/>
                  <a:pt x="11053262" y="655721"/>
                  <a:pt x="11118659" y="579499"/>
                </a:cubicBezTo>
                <a:cubicBezTo>
                  <a:pt x="11175428" y="513308"/>
                  <a:pt x="11275967" y="395150"/>
                  <a:pt x="11323890" y="338335"/>
                </a:cubicBezTo>
                <a:cubicBezTo>
                  <a:pt x="11374270" y="278572"/>
                  <a:pt x="11399214" y="263136"/>
                  <a:pt x="11529736" y="210950"/>
                </a:cubicBezTo>
                <a:cubicBezTo>
                  <a:pt x="11669203" y="155184"/>
                  <a:pt x="11795129" y="100381"/>
                  <a:pt x="11913117" y="44107"/>
                </a:cubicBezTo>
                <a:cubicBezTo>
                  <a:pt x="11965868" y="18944"/>
                  <a:pt x="11993344" y="7285"/>
                  <a:pt x="11999786" y="12695"/>
                </a:cubicBezTo>
                <a:close/>
                <a:moveTo>
                  <a:pt x="8464533" y="9697"/>
                </a:moveTo>
                <a:lnTo>
                  <a:pt x="8365322" y="43766"/>
                </a:lnTo>
                <a:cubicBezTo>
                  <a:pt x="8310763" y="62504"/>
                  <a:pt x="8257287" y="80709"/>
                  <a:pt x="8246473" y="84220"/>
                </a:cubicBezTo>
                <a:cubicBezTo>
                  <a:pt x="8235660" y="87732"/>
                  <a:pt x="8225830" y="91289"/>
                  <a:pt x="8224675" y="92123"/>
                </a:cubicBezTo>
                <a:cubicBezTo>
                  <a:pt x="8220104" y="95365"/>
                  <a:pt x="8381590" y="133434"/>
                  <a:pt x="8513119" y="160121"/>
                </a:cubicBezTo>
                <a:lnTo>
                  <a:pt x="8531551" y="163861"/>
                </a:lnTo>
                <a:lnTo>
                  <a:pt x="8638455" y="120820"/>
                </a:lnTo>
                <a:cubicBezTo>
                  <a:pt x="8697240" y="97148"/>
                  <a:pt x="8751356" y="75092"/>
                  <a:pt x="8758679" y="71806"/>
                </a:cubicBezTo>
                <a:lnTo>
                  <a:pt x="8758679" y="71807"/>
                </a:lnTo>
                <a:lnTo>
                  <a:pt x="8772000" y="65833"/>
                </a:lnTo>
                <a:lnTo>
                  <a:pt x="8720587" y="57630"/>
                </a:lnTo>
                <a:cubicBezTo>
                  <a:pt x="8670084" y="49574"/>
                  <a:pt x="8575247" y="32591"/>
                  <a:pt x="8541381" y="25534"/>
                </a:cubicBezTo>
                <a:cubicBezTo>
                  <a:pt x="8531920" y="23563"/>
                  <a:pt x="8510760" y="19194"/>
                  <a:pt x="8494344" y="15824"/>
                </a:cubicBezTo>
                <a:close/>
                <a:moveTo>
                  <a:pt x="11162895" y="315"/>
                </a:moveTo>
                <a:cubicBezTo>
                  <a:pt x="11174372" y="460"/>
                  <a:pt x="11176804" y="916"/>
                  <a:pt x="11172258" y="2076"/>
                </a:cubicBezTo>
                <a:cubicBezTo>
                  <a:pt x="11163362" y="4344"/>
                  <a:pt x="11150680" y="4344"/>
                  <a:pt x="11148912" y="2076"/>
                </a:cubicBezTo>
                <a:cubicBezTo>
                  <a:pt x="11147953" y="844"/>
                  <a:pt x="11153138" y="193"/>
                  <a:pt x="11162895" y="315"/>
                </a:cubicBezTo>
                <a:close/>
                <a:moveTo>
                  <a:pt x="8894583" y="304"/>
                </a:moveTo>
                <a:cubicBezTo>
                  <a:pt x="8968801" y="203"/>
                  <a:pt x="9029258" y="595"/>
                  <a:pt x="9029258" y="1174"/>
                </a:cubicBezTo>
                <a:cubicBezTo>
                  <a:pt x="9029258" y="11222"/>
                  <a:pt x="8953811" y="24305"/>
                  <a:pt x="8913261" y="21289"/>
                </a:cubicBezTo>
                <a:cubicBezTo>
                  <a:pt x="8902914" y="20518"/>
                  <a:pt x="8871949" y="16760"/>
                  <a:pt x="8844449" y="12936"/>
                </a:cubicBezTo>
                <a:cubicBezTo>
                  <a:pt x="8747866" y="-507"/>
                  <a:pt x="8743934" y="510"/>
                  <a:pt x="8894583" y="304"/>
                </a:cubicBezTo>
                <a:close/>
                <a:moveTo>
                  <a:pt x="12168507" y="132"/>
                </a:moveTo>
                <a:lnTo>
                  <a:pt x="12180205" y="132"/>
                </a:lnTo>
                <a:lnTo>
                  <a:pt x="12191928" y="132"/>
                </a:lnTo>
                <a:lnTo>
                  <a:pt x="12191928" y="40557"/>
                </a:lnTo>
                <a:lnTo>
                  <a:pt x="12191928" y="80981"/>
                </a:lnTo>
                <a:lnTo>
                  <a:pt x="12160889" y="128041"/>
                </a:lnTo>
                <a:cubicBezTo>
                  <a:pt x="12143808" y="153925"/>
                  <a:pt x="12123214" y="185073"/>
                  <a:pt x="12115105" y="197262"/>
                </a:cubicBezTo>
                <a:lnTo>
                  <a:pt x="12100359" y="219425"/>
                </a:lnTo>
                <a:lnTo>
                  <a:pt x="12125868" y="206866"/>
                </a:lnTo>
                <a:cubicBezTo>
                  <a:pt x="12139901" y="199959"/>
                  <a:pt x="12159119" y="190373"/>
                  <a:pt x="12168581" y="185565"/>
                </a:cubicBezTo>
                <a:cubicBezTo>
                  <a:pt x="12178043" y="180757"/>
                  <a:pt x="12187160" y="176163"/>
                  <a:pt x="12188856" y="175358"/>
                </a:cubicBezTo>
                <a:cubicBezTo>
                  <a:pt x="12191264" y="174211"/>
                  <a:pt x="12191928" y="180439"/>
                  <a:pt x="12191928" y="204016"/>
                </a:cubicBezTo>
                <a:lnTo>
                  <a:pt x="12191928" y="234140"/>
                </a:lnTo>
                <a:lnTo>
                  <a:pt x="12151992" y="253781"/>
                </a:lnTo>
                <a:cubicBezTo>
                  <a:pt x="11996625" y="330197"/>
                  <a:pt x="11971262" y="340431"/>
                  <a:pt x="11959835" y="331341"/>
                </a:cubicBezTo>
                <a:lnTo>
                  <a:pt x="11959835" y="331329"/>
                </a:lnTo>
                <a:cubicBezTo>
                  <a:pt x="11950816" y="324150"/>
                  <a:pt x="11955387" y="314788"/>
                  <a:pt x="11999648" y="250014"/>
                </a:cubicBezTo>
                <a:cubicBezTo>
                  <a:pt x="12038133" y="193700"/>
                  <a:pt x="12127712" y="61244"/>
                  <a:pt x="12156440" y="18215"/>
                </a:cubicBezTo>
                <a:close/>
                <a:moveTo>
                  <a:pt x="11282529" y="130"/>
                </a:moveTo>
                <a:lnTo>
                  <a:pt x="11338316" y="188"/>
                </a:lnTo>
                <a:lnTo>
                  <a:pt x="11394348" y="247"/>
                </a:lnTo>
                <a:lnTo>
                  <a:pt x="11363628" y="12072"/>
                </a:lnTo>
                <a:cubicBezTo>
                  <a:pt x="11308162" y="33430"/>
                  <a:pt x="11247975" y="55240"/>
                  <a:pt x="11178107" y="79315"/>
                </a:cubicBezTo>
                <a:lnTo>
                  <a:pt x="11109295" y="103019"/>
                </a:lnTo>
                <a:lnTo>
                  <a:pt x="11050534" y="164473"/>
                </a:lnTo>
                <a:cubicBezTo>
                  <a:pt x="11018218" y="198272"/>
                  <a:pt x="10967567" y="250878"/>
                  <a:pt x="10937953" y="281376"/>
                </a:cubicBezTo>
                <a:cubicBezTo>
                  <a:pt x="10880348" y="340742"/>
                  <a:pt x="10881134" y="339733"/>
                  <a:pt x="10895634" y="335446"/>
                </a:cubicBezTo>
                <a:cubicBezTo>
                  <a:pt x="10900942" y="333878"/>
                  <a:pt x="10931834" y="325008"/>
                  <a:pt x="10964274" y="315736"/>
                </a:cubicBezTo>
                <a:cubicBezTo>
                  <a:pt x="11075774" y="283866"/>
                  <a:pt x="11281227" y="217014"/>
                  <a:pt x="11290270" y="209670"/>
                </a:cubicBezTo>
                <a:cubicBezTo>
                  <a:pt x="11294473" y="206247"/>
                  <a:pt x="11363874" y="126258"/>
                  <a:pt x="11431040" y="47389"/>
                </a:cubicBezTo>
                <a:cubicBezTo>
                  <a:pt x="11452396" y="22308"/>
                  <a:pt x="11471196" y="1388"/>
                  <a:pt x="11472793" y="900"/>
                </a:cubicBezTo>
                <a:cubicBezTo>
                  <a:pt x="11474392" y="411"/>
                  <a:pt x="11490464" y="258"/>
                  <a:pt x="11508503" y="559"/>
                </a:cubicBezTo>
                <a:lnTo>
                  <a:pt x="11541188" y="1109"/>
                </a:lnTo>
                <a:lnTo>
                  <a:pt x="11459105" y="98853"/>
                </a:lnTo>
                <a:cubicBezTo>
                  <a:pt x="11333277" y="248880"/>
                  <a:pt x="11339176" y="245088"/>
                  <a:pt x="11125122" y="313312"/>
                </a:cubicBezTo>
                <a:cubicBezTo>
                  <a:pt x="10932792" y="374610"/>
                  <a:pt x="10768603" y="417541"/>
                  <a:pt x="10753415" y="410505"/>
                </a:cubicBezTo>
                <a:lnTo>
                  <a:pt x="10753710" y="410511"/>
                </a:lnTo>
                <a:cubicBezTo>
                  <a:pt x="10750932" y="409232"/>
                  <a:pt x="10749409" y="406139"/>
                  <a:pt x="10749409" y="401877"/>
                </a:cubicBezTo>
                <a:cubicBezTo>
                  <a:pt x="10749409" y="394022"/>
                  <a:pt x="10746779" y="396857"/>
                  <a:pt x="10844246" y="299236"/>
                </a:cubicBezTo>
                <a:cubicBezTo>
                  <a:pt x="10883420" y="259990"/>
                  <a:pt x="10940607" y="202253"/>
                  <a:pt x="10971327" y="170927"/>
                </a:cubicBezTo>
                <a:cubicBezTo>
                  <a:pt x="11054467" y="86110"/>
                  <a:pt x="11075258" y="72405"/>
                  <a:pt x="11169628" y="40180"/>
                </a:cubicBezTo>
                <a:cubicBezTo>
                  <a:pt x="11189239" y="33488"/>
                  <a:pt x="11222687" y="21739"/>
                  <a:pt x="11243946" y="14069"/>
                </a:cubicBezTo>
                <a:close/>
                <a:moveTo>
                  <a:pt x="5364532" y="125"/>
                </a:moveTo>
                <a:lnTo>
                  <a:pt x="5425626" y="125"/>
                </a:lnTo>
                <a:lnTo>
                  <a:pt x="5486722" y="125"/>
                </a:lnTo>
                <a:lnTo>
                  <a:pt x="5525404" y="26506"/>
                </a:lnTo>
                <a:cubicBezTo>
                  <a:pt x="5581682" y="64877"/>
                  <a:pt x="5670893" y="123976"/>
                  <a:pt x="5725942" y="159329"/>
                </a:cubicBezTo>
                <a:cubicBezTo>
                  <a:pt x="5815987" y="217177"/>
                  <a:pt x="5815029" y="225825"/>
                  <a:pt x="5716087" y="248392"/>
                </a:cubicBezTo>
                <a:cubicBezTo>
                  <a:pt x="5601835" y="274441"/>
                  <a:pt x="5440963" y="312735"/>
                  <a:pt x="5357306" y="333780"/>
                </a:cubicBezTo>
                <a:cubicBezTo>
                  <a:pt x="5333345" y="339810"/>
                  <a:pt x="5317967" y="343289"/>
                  <a:pt x="5305172" y="345040"/>
                </a:cubicBezTo>
                <a:lnTo>
                  <a:pt x="5268750" y="345921"/>
                </a:lnTo>
                <a:lnTo>
                  <a:pt x="5221268" y="337045"/>
                </a:lnTo>
                <a:cubicBezTo>
                  <a:pt x="5206584" y="332160"/>
                  <a:pt x="5192821" y="325269"/>
                  <a:pt x="5179304" y="316129"/>
                </a:cubicBezTo>
                <a:cubicBezTo>
                  <a:pt x="5111722" y="270617"/>
                  <a:pt x="4956649" y="160636"/>
                  <a:pt x="4851220" y="83548"/>
                </a:cubicBezTo>
                <a:cubicBezTo>
                  <a:pt x="4783636" y="34120"/>
                  <a:pt x="4776263" y="25006"/>
                  <a:pt x="4788305" y="6288"/>
                </a:cubicBezTo>
                <a:lnTo>
                  <a:pt x="4792483" y="130"/>
                </a:lnTo>
                <a:lnTo>
                  <a:pt x="4992087" y="290"/>
                </a:lnTo>
                <a:lnTo>
                  <a:pt x="5191715" y="451"/>
                </a:lnTo>
                <a:lnTo>
                  <a:pt x="5154852" y="7090"/>
                </a:lnTo>
                <a:cubicBezTo>
                  <a:pt x="5021873" y="31036"/>
                  <a:pt x="4943230" y="45720"/>
                  <a:pt x="4941633" y="46900"/>
                </a:cubicBezTo>
                <a:cubicBezTo>
                  <a:pt x="4938684" y="49050"/>
                  <a:pt x="5095329" y="161539"/>
                  <a:pt x="5225654" y="250841"/>
                </a:cubicBezTo>
                <a:lnTo>
                  <a:pt x="5264509" y="277470"/>
                </a:lnTo>
                <a:lnTo>
                  <a:pt x="5276035" y="274668"/>
                </a:lnTo>
                <a:cubicBezTo>
                  <a:pt x="5306140" y="267349"/>
                  <a:pt x="5492767" y="225085"/>
                  <a:pt x="5563570" y="209558"/>
                </a:cubicBezTo>
                <a:cubicBezTo>
                  <a:pt x="5652509" y="190049"/>
                  <a:pt x="5648381" y="191368"/>
                  <a:pt x="5638919" y="185450"/>
                </a:cubicBezTo>
                <a:cubicBezTo>
                  <a:pt x="5607389" y="165712"/>
                  <a:pt x="5451604" y="60839"/>
                  <a:pt x="5395005" y="21239"/>
                </a:cubicBezTo>
                <a:close/>
                <a:moveTo>
                  <a:pt x="11637206" y="124"/>
                </a:moveTo>
                <a:cubicBezTo>
                  <a:pt x="11659569" y="121"/>
                  <a:pt x="11671120" y="834"/>
                  <a:pt x="11671120" y="2191"/>
                </a:cubicBezTo>
                <a:cubicBezTo>
                  <a:pt x="11671120" y="3329"/>
                  <a:pt x="11672398" y="3633"/>
                  <a:pt x="11673971" y="2866"/>
                </a:cubicBezTo>
                <a:cubicBezTo>
                  <a:pt x="11675740" y="1995"/>
                  <a:pt x="11676133" y="2330"/>
                  <a:pt x="11675027" y="3760"/>
                </a:cubicBezTo>
                <a:cubicBezTo>
                  <a:pt x="11674044" y="5019"/>
                  <a:pt x="11672325" y="5600"/>
                  <a:pt x="11671218" y="5051"/>
                </a:cubicBezTo>
                <a:cubicBezTo>
                  <a:pt x="11669178" y="4051"/>
                  <a:pt x="11665098" y="9582"/>
                  <a:pt x="11665811" y="12339"/>
                </a:cubicBezTo>
                <a:cubicBezTo>
                  <a:pt x="11666033" y="13145"/>
                  <a:pt x="11665123" y="13805"/>
                  <a:pt x="11663820" y="13805"/>
                </a:cubicBezTo>
                <a:cubicBezTo>
                  <a:pt x="11661756" y="13805"/>
                  <a:pt x="11652516" y="25670"/>
                  <a:pt x="11653548" y="27001"/>
                </a:cubicBezTo>
                <a:cubicBezTo>
                  <a:pt x="11653745" y="27270"/>
                  <a:pt x="11651680" y="29281"/>
                  <a:pt x="11648928" y="31471"/>
                </a:cubicBezTo>
                <a:cubicBezTo>
                  <a:pt x="11646176" y="33660"/>
                  <a:pt x="11644579" y="36300"/>
                  <a:pt x="11645388" y="37336"/>
                </a:cubicBezTo>
                <a:cubicBezTo>
                  <a:pt x="11646176" y="38372"/>
                  <a:pt x="11645782" y="39219"/>
                  <a:pt x="11644480" y="39219"/>
                </a:cubicBezTo>
                <a:cubicBezTo>
                  <a:pt x="11641678" y="39219"/>
                  <a:pt x="11611352" y="76266"/>
                  <a:pt x="11611327" y="79699"/>
                </a:cubicBezTo>
                <a:cubicBezTo>
                  <a:pt x="11611327" y="80995"/>
                  <a:pt x="11610516" y="81660"/>
                  <a:pt x="11609533" y="81176"/>
                </a:cubicBezTo>
                <a:cubicBezTo>
                  <a:pt x="11608550" y="80692"/>
                  <a:pt x="11607150" y="81538"/>
                  <a:pt x="11606412" y="83055"/>
                </a:cubicBezTo>
                <a:cubicBezTo>
                  <a:pt x="11604249" y="87552"/>
                  <a:pt x="11611868" y="88322"/>
                  <a:pt x="11617126" y="84139"/>
                </a:cubicBezTo>
                <a:cubicBezTo>
                  <a:pt x="11619781" y="82013"/>
                  <a:pt x="11621968" y="80773"/>
                  <a:pt x="11621968" y="81384"/>
                </a:cubicBezTo>
                <a:cubicBezTo>
                  <a:pt x="11621968" y="81995"/>
                  <a:pt x="11631921" y="78320"/>
                  <a:pt x="11644087" y="73218"/>
                </a:cubicBezTo>
                <a:cubicBezTo>
                  <a:pt x="11656252" y="68115"/>
                  <a:pt x="11666205" y="63165"/>
                  <a:pt x="11666205" y="62217"/>
                </a:cubicBezTo>
                <a:cubicBezTo>
                  <a:pt x="11666205" y="61269"/>
                  <a:pt x="11667311" y="61037"/>
                  <a:pt x="11668662" y="61701"/>
                </a:cubicBezTo>
                <a:cubicBezTo>
                  <a:pt x="11670013" y="62366"/>
                  <a:pt x="11671120" y="61978"/>
                  <a:pt x="11671120" y="60839"/>
                </a:cubicBezTo>
                <a:cubicBezTo>
                  <a:pt x="11671120" y="59701"/>
                  <a:pt x="11671955" y="58989"/>
                  <a:pt x="11672988" y="59258"/>
                </a:cubicBezTo>
                <a:cubicBezTo>
                  <a:pt x="11676821" y="60263"/>
                  <a:pt x="11710514" y="44786"/>
                  <a:pt x="11708917" y="42749"/>
                </a:cubicBezTo>
                <a:cubicBezTo>
                  <a:pt x="11707983" y="41540"/>
                  <a:pt x="11708745" y="41069"/>
                  <a:pt x="11710711" y="41627"/>
                </a:cubicBezTo>
                <a:cubicBezTo>
                  <a:pt x="11715258" y="42904"/>
                  <a:pt x="11733149" y="35672"/>
                  <a:pt x="11731306" y="33302"/>
                </a:cubicBezTo>
                <a:cubicBezTo>
                  <a:pt x="11730495" y="32278"/>
                  <a:pt x="11731576" y="31967"/>
                  <a:pt x="11733665" y="32609"/>
                </a:cubicBezTo>
                <a:cubicBezTo>
                  <a:pt x="11735753" y="33249"/>
                  <a:pt x="11737474" y="32799"/>
                  <a:pt x="11737474" y="31609"/>
                </a:cubicBezTo>
                <a:cubicBezTo>
                  <a:pt x="11737474" y="30419"/>
                  <a:pt x="11738309" y="29549"/>
                  <a:pt x="11739317" y="29676"/>
                </a:cubicBezTo>
                <a:cubicBezTo>
                  <a:pt x="11743913" y="30252"/>
                  <a:pt x="11747501" y="29301"/>
                  <a:pt x="11746346" y="27816"/>
                </a:cubicBezTo>
                <a:cubicBezTo>
                  <a:pt x="11745633" y="26919"/>
                  <a:pt x="11746493" y="26186"/>
                  <a:pt x="11748214" y="26186"/>
                </a:cubicBezTo>
                <a:cubicBezTo>
                  <a:pt x="11753694" y="26186"/>
                  <a:pt x="11793679" y="7147"/>
                  <a:pt x="11792204" y="5245"/>
                </a:cubicBezTo>
                <a:cubicBezTo>
                  <a:pt x="11791418" y="4244"/>
                  <a:pt x="11792033" y="4038"/>
                  <a:pt x="11793555" y="4786"/>
                </a:cubicBezTo>
                <a:cubicBezTo>
                  <a:pt x="11795079" y="5535"/>
                  <a:pt x="11798963" y="4773"/>
                  <a:pt x="11802182" y="3093"/>
                </a:cubicBezTo>
                <a:cubicBezTo>
                  <a:pt x="11807121" y="525"/>
                  <a:pt x="11816166" y="123"/>
                  <a:pt x="11858927" y="568"/>
                </a:cubicBezTo>
                <a:lnTo>
                  <a:pt x="11909799" y="1094"/>
                </a:lnTo>
                <a:lnTo>
                  <a:pt x="11883257" y="13621"/>
                </a:lnTo>
                <a:cubicBezTo>
                  <a:pt x="11636763" y="129788"/>
                  <a:pt x="11474809" y="193940"/>
                  <a:pt x="11468420" y="177878"/>
                </a:cubicBezTo>
                <a:lnTo>
                  <a:pt x="11468223" y="177881"/>
                </a:lnTo>
                <a:cubicBezTo>
                  <a:pt x="11465274" y="170485"/>
                  <a:pt x="11469132" y="165021"/>
                  <a:pt x="11529220" y="91608"/>
                </a:cubicBezTo>
                <a:cubicBezTo>
                  <a:pt x="11562053" y="51504"/>
                  <a:pt x="11592158" y="14517"/>
                  <a:pt x="11596164" y="9410"/>
                </a:cubicBezTo>
                <a:lnTo>
                  <a:pt x="11603537" y="127"/>
                </a:lnTo>
                <a:close/>
                <a:moveTo>
                  <a:pt x="9701182" y="121"/>
                </a:moveTo>
                <a:lnTo>
                  <a:pt x="9740011" y="121"/>
                </a:lnTo>
                <a:cubicBezTo>
                  <a:pt x="9761392" y="121"/>
                  <a:pt x="9778841" y="506"/>
                  <a:pt x="9778841" y="977"/>
                </a:cubicBezTo>
                <a:cubicBezTo>
                  <a:pt x="9778841" y="1447"/>
                  <a:pt x="9773877" y="4675"/>
                  <a:pt x="9767806" y="8148"/>
                </a:cubicBezTo>
                <a:cubicBezTo>
                  <a:pt x="9761712" y="11622"/>
                  <a:pt x="9757190" y="14821"/>
                  <a:pt x="9757730" y="15259"/>
                </a:cubicBezTo>
                <a:cubicBezTo>
                  <a:pt x="9759008" y="16267"/>
                  <a:pt x="9857827" y="9055"/>
                  <a:pt x="9912385" y="3974"/>
                </a:cubicBezTo>
                <a:cubicBezTo>
                  <a:pt x="9946767" y="771"/>
                  <a:pt x="9969180" y="139"/>
                  <a:pt x="10045094" y="233"/>
                </a:cubicBezTo>
                <a:lnTo>
                  <a:pt x="10136516" y="346"/>
                </a:lnTo>
                <a:lnTo>
                  <a:pt x="10122999" y="5264"/>
                </a:lnTo>
                <a:cubicBezTo>
                  <a:pt x="10088863" y="17689"/>
                  <a:pt x="10065320" y="21600"/>
                  <a:pt x="9960799" y="32225"/>
                </a:cubicBezTo>
                <a:cubicBezTo>
                  <a:pt x="9832637" y="45254"/>
                  <a:pt x="9660165" y="55632"/>
                  <a:pt x="9647090" y="51100"/>
                </a:cubicBezTo>
                <a:cubicBezTo>
                  <a:pt x="9631387" y="45649"/>
                  <a:pt x="9636499" y="38600"/>
                  <a:pt x="9671199" y="17948"/>
                </a:cubicBezTo>
                <a:close/>
                <a:moveTo>
                  <a:pt x="10676935" y="120"/>
                </a:moveTo>
                <a:lnTo>
                  <a:pt x="10710726" y="120"/>
                </a:lnTo>
                <a:cubicBezTo>
                  <a:pt x="10729404" y="120"/>
                  <a:pt x="10744642" y="612"/>
                  <a:pt x="10744642" y="1213"/>
                </a:cubicBezTo>
                <a:cubicBezTo>
                  <a:pt x="10744642" y="2330"/>
                  <a:pt x="10692541" y="49323"/>
                  <a:pt x="10635770" y="99335"/>
                </a:cubicBezTo>
                <a:cubicBezTo>
                  <a:pt x="10618568" y="114658"/>
                  <a:pt x="10605051" y="127193"/>
                  <a:pt x="10606034" y="127193"/>
                </a:cubicBezTo>
                <a:cubicBezTo>
                  <a:pt x="10620288" y="127193"/>
                  <a:pt x="10841936" y="68378"/>
                  <a:pt x="10942427" y="37928"/>
                </a:cubicBezTo>
                <a:lnTo>
                  <a:pt x="10984205" y="25267"/>
                </a:lnTo>
                <a:lnTo>
                  <a:pt x="10996468" y="12694"/>
                </a:lnTo>
                <a:lnTo>
                  <a:pt x="11008756" y="120"/>
                </a:lnTo>
                <a:lnTo>
                  <a:pt x="11042744" y="120"/>
                </a:lnTo>
                <a:lnTo>
                  <a:pt x="11076733" y="120"/>
                </a:lnTo>
                <a:lnTo>
                  <a:pt x="11071154" y="6473"/>
                </a:lnTo>
                <a:cubicBezTo>
                  <a:pt x="11055548" y="24300"/>
                  <a:pt x="11010648" y="52593"/>
                  <a:pt x="10975923" y="66495"/>
                </a:cubicBezTo>
                <a:cubicBezTo>
                  <a:pt x="10922102" y="88034"/>
                  <a:pt x="10658773" y="156929"/>
                  <a:pt x="10527564" y="183802"/>
                </a:cubicBezTo>
                <a:cubicBezTo>
                  <a:pt x="10496894" y="190083"/>
                  <a:pt x="10491168" y="190581"/>
                  <a:pt x="10482271" y="187735"/>
                </a:cubicBezTo>
                <a:lnTo>
                  <a:pt x="10482172" y="187736"/>
                </a:lnTo>
                <a:cubicBezTo>
                  <a:pt x="10467033" y="182898"/>
                  <a:pt x="10469418" y="180310"/>
                  <a:pt x="10562904" y="99594"/>
                </a:cubicBezTo>
                <a:cubicBezTo>
                  <a:pt x="10606894" y="61549"/>
                  <a:pt x="10650664" y="23603"/>
                  <a:pt x="10659978" y="15271"/>
                </a:cubicBezTo>
                <a:close/>
                <a:moveTo>
                  <a:pt x="8362986" y="120"/>
                </a:moveTo>
                <a:lnTo>
                  <a:pt x="8474634" y="120"/>
                </a:lnTo>
                <a:lnTo>
                  <a:pt x="8586306" y="120"/>
                </a:lnTo>
                <a:lnTo>
                  <a:pt x="8616657" y="5867"/>
                </a:lnTo>
                <a:cubicBezTo>
                  <a:pt x="8665439" y="15096"/>
                  <a:pt x="8748308" y="28586"/>
                  <a:pt x="8809232" y="37215"/>
                </a:cubicBezTo>
                <a:cubicBezTo>
                  <a:pt x="8923755" y="53430"/>
                  <a:pt x="8931987" y="46907"/>
                  <a:pt x="8647032" y="165832"/>
                </a:cubicBezTo>
                <a:cubicBezTo>
                  <a:pt x="8612405" y="180285"/>
                  <a:pt x="8584837" y="189671"/>
                  <a:pt x="8561586" y="194569"/>
                </a:cubicBezTo>
                <a:lnTo>
                  <a:pt x="8502057" y="196377"/>
                </a:lnTo>
                <a:lnTo>
                  <a:pt x="8488482" y="193645"/>
                </a:lnTo>
                <a:cubicBezTo>
                  <a:pt x="8481355" y="192211"/>
                  <a:pt x="8472200" y="190368"/>
                  <a:pt x="8462739" y="188464"/>
                </a:cubicBezTo>
                <a:cubicBezTo>
                  <a:pt x="8342097" y="164188"/>
                  <a:pt x="8126445" y="109971"/>
                  <a:pt x="8113986" y="100788"/>
                </a:cubicBezTo>
                <a:cubicBezTo>
                  <a:pt x="8096463" y="87880"/>
                  <a:pt x="8100002" y="85575"/>
                  <a:pt x="8173975" y="61718"/>
                </a:cubicBezTo>
                <a:cubicBezTo>
                  <a:pt x="8203048" y="52345"/>
                  <a:pt x="8257459" y="34652"/>
                  <a:pt x="8294912" y="22398"/>
                </a:cubicBezTo>
                <a:close/>
                <a:moveTo>
                  <a:pt x="3886623" y="120"/>
                </a:moveTo>
                <a:lnTo>
                  <a:pt x="3894561" y="6244"/>
                </a:lnTo>
                <a:lnTo>
                  <a:pt x="3902499" y="12367"/>
                </a:lnTo>
                <a:lnTo>
                  <a:pt x="3931056" y="6244"/>
                </a:lnTo>
                <a:lnTo>
                  <a:pt x="3959564" y="120"/>
                </a:lnTo>
                <a:lnTo>
                  <a:pt x="4170178" y="298"/>
                </a:lnTo>
                <a:cubicBezTo>
                  <a:pt x="4358968" y="457"/>
                  <a:pt x="4379391" y="769"/>
                  <a:pt x="4367276" y="3309"/>
                </a:cubicBezTo>
                <a:cubicBezTo>
                  <a:pt x="4359853" y="4868"/>
                  <a:pt x="4315371" y="14026"/>
                  <a:pt x="4268431" y="23660"/>
                </a:cubicBezTo>
                <a:cubicBezTo>
                  <a:pt x="4173913" y="43063"/>
                  <a:pt x="4087382" y="61745"/>
                  <a:pt x="4002006" y="81169"/>
                </a:cubicBezTo>
                <a:cubicBezTo>
                  <a:pt x="3939461" y="95403"/>
                  <a:pt x="3918399" y="97559"/>
                  <a:pt x="3886476" y="92999"/>
                </a:cubicBezTo>
                <a:lnTo>
                  <a:pt x="3886623" y="93000"/>
                </a:lnTo>
                <a:cubicBezTo>
                  <a:pt x="3839683" y="86314"/>
                  <a:pt x="3825430" y="79253"/>
                  <a:pt x="3770134" y="35914"/>
                </a:cubicBezTo>
                <a:lnTo>
                  <a:pt x="3724669" y="206"/>
                </a:lnTo>
                <a:lnTo>
                  <a:pt x="3805769" y="163"/>
                </a:lnTo>
                <a:close/>
                <a:moveTo>
                  <a:pt x="0" y="109"/>
                </a:moveTo>
                <a:lnTo>
                  <a:pt x="223373" y="109"/>
                </a:lnTo>
                <a:lnTo>
                  <a:pt x="446737" y="109"/>
                </a:lnTo>
                <a:lnTo>
                  <a:pt x="510290" y="47474"/>
                </a:lnTo>
                <a:cubicBezTo>
                  <a:pt x="818788" y="277397"/>
                  <a:pt x="827562" y="284513"/>
                  <a:pt x="831592" y="307738"/>
                </a:cubicBezTo>
                <a:cubicBezTo>
                  <a:pt x="838717" y="348814"/>
                  <a:pt x="807958" y="376158"/>
                  <a:pt x="686891" y="436377"/>
                </a:cubicBezTo>
                <a:cubicBezTo>
                  <a:pt x="466938" y="545776"/>
                  <a:pt x="198867" y="694744"/>
                  <a:pt x="19046" y="807487"/>
                </a:cubicBezTo>
                <a:lnTo>
                  <a:pt x="0" y="819432"/>
                </a:lnTo>
                <a:lnTo>
                  <a:pt x="0" y="737618"/>
                </a:lnTo>
                <a:lnTo>
                  <a:pt x="0" y="737616"/>
                </a:lnTo>
                <a:lnTo>
                  <a:pt x="0" y="655823"/>
                </a:lnTo>
                <a:lnTo>
                  <a:pt x="35020" y="635178"/>
                </a:lnTo>
                <a:cubicBezTo>
                  <a:pt x="195352" y="540676"/>
                  <a:pt x="359862" y="451940"/>
                  <a:pt x="569738" y="346744"/>
                </a:cubicBezTo>
                <a:cubicBezTo>
                  <a:pt x="577455" y="342892"/>
                  <a:pt x="597927" y="359060"/>
                  <a:pt x="380923" y="197658"/>
                </a:cubicBezTo>
                <a:cubicBezTo>
                  <a:pt x="284537" y="125969"/>
                  <a:pt x="122731" y="8095"/>
                  <a:pt x="117693" y="5896"/>
                </a:cubicBezTo>
                <a:cubicBezTo>
                  <a:pt x="114724" y="4605"/>
                  <a:pt x="101301" y="10178"/>
                  <a:pt x="64845" y="27834"/>
                </a:cubicBezTo>
                <a:cubicBezTo>
                  <a:pt x="37967" y="40852"/>
                  <a:pt x="12381" y="53221"/>
                  <a:pt x="7987" y="55323"/>
                </a:cubicBezTo>
                <a:lnTo>
                  <a:pt x="0" y="59145"/>
                </a:lnTo>
                <a:lnTo>
                  <a:pt x="0" y="29627"/>
                </a:lnTo>
                <a:close/>
                <a:moveTo>
                  <a:pt x="10549043" y="94"/>
                </a:moveTo>
                <a:lnTo>
                  <a:pt x="10583228" y="94"/>
                </a:lnTo>
                <a:cubicBezTo>
                  <a:pt x="10615446" y="94"/>
                  <a:pt x="10617240" y="293"/>
                  <a:pt x="10614070" y="3515"/>
                </a:cubicBezTo>
                <a:cubicBezTo>
                  <a:pt x="10605248" y="12529"/>
                  <a:pt x="10434988" y="156569"/>
                  <a:pt x="10405202" y="180230"/>
                </a:cubicBezTo>
                <a:cubicBezTo>
                  <a:pt x="10386451" y="195116"/>
                  <a:pt x="10357181" y="209590"/>
                  <a:pt x="10325404" y="219689"/>
                </a:cubicBezTo>
                <a:cubicBezTo>
                  <a:pt x="10267921" y="237960"/>
                  <a:pt x="9882747" y="285137"/>
                  <a:pt x="9850086" y="277908"/>
                </a:cubicBezTo>
                <a:lnTo>
                  <a:pt x="9850037" y="277931"/>
                </a:lnTo>
                <a:cubicBezTo>
                  <a:pt x="9829959" y="273487"/>
                  <a:pt x="9834800" y="265873"/>
                  <a:pt x="9876063" y="236885"/>
                </a:cubicBezTo>
                <a:cubicBezTo>
                  <a:pt x="9893511" y="224639"/>
                  <a:pt x="9950772" y="184172"/>
                  <a:pt x="10003340" y="146957"/>
                </a:cubicBezTo>
                <a:cubicBezTo>
                  <a:pt x="10055907" y="109743"/>
                  <a:pt x="10105428" y="74710"/>
                  <a:pt x="10113366" y="69103"/>
                </a:cubicBezTo>
                <a:cubicBezTo>
                  <a:pt x="10146248" y="45927"/>
                  <a:pt x="10180629" y="34942"/>
                  <a:pt x="10264481" y="20847"/>
                </a:cubicBezTo>
                <a:cubicBezTo>
                  <a:pt x="10299428" y="14972"/>
                  <a:pt x="10340002" y="7905"/>
                  <a:pt x="10354649" y="5142"/>
                </a:cubicBezTo>
                <a:cubicBezTo>
                  <a:pt x="10380577" y="250"/>
                  <a:pt x="10383427" y="122"/>
                  <a:pt x="10462782" y="288"/>
                </a:cubicBezTo>
                <a:lnTo>
                  <a:pt x="10544374" y="433"/>
                </a:lnTo>
                <a:lnTo>
                  <a:pt x="10523484" y="5207"/>
                </a:lnTo>
                <a:cubicBezTo>
                  <a:pt x="10452215" y="21517"/>
                  <a:pt x="10339167" y="43026"/>
                  <a:pt x="10247008" y="57796"/>
                </a:cubicBezTo>
                <a:cubicBezTo>
                  <a:pt x="10193973" y="66308"/>
                  <a:pt x="10189943" y="67255"/>
                  <a:pt x="10181882" y="73178"/>
                </a:cubicBezTo>
                <a:cubicBezTo>
                  <a:pt x="10177139" y="76649"/>
                  <a:pt x="10158339" y="90495"/>
                  <a:pt x="10140104" y="103945"/>
                </a:cubicBezTo>
                <a:cubicBezTo>
                  <a:pt x="10121843" y="117396"/>
                  <a:pt x="10080385" y="147627"/>
                  <a:pt x="10047945" y="171127"/>
                </a:cubicBezTo>
                <a:cubicBezTo>
                  <a:pt x="9966058" y="230451"/>
                  <a:pt x="9965174" y="231090"/>
                  <a:pt x="9966181" y="231872"/>
                </a:cubicBezTo>
                <a:cubicBezTo>
                  <a:pt x="9969499" y="234531"/>
                  <a:pt x="10169644" y="209093"/>
                  <a:pt x="10265440" y="193834"/>
                </a:cubicBezTo>
                <a:lnTo>
                  <a:pt x="10325650" y="184243"/>
                </a:lnTo>
                <a:lnTo>
                  <a:pt x="10373106" y="145441"/>
                </a:lnTo>
                <a:cubicBezTo>
                  <a:pt x="10399131" y="124101"/>
                  <a:pt x="10449511" y="82667"/>
                  <a:pt x="10484925" y="53366"/>
                </a:cubicBezTo>
                <a:close/>
                <a:moveTo>
                  <a:pt x="1379465" y="94"/>
                </a:moveTo>
                <a:lnTo>
                  <a:pt x="1552405" y="596"/>
                </a:lnTo>
                <a:lnTo>
                  <a:pt x="1725344" y="1098"/>
                </a:lnTo>
                <a:lnTo>
                  <a:pt x="1675627" y="18504"/>
                </a:lnTo>
                <a:cubicBezTo>
                  <a:pt x="1537069" y="66995"/>
                  <a:pt x="1230291" y="184563"/>
                  <a:pt x="1212597" y="195928"/>
                </a:cubicBezTo>
                <a:cubicBezTo>
                  <a:pt x="1183669" y="214541"/>
                  <a:pt x="1086044" y="228340"/>
                  <a:pt x="1040884" y="220201"/>
                </a:cubicBezTo>
                <a:lnTo>
                  <a:pt x="1040879" y="220209"/>
                </a:lnTo>
                <a:cubicBezTo>
                  <a:pt x="1008242" y="214324"/>
                  <a:pt x="997798" y="208753"/>
                  <a:pt x="948671" y="171021"/>
                </a:cubicBezTo>
                <a:cubicBezTo>
                  <a:pt x="923604" y="151755"/>
                  <a:pt x="867202" y="108806"/>
                  <a:pt x="823335" y="75584"/>
                </a:cubicBezTo>
                <a:cubicBezTo>
                  <a:pt x="779492" y="42359"/>
                  <a:pt x="739212" y="11789"/>
                  <a:pt x="733806" y="7649"/>
                </a:cubicBezTo>
                <a:lnTo>
                  <a:pt x="724024" y="120"/>
                </a:lnTo>
                <a:lnTo>
                  <a:pt x="870201" y="121"/>
                </a:lnTo>
                <a:lnTo>
                  <a:pt x="1016401" y="122"/>
                </a:lnTo>
                <a:lnTo>
                  <a:pt x="1072631" y="43620"/>
                </a:lnTo>
                <a:cubicBezTo>
                  <a:pt x="1103557" y="67543"/>
                  <a:pt x="1131204" y="88275"/>
                  <a:pt x="1134070" y="89691"/>
                </a:cubicBezTo>
                <a:cubicBezTo>
                  <a:pt x="1138781" y="92018"/>
                  <a:pt x="1146574" y="89423"/>
                  <a:pt x="1215462" y="62591"/>
                </a:cubicBezTo>
                <a:cubicBezTo>
                  <a:pt x="1257364" y="46270"/>
                  <a:pt x="1311403" y="25531"/>
                  <a:pt x="1335549" y="16505"/>
                </a:cubicBezTo>
                <a:close/>
                <a:moveTo>
                  <a:pt x="8092285" y="61"/>
                </a:moveTo>
                <a:lnTo>
                  <a:pt x="8165054" y="579"/>
                </a:lnTo>
                <a:lnTo>
                  <a:pt x="8237798" y="1097"/>
                </a:lnTo>
                <a:lnTo>
                  <a:pt x="8144165" y="30052"/>
                </a:lnTo>
                <a:cubicBezTo>
                  <a:pt x="8030600" y="65120"/>
                  <a:pt x="8017747" y="67327"/>
                  <a:pt x="7972135" y="59541"/>
                </a:cubicBezTo>
                <a:lnTo>
                  <a:pt x="7972086" y="59541"/>
                </a:lnTo>
                <a:cubicBezTo>
                  <a:pt x="7956603" y="56898"/>
                  <a:pt x="7879436" y="32562"/>
                  <a:pt x="7815293" y="10153"/>
                </a:cubicBezTo>
                <a:lnTo>
                  <a:pt x="7787031" y="265"/>
                </a:lnTo>
                <a:lnTo>
                  <a:pt x="7845275" y="192"/>
                </a:lnTo>
                <a:lnTo>
                  <a:pt x="7903765" y="120"/>
                </a:lnTo>
                <a:lnTo>
                  <a:pt x="7946773" y="13805"/>
                </a:lnTo>
                <a:cubicBezTo>
                  <a:pt x="7998799" y="30340"/>
                  <a:pt x="7989068" y="30343"/>
                  <a:pt x="8045542" y="13775"/>
                </a:cubicBezTo>
                <a:close/>
                <a:moveTo>
                  <a:pt x="7683838" y="56"/>
                </a:moveTo>
                <a:lnTo>
                  <a:pt x="7746407" y="22206"/>
                </a:lnTo>
                <a:cubicBezTo>
                  <a:pt x="7780813" y="34388"/>
                  <a:pt x="7829989" y="51321"/>
                  <a:pt x="7855671" y="59837"/>
                </a:cubicBezTo>
                <a:cubicBezTo>
                  <a:pt x="7955694" y="92999"/>
                  <a:pt x="7965524" y="87724"/>
                  <a:pt x="7612371" y="190207"/>
                </a:cubicBezTo>
                <a:cubicBezTo>
                  <a:pt x="7580792" y="199373"/>
                  <a:pt x="7548450" y="201682"/>
                  <a:pt x="7521073" y="196730"/>
                </a:cubicBezTo>
                <a:lnTo>
                  <a:pt x="7521245" y="196730"/>
                </a:lnTo>
                <a:cubicBezTo>
                  <a:pt x="7488633" y="190830"/>
                  <a:pt x="7347126" y="133497"/>
                  <a:pt x="7186868" y="61244"/>
                </a:cubicBezTo>
                <a:cubicBezTo>
                  <a:pt x="7119580" y="30907"/>
                  <a:pt x="7108078" y="22849"/>
                  <a:pt x="7116606" y="12045"/>
                </a:cubicBezTo>
                <a:cubicBezTo>
                  <a:pt x="7125207" y="1177"/>
                  <a:pt x="7125699" y="1138"/>
                  <a:pt x="7258629" y="732"/>
                </a:cubicBezTo>
                <a:cubicBezTo>
                  <a:pt x="7360962" y="420"/>
                  <a:pt x="7379861" y="772"/>
                  <a:pt x="7371677" y="2839"/>
                </a:cubicBezTo>
                <a:cubicBezTo>
                  <a:pt x="7365755" y="4335"/>
                  <a:pt x="7362141" y="6361"/>
                  <a:pt x="7362609" y="7943"/>
                </a:cubicBezTo>
                <a:cubicBezTo>
                  <a:pt x="7363223" y="10110"/>
                  <a:pt x="7362683" y="10122"/>
                  <a:pt x="7359488" y="8010"/>
                </a:cubicBezTo>
                <a:cubicBezTo>
                  <a:pt x="7356244" y="5871"/>
                  <a:pt x="7354745" y="6056"/>
                  <a:pt x="7350321" y="9146"/>
                </a:cubicBezTo>
                <a:cubicBezTo>
                  <a:pt x="7347421" y="11176"/>
                  <a:pt x="7345922" y="11643"/>
                  <a:pt x="7347003" y="10184"/>
                </a:cubicBezTo>
                <a:cubicBezTo>
                  <a:pt x="7349068" y="7385"/>
                  <a:pt x="7344472" y="8043"/>
                  <a:pt x="7331127" y="12460"/>
                </a:cubicBezTo>
                <a:cubicBezTo>
                  <a:pt x="7327760" y="13579"/>
                  <a:pt x="7321788" y="14781"/>
                  <a:pt x="7317881" y="15131"/>
                </a:cubicBezTo>
                <a:cubicBezTo>
                  <a:pt x="7313949" y="15482"/>
                  <a:pt x="7309255" y="16756"/>
                  <a:pt x="7307437" y="17963"/>
                </a:cubicBezTo>
                <a:cubicBezTo>
                  <a:pt x="7305593" y="19170"/>
                  <a:pt x="7304094" y="19474"/>
                  <a:pt x="7304094" y="18638"/>
                </a:cubicBezTo>
                <a:cubicBezTo>
                  <a:pt x="7304094" y="17802"/>
                  <a:pt x="7301710" y="18794"/>
                  <a:pt x="7298761" y="20842"/>
                </a:cubicBezTo>
                <a:cubicBezTo>
                  <a:pt x="7295836" y="22891"/>
                  <a:pt x="7294239" y="23467"/>
                  <a:pt x="7295222" y="22123"/>
                </a:cubicBezTo>
                <a:cubicBezTo>
                  <a:pt x="7296205" y="20779"/>
                  <a:pt x="7295836" y="19679"/>
                  <a:pt x="7294411" y="19679"/>
                </a:cubicBezTo>
                <a:cubicBezTo>
                  <a:pt x="7292986" y="19679"/>
                  <a:pt x="7291806" y="20339"/>
                  <a:pt x="7291806" y="21145"/>
                </a:cubicBezTo>
                <a:cubicBezTo>
                  <a:pt x="7291806" y="21952"/>
                  <a:pt x="7288218" y="22813"/>
                  <a:pt x="7283844" y="23059"/>
                </a:cubicBezTo>
                <a:cubicBezTo>
                  <a:pt x="7279469" y="23305"/>
                  <a:pt x="7275488" y="24410"/>
                  <a:pt x="7275021" y="25515"/>
                </a:cubicBezTo>
                <a:cubicBezTo>
                  <a:pt x="7274579" y="26620"/>
                  <a:pt x="7273202" y="27037"/>
                  <a:pt x="7271998" y="26443"/>
                </a:cubicBezTo>
                <a:cubicBezTo>
                  <a:pt x="7270794" y="25849"/>
                  <a:pt x="7267280" y="26459"/>
                  <a:pt x="7264208" y="27798"/>
                </a:cubicBezTo>
                <a:cubicBezTo>
                  <a:pt x="7261136" y="29137"/>
                  <a:pt x="7256245" y="30006"/>
                  <a:pt x="7253345" y="29728"/>
                </a:cubicBezTo>
                <a:cubicBezTo>
                  <a:pt x="7250420" y="29450"/>
                  <a:pt x="7247299" y="30169"/>
                  <a:pt x="7246415" y="31325"/>
                </a:cubicBezTo>
                <a:cubicBezTo>
                  <a:pt x="7245505" y="32482"/>
                  <a:pt x="7243761" y="32922"/>
                  <a:pt x="7242483" y="32303"/>
                </a:cubicBezTo>
                <a:cubicBezTo>
                  <a:pt x="7241229" y="31684"/>
                  <a:pt x="7240197" y="32533"/>
                  <a:pt x="7240197" y="34189"/>
                </a:cubicBezTo>
                <a:cubicBezTo>
                  <a:pt x="7240197" y="35845"/>
                  <a:pt x="7242974" y="37751"/>
                  <a:pt x="7246341" y="38426"/>
                </a:cubicBezTo>
                <a:cubicBezTo>
                  <a:pt x="7249732" y="39101"/>
                  <a:pt x="7252485" y="40489"/>
                  <a:pt x="7252485" y="41511"/>
                </a:cubicBezTo>
                <a:cubicBezTo>
                  <a:pt x="7252485" y="42533"/>
                  <a:pt x="7253492" y="42872"/>
                  <a:pt x="7254746" y="42264"/>
                </a:cubicBezTo>
                <a:cubicBezTo>
                  <a:pt x="7255975" y="41657"/>
                  <a:pt x="7257351" y="41979"/>
                  <a:pt x="7257818" y="42980"/>
                </a:cubicBezTo>
                <a:cubicBezTo>
                  <a:pt x="7258261" y="43981"/>
                  <a:pt x="7260251" y="45086"/>
                  <a:pt x="7262217" y="45436"/>
                </a:cubicBezTo>
                <a:cubicBezTo>
                  <a:pt x="7264208" y="45785"/>
                  <a:pt x="7267968" y="47580"/>
                  <a:pt x="7270597" y="49425"/>
                </a:cubicBezTo>
                <a:cubicBezTo>
                  <a:pt x="7273202" y="51269"/>
                  <a:pt x="7276299" y="52317"/>
                  <a:pt x="7277429" y="51753"/>
                </a:cubicBezTo>
                <a:cubicBezTo>
                  <a:pt x="7278413" y="51186"/>
                  <a:pt x="7279395" y="51708"/>
                  <a:pt x="7279395" y="52910"/>
                </a:cubicBezTo>
                <a:cubicBezTo>
                  <a:pt x="7279395" y="54112"/>
                  <a:pt x="7280501" y="54552"/>
                  <a:pt x="7281853" y="53888"/>
                </a:cubicBezTo>
                <a:cubicBezTo>
                  <a:pt x="7283205" y="53223"/>
                  <a:pt x="7284310" y="53663"/>
                  <a:pt x="7284310" y="54865"/>
                </a:cubicBezTo>
                <a:cubicBezTo>
                  <a:pt x="7284310" y="56067"/>
                  <a:pt x="7285416" y="56507"/>
                  <a:pt x="7286768" y="55843"/>
                </a:cubicBezTo>
                <a:cubicBezTo>
                  <a:pt x="7288120" y="55178"/>
                  <a:pt x="7289226" y="55425"/>
                  <a:pt x="7289226" y="56391"/>
                </a:cubicBezTo>
                <a:cubicBezTo>
                  <a:pt x="7289226" y="58277"/>
                  <a:pt x="7301538" y="63592"/>
                  <a:pt x="7304585" y="63026"/>
                </a:cubicBezTo>
                <a:cubicBezTo>
                  <a:pt x="7305617" y="62838"/>
                  <a:pt x="7306429" y="63617"/>
                  <a:pt x="7306429" y="64755"/>
                </a:cubicBezTo>
                <a:cubicBezTo>
                  <a:pt x="7306429" y="65894"/>
                  <a:pt x="7307534" y="66282"/>
                  <a:pt x="7308886" y="65617"/>
                </a:cubicBezTo>
                <a:cubicBezTo>
                  <a:pt x="7310238" y="64953"/>
                  <a:pt x="7311344" y="65393"/>
                  <a:pt x="7311344" y="66595"/>
                </a:cubicBezTo>
                <a:cubicBezTo>
                  <a:pt x="7311344" y="67797"/>
                  <a:pt x="7312449" y="68237"/>
                  <a:pt x="7313801" y="67572"/>
                </a:cubicBezTo>
                <a:cubicBezTo>
                  <a:pt x="7315153" y="66908"/>
                  <a:pt x="7316259" y="67348"/>
                  <a:pt x="7316259" y="68550"/>
                </a:cubicBezTo>
                <a:cubicBezTo>
                  <a:pt x="7316259" y="69752"/>
                  <a:pt x="7317365" y="70192"/>
                  <a:pt x="7318716" y="69527"/>
                </a:cubicBezTo>
                <a:cubicBezTo>
                  <a:pt x="7320068" y="68863"/>
                  <a:pt x="7321174" y="69251"/>
                  <a:pt x="7321174" y="70390"/>
                </a:cubicBezTo>
                <a:cubicBezTo>
                  <a:pt x="7321174" y="71528"/>
                  <a:pt x="7322403" y="72460"/>
                  <a:pt x="7323878" y="72460"/>
                </a:cubicBezTo>
                <a:cubicBezTo>
                  <a:pt x="7325352" y="72460"/>
                  <a:pt x="7329775" y="74279"/>
                  <a:pt x="7333708" y="76503"/>
                </a:cubicBezTo>
                <a:cubicBezTo>
                  <a:pt x="7337640" y="78726"/>
                  <a:pt x="7340835" y="79983"/>
                  <a:pt x="7340835" y="79296"/>
                </a:cubicBezTo>
                <a:cubicBezTo>
                  <a:pt x="7340835" y="78608"/>
                  <a:pt x="7342604" y="79436"/>
                  <a:pt x="7344718" y="81136"/>
                </a:cubicBezTo>
                <a:cubicBezTo>
                  <a:pt x="7346855" y="82835"/>
                  <a:pt x="7349633" y="83726"/>
                  <a:pt x="7350862" y="83115"/>
                </a:cubicBezTo>
                <a:cubicBezTo>
                  <a:pt x="7352115" y="82504"/>
                  <a:pt x="7353122" y="82773"/>
                  <a:pt x="7353122" y="83712"/>
                </a:cubicBezTo>
                <a:cubicBezTo>
                  <a:pt x="7353122" y="84652"/>
                  <a:pt x="7357079" y="86918"/>
                  <a:pt x="7361896" y="88748"/>
                </a:cubicBezTo>
                <a:cubicBezTo>
                  <a:pt x="7366737" y="90578"/>
                  <a:pt x="7370031" y="91242"/>
                  <a:pt x="7369244" y="90223"/>
                </a:cubicBezTo>
                <a:cubicBezTo>
                  <a:pt x="7368458" y="89203"/>
                  <a:pt x="7369195" y="87728"/>
                  <a:pt x="7370915" y="86944"/>
                </a:cubicBezTo>
                <a:cubicBezTo>
                  <a:pt x="7372611" y="86159"/>
                  <a:pt x="7373201" y="86247"/>
                  <a:pt x="7372169" y="87139"/>
                </a:cubicBezTo>
                <a:cubicBezTo>
                  <a:pt x="7369883" y="89152"/>
                  <a:pt x="7377280" y="95919"/>
                  <a:pt x="7381778" y="95919"/>
                </a:cubicBezTo>
                <a:cubicBezTo>
                  <a:pt x="7383597" y="95919"/>
                  <a:pt x="7385071" y="96705"/>
                  <a:pt x="7385071" y="97665"/>
                </a:cubicBezTo>
                <a:cubicBezTo>
                  <a:pt x="7385071" y="98625"/>
                  <a:pt x="7386791" y="99935"/>
                  <a:pt x="7388905" y="100575"/>
                </a:cubicBezTo>
                <a:cubicBezTo>
                  <a:pt x="7391411" y="101341"/>
                  <a:pt x="7392173" y="100912"/>
                  <a:pt x="7391165" y="99318"/>
                </a:cubicBezTo>
                <a:cubicBezTo>
                  <a:pt x="7390330" y="97986"/>
                  <a:pt x="7391362" y="98604"/>
                  <a:pt x="7393500" y="100692"/>
                </a:cubicBezTo>
                <a:cubicBezTo>
                  <a:pt x="7395638" y="102779"/>
                  <a:pt x="7397359" y="103816"/>
                  <a:pt x="7397359" y="102996"/>
                </a:cubicBezTo>
                <a:cubicBezTo>
                  <a:pt x="7397359" y="102176"/>
                  <a:pt x="7399177" y="102952"/>
                  <a:pt x="7401414" y="104722"/>
                </a:cubicBezTo>
                <a:cubicBezTo>
                  <a:pt x="7404682" y="107320"/>
                  <a:pt x="7405862" y="107440"/>
                  <a:pt x="7407509" y="105350"/>
                </a:cubicBezTo>
                <a:cubicBezTo>
                  <a:pt x="7409081" y="103383"/>
                  <a:pt x="7409597" y="103583"/>
                  <a:pt x="7409622" y="106183"/>
                </a:cubicBezTo>
                <a:cubicBezTo>
                  <a:pt x="7409646" y="109255"/>
                  <a:pt x="7412375" y="110497"/>
                  <a:pt x="7417634" y="109836"/>
                </a:cubicBezTo>
                <a:cubicBezTo>
                  <a:pt x="7418666" y="109708"/>
                  <a:pt x="7419477" y="110536"/>
                  <a:pt x="7419477" y="111674"/>
                </a:cubicBezTo>
                <a:cubicBezTo>
                  <a:pt x="7419477" y="112813"/>
                  <a:pt x="7420583" y="113201"/>
                  <a:pt x="7421934" y="112536"/>
                </a:cubicBezTo>
                <a:cubicBezTo>
                  <a:pt x="7423286" y="111872"/>
                  <a:pt x="7424392" y="112126"/>
                  <a:pt x="7424392" y="113102"/>
                </a:cubicBezTo>
                <a:cubicBezTo>
                  <a:pt x="7424392" y="114844"/>
                  <a:pt x="7440464" y="121381"/>
                  <a:pt x="7445281" y="121597"/>
                </a:cubicBezTo>
                <a:cubicBezTo>
                  <a:pt x="7446633" y="121658"/>
                  <a:pt x="7448304" y="122283"/>
                  <a:pt x="7448968" y="122987"/>
                </a:cubicBezTo>
                <a:cubicBezTo>
                  <a:pt x="7450295" y="124356"/>
                  <a:pt x="7470791" y="133063"/>
                  <a:pt x="7472708" y="133063"/>
                </a:cubicBezTo>
                <a:cubicBezTo>
                  <a:pt x="7473322" y="133063"/>
                  <a:pt x="7473150" y="131964"/>
                  <a:pt x="7472290" y="130620"/>
                </a:cubicBezTo>
                <a:cubicBezTo>
                  <a:pt x="7471430" y="129276"/>
                  <a:pt x="7472191" y="129560"/>
                  <a:pt x="7473985" y="131252"/>
                </a:cubicBezTo>
                <a:cubicBezTo>
                  <a:pt x="7479417" y="136387"/>
                  <a:pt x="7500257" y="145191"/>
                  <a:pt x="7503354" y="143665"/>
                </a:cubicBezTo>
                <a:cubicBezTo>
                  <a:pt x="7505074" y="142823"/>
                  <a:pt x="7505615" y="143069"/>
                  <a:pt x="7504680" y="144264"/>
                </a:cubicBezTo>
                <a:cubicBezTo>
                  <a:pt x="7503182" y="146208"/>
                  <a:pt x="7517042" y="152087"/>
                  <a:pt x="7520851" y="151123"/>
                </a:cubicBezTo>
                <a:cubicBezTo>
                  <a:pt x="7521883" y="150867"/>
                  <a:pt x="7522695" y="151590"/>
                  <a:pt x="7522695" y="152729"/>
                </a:cubicBezTo>
                <a:cubicBezTo>
                  <a:pt x="7522695" y="153867"/>
                  <a:pt x="7523800" y="154255"/>
                  <a:pt x="7525152" y="153590"/>
                </a:cubicBezTo>
                <a:cubicBezTo>
                  <a:pt x="7526504" y="152926"/>
                  <a:pt x="7527610" y="153255"/>
                  <a:pt x="7527610" y="154321"/>
                </a:cubicBezTo>
                <a:cubicBezTo>
                  <a:pt x="7527610" y="158267"/>
                  <a:pt x="7537711" y="158931"/>
                  <a:pt x="7541495" y="155234"/>
                </a:cubicBezTo>
                <a:cubicBezTo>
                  <a:pt x="7543535" y="153255"/>
                  <a:pt x="7544494" y="152735"/>
                  <a:pt x="7543633" y="154079"/>
                </a:cubicBezTo>
                <a:cubicBezTo>
                  <a:pt x="7542773" y="155423"/>
                  <a:pt x="7543240" y="156523"/>
                  <a:pt x="7544690" y="156523"/>
                </a:cubicBezTo>
                <a:cubicBezTo>
                  <a:pt x="7546115" y="156523"/>
                  <a:pt x="7547270" y="155549"/>
                  <a:pt x="7547270" y="154359"/>
                </a:cubicBezTo>
                <a:cubicBezTo>
                  <a:pt x="7547270" y="153169"/>
                  <a:pt x="7548941" y="152701"/>
                  <a:pt x="7550957" y="153320"/>
                </a:cubicBezTo>
                <a:cubicBezTo>
                  <a:pt x="7552997" y="153939"/>
                  <a:pt x="7554643" y="153621"/>
                  <a:pt x="7554643" y="152613"/>
                </a:cubicBezTo>
                <a:cubicBezTo>
                  <a:pt x="7554643" y="151605"/>
                  <a:pt x="7556486" y="151343"/>
                  <a:pt x="7558747" y="152029"/>
                </a:cubicBezTo>
                <a:cubicBezTo>
                  <a:pt x="7561721" y="152941"/>
                  <a:pt x="7562286" y="152572"/>
                  <a:pt x="7560787" y="150658"/>
                </a:cubicBezTo>
                <a:cubicBezTo>
                  <a:pt x="7559337" y="148786"/>
                  <a:pt x="7559853" y="148368"/>
                  <a:pt x="7562556" y="149194"/>
                </a:cubicBezTo>
                <a:cubicBezTo>
                  <a:pt x="7564621" y="149829"/>
                  <a:pt x="7569241" y="149151"/>
                  <a:pt x="7572780" y="147687"/>
                </a:cubicBezTo>
                <a:cubicBezTo>
                  <a:pt x="7576319" y="146223"/>
                  <a:pt x="7579219" y="145520"/>
                  <a:pt x="7579219" y="146126"/>
                </a:cubicBezTo>
                <a:cubicBezTo>
                  <a:pt x="7579219" y="146731"/>
                  <a:pt x="7580890" y="146132"/>
                  <a:pt x="7582905" y="144793"/>
                </a:cubicBezTo>
                <a:cubicBezTo>
                  <a:pt x="7584945" y="143455"/>
                  <a:pt x="7586591" y="143015"/>
                  <a:pt x="7586591" y="143816"/>
                </a:cubicBezTo>
                <a:cubicBezTo>
                  <a:pt x="7586591" y="144617"/>
                  <a:pt x="7588435" y="144065"/>
                  <a:pt x="7590671" y="142589"/>
                </a:cubicBezTo>
                <a:cubicBezTo>
                  <a:pt x="7592908" y="141113"/>
                  <a:pt x="7596938" y="140202"/>
                  <a:pt x="7599617" y="140564"/>
                </a:cubicBezTo>
                <a:cubicBezTo>
                  <a:pt x="7603377" y="141070"/>
                  <a:pt x="7604114" y="140443"/>
                  <a:pt x="7602861" y="137844"/>
                </a:cubicBezTo>
                <a:cubicBezTo>
                  <a:pt x="7601558" y="135157"/>
                  <a:pt x="7601927" y="134918"/>
                  <a:pt x="7604581" y="136680"/>
                </a:cubicBezTo>
                <a:cubicBezTo>
                  <a:pt x="7606424" y="137898"/>
                  <a:pt x="7608710" y="138290"/>
                  <a:pt x="7609644" y="137552"/>
                </a:cubicBezTo>
                <a:cubicBezTo>
                  <a:pt x="7610553" y="136813"/>
                  <a:pt x="7613035" y="136009"/>
                  <a:pt x="7615124" y="135764"/>
                </a:cubicBezTo>
                <a:cubicBezTo>
                  <a:pt x="7617213" y="135520"/>
                  <a:pt x="7620777" y="134668"/>
                  <a:pt x="7623037" y="133872"/>
                </a:cubicBezTo>
                <a:cubicBezTo>
                  <a:pt x="7625298" y="133075"/>
                  <a:pt x="7628247" y="132308"/>
                  <a:pt x="7629599" y="132166"/>
                </a:cubicBezTo>
                <a:cubicBezTo>
                  <a:pt x="7630951" y="132024"/>
                  <a:pt x="7631737" y="130700"/>
                  <a:pt x="7631319" y="129223"/>
                </a:cubicBezTo>
                <a:cubicBezTo>
                  <a:pt x="7630705" y="127077"/>
                  <a:pt x="7631294" y="127016"/>
                  <a:pt x="7634170" y="128918"/>
                </a:cubicBezTo>
                <a:cubicBezTo>
                  <a:pt x="7636652" y="130562"/>
                  <a:pt x="7638274" y="130655"/>
                  <a:pt x="7639380" y="129217"/>
                </a:cubicBezTo>
                <a:cubicBezTo>
                  <a:pt x="7640290" y="128072"/>
                  <a:pt x="7642034" y="127641"/>
                  <a:pt x="7643288" y="128260"/>
                </a:cubicBezTo>
                <a:cubicBezTo>
                  <a:pt x="7644566" y="128878"/>
                  <a:pt x="7645573" y="128453"/>
                  <a:pt x="7645573" y="127314"/>
                </a:cubicBezTo>
                <a:cubicBezTo>
                  <a:pt x="7645573" y="126175"/>
                  <a:pt x="7646409" y="125348"/>
                  <a:pt x="7647416" y="125475"/>
                </a:cubicBezTo>
                <a:cubicBezTo>
                  <a:pt x="7648448" y="125602"/>
                  <a:pt x="7650095" y="125493"/>
                  <a:pt x="7651103" y="125231"/>
                </a:cubicBezTo>
                <a:cubicBezTo>
                  <a:pt x="7652135" y="124969"/>
                  <a:pt x="7654052" y="124535"/>
                  <a:pt x="7655403" y="124266"/>
                </a:cubicBezTo>
                <a:cubicBezTo>
                  <a:pt x="7656755" y="123997"/>
                  <a:pt x="7658426" y="123558"/>
                  <a:pt x="7659090" y="123289"/>
                </a:cubicBezTo>
                <a:cubicBezTo>
                  <a:pt x="7659778" y="123020"/>
                  <a:pt x="7661424" y="122580"/>
                  <a:pt x="7662776" y="122311"/>
                </a:cubicBezTo>
                <a:cubicBezTo>
                  <a:pt x="7664128" y="122042"/>
                  <a:pt x="7665529" y="121647"/>
                  <a:pt x="7665848" y="121433"/>
                </a:cubicBezTo>
                <a:cubicBezTo>
                  <a:pt x="7666192" y="121219"/>
                  <a:pt x="7668994" y="120671"/>
                  <a:pt x="7672066" y="120215"/>
                </a:cubicBezTo>
                <a:cubicBezTo>
                  <a:pt x="7675138" y="119760"/>
                  <a:pt x="7681773" y="117936"/>
                  <a:pt x="7686811" y="116164"/>
                </a:cubicBezTo>
                <a:cubicBezTo>
                  <a:pt x="7691849" y="114391"/>
                  <a:pt x="7697428" y="112697"/>
                  <a:pt x="7699222" y="112400"/>
                </a:cubicBezTo>
                <a:cubicBezTo>
                  <a:pt x="7701016" y="112103"/>
                  <a:pt x="7704334" y="111209"/>
                  <a:pt x="7706595" y="110412"/>
                </a:cubicBezTo>
                <a:cubicBezTo>
                  <a:pt x="7711387" y="108722"/>
                  <a:pt x="7713427" y="108228"/>
                  <a:pt x="7716990" y="107893"/>
                </a:cubicBezTo>
                <a:cubicBezTo>
                  <a:pt x="7718440" y="107759"/>
                  <a:pt x="7719103" y="106989"/>
                  <a:pt x="7718465" y="106183"/>
                </a:cubicBezTo>
                <a:cubicBezTo>
                  <a:pt x="7717851" y="105376"/>
                  <a:pt x="7720775" y="104614"/>
                  <a:pt x="7724977" y="104488"/>
                </a:cubicBezTo>
                <a:cubicBezTo>
                  <a:pt x="7729180" y="104363"/>
                  <a:pt x="7733038" y="103257"/>
                  <a:pt x="7733554" y="102032"/>
                </a:cubicBezTo>
                <a:cubicBezTo>
                  <a:pt x="7734046" y="100807"/>
                  <a:pt x="7735397" y="100257"/>
                  <a:pt x="7736528" y="100809"/>
                </a:cubicBezTo>
                <a:cubicBezTo>
                  <a:pt x="7737633" y="101361"/>
                  <a:pt x="7741689" y="100780"/>
                  <a:pt x="7745522" y="99518"/>
                </a:cubicBezTo>
                <a:cubicBezTo>
                  <a:pt x="7749356" y="98257"/>
                  <a:pt x="7753042" y="97113"/>
                  <a:pt x="7753706" y="96977"/>
                </a:cubicBezTo>
                <a:cubicBezTo>
                  <a:pt x="7760907" y="95530"/>
                  <a:pt x="7775259" y="91090"/>
                  <a:pt x="7777667" y="89560"/>
                </a:cubicBezTo>
                <a:cubicBezTo>
                  <a:pt x="7779363" y="88494"/>
                  <a:pt x="7780739" y="88221"/>
                  <a:pt x="7780739" y="88953"/>
                </a:cubicBezTo>
                <a:cubicBezTo>
                  <a:pt x="7780739" y="89686"/>
                  <a:pt x="7782140" y="89599"/>
                  <a:pt x="7783811" y="88760"/>
                </a:cubicBezTo>
                <a:cubicBezTo>
                  <a:pt x="7785507" y="87922"/>
                  <a:pt x="7789071" y="86965"/>
                  <a:pt x="7791749" y="86634"/>
                </a:cubicBezTo>
                <a:cubicBezTo>
                  <a:pt x="7794428" y="86303"/>
                  <a:pt x="7797476" y="85186"/>
                  <a:pt x="7798532" y="84150"/>
                </a:cubicBezTo>
                <a:cubicBezTo>
                  <a:pt x="7799589" y="83115"/>
                  <a:pt x="7799712" y="82703"/>
                  <a:pt x="7798778" y="83236"/>
                </a:cubicBezTo>
                <a:cubicBezTo>
                  <a:pt x="7797869" y="83768"/>
                  <a:pt x="7794428" y="82808"/>
                  <a:pt x="7791159" y="81102"/>
                </a:cubicBezTo>
                <a:cubicBezTo>
                  <a:pt x="7787891" y="79397"/>
                  <a:pt x="7782288" y="77579"/>
                  <a:pt x="7778699" y="77062"/>
                </a:cubicBezTo>
                <a:cubicBezTo>
                  <a:pt x="7775111" y="76545"/>
                  <a:pt x="7770442" y="74857"/>
                  <a:pt x="7768279" y="73310"/>
                </a:cubicBezTo>
                <a:cubicBezTo>
                  <a:pt x="7766142" y="71762"/>
                  <a:pt x="7763635" y="71085"/>
                  <a:pt x="7762725" y="71804"/>
                </a:cubicBezTo>
                <a:cubicBezTo>
                  <a:pt x="7761841" y="72523"/>
                  <a:pt x="7761079" y="72033"/>
                  <a:pt x="7761079" y="70716"/>
                </a:cubicBezTo>
                <a:cubicBezTo>
                  <a:pt x="7761079" y="69398"/>
                  <a:pt x="7760071" y="68826"/>
                  <a:pt x="7758793" y="69444"/>
                </a:cubicBezTo>
                <a:cubicBezTo>
                  <a:pt x="7757540" y="70063"/>
                  <a:pt x="7755820" y="69675"/>
                  <a:pt x="7754959" y="68582"/>
                </a:cubicBezTo>
                <a:cubicBezTo>
                  <a:pt x="7754222" y="67489"/>
                  <a:pt x="7751273" y="66596"/>
                  <a:pt x="7748816" y="66596"/>
                </a:cubicBezTo>
                <a:cubicBezTo>
                  <a:pt x="7746309" y="66596"/>
                  <a:pt x="7743900" y="65768"/>
                  <a:pt x="7743434" y="64756"/>
                </a:cubicBezTo>
                <a:cubicBezTo>
                  <a:pt x="7742991" y="63744"/>
                  <a:pt x="7739452" y="62463"/>
                  <a:pt x="7735570" y="61909"/>
                </a:cubicBezTo>
                <a:cubicBezTo>
                  <a:pt x="7731686" y="61356"/>
                  <a:pt x="7726403" y="59397"/>
                  <a:pt x="7723847" y="57556"/>
                </a:cubicBezTo>
                <a:cubicBezTo>
                  <a:pt x="7721291" y="55715"/>
                  <a:pt x="7717285" y="54039"/>
                  <a:pt x="7714950" y="53831"/>
                </a:cubicBezTo>
                <a:cubicBezTo>
                  <a:pt x="7708659" y="53276"/>
                  <a:pt x="7701409" y="50754"/>
                  <a:pt x="7696543" y="47424"/>
                </a:cubicBezTo>
                <a:cubicBezTo>
                  <a:pt x="7694184" y="45808"/>
                  <a:pt x="7692218" y="45282"/>
                  <a:pt x="7692218" y="46255"/>
                </a:cubicBezTo>
                <a:cubicBezTo>
                  <a:pt x="7692193" y="47228"/>
                  <a:pt x="7691259" y="46871"/>
                  <a:pt x="7690129" y="45462"/>
                </a:cubicBezTo>
                <a:cubicBezTo>
                  <a:pt x="7688998" y="44053"/>
                  <a:pt x="7684132" y="42734"/>
                  <a:pt x="7679340" y="42530"/>
                </a:cubicBezTo>
                <a:cubicBezTo>
                  <a:pt x="7674523" y="42326"/>
                  <a:pt x="7670985" y="41822"/>
                  <a:pt x="7671501" y="41411"/>
                </a:cubicBezTo>
                <a:cubicBezTo>
                  <a:pt x="7675088" y="38485"/>
                  <a:pt x="7637635" y="24370"/>
                  <a:pt x="7632695" y="26794"/>
                </a:cubicBezTo>
                <a:cubicBezTo>
                  <a:pt x="7631245" y="27513"/>
                  <a:pt x="7630705" y="27261"/>
                  <a:pt x="7631491" y="26235"/>
                </a:cubicBezTo>
                <a:cubicBezTo>
                  <a:pt x="7632302" y="25209"/>
                  <a:pt x="7630680" y="23249"/>
                  <a:pt x="7627928" y="21879"/>
                </a:cubicBezTo>
                <a:cubicBezTo>
                  <a:pt x="7623799" y="19833"/>
                  <a:pt x="7623258" y="19850"/>
                  <a:pt x="7624758" y="21976"/>
                </a:cubicBezTo>
                <a:cubicBezTo>
                  <a:pt x="7625790" y="23400"/>
                  <a:pt x="7624168" y="22566"/>
                  <a:pt x="7621194" y="20122"/>
                </a:cubicBezTo>
                <a:cubicBezTo>
                  <a:pt x="7618196" y="17679"/>
                  <a:pt x="7614730" y="16192"/>
                  <a:pt x="7613452" y="16817"/>
                </a:cubicBezTo>
                <a:cubicBezTo>
                  <a:pt x="7612175" y="17442"/>
                  <a:pt x="7611142" y="17115"/>
                  <a:pt x="7611142" y="16092"/>
                </a:cubicBezTo>
                <a:cubicBezTo>
                  <a:pt x="7611142" y="15068"/>
                  <a:pt x="7609422" y="13707"/>
                  <a:pt x="7607333" y="13066"/>
                </a:cubicBezTo>
                <a:cubicBezTo>
                  <a:pt x="7604753" y="12278"/>
                  <a:pt x="7604114" y="12673"/>
                  <a:pt x="7605368" y="14287"/>
                </a:cubicBezTo>
                <a:cubicBezTo>
                  <a:pt x="7606400" y="15599"/>
                  <a:pt x="7604090" y="14709"/>
                  <a:pt x="7600256" y="12310"/>
                </a:cubicBezTo>
                <a:cubicBezTo>
                  <a:pt x="7592760" y="7628"/>
                  <a:pt x="7587623" y="6519"/>
                  <a:pt x="7590499" y="10204"/>
                </a:cubicBezTo>
                <a:cubicBezTo>
                  <a:pt x="7591580" y="11614"/>
                  <a:pt x="7591163" y="11930"/>
                  <a:pt x="7589369" y="11046"/>
                </a:cubicBezTo>
                <a:cubicBezTo>
                  <a:pt x="7587771" y="10268"/>
                  <a:pt x="7586985" y="9000"/>
                  <a:pt x="7587575" y="8227"/>
                </a:cubicBezTo>
                <a:cubicBezTo>
                  <a:pt x="7588189" y="7454"/>
                  <a:pt x="7585166" y="5535"/>
                  <a:pt x="7580865" y="3963"/>
                </a:cubicBezTo>
                <a:cubicBezTo>
                  <a:pt x="7573689" y="1341"/>
                  <a:pt x="7577622" y="1062"/>
                  <a:pt x="7628444" y="580"/>
                </a:cubicBezTo>
                <a:close/>
                <a:moveTo>
                  <a:pt x="6454021" y="44"/>
                </a:moveTo>
                <a:lnTo>
                  <a:pt x="6462426" y="5137"/>
                </a:lnTo>
                <a:cubicBezTo>
                  <a:pt x="6467193" y="8034"/>
                  <a:pt x="6472084" y="9606"/>
                  <a:pt x="6473755" y="8783"/>
                </a:cubicBezTo>
                <a:cubicBezTo>
                  <a:pt x="6475549" y="7904"/>
                  <a:pt x="6476065" y="8164"/>
                  <a:pt x="6475058" y="9443"/>
                </a:cubicBezTo>
                <a:cubicBezTo>
                  <a:pt x="6472994" y="12106"/>
                  <a:pt x="6485601" y="19310"/>
                  <a:pt x="6491130" y="18618"/>
                </a:cubicBezTo>
                <a:cubicBezTo>
                  <a:pt x="6493711" y="18294"/>
                  <a:pt x="6494792" y="19078"/>
                  <a:pt x="6494005" y="20713"/>
                </a:cubicBezTo>
                <a:cubicBezTo>
                  <a:pt x="6493047" y="22702"/>
                  <a:pt x="6494989" y="23105"/>
                  <a:pt x="6502165" y="22403"/>
                </a:cubicBezTo>
                <a:cubicBezTo>
                  <a:pt x="6507326" y="21896"/>
                  <a:pt x="6511896" y="20727"/>
                  <a:pt x="6512315" y="19805"/>
                </a:cubicBezTo>
                <a:cubicBezTo>
                  <a:pt x="6512708" y="18884"/>
                  <a:pt x="6515067" y="18553"/>
                  <a:pt x="6517549" y="19070"/>
                </a:cubicBezTo>
                <a:cubicBezTo>
                  <a:pt x="6520031" y="19587"/>
                  <a:pt x="6522759" y="19137"/>
                  <a:pt x="6523594" y="18069"/>
                </a:cubicBezTo>
                <a:cubicBezTo>
                  <a:pt x="6524406" y="17001"/>
                  <a:pt x="6527305" y="16587"/>
                  <a:pt x="6530009" y="17149"/>
                </a:cubicBezTo>
                <a:cubicBezTo>
                  <a:pt x="6532712" y="17711"/>
                  <a:pt x="6534924" y="17271"/>
                  <a:pt x="6534924" y="16171"/>
                </a:cubicBezTo>
                <a:cubicBezTo>
                  <a:pt x="6534924" y="15071"/>
                  <a:pt x="6537136" y="14631"/>
                  <a:pt x="6539839" y="15193"/>
                </a:cubicBezTo>
                <a:cubicBezTo>
                  <a:pt x="6542542" y="15756"/>
                  <a:pt x="6544754" y="15355"/>
                  <a:pt x="6544754" y="14304"/>
                </a:cubicBezTo>
                <a:cubicBezTo>
                  <a:pt x="6544754" y="13252"/>
                  <a:pt x="6547507" y="12813"/>
                  <a:pt x="6550898" y="13326"/>
                </a:cubicBezTo>
                <a:cubicBezTo>
                  <a:pt x="6554634" y="13894"/>
                  <a:pt x="6557042" y="13360"/>
                  <a:pt x="6557042" y="11962"/>
                </a:cubicBezTo>
                <a:cubicBezTo>
                  <a:pt x="6557042" y="10698"/>
                  <a:pt x="6558050" y="10164"/>
                  <a:pt x="6559303" y="10775"/>
                </a:cubicBezTo>
                <a:cubicBezTo>
                  <a:pt x="6561957" y="12083"/>
                  <a:pt x="6607053" y="3724"/>
                  <a:pt x="6608184" y="1712"/>
                </a:cubicBezTo>
                <a:cubicBezTo>
                  <a:pt x="6608627" y="956"/>
                  <a:pt x="6676627" y="345"/>
                  <a:pt x="6759325" y="355"/>
                </a:cubicBezTo>
                <a:cubicBezTo>
                  <a:pt x="6854580" y="367"/>
                  <a:pt x="6907443" y="1038"/>
                  <a:pt x="6903559" y="2187"/>
                </a:cubicBezTo>
                <a:cubicBezTo>
                  <a:pt x="6900168" y="3185"/>
                  <a:pt x="6816832" y="19843"/>
                  <a:pt x="6718357" y="39204"/>
                </a:cubicBezTo>
                <a:cubicBezTo>
                  <a:pt x="6527404" y="76745"/>
                  <a:pt x="6525954" y="76957"/>
                  <a:pt x="6494325" y="71430"/>
                </a:cubicBezTo>
                <a:lnTo>
                  <a:pt x="6494350" y="71431"/>
                </a:lnTo>
                <a:cubicBezTo>
                  <a:pt x="6461197" y="65637"/>
                  <a:pt x="6452423" y="61814"/>
                  <a:pt x="6391181" y="26559"/>
                </a:cubicBezTo>
                <a:lnTo>
                  <a:pt x="6346945" y="1098"/>
                </a:lnTo>
                <a:lnTo>
                  <a:pt x="6400495" y="571"/>
                </a:lnTo>
                <a:close/>
                <a:moveTo>
                  <a:pt x="6250092" y="44"/>
                </a:moveTo>
                <a:lnTo>
                  <a:pt x="6314013" y="37507"/>
                </a:lnTo>
                <a:cubicBezTo>
                  <a:pt x="6377664" y="74845"/>
                  <a:pt x="6385037" y="80387"/>
                  <a:pt x="6385037" y="91059"/>
                </a:cubicBezTo>
                <a:cubicBezTo>
                  <a:pt x="6385037" y="104112"/>
                  <a:pt x="6378869" y="106858"/>
                  <a:pt x="6325785" y="117469"/>
                </a:cubicBezTo>
                <a:cubicBezTo>
                  <a:pt x="6268499" y="128915"/>
                  <a:pt x="6089613" y="166249"/>
                  <a:pt x="6020899" y="181095"/>
                </a:cubicBezTo>
                <a:cubicBezTo>
                  <a:pt x="5957665" y="194753"/>
                  <a:pt x="5942699" y="196071"/>
                  <a:pt x="5911906" y="190686"/>
                </a:cubicBezTo>
                <a:lnTo>
                  <a:pt x="5911832" y="190684"/>
                </a:lnTo>
                <a:cubicBezTo>
                  <a:pt x="5891656" y="187156"/>
                  <a:pt x="5873053" y="181095"/>
                  <a:pt x="5858061" y="173174"/>
                </a:cubicBezTo>
                <a:cubicBezTo>
                  <a:pt x="5838154" y="162645"/>
                  <a:pt x="5655803" y="44252"/>
                  <a:pt x="5600999" y="6240"/>
                </a:cubicBezTo>
                <a:lnTo>
                  <a:pt x="5592397" y="280"/>
                </a:lnTo>
                <a:lnTo>
                  <a:pt x="5650643" y="200"/>
                </a:lnTo>
                <a:lnTo>
                  <a:pt x="5709132" y="121"/>
                </a:lnTo>
                <a:lnTo>
                  <a:pt x="5757719" y="31993"/>
                </a:lnTo>
                <a:cubicBezTo>
                  <a:pt x="5784431" y="49522"/>
                  <a:pt x="5831593" y="79981"/>
                  <a:pt x="5862508" y="99681"/>
                </a:cubicBezTo>
                <a:lnTo>
                  <a:pt x="5918738" y="135498"/>
                </a:lnTo>
                <a:lnTo>
                  <a:pt x="6049284" y="109820"/>
                </a:lnTo>
                <a:cubicBezTo>
                  <a:pt x="6121094" y="95697"/>
                  <a:pt x="6196713" y="80923"/>
                  <a:pt x="6217333" y="76990"/>
                </a:cubicBezTo>
                <a:cubicBezTo>
                  <a:pt x="6262822" y="68307"/>
                  <a:pt x="6265132" y="73792"/>
                  <a:pt x="6199441" y="34333"/>
                </a:cubicBezTo>
                <a:lnTo>
                  <a:pt x="6144121" y="1098"/>
                </a:lnTo>
                <a:lnTo>
                  <a:pt x="6197107" y="571"/>
                </a:lnTo>
                <a:close/>
                <a:moveTo>
                  <a:pt x="2657888" y="29"/>
                </a:moveTo>
                <a:lnTo>
                  <a:pt x="2816155" y="127316"/>
                </a:lnTo>
                <a:cubicBezTo>
                  <a:pt x="2943629" y="229788"/>
                  <a:pt x="2975480" y="254425"/>
                  <a:pt x="2979584" y="253686"/>
                </a:cubicBezTo>
                <a:cubicBezTo>
                  <a:pt x="2982410" y="253179"/>
                  <a:pt x="3013449" y="243977"/>
                  <a:pt x="3048592" y="233235"/>
                </a:cubicBezTo>
                <a:cubicBezTo>
                  <a:pt x="3169922" y="196145"/>
                  <a:pt x="3342395" y="147636"/>
                  <a:pt x="3463307" y="116587"/>
                </a:cubicBezTo>
                <a:cubicBezTo>
                  <a:pt x="3495403" y="108344"/>
                  <a:pt x="3521674" y="100990"/>
                  <a:pt x="3521674" y="100243"/>
                </a:cubicBezTo>
                <a:cubicBezTo>
                  <a:pt x="3521674" y="99496"/>
                  <a:pt x="3493756" y="76666"/>
                  <a:pt x="3459645" y="49508"/>
                </a:cubicBezTo>
                <a:lnTo>
                  <a:pt x="3397714" y="131"/>
                </a:lnTo>
                <a:lnTo>
                  <a:pt x="3484958" y="131"/>
                </a:lnTo>
                <a:lnTo>
                  <a:pt x="3572202" y="131"/>
                </a:lnTo>
                <a:lnTo>
                  <a:pt x="3635386" y="50472"/>
                </a:lnTo>
                <a:cubicBezTo>
                  <a:pt x="3709039" y="109150"/>
                  <a:pt x="3713586" y="115009"/>
                  <a:pt x="3702306" y="136525"/>
                </a:cubicBezTo>
                <a:cubicBezTo>
                  <a:pt x="3692475" y="155226"/>
                  <a:pt x="3683431" y="158829"/>
                  <a:pt x="3571170" y="188785"/>
                </a:cubicBezTo>
                <a:cubicBezTo>
                  <a:pt x="3411821" y="231305"/>
                  <a:pt x="3275991" y="270922"/>
                  <a:pt x="3108901" y="323601"/>
                </a:cubicBezTo>
                <a:cubicBezTo>
                  <a:pt x="3002169" y="357257"/>
                  <a:pt x="2973808" y="362669"/>
                  <a:pt x="2935642" y="356661"/>
                </a:cubicBezTo>
                <a:lnTo>
                  <a:pt x="2935544" y="356655"/>
                </a:lnTo>
                <a:cubicBezTo>
                  <a:pt x="2909789" y="352601"/>
                  <a:pt x="2900868" y="350386"/>
                  <a:pt x="2883222" y="343659"/>
                </a:cubicBezTo>
                <a:lnTo>
                  <a:pt x="2862849" y="335896"/>
                </a:lnTo>
                <a:lnTo>
                  <a:pt x="2653956" y="168506"/>
                </a:lnTo>
                <a:lnTo>
                  <a:pt x="2445171" y="1109"/>
                </a:lnTo>
                <a:lnTo>
                  <a:pt x="2551475" y="569"/>
                </a:lnTo>
                <a:close/>
                <a:moveTo>
                  <a:pt x="9548960" y="6"/>
                </a:moveTo>
                <a:lnTo>
                  <a:pt x="9589092" y="553"/>
                </a:lnTo>
                <a:lnTo>
                  <a:pt x="9628905" y="1100"/>
                </a:lnTo>
                <a:lnTo>
                  <a:pt x="9598676" y="18514"/>
                </a:lnTo>
                <a:cubicBezTo>
                  <a:pt x="9534559" y="55384"/>
                  <a:pt x="9507107" y="59464"/>
                  <a:pt x="9354198" y="54853"/>
                </a:cubicBezTo>
                <a:lnTo>
                  <a:pt x="9354615" y="54851"/>
                </a:lnTo>
                <a:cubicBezTo>
                  <a:pt x="9269215" y="52277"/>
                  <a:pt x="9153881" y="45885"/>
                  <a:pt x="9105762" y="41062"/>
                </a:cubicBezTo>
                <a:cubicBezTo>
                  <a:pt x="9060912" y="36565"/>
                  <a:pt x="9058675" y="27419"/>
                  <a:pt x="9097971" y="9253"/>
                </a:cubicBezTo>
                <a:lnTo>
                  <a:pt x="9117632" y="121"/>
                </a:lnTo>
                <a:lnTo>
                  <a:pt x="9164989" y="165"/>
                </a:lnTo>
                <a:lnTo>
                  <a:pt x="9212347" y="210"/>
                </a:lnTo>
                <a:lnTo>
                  <a:pt x="9198953" y="6845"/>
                </a:lnTo>
                <a:lnTo>
                  <a:pt x="9185559" y="13481"/>
                </a:lnTo>
                <a:lnTo>
                  <a:pt x="9194038" y="14569"/>
                </a:lnTo>
                <a:cubicBezTo>
                  <a:pt x="9219719" y="17866"/>
                  <a:pt x="9382779" y="23502"/>
                  <a:pt x="9453778" y="23548"/>
                </a:cubicBezTo>
                <a:lnTo>
                  <a:pt x="9505879" y="23581"/>
                </a:lnTo>
                <a:lnTo>
                  <a:pt x="9527432" y="11794"/>
                </a:lnTo>
                <a:close/>
                <a:moveTo>
                  <a:pt x="2249905" y="0"/>
                </a:moveTo>
                <a:lnTo>
                  <a:pt x="2487800" y="190171"/>
                </a:lnTo>
                <a:cubicBezTo>
                  <a:pt x="2737685" y="390007"/>
                  <a:pt x="2734859" y="387563"/>
                  <a:pt x="2737292" y="407074"/>
                </a:cubicBezTo>
                <a:cubicBezTo>
                  <a:pt x="2740831" y="435446"/>
                  <a:pt x="2716575" y="456276"/>
                  <a:pt x="2652481" y="479898"/>
                </a:cubicBezTo>
                <a:cubicBezTo>
                  <a:pt x="2443047" y="557080"/>
                  <a:pt x="2214002" y="651465"/>
                  <a:pt x="2005403" y="746555"/>
                </a:cubicBezTo>
                <a:cubicBezTo>
                  <a:pt x="1885973" y="801000"/>
                  <a:pt x="1846907" y="810157"/>
                  <a:pt x="1781715" y="798983"/>
                </a:cubicBezTo>
                <a:lnTo>
                  <a:pt x="1781688" y="798983"/>
                </a:lnTo>
                <a:cubicBezTo>
                  <a:pt x="1749303" y="793431"/>
                  <a:pt x="1759094" y="800558"/>
                  <a:pt x="1411873" y="529785"/>
                </a:cubicBezTo>
                <a:cubicBezTo>
                  <a:pt x="1383489" y="507651"/>
                  <a:pt x="1331511" y="467373"/>
                  <a:pt x="1296368" y="440279"/>
                </a:cubicBezTo>
                <a:cubicBezTo>
                  <a:pt x="1228261" y="387772"/>
                  <a:pt x="1222274" y="381728"/>
                  <a:pt x="1220630" y="363783"/>
                </a:cubicBezTo>
                <a:cubicBezTo>
                  <a:pt x="1217647" y="331241"/>
                  <a:pt x="1245034" y="300972"/>
                  <a:pt x="1298137" y="278117"/>
                </a:cubicBezTo>
                <a:cubicBezTo>
                  <a:pt x="1493956" y="193840"/>
                  <a:pt x="1762986" y="92999"/>
                  <a:pt x="1993408" y="17520"/>
                </a:cubicBezTo>
                <a:lnTo>
                  <a:pt x="2046565" y="101"/>
                </a:lnTo>
                <a:lnTo>
                  <a:pt x="2148235" y="51"/>
                </a:lnTo>
                <a:close/>
              </a:path>
            </a:pathLst>
          </a:custGeom>
          <a:solidFill>
            <a:srgbClr val="000000">
              <a:alpha val="1450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or process">
  <p:cSld name="BLANK_4">
    <p:spTree>
      <p:nvGrpSpPr>
        <p:cNvPr id="110" name="Shape 110"/>
        <p:cNvGrpSpPr/>
        <p:nvPr/>
      </p:nvGrpSpPr>
      <p:grpSpPr>
        <a:xfrm>
          <a:off x="0" y="0"/>
          <a:ext cx="0" cy="0"/>
          <a:chOff x="0" y="0"/>
          <a:chExt cx="0" cy="0"/>
        </a:xfrm>
      </p:grpSpPr>
      <p:sp>
        <p:nvSpPr>
          <p:cNvPr id="111" name="Google Shape;111;p101"/>
          <p:cNvSpPr txBox="1"/>
          <p:nvPr>
            <p:ph idx="12" type="sldNum"/>
          </p:nvPr>
        </p:nvSpPr>
        <p:spPr>
          <a:xfrm>
            <a:off x="8110206"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10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13" name="Google Shape;113;p101"/>
          <p:cNvSpPr txBox="1"/>
          <p:nvPr>
            <p:ph idx="1" type="body"/>
          </p:nvPr>
        </p:nvSpPr>
        <p:spPr>
          <a:xfrm>
            <a:off x="306550" y="2330857"/>
            <a:ext cx="1634700" cy="241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4" name="Google Shape;114;p101"/>
          <p:cNvSpPr txBox="1"/>
          <p:nvPr>
            <p:ph idx="2" type="subTitle"/>
          </p:nvPr>
        </p:nvSpPr>
        <p:spPr>
          <a:xfrm>
            <a:off x="306550" y="1789000"/>
            <a:ext cx="1634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lvl1pPr>
            <a:lvl2pPr lvl="1" algn="ctr">
              <a:lnSpc>
                <a:spcPct val="115000"/>
              </a:lnSpc>
              <a:spcBef>
                <a:spcPts val="1600"/>
              </a:spcBef>
              <a:spcAft>
                <a:spcPts val="0"/>
              </a:spcAft>
              <a:buSzPts val="1400"/>
              <a:buNone/>
              <a:defRPr b="1" sz="2400"/>
            </a:lvl2pPr>
            <a:lvl3pPr lvl="2" algn="ctr">
              <a:lnSpc>
                <a:spcPct val="115000"/>
              </a:lnSpc>
              <a:spcBef>
                <a:spcPts val="1600"/>
              </a:spcBef>
              <a:spcAft>
                <a:spcPts val="0"/>
              </a:spcAft>
              <a:buSzPts val="1400"/>
              <a:buNone/>
              <a:defRPr b="1" sz="2400"/>
            </a:lvl3pPr>
            <a:lvl4pPr lvl="3" algn="ctr">
              <a:lnSpc>
                <a:spcPct val="115000"/>
              </a:lnSpc>
              <a:spcBef>
                <a:spcPts val="1600"/>
              </a:spcBef>
              <a:spcAft>
                <a:spcPts val="0"/>
              </a:spcAft>
              <a:buSzPts val="1400"/>
              <a:buNone/>
              <a:defRPr b="1" sz="2400"/>
            </a:lvl4pPr>
            <a:lvl5pPr lvl="4" algn="ctr">
              <a:lnSpc>
                <a:spcPct val="115000"/>
              </a:lnSpc>
              <a:spcBef>
                <a:spcPts val="1600"/>
              </a:spcBef>
              <a:spcAft>
                <a:spcPts val="0"/>
              </a:spcAft>
              <a:buSzPts val="1400"/>
              <a:buNone/>
              <a:defRPr b="1" sz="2400"/>
            </a:lvl5pPr>
            <a:lvl6pPr lvl="5" algn="ctr">
              <a:lnSpc>
                <a:spcPct val="115000"/>
              </a:lnSpc>
              <a:spcBef>
                <a:spcPts val="1600"/>
              </a:spcBef>
              <a:spcAft>
                <a:spcPts val="0"/>
              </a:spcAft>
              <a:buSzPts val="1400"/>
              <a:buNone/>
              <a:defRPr b="1" sz="2400"/>
            </a:lvl6pPr>
            <a:lvl7pPr lvl="6" algn="ctr">
              <a:lnSpc>
                <a:spcPct val="115000"/>
              </a:lnSpc>
              <a:spcBef>
                <a:spcPts val="1600"/>
              </a:spcBef>
              <a:spcAft>
                <a:spcPts val="0"/>
              </a:spcAft>
              <a:buSzPts val="1400"/>
              <a:buNone/>
              <a:defRPr b="1" sz="2400"/>
            </a:lvl7pPr>
            <a:lvl8pPr lvl="7" algn="ctr">
              <a:lnSpc>
                <a:spcPct val="115000"/>
              </a:lnSpc>
              <a:spcBef>
                <a:spcPts val="1600"/>
              </a:spcBef>
              <a:spcAft>
                <a:spcPts val="0"/>
              </a:spcAft>
              <a:buSzPts val="1400"/>
              <a:buNone/>
              <a:defRPr b="1" sz="2400"/>
            </a:lvl8pPr>
            <a:lvl9pPr lvl="8" algn="ctr">
              <a:lnSpc>
                <a:spcPct val="115000"/>
              </a:lnSpc>
              <a:spcBef>
                <a:spcPts val="1600"/>
              </a:spcBef>
              <a:spcAft>
                <a:spcPts val="1600"/>
              </a:spcAft>
              <a:buSzPts val="1400"/>
              <a:buNone/>
              <a:defRPr b="1" sz="2400"/>
            </a:lvl9pPr>
          </a:lstStyle>
          <a:p/>
        </p:txBody>
      </p:sp>
      <p:sp>
        <p:nvSpPr>
          <p:cNvPr id="115" name="Google Shape;115;p101"/>
          <p:cNvSpPr txBox="1"/>
          <p:nvPr>
            <p:ph idx="3" type="body"/>
          </p:nvPr>
        </p:nvSpPr>
        <p:spPr>
          <a:xfrm>
            <a:off x="2045455" y="2330857"/>
            <a:ext cx="1634700" cy="241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6" name="Google Shape;116;p101"/>
          <p:cNvSpPr txBox="1"/>
          <p:nvPr>
            <p:ph idx="4" type="subTitle"/>
          </p:nvPr>
        </p:nvSpPr>
        <p:spPr>
          <a:xfrm>
            <a:off x="2045455" y="1789000"/>
            <a:ext cx="1634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lvl1pPr>
            <a:lvl2pPr lvl="1" algn="ctr">
              <a:lnSpc>
                <a:spcPct val="115000"/>
              </a:lnSpc>
              <a:spcBef>
                <a:spcPts val="1600"/>
              </a:spcBef>
              <a:spcAft>
                <a:spcPts val="0"/>
              </a:spcAft>
              <a:buSzPts val="1400"/>
              <a:buNone/>
              <a:defRPr b="1" sz="2400"/>
            </a:lvl2pPr>
            <a:lvl3pPr lvl="2" algn="ctr">
              <a:lnSpc>
                <a:spcPct val="115000"/>
              </a:lnSpc>
              <a:spcBef>
                <a:spcPts val="1600"/>
              </a:spcBef>
              <a:spcAft>
                <a:spcPts val="0"/>
              </a:spcAft>
              <a:buSzPts val="1400"/>
              <a:buNone/>
              <a:defRPr b="1" sz="2400"/>
            </a:lvl3pPr>
            <a:lvl4pPr lvl="3" algn="ctr">
              <a:lnSpc>
                <a:spcPct val="115000"/>
              </a:lnSpc>
              <a:spcBef>
                <a:spcPts val="1600"/>
              </a:spcBef>
              <a:spcAft>
                <a:spcPts val="0"/>
              </a:spcAft>
              <a:buSzPts val="1400"/>
              <a:buNone/>
              <a:defRPr b="1" sz="2400"/>
            </a:lvl4pPr>
            <a:lvl5pPr lvl="4" algn="ctr">
              <a:lnSpc>
                <a:spcPct val="115000"/>
              </a:lnSpc>
              <a:spcBef>
                <a:spcPts val="1600"/>
              </a:spcBef>
              <a:spcAft>
                <a:spcPts val="0"/>
              </a:spcAft>
              <a:buSzPts val="1400"/>
              <a:buNone/>
              <a:defRPr b="1" sz="2400"/>
            </a:lvl5pPr>
            <a:lvl6pPr lvl="5" algn="ctr">
              <a:lnSpc>
                <a:spcPct val="115000"/>
              </a:lnSpc>
              <a:spcBef>
                <a:spcPts val="1600"/>
              </a:spcBef>
              <a:spcAft>
                <a:spcPts val="0"/>
              </a:spcAft>
              <a:buSzPts val="1400"/>
              <a:buNone/>
              <a:defRPr b="1" sz="2400"/>
            </a:lvl6pPr>
            <a:lvl7pPr lvl="6" algn="ctr">
              <a:lnSpc>
                <a:spcPct val="115000"/>
              </a:lnSpc>
              <a:spcBef>
                <a:spcPts val="1600"/>
              </a:spcBef>
              <a:spcAft>
                <a:spcPts val="0"/>
              </a:spcAft>
              <a:buSzPts val="1400"/>
              <a:buNone/>
              <a:defRPr b="1" sz="2400"/>
            </a:lvl7pPr>
            <a:lvl8pPr lvl="7" algn="ctr">
              <a:lnSpc>
                <a:spcPct val="115000"/>
              </a:lnSpc>
              <a:spcBef>
                <a:spcPts val="1600"/>
              </a:spcBef>
              <a:spcAft>
                <a:spcPts val="0"/>
              </a:spcAft>
              <a:buSzPts val="1400"/>
              <a:buNone/>
              <a:defRPr b="1" sz="2400"/>
            </a:lvl8pPr>
            <a:lvl9pPr lvl="8" algn="ctr">
              <a:lnSpc>
                <a:spcPct val="115000"/>
              </a:lnSpc>
              <a:spcBef>
                <a:spcPts val="1600"/>
              </a:spcBef>
              <a:spcAft>
                <a:spcPts val="1600"/>
              </a:spcAft>
              <a:buSzPts val="1400"/>
              <a:buNone/>
              <a:defRPr b="1" sz="2400"/>
            </a:lvl9pPr>
          </a:lstStyle>
          <a:p/>
        </p:txBody>
      </p:sp>
      <p:sp>
        <p:nvSpPr>
          <p:cNvPr id="117" name="Google Shape;117;p101"/>
          <p:cNvSpPr txBox="1"/>
          <p:nvPr>
            <p:ph idx="5" type="body"/>
          </p:nvPr>
        </p:nvSpPr>
        <p:spPr>
          <a:xfrm>
            <a:off x="3784359" y="2330857"/>
            <a:ext cx="1634700" cy="241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8" name="Google Shape;118;p101"/>
          <p:cNvSpPr txBox="1"/>
          <p:nvPr>
            <p:ph idx="6" type="subTitle"/>
          </p:nvPr>
        </p:nvSpPr>
        <p:spPr>
          <a:xfrm>
            <a:off x="3784359" y="1789000"/>
            <a:ext cx="1634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lvl1pPr>
            <a:lvl2pPr lvl="1" algn="ctr">
              <a:lnSpc>
                <a:spcPct val="115000"/>
              </a:lnSpc>
              <a:spcBef>
                <a:spcPts val="1600"/>
              </a:spcBef>
              <a:spcAft>
                <a:spcPts val="0"/>
              </a:spcAft>
              <a:buSzPts val="1400"/>
              <a:buNone/>
              <a:defRPr b="1" sz="2400"/>
            </a:lvl2pPr>
            <a:lvl3pPr lvl="2" algn="ctr">
              <a:lnSpc>
                <a:spcPct val="115000"/>
              </a:lnSpc>
              <a:spcBef>
                <a:spcPts val="1600"/>
              </a:spcBef>
              <a:spcAft>
                <a:spcPts val="0"/>
              </a:spcAft>
              <a:buSzPts val="1400"/>
              <a:buNone/>
              <a:defRPr b="1" sz="2400"/>
            </a:lvl3pPr>
            <a:lvl4pPr lvl="3" algn="ctr">
              <a:lnSpc>
                <a:spcPct val="115000"/>
              </a:lnSpc>
              <a:spcBef>
                <a:spcPts val="1600"/>
              </a:spcBef>
              <a:spcAft>
                <a:spcPts val="0"/>
              </a:spcAft>
              <a:buSzPts val="1400"/>
              <a:buNone/>
              <a:defRPr b="1" sz="2400"/>
            </a:lvl4pPr>
            <a:lvl5pPr lvl="4" algn="ctr">
              <a:lnSpc>
                <a:spcPct val="115000"/>
              </a:lnSpc>
              <a:spcBef>
                <a:spcPts val="1600"/>
              </a:spcBef>
              <a:spcAft>
                <a:spcPts val="0"/>
              </a:spcAft>
              <a:buSzPts val="1400"/>
              <a:buNone/>
              <a:defRPr b="1" sz="2400"/>
            </a:lvl5pPr>
            <a:lvl6pPr lvl="5" algn="ctr">
              <a:lnSpc>
                <a:spcPct val="115000"/>
              </a:lnSpc>
              <a:spcBef>
                <a:spcPts val="1600"/>
              </a:spcBef>
              <a:spcAft>
                <a:spcPts val="0"/>
              </a:spcAft>
              <a:buSzPts val="1400"/>
              <a:buNone/>
              <a:defRPr b="1" sz="2400"/>
            </a:lvl6pPr>
            <a:lvl7pPr lvl="6" algn="ctr">
              <a:lnSpc>
                <a:spcPct val="115000"/>
              </a:lnSpc>
              <a:spcBef>
                <a:spcPts val="1600"/>
              </a:spcBef>
              <a:spcAft>
                <a:spcPts val="0"/>
              </a:spcAft>
              <a:buSzPts val="1400"/>
              <a:buNone/>
              <a:defRPr b="1" sz="2400"/>
            </a:lvl7pPr>
            <a:lvl8pPr lvl="7" algn="ctr">
              <a:lnSpc>
                <a:spcPct val="115000"/>
              </a:lnSpc>
              <a:spcBef>
                <a:spcPts val="1600"/>
              </a:spcBef>
              <a:spcAft>
                <a:spcPts val="0"/>
              </a:spcAft>
              <a:buSzPts val="1400"/>
              <a:buNone/>
              <a:defRPr b="1" sz="2400"/>
            </a:lvl8pPr>
            <a:lvl9pPr lvl="8" algn="ctr">
              <a:lnSpc>
                <a:spcPct val="115000"/>
              </a:lnSpc>
              <a:spcBef>
                <a:spcPts val="1600"/>
              </a:spcBef>
              <a:spcAft>
                <a:spcPts val="1600"/>
              </a:spcAft>
              <a:buSzPts val="1400"/>
              <a:buNone/>
              <a:defRPr b="1" sz="2400"/>
            </a:lvl9pPr>
          </a:lstStyle>
          <a:p/>
        </p:txBody>
      </p:sp>
      <p:sp>
        <p:nvSpPr>
          <p:cNvPr id="119" name="Google Shape;119;p101"/>
          <p:cNvSpPr txBox="1"/>
          <p:nvPr>
            <p:ph idx="7" type="body"/>
          </p:nvPr>
        </p:nvSpPr>
        <p:spPr>
          <a:xfrm>
            <a:off x="5523264" y="2330857"/>
            <a:ext cx="1634700" cy="241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0" name="Google Shape;120;p101"/>
          <p:cNvSpPr txBox="1"/>
          <p:nvPr>
            <p:ph idx="8" type="subTitle"/>
          </p:nvPr>
        </p:nvSpPr>
        <p:spPr>
          <a:xfrm>
            <a:off x="5523264" y="1789000"/>
            <a:ext cx="1634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lvl1pPr>
            <a:lvl2pPr lvl="1" algn="ctr">
              <a:lnSpc>
                <a:spcPct val="115000"/>
              </a:lnSpc>
              <a:spcBef>
                <a:spcPts val="1600"/>
              </a:spcBef>
              <a:spcAft>
                <a:spcPts val="0"/>
              </a:spcAft>
              <a:buSzPts val="1400"/>
              <a:buNone/>
              <a:defRPr b="1" sz="2400"/>
            </a:lvl2pPr>
            <a:lvl3pPr lvl="2" algn="ctr">
              <a:lnSpc>
                <a:spcPct val="115000"/>
              </a:lnSpc>
              <a:spcBef>
                <a:spcPts val="1600"/>
              </a:spcBef>
              <a:spcAft>
                <a:spcPts val="0"/>
              </a:spcAft>
              <a:buSzPts val="1400"/>
              <a:buNone/>
              <a:defRPr b="1" sz="2400"/>
            </a:lvl3pPr>
            <a:lvl4pPr lvl="3" algn="ctr">
              <a:lnSpc>
                <a:spcPct val="115000"/>
              </a:lnSpc>
              <a:spcBef>
                <a:spcPts val="1600"/>
              </a:spcBef>
              <a:spcAft>
                <a:spcPts val="0"/>
              </a:spcAft>
              <a:buSzPts val="1400"/>
              <a:buNone/>
              <a:defRPr b="1" sz="2400"/>
            </a:lvl4pPr>
            <a:lvl5pPr lvl="4" algn="ctr">
              <a:lnSpc>
                <a:spcPct val="115000"/>
              </a:lnSpc>
              <a:spcBef>
                <a:spcPts val="1600"/>
              </a:spcBef>
              <a:spcAft>
                <a:spcPts val="0"/>
              </a:spcAft>
              <a:buSzPts val="1400"/>
              <a:buNone/>
              <a:defRPr b="1" sz="2400"/>
            </a:lvl5pPr>
            <a:lvl6pPr lvl="5" algn="ctr">
              <a:lnSpc>
                <a:spcPct val="115000"/>
              </a:lnSpc>
              <a:spcBef>
                <a:spcPts val="1600"/>
              </a:spcBef>
              <a:spcAft>
                <a:spcPts val="0"/>
              </a:spcAft>
              <a:buSzPts val="1400"/>
              <a:buNone/>
              <a:defRPr b="1" sz="2400"/>
            </a:lvl6pPr>
            <a:lvl7pPr lvl="6" algn="ctr">
              <a:lnSpc>
                <a:spcPct val="115000"/>
              </a:lnSpc>
              <a:spcBef>
                <a:spcPts val="1600"/>
              </a:spcBef>
              <a:spcAft>
                <a:spcPts val="0"/>
              </a:spcAft>
              <a:buSzPts val="1400"/>
              <a:buNone/>
              <a:defRPr b="1" sz="2400"/>
            </a:lvl7pPr>
            <a:lvl8pPr lvl="7" algn="ctr">
              <a:lnSpc>
                <a:spcPct val="115000"/>
              </a:lnSpc>
              <a:spcBef>
                <a:spcPts val="1600"/>
              </a:spcBef>
              <a:spcAft>
                <a:spcPts val="0"/>
              </a:spcAft>
              <a:buSzPts val="1400"/>
              <a:buNone/>
              <a:defRPr b="1" sz="2400"/>
            </a:lvl8pPr>
            <a:lvl9pPr lvl="8" algn="ctr">
              <a:lnSpc>
                <a:spcPct val="115000"/>
              </a:lnSpc>
              <a:spcBef>
                <a:spcPts val="1600"/>
              </a:spcBef>
              <a:spcAft>
                <a:spcPts val="1600"/>
              </a:spcAft>
              <a:buSzPts val="1400"/>
              <a:buNone/>
              <a:defRPr b="1" sz="2400"/>
            </a:lvl9pPr>
          </a:lstStyle>
          <a:p/>
        </p:txBody>
      </p:sp>
      <p:sp>
        <p:nvSpPr>
          <p:cNvPr id="121" name="Google Shape;121;p101"/>
          <p:cNvSpPr txBox="1"/>
          <p:nvPr>
            <p:ph idx="9" type="body"/>
          </p:nvPr>
        </p:nvSpPr>
        <p:spPr>
          <a:xfrm>
            <a:off x="7262169" y="2330857"/>
            <a:ext cx="1634700" cy="241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2" name="Google Shape;122;p101"/>
          <p:cNvSpPr txBox="1"/>
          <p:nvPr>
            <p:ph idx="13" type="subTitle"/>
          </p:nvPr>
        </p:nvSpPr>
        <p:spPr>
          <a:xfrm>
            <a:off x="7262169" y="1789000"/>
            <a:ext cx="1634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lvl1pPr>
            <a:lvl2pPr lvl="1" algn="ctr">
              <a:lnSpc>
                <a:spcPct val="115000"/>
              </a:lnSpc>
              <a:spcBef>
                <a:spcPts val="1600"/>
              </a:spcBef>
              <a:spcAft>
                <a:spcPts val="0"/>
              </a:spcAft>
              <a:buSzPts val="1400"/>
              <a:buNone/>
              <a:defRPr b="1" sz="2400"/>
            </a:lvl2pPr>
            <a:lvl3pPr lvl="2" algn="ctr">
              <a:lnSpc>
                <a:spcPct val="115000"/>
              </a:lnSpc>
              <a:spcBef>
                <a:spcPts val="1600"/>
              </a:spcBef>
              <a:spcAft>
                <a:spcPts val="0"/>
              </a:spcAft>
              <a:buSzPts val="1400"/>
              <a:buNone/>
              <a:defRPr b="1" sz="2400"/>
            </a:lvl3pPr>
            <a:lvl4pPr lvl="3" algn="ctr">
              <a:lnSpc>
                <a:spcPct val="115000"/>
              </a:lnSpc>
              <a:spcBef>
                <a:spcPts val="1600"/>
              </a:spcBef>
              <a:spcAft>
                <a:spcPts val="0"/>
              </a:spcAft>
              <a:buSzPts val="1400"/>
              <a:buNone/>
              <a:defRPr b="1" sz="2400"/>
            </a:lvl4pPr>
            <a:lvl5pPr lvl="4" algn="ctr">
              <a:lnSpc>
                <a:spcPct val="115000"/>
              </a:lnSpc>
              <a:spcBef>
                <a:spcPts val="1600"/>
              </a:spcBef>
              <a:spcAft>
                <a:spcPts val="0"/>
              </a:spcAft>
              <a:buSzPts val="1400"/>
              <a:buNone/>
              <a:defRPr b="1" sz="2400"/>
            </a:lvl5pPr>
            <a:lvl6pPr lvl="5" algn="ctr">
              <a:lnSpc>
                <a:spcPct val="115000"/>
              </a:lnSpc>
              <a:spcBef>
                <a:spcPts val="1600"/>
              </a:spcBef>
              <a:spcAft>
                <a:spcPts val="0"/>
              </a:spcAft>
              <a:buSzPts val="1400"/>
              <a:buNone/>
              <a:defRPr b="1" sz="2400"/>
            </a:lvl6pPr>
            <a:lvl7pPr lvl="6" algn="ctr">
              <a:lnSpc>
                <a:spcPct val="115000"/>
              </a:lnSpc>
              <a:spcBef>
                <a:spcPts val="1600"/>
              </a:spcBef>
              <a:spcAft>
                <a:spcPts val="0"/>
              </a:spcAft>
              <a:buSzPts val="1400"/>
              <a:buNone/>
              <a:defRPr b="1" sz="2400"/>
            </a:lvl7pPr>
            <a:lvl8pPr lvl="7" algn="ctr">
              <a:lnSpc>
                <a:spcPct val="115000"/>
              </a:lnSpc>
              <a:spcBef>
                <a:spcPts val="1600"/>
              </a:spcBef>
              <a:spcAft>
                <a:spcPts val="0"/>
              </a:spcAft>
              <a:buSzPts val="1400"/>
              <a:buNone/>
              <a:defRPr b="1" sz="2400"/>
            </a:lvl8pPr>
            <a:lvl9pPr lvl="8" algn="ctr">
              <a:lnSpc>
                <a:spcPct val="115000"/>
              </a:lnSpc>
              <a:spcBef>
                <a:spcPts val="1600"/>
              </a:spcBef>
              <a:spcAft>
                <a:spcPts val="1600"/>
              </a:spcAft>
              <a:buSzPts val="1400"/>
              <a:buNone/>
              <a:defRPr b="1" sz="2400"/>
            </a:lvl9pPr>
          </a:lstStyle>
          <a:p/>
        </p:txBody>
      </p:sp>
      <p:sp>
        <p:nvSpPr>
          <p:cNvPr id="123" name="Google Shape;123;p101"/>
          <p:cNvSpPr/>
          <p:nvPr/>
        </p:nvSpPr>
        <p:spPr>
          <a:xfrm rot="10800000">
            <a:off x="-93" y="1694175"/>
            <a:ext cx="9110530" cy="3449333"/>
          </a:xfrm>
          <a:custGeom>
            <a:rect b="b" l="l" r="r" t="t"/>
            <a:pathLst>
              <a:path extrusionOk="0" h="4599111" w="12147373">
                <a:moveTo>
                  <a:pt x="196" y="4253376"/>
                </a:moveTo>
                <a:lnTo>
                  <a:pt x="6844" y="4258127"/>
                </a:lnTo>
                <a:cubicBezTo>
                  <a:pt x="64253" y="4299045"/>
                  <a:pt x="130012" y="4350987"/>
                  <a:pt x="130092" y="4355484"/>
                </a:cubicBezTo>
                <a:cubicBezTo>
                  <a:pt x="130143" y="4358299"/>
                  <a:pt x="130492" y="4367194"/>
                  <a:pt x="130865" y="4375268"/>
                </a:cubicBezTo>
                <a:cubicBezTo>
                  <a:pt x="131238" y="4383323"/>
                  <a:pt x="130075" y="4395639"/>
                  <a:pt x="128280" y="4402638"/>
                </a:cubicBezTo>
                <a:cubicBezTo>
                  <a:pt x="125274" y="4414328"/>
                  <a:pt x="123947" y="4418043"/>
                  <a:pt x="118803" y="4429030"/>
                </a:cubicBezTo>
                <a:cubicBezTo>
                  <a:pt x="117798" y="4431180"/>
                  <a:pt x="116808" y="4433819"/>
                  <a:pt x="116604" y="4434895"/>
                </a:cubicBezTo>
                <a:cubicBezTo>
                  <a:pt x="116400" y="4435970"/>
                  <a:pt x="114807" y="4439489"/>
                  <a:pt x="113063" y="4442715"/>
                </a:cubicBezTo>
                <a:cubicBezTo>
                  <a:pt x="111320" y="4445940"/>
                  <a:pt x="109621" y="4449459"/>
                  <a:pt x="109288" y="4450534"/>
                </a:cubicBezTo>
                <a:cubicBezTo>
                  <a:pt x="106851" y="4458413"/>
                  <a:pt x="74652" y="4511119"/>
                  <a:pt x="68092" y="4517980"/>
                </a:cubicBezTo>
                <a:cubicBezTo>
                  <a:pt x="65518" y="4520659"/>
                  <a:pt x="61850" y="4525507"/>
                  <a:pt x="59943" y="4528733"/>
                </a:cubicBezTo>
                <a:cubicBezTo>
                  <a:pt x="55044" y="4537022"/>
                  <a:pt x="47673" y="4546308"/>
                  <a:pt x="34367" y="4560990"/>
                </a:cubicBezTo>
                <a:cubicBezTo>
                  <a:pt x="28032" y="4567969"/>
                  <a:pt x="21137" y="4576336"/>
                  <a:pt x="19046" y="4579562"/>
                </a:cubicBezTo>
                <a:cubicBezTo>
                  <a:pt x="16954" y="4582787"/>
                  <a:pt x="11901" y="4588496"/>
                  <a:pt x="7818" y="4592269"/>
                </a:cubicBezTo>
                <a:lnTo>
                  <a:pt x="393" y="4599111"/>
                </a:lnTo>
                <a:cubicBezTo>
                  <a:pt x="360" y="4541492"/>
                  <a:pt x="327" y="4483872"/>
                  <a:pt x="294" y="4426253"/>
                </a:cubicBezTo>
                <a:lnTo>
                  <a:pt x="294" y="4426195"/>
                </a:lnTo>
                <a:cubicBezTo>
                  <a:pt x="261" y="4368589"/>
                  <a:pt x="229" y="4310982"/>
                  <a:pt x="196" y="4253376"/>
                </a:cubicBezTo>
                <a:close/>
                <a:moveTo>
                  <a:pt x="1197057" y="2463602"/>
                </a:moveTo>
                <a:cubicBezTo>
                  <a:pt x="1206472" y="2463170"/>
                  <a:pt x="1213636" y="2463708"/>
                  <a:pt x="1216518" y="2465565"/>
                </a:cubicBezTo>
                <a:cubicBezTo>
                  <a:pt x="1218156" y="2466621"/>
                  <a:pt x="1220911" y="2467110"/>
                  <a:pt x="1222640" y="2466621"/>
                </a:cubicBezTo>
                <a:cubicBezTo>
                  <a:pt x="1224368" y="2466152"/>
                  <a:pt x="1228411" y="2467384"/>
                  <a:pt x="1231621" y="2469378"/>
                </a:cubicBezTo>
                <a:cubicBezTo>
                  <a:pt x="1234833" y="2471352"/>
                  <a:pt x="1239076" y="2472994"/>
                  <a:pt x="1241050" y="2472994"/>
                </a:cubicBezTo>
                <a:cubicBezTo>
                  <a:pt x="1244393" y="2472994"/>
                  <a:pt x="1260271" y="2484548"/>
                  <a:pt x="1359230" y="2559071"/>
                </a:cubicBezTo>
                <a:lnTo>
                  <a:pt x="1415538" y="2601181"/>
                </a:lnTo>
                <a:lnTo>
                  <a:pt x="1454714" y="2630427"/>
                </a:lnTo>
                <a:lnTo>
                  <a:pt x="1593052" y="2733981"/>
                </a:lnTo>
                <a:lnTo>
                  <a:pt x="1649418" y="2776013"/>
                </a:lnTo>
                <a:lnTo>
                  <a:pt x="1699655" y="2813157"/>
                </a:lnTo>
                <a:cubicBezTo>
                  <a:pt x="1747706" y="2848288"/>
                  <a:pt x="1763151" y="2860565"/>
                  <a:pt x="1761690" y="2862442"/>
                </a:cubicBezTo>
                <a:cubicBezTo>
                  <a:pt x="1760913" y="2863458"/>
                  <a:pt x="1762476" y="2866195"/>
                  <a:pt x="1765164" y="2868522"/>
                </a:cubicBezTo>
                <a:cubicBezTo>
                  <a:pt x="1784581" y="2885432"/>
                  <a:pt x="1771384" y="2945332"/>
                  <a:pt x="1740192" y="2981851"/>
                </a:cubicBezTo>
                <a:cubicBezTo>
                  <a:pt x="1736707" y="2985937"/>
                  <a:pt x="1733857" y="2989983"/>
                  <a:pt x="1733857" y="2990844"/>
                </a:cubicBezTo>
                <a:cubicBezTo>
                  <a:pt x="1733857" y="2991704"/>
                  <a:pt x="1731651" y="2993991"/>
                  <a:pt x="1728960" y="2995946"/>
                </a:cubicBezTo>
                <a:cubicBezTo>
                  <a:pt x="1726267" y="2997881"/>
                  <a:pt x="1724062" y="3000481"/>
                  <a:pt x="1724062" y="3001733"/>
                </a:cubicBezTo>
                <a:cubicBezTo>
                  <a:pt x="1724062" y="3002964"/>
                  <a:pt x="1720204" y="3006953"/>
                  <a:pt x="1715493" y="3010608"/>
                </a:cubicBezTo>
                <a:cubicBezTo>
                  <a:pt x="1710780" y="3014244"/>
                  <a:pt x="1706923" y="3018311"/>
                  <a:pt x="1706923" y="3019621"/>
                </a:cubicBezTo>
                <a:cubicBezTo>
                  <a:pt x="1706923" y="3020911"/>
                  <a:pt x="1688544" y="3037235"/>
                  <a:pt x="1666086" y="3055885"/>
                </a:cubicBezTo>
                <a:lnTo>
                  <a:pt x="1599311" y="3111289"/>
                </a:lnTo>
                <a:cubicBezTo>
                  <a:pt x="1336532" y="3329130"/>
                  <a:pt x="989057" y="3639480"/>
                  <a:pt x="691998" y="3921620"/>
                </a:cubicBezTo>
                <a:lnTo>
                  <a:pt x="631246" y="3979291"/>
                </a:lnTo>
                <a:cubicBezTo>
                  <a:pt x="599690" y="4009202"/>
                  <a:pt x="527364" y="4064332"/>
                  <a:pt x="519680" y="4064332"/>
                </a:cubicBezTo>
                <a:cubicBezTo>
                  <a:pt x="518162" y="4064332"/>
                  <a:pt x="516921" y="4065055"/>
                  <a:pt x="516921" y="4065955"/>
                </a:cubicBezTo>
                <a:cubicBezTo>
                  <a:pt x="516921" y="4067342"/>
                  <a:pt x="501978" y="4076062"/>
                  <a:pt x="487911" y="4082904"/>
                </a:cubicBezTo>
                <a:cubicBezTo>
                  <a:pt x="485696" y="4083979"/>
                  <a:pt x="481127" y="4086286"/>
                  <a:pt x="477756" y="4088045"/>
                </a:cubicBezTo>
                <a:cubicBezTo>
                  <a:pt x="465361" y="4094477"/>
                  <a:pt x="437414" y="4105386"/>
                  <a:pt x="433300" y="4105386"/>
                </a:cubicBezTo>
                <a:cubicBezTo>
                  <a:pt x="430969" y="4105386"/>
                  <a:pt x="428474" y="4106148"/>
                  <a:pt x="427751" y="4107067"/>
                </a:cubicBezTo>
                <a:cubicBezTo>
                  <a:pt x="427031" y="4108006"/>
                  <a:pt x="419530" y="4109824"/>
                  <a:pt x="411082" y="4111133"/>
                </a:cubicBezTo>
                <a:lnTo>
                  <a:pt x="390475" y="4114476"/>
                </a:lnTo>
                <a:cubicBezTo>
                  <a:pt x="387593" y="4115024"/>
                  <a:pt x="384519" y="4114555"/>
                  <a:pt x="383646" y="4113421"/>
                </a:cubicBezTo>
                <a:lnTo>
                  <a:pt x="383739" y="4113499"/>
                </a:lnTo>
                <a:cubicBezTo>
                  <a:pt x="382867" y="4112385"/>
                  <a:pt x="379072" y="4111955"/>
                  <a:pt x="375309" y="4112560"/>
                </a:cubicBezTo>
                <a:cubicBezTo>
                  <a:pt x="368137" y="4113694"/>
                  <a:pt x="374309" y="4118191"/>
                  <a:pt x="77515" y="3895482"/>
                </a:cubicBezTo>
                <a:lnTo>
                  <a:pt x="20786" y="3853255"/>
                </a:lnTo>
                <a:lnTo>
                  <a:pt x="832" y="3838593"/>
                </a:lnTo>
                <a:cubicBezTo>
                  <a:pt x="741" y="3769322"/>
                  <a:pt x="651" y="3700051"/>
                  <a:pt x="560" y="3630780"/>
                </a:cubicBezTo>
                <a:lnTo>
                  <a:pt x="287" y="3422772"/>
                </a:lnTo>
                <a:lnTo>
                  <a:pt x="73132" y="3354153"/>
                </a:lnTo>
                <a:cubicBezTo>
                  <a:pt x="313416" y="3127828"/>
                  <a:pt x="544602" y="2922576"/>
                  <a:pt x="783753" y="2723307"/>
                </a:cubicBezTo>
                <a:cubicBezTo>
                  <a:pt x="852903" y="2665675"/>
                  <a:pt x="1033309" y="2521595"/>
                  <a:pt x="1046557" y="2513403"/>
                </a:cubicBezTo>
                <a:cubicBezTo>
                  <a:pt x="1064938" y="2502025"/>
                  <a:pt x="1102131" y="2483747"/>
                  <a:pt x="1102131" y="2486053"/>
                </a:cubicBezTo>
                <a:cubicBezTo>
                  <a:pt x="1102131" y="2486738"/>
                  <a:pt x="1104061" y="2485975"/>
                  <a:pt x="1106417" y="2484372"/>
                </a:cubicBezTo>
                <a:cubicBezTo>
                  <a:pt x="1120313" y="2474945"/>
                  <a:pt x="1168812" y="2464901"/>
                  <a:pt x="1197057" y="2463602"/>
                </a:cubicBezTo>
                <a:close/>
                <a:moveTo>
                  <a:pt x="410298" y="1882176"/>
                </a:moveTo>
                <a:cubicBezTo>
                  <a:pt x="432179" y="1880921"/>
                  <a:pt x="451207" y="1882459"/>
                  <a:pt x="457948" y="1887329"/>
                </a:cubicBezTo>
                <a:cubicBezTo>
                  <a:pt x="460296" y="1889028"/>
                  <a:pt x="464056" y="1890416"/>
                  <a:pt x="466302" y="1890416"/>
                </a:cubicBezTo>
                <a:cubicBezTo>
                  <a:pt x="470209" y="1890416"/>
                  <a:pt x="485039" y="1900842"/>
                  <a:pt x="527941" y="1933758"/>
                </a:cubicBezTo>
                <a:cubicBezTo>
                  <a:pt x="538715" y="1942023"/>
                  <a:pt x="550084" y="1950541"/>
                  <a:pt x="553202" y="1952687"/>
                </a:cubicBezTo>
                <a:cubicBezTo>
                  <a:pt x="556320" y="1954834"/>
                  <a:pt x="574501" y="1968360"/>
                  <a:pt x="593603" y="1982749"/>
                </a:cubicBezTo>
                <a:lnTo>
                  <a:pt x="673631" y="2042883"/>
                </a:lnTo>
                <a:lnTo>
                  <a:pt x="759071" y="2107280"/>
                </a:lnTo>
                <a:lnTo>
                  <a:pt x="804370" y="2141277"/>
                </a:lnTo>
                <a:cubicBezTo>
                  <a:pt x="807207" y="2143251"/>
                  <a:pt x="817790" y="2151130"/>
                  <a:pt x="827890" y="2158793"/>
                </a:cubicBezTo>
                <a:lnTo>
                  <a:pt x="965641" y="2262777"/>
                </a:lnTo>
                <a:cubicBezTo>
                  <a:pt x="982803" y="2275641"/>
                  <a:pt x="996841" y="2287449"/>
                  <a:pt x="996841" y="2289013"/>
                </a:cubicBezTo>
                <a:cubicBezTo>
                  <a:pt x="996841" y="2290577"/>
                  <a:pt x="998340" y="2293236"/>
                  <a:pt x="1000169" y="2294937"/>
                </a:cubicBezTo>
                <a:cubicBezTo>
                  <a:pt x="1005048" y="2299472"/>
                  <a:pt x="1008550" y="2316871"/>
                  <a:pt x="1007571" y="2331748"/>
                </a:cubicBezTo>
                <a:cubicBezTo>
                  <a:pt x="1006048" y="2354856"/>
                  <a:pt x="989230" y="2388129"/>
                  <a:pt x="964356" y="2417278"/>
                </a:cubicBezTo>
                <a:cubicBezTo>
                  <a:pt x="942575" y="2442790"/>
                  <a:pt x="941067" y="2444139"/>
                  <a:pt x="867067" y="2504117"/>
                </a:cubicBezTo>
                <a:cubicBezTo>
                  <a:pt x="688670" y="2648706"/>
                  <a:pt x="616408" y="2708723"/>
                  <a:pt x="497334" y="2811222"/>
                </a:cubicBezTo>
                <a:lnTo>
                  <a:pt x="450673" y="2851259"/>
                </a:lnTo>
                <a:cubicBezTo>
                  <a:pt x="434843" y="2864768"/>
                  <a:pt x="392047" y="2902401"/>
                  <a:pt x="329438" y="2957844"/>
                </a:cubicBezTo>
                <a:cubicBezTo>
                  <a:pt x="291068" y="2991821"/>
                  <a:pt x="222969" y="3053129"/>
                  <a:pt x="192490" y="3081124"/>
                </a:cubicBezTo>
                <a:cubicBezTo>
                  <a:pt x="180369" y="3092267"/>
                  <a:pt x="165429" y="3105795"/>
                  <a:pt x="159287" y="3111210"/>
                </a:cubicBezTo>
                <a:cubicBezTo>
                  <a:pt x="153145" y="3116645"/>
                  <a:pt x="134414" y="3133829"/>
                  <a:pt x="117661" y="3149410"/>
                </a:cubicBezTo>
                <a:cubicBezTo>
                  <a:pt x="100909" y="3165011"/>
                  <a:pt x="86005" y="3178637"/>
                  <a:pt x="84540" y="3179712"/>
                </a:cubicBezTo>
                <a:cubicBezTo>
                  <a:pt x="83076" y="3180788"/>
                  <a:pt x="63947" y="3198597"/>
                  <a:pt x="42031" y="3219300"/>
                </a:cubicBezTo>
                <a:cubicBezTo>
                  <a:pt x="20144" y="3239827"/>
                  <a:pt x="1784" y="3256835"/>
                  <a:pt x="1260" y="3256835"/>
                </a:cubicBezTo>
                <a:cubicBezTo>
                  <a:pt x="735" y="3256835"/>
                  <a:pt x="316" y="3005428"/>
                  <a:pt x="326" y="2698108"/>
                </a:cubicBezTo>
                <a:cubicBezTo>
                  <a:pt x="315" y="2698141"/>
                  <a:pt x="305" y="2698173"/>
                  <a:pt x="294" y="2698206"/>
                </a:cubicBezTo>
                <a:cubicBezTo>
                  <a:pt x="300" y="2512029"/>
                  <a:pt x="307" y="2325851"/>
                  <a:pt x="313" y="2139674"/>
                </a:cubicBezTo>
                <a:lnTo>
                  <a:pt x="40330" y="2106439"/>
                </a:lnTo>
                <a:cubicBezTo>
                  <a:pt x="92365" y="2063235"/>
                  <a:pt x="256820" y="1935077"/>
                  <a:pt x="267806" y="1929187"/>
                </a:cubicBezTo>
                <a:cubicBezTo>
                  <a:pt x="276340" y="1924612"/>
                  <a:pt x="298826" y="1913002"/>
                  <a:pt x="307716" y="1908578"/>
                </a:cubicBezTo>
                <a:cubicBezTo>
                  <a:pt x="313108" y="1905897"/>
                  <a:pt x="332733" y="1898212"/>
                  <a:pt x="345527" y="1893775"/>
                </a:cubicBezTo>
                <a:cubicBezTo>
                  <a:pt x="363682" y="1887477"/>
                  <a:pt x="388417" y="1883430"/>
                  <a:pt x="410298" y="1882176"/>
                </a:cubicBezTo>
                <a:close/>
                <a:moveTo>
                  <a:pt x="9815209" y="1857740"/>
                </a:moveTo>
                <a:cubicBezTo>
                  <a:pt x="9865933" y="1862587"/>
                  <a:pt x="9856434" y="1885265"/>
                  <a:pt x="9801360" y="1948959"/>
                </a:cubicBezTo>
                <a:cubicBezTo>
                  <a:pt x="9719750" y="2043313"/>
                  <a:pt x="9580770" y="2206298"/>
                  <a:pt x="9498205" y="2304457"/>
                </a:cubicBezTo>
                <a:cubicBezTo>
                  <a:pt x="9445192" y="2367446"/>
                  <a:pt x="9414733" y="2388931"/>
                  <a:pt x="9353666" y="2406389"/>
                </a:cubicBezTo>
                <a:cubicBezTo>
                  <a:pt x="9345096" y="2408833"/>
                  <a:pt x="9291400" y="2410416"/>
                  <a:pt x="9260621" y="2409126"/>
                </a:cubicBezTo>
                <a:lnTo>
                  <a:pt x="9260621" y="2409145"/>
                </a:lnTo>
                <a:lnTo>
                  <a:pt x="9188388" y="2406389"/>
                </a:lnTo>
                <a:cubicBezTo>
                  <a:pt x="9007072" y="2399683"/>
                  <a:pt x="8761115" y="2380505"/>
                  <a:pt x="8761115" y="2373076"/>
                </a:cubicBezTo>
                <a:cubicBezTo>
                  <a:pt x="8761115" y="2372216"/>
                  <a:pt x="8759180" y="2370984"/>
                  <a:pt x="8756830" y="2370339"/>
                </a:cubicBezTo>
                <a:cubicBezTo>
                  <a:pt x="8738734" y="2365452"/>
                  <a:pt x="8736311" y="2336734"/>
                  <a:pt x="8752105" y="2314467"/>
                </a:cubicBezTo>
                <a:cubicBezTo>
                  <a:pt x="8759841" y="2303519"/>
                  <a:pt x="8908886" y="2151579"/>
                  <a:pt x="9073502" y="1986796"/>
                </a:cubicBezTo>
                <a:cubicBezTo>
                  <a:pt x="9157219" y="1902988"/>
                  <a:pt x="9164245" y="1897286"/>
                  <a:pt x="9204304" y="1880819"/>
                </a:cubicBezTo>
                <a:cubicBezTo>
                  <a:pt x="9248181" y="1862775"/>
                  <a:pt x="9236012" y="1863831"/>
                  <a:pt x="9391619" y="1864566"/>
                </a:cubicBezTo>
                <a:cubicBezTo>
                  <a:pt x="9530648" y="1865221"/>
                  <a:pt x="9633634" y="1863295"/>
                  <a:pt x="9743868" y="1857977"/>
                </a:cubicBezTo>
                <a:cubicBezTo>
                  <a:pt x="9774701" y="1856489"/>
                  <a:pt x="9798301" y="1856124"/>
                  <a:pt x="9815209" y="1857740"/>
                </a:cubicBezTo>
                <a:close/>
                <a:moveTo>
                  <a:pt x="8495324" y="1798992"/>
                </a:moveTo>
                <a:cubicBezTo>
                  <a:pt x="8518205" y="1797736"/>
                  <a:pt x="8547037" y="1800857"/>
                  <a:pt x="8597135" y="1807512"/>
                </a:cubicBezTo>
                <a:cubicBezTo>
                  <a:pt x="8725537" y="1824571"/>
                  <a:pt x="8828352" y="1835607"/>
                  <a:pt x="8939982" y="1844310"/>
                </a:cubicBezTo>
                <a:cubicBezTo>
                  <a:pt x="9049947" y="1852885"/>
                  <a:pt x="9046714" y="1852273"/>
                  <a:pt x="9058957" y="1866642"/>
                </a:cubicBezTo>
                <a:cubicBezTo>
                  <a:pt x="9065667" y="1874524"/>
                  <a:pt x="9065078" y="1888191"/>
                  <a:pt x="9057587" y="1898117"/>
                </a:cubicBezTo>
                <a:cubicBezTo>
                  <a:pt x="9054745" y="1901880"/>
                  <a:pt x="9051637" y="1906279"/>
                  <a:pt x="9050681" y="1907892"/>
                </a:cubicBezTo>
                <a:cubicBezTo>
                  <a:pt x="9049750" y="1909504"/>
                  <a:pt x="9038953" y="1920501"/>
                  <a:pt x="9026710" y="1932329"/>
                </a:cubicBezTo>
                <a:lnTo>
                  <a:pt x="8998405" y="1959895"/>
                </a:lnTo>
                <a:cubicBezTo>
                  <a:pt x="8995099" y="1963219"/>
                  <a:pt x="8959252" y="1998408"/>
                  <a:pt x="8918753" y="2038094"/>
                </a:cubicBezTo>
                <a:lnTo>
                  <a:pt x="8751321" y="2203816"/>
                </a:lnTo>
                <a:cubicBezTo>
                  <a:pt x="8652325" y="2302600"/>
                  <a:pt x="8648726" y="2305865"/>
                  <a:pt x="8624314" y="2319589"/>
                </a:cubicBezTo>
                <a:cubicBezTo>
                  <a:pt x="8577645" y="2345785"/>
                  <a:pt x="8539912" y="2351865"/>
                  <a:pt x="8480632" y="2342774"/>
                </a:cubicBezTo>
                <a:lnTo>
                  <a:pt x="8480657" y="2342774"/>
                </a:lnTo>
                <a:lnTo>
                  <a:pt x="8391285" y="2329051"/>
                </a:lnTo>
                <a:cubicBezTo>
                  <a:pt x="8264253" y="2309540"/>
                  <a:pt x="8015113" y="2262562"/>
                  <a:pt x="7993272" y="2254019"/>
                </a:cubicBezTo>
                <a:cubicBezTo>
                  <a:pt x="7965824" y="2243267"/>
                  <a:pt x="7959286" y="2221430"/>
                  <a:pt x="7975862" y="2195859"/>
                </a:cubicBezTo>
                <a:cubicBezTo>
                  <a:pt x="7981347" y="2187414"/>
                  <a:pt x="8124245" y="2064153"/>
                  <a:pt x="8299537" y="1916689"/>
                </a:cubicBezTo>
                <a:cubicBezTo>
                  <a:pt x="8413567" y="1820769"/>
                  <a:pt x="8406833" y="1825953"/>
                  <a:pt x="8429213" y="1816726"/>
                </a:cubicBezTo>
                <a:cubicBezTo>
                  <a:pt x="8455510" y="1805878"/>
                  <a:pt x="8472442" y="1800247"/>
                  <a:pt x="8495324" y="1798992"/>
                </a:cubicBezTo>
                <a:close/>
                <a:moveTo>
                  <a:pt x="10641106" y="1755875"/>
                </a:moveTo>
                <a:cubicBezTo>
                  <a:pt x="10654695" y="1755743"/>
                  <a:pt x="10660168" y="1758838"/>
                  <a:pt x="10665432" y="1765082"/>
                </a:cubicBezTo>
                <a:cubicBezTo>
                  <a:pt x="10678214" y="1780221"/>
                  <a:pt x="10676156" y="1784066"/>
                  <a:pt x="10593004" y="1899114"/>
                </a:cubicBezTo>
                <a:cubicBezTo>
                  <a:pt x="10516706" y="2004703"/>
                  <a:pt x="10397144" y="2171520"/>
                  <a:pt x="10342884" y="2248076"/>
                </a:cubicBezTo>
                <a:cubicBezTo>
                  <a:pt x="10290852" y="2321524"/>
                  <a:pt x="10252948" y="2351454"/>
                  <a:pt x="10189824" y="2369010"/>
                </a:cubicBezTo>
                <a:cubicBezTo>
                  <a:pt x="10160344" y="2377201"/>
                  <a:pt x="9940585" y="2395637"/>
                  <a:pt x="9779691" y="2403417"/>
                </a:cubicBezTo>
                <a:cubicBezTo>
                  <a:pt x="9668820" y="2408774"/>
                  <a:pt x="9596539" y="2410846"/>
                  <a:pt x="9584932" y="2409008"/>
                </a:cubicBezTo>
                <a:lnTo>
                  <a:pt x="9584957" y="2409008"/>
                </a:lnTo>
                <a:cubicBezTo>
                  <a:pt x="9556920" y="2404551"/>
                  <a:pt x="9548816" y="2373702"/>
                  <a:pt x="9568086" y="2344788"/>
                </a:cubicBezTo>
                <a:cubicBezTo>
                  <a:pt x="9576974" y="2331436"/>
                  <a:pt x="9780302" y="2086596"/>
                  <a:pt x="9899694" y="1945485"/>
                </a:cubicBezTo>
                <a:cubicBezTo>
                  <a:pt x="9970359" y="1861952"/>
                  <a:pt x="10007896" y="1841329"/>
                  <a:pt x="10108827" y="1830602"/>
                </a:cubicBezTo>
                <a:cubicBezTo>
                  <a:pt x="10266195" y="1813876"/>
                  <a:pt x="10418201" y="1792502"/>
                  <a:pt x="10568078" y="1766030"/>
                </a:cubicBezTo>
                <a:cubicBezTo>
                  <a:pt x="10605810" y="1759367"/>
                  <a:pt x="10627516" y="1756007"/>
                  <a:pt x="10641106" y="1755875"/>
                </a:cubicBezTo>
                <a:close/>
                <a:moveTo>
                  <a:pt x="7812102" y="1653102"/>
                </a:moveTo>
                <a:lnTo>
                  <a:pt x="7870868" y="1667998"/>
                </a:lnTo>
                <a:cubicBezTo>
                  <a:pt x="7982791" y="1696375"/>
                  <a:pt x="8091973" y="1720677"/>
                  <a:pt x="8216825" y="1744994"/>
                </a:cubicBezTo>
                <a:cubicBezTo>
                  <a:pt x="8313372" y="1763803"/>
                  <a:pt x="8316383" y="1764855"/>
                  <a:pt x="8322211" y="1781728"/>
                </a:cubicBezTo>
                <a:cubicBezTo>
                  <a:pt x="8328528" y="1799993"/>
                  <a:pt x="8322603" y="1806560"/>
                  <a:pt x="8234700" y="1878778"/>
                </a:cubicBezTo>
                <a:cubicBezTo>
                  <a:pt x="8134920" y="1960736"/>
                  <a:pt x="8060484" y="2022708"/>
                  <a:pt x="7979927" y="2090878"/>
                </a:cubicBezTo>
                <a:cubicBezTo>
                  <a:pt x="7874174" y="2180337"/>
                  <a:pt x="7870697" y="2182722"/>
                  <a:pt x="7827014" y="2194862"/>
                </a:cubicBezTo>
                <a:cubicBezTo>
                  <a:pt x="7808186" y="2200121"/>
                  <a:pt x="7763890" y="2202858"/>
                  <a:pt x="7752113" y="2199534"/>
                </a:cubicBezTo>
                <a:lnTo>
                  <a:pt x="7752113" y="2199515"/>
                </a:lnTo>
                <a:cubicBezTo>
                  <a:pt x="7748734" y="2198557"/>
                  <a:pt x="7708528" y="2187941"/>
                  <a:pt x="7662741" y="2175899"/>
                </a:cubicBezTo>
                <a:cubicBezTo>
                  <a:pt x="7543177" y="2144463"/>
                  <a:pt x="7376136" y="2095628"/>
                  <a:pt x="7272440" y="2061808"/>
                </a:cubicBezTo>
                <a:cubicBezTo>
                  <a:pt x="7234316" y="2049354"/>
                  <a:pt x="7222931" y="2023217"/>
                  <a:pt x="7244356" y="1997196"/>
                </a:cubicBezTo>
                <a:cubicBezTo>
                  <a:pt x="7254174" y="1985271"/>
                  <a:pt x="7439677" y="1849346"/>
                  <a:pt x="7551429" y="1772221"/>
                </a:cubicBezTo>
                <a:cubicBezTo>
                  <a:pt x="7557674" y="1767914"/>
                  <a:pt x="7589701" y="1745477"/>
                  <a:pt x="7622609" y="1722360"/>
                </a:cubicBezTo>
                <a:cubicBezTo>
                  <a:pt x="7679979" y="1682066"/>
                  <a:pt x="7695968" y="1671531"/>
                  <a:pt x="7699787" y="1671531"/>
                </a:cubicBezTo>
                <a:cubicBezTo>
                  <a:pt x="7700743" y="1671531"/>
                  <a:pt x="7703264" y="1670264"/>
                  <a:pt x="7705419" y="1668716"/>
                </a:cubicBezTo>
                <a:cubicBezTo>
                  <a:pt x="7716340" y="1660827"/>
                  <a:pt x="7754929" y="1653170"/>
                  <a:pt x="7783944" y="1653135"/>
                </a:cubicBezTo>
                <a:lnTo>
                  <a:pt x="7812102" y="1653102"/>
                </a:lnTo>
                <a:close/>
                <a:moveTo>
                  <a:pt x="2469468" y="1587290"/>
                </a:moveTo>
                <a:cubicBezTo>
                  <a:pt x="2481113" y="1587417"/>
                  <a:pt x="2492401" y="1588008"/>
                  <a:pt x="2496552" y="1588987"/>
                </a:cubicBezTo>
                <a:cubicBezTo>
                  <a:pt x="2500592" y="1589939"/>
                  <a:pt x="2504460" y="1590770"/>
                  <a:pt x="2505121" y="1590834"/>
                </a:cubicBezTo>
                <a:cubicBezTo>
                  <a:pt x="2511120" y="1591405"/>
                  <a:pt x="2521674" y="1594163"/>
                  <a:pt x="2524343" y="1595854"/>
                </a:cubicBezTo>
                <a:cubicBezTo>
                  <a:pt x="2526179" y="1597002"/>
                  <a:pt x="2529362" y="1598144"/>
                  <a:pt x="2531468" y="1598388"/>
                </a:cubicBezTo>
                <a:cubicBezTo>
                  <a:pt x="2533549" y="1598632"/>
                  <a:pt x="2541433" y="1603573"/>
                  <a:pt x="2548974" y="1609367"/>
                </a:cubicBezTo>
                <a:cubicBezTo>
                  <a:pt x="2571061" y="1626346"/>
                  <a:pt x="2730241" y="1745161"/>
                  <a:pt x="2770863" y="1774966"/>
                </a:cubicBezTo>
                <a:lnTo>
                  <a:pt x="2805143" y="1800453"/>
                </a:lnTo>
                <a:cubicBezTo>
                  <a:pt x="2827719" y="1817390"/>
                  <a:pt x="2988589" y="1934997"/>
                  <a:pt x="3011042" y="1950985"/>
                </a:cubicBezTo>
                <a:cubicBezTo>
                  <a:pt x="3033618" y="1967051"/>
                  <a:pt x="3042090" y="1979953"/>
                  <a:pt x="3042629" y="1999073"/>
                </a:cubicBezTo>
                <a:cubicBezTo>
                  <a:pt x="3043731" y="2038915"/>
                  <a:pt x="3019416" y="2066089"/>
                  <a:pt x="2932395" y="2122255"/>
                </a:cubicBezTo>
                <a:cubicBezTo>
                  <a:pt x="2699562" y="2272591"/>
                  <a:pt x="2417351" y="2470590"/>
                  <a:pt x="2171001" y="2656448"/>
                </a:cubicBezTo>
                <a:cubicBezTo>
                  <a:pt x="2150852" y="2671657"/>
                  <a:pt x="2133080" y="2684091"/>
                  <a:pt x="2131511" y="2684091"/>
                </a:cubicBezTo>
                <a:cubicBezTo>
                  <a:pt x="2129943" y="2684091"/>
                  <a:pt x="2127230" y="2685479"/>
                  <a:pt x="2125484" y="2687141"/>
                </a:cubicBezTo>
                <a:cubicBezTo>
                  <a:pt x="2101253" y="2710463"/>
                  <a:pt x="1975833" y="2744714"/>
                  <a:pt x="1965167" y="2730932"/>
                </a:cubicBezTo>
                <a:cubicBezTo>
                  <a:pt x="1965158" y="2730938"/>
                  <a:pt x="1965150" y="2730945"/>
                  <a:pt x="1965141" y="2730951"/>
                </a:cubicBezTo>
                <a:cubicBezTo>
                  <a:pt x="1964416" y="2730013"/>
                  <a:pt x="1962190" y="2729739"/>
                  <a:pt x="1960195" y="2730365"/>
                </a:cubicBezTo>
                <a:cubicBezTo>
                  <a:pt x="1958201" y="2730971"/>
                  <a:pt x="1954839" y="2730326"/>
                  <a:pt x="1952724" y="2728918"/>
                </a:cubicBezTo>
                <a:cubicBezTo>
                  <a:pt x="1950608" y="2727510"/>
                  <a:pt x="1946833" y="2726259"/>
                  <a:pt x="1944336" y="2726103"/>
                </a:cubicBezTo>
                <a:cubicBezTo>
                  <a:pt x="1938172" y="2725751"/>
                  <a:pt x="1948098" y="2732945"/>
                  <a:pt x="1746056" y="2582394"/>
                </a:cubicBezTo>
                <a:cubicBezTo>
                  <a:pt x="1456612" y="2366742"/>
                  <a:pt x="1415500" y="2335385"/>
                  <a:pt x="1415500" y="2330321"/>
                </a:cubicBezTo>
                <a:cubicBezTo>
                  <a:pt x="1415500" y="2328581"/>
                  <a:pt x="1414174" y="2326079"/>
                  <a:pt x="1412552" y="2324789"/>
                </a:cubicBezTo>
                <a:cubicBezTo>
                  <a:pt x="1377227" y="2296579"/>
                  <a:pt x="1433918" y="2215702"/>
                  <a:pt x="1543289" y="2138266"/>
                </a:cubicBezTo>
                <a:cubicBezTo>
                  <a:pt x="1804133" y="1953585"/>
                  <a:pt x="2113141" y="1753143"/>
                  <a:pt x="2332507" y="1626305"/>
                </a:cubicBezTo>
                <a:cubicBezTo>
                  <a:pt x="2366968" y="1606380"/>
                  <a:pt x="2400448" y="1594591"/>
                  <a:pt x="2440245" y="1588369"/>
                </a:cubicBezTo>
                <a:cubicBezTo>
                  <a:pt x="2445822" y="1587497"/>
                  <a:pt x="2457823" y="1587162"/>
                  <a:pt x="2469468" y="1587290"/>
                </a:cubicBezTo>
                <a:close/>
                <a:moveTo>
                  <a:pt x="1369" y="1544519"/>
                </a:moveTo>
                <a:cubicBezTo>
                  <a:pt x="2108" y="1544519"/>
                  <a:pt x="28695" y="1563654"/>
                  <a:pt x="60453" y="1587040"/>
                </a:cubicBezTo>
                <a:lnTo>
                  <a:pt x="133177" y="1640107"/>
                </a:lnTo>
                <a:cubicBezTo>
                  <a:pt x="141418" y="1645907"/>
                  <a:pt x="150410" y="1652505"/>
                  <a:pt x="153157" y="1654769"/>
                </a:cubicBezTo>
                <a:cubicBezTo>
                  <a:pt x="155904" y="1657033"/>
                  <a:pt x="171050" y="1668432"/>
                  <a:pt x="186812" y="1680101"/>
                </a:cubicBezTo>
                <a:cubicBezTo>
                  <a:pt x="202576" y="1691771"/>
                  <a:pt x="214809" y="1702175"/>
                  <a:pt x="213998" y="1703223"/>
                </a:cubicBezTo>
                <a:cubicBezTo>
                  <a:pt x="213188" y="1704269"/>
                  <a:pt x="214846" y="1706853"/>
                  <a:pt x="217683" y="1708963"/>
                </a:cubicBezTo>
                <a:cubicBezTo>
                  <a:pt x="220520" y="1711072"/>
                  <a:pt x="222841" y="1714472"/>
                  <a:pt x="222841" y="1716517"/>
                </a:cubicBezTo>
                <a:cubicBezTo>
                  <a:pt x="222841" y="1718561"/>
                  <a:pt x="223856" y="1720735"/>
                  <a:pt x="225097" y="1721347"/>
                </a:cubicBezTo>
                <a:cubicBezTo>
                  <a:pt x="237474" y="1727456"/>
                  <a:pt x="216090" y="1794521"/>
                  <a:pt x="194408" y="1817594"/>
                </a:cubicBezTo>
                <a:cubicBezTo>
                  <a:pt x="191192" y="1821017"/>
                  <a:pt x="188488" y="1824536"/>
                  <a:pt x="188399" y="1825414"/>
                </a:cubicBezTo>
                <a:cubicBezTo>
                  <a:pt x="188309" y="1826293"/>
                  <a:pt x="184434" y="1830970"/>
                  <a:pt x="179787" y="1835808"/>
                </a:cubicBezTo>
                <a:cubicBezTo>
                  <a:pt x="175140" y="1840647"/>
                  <a:pt x="169188" y="1847245"/>
                  <a:pt x="166559" y="1850470"/>
                </a:cubicBezTo>
                <a:cubicBezTo>
                  <a:pt x="163931" y="1853696"/>
                  <a:pt x="125384" y="1884776"/>
                  <a:pt x="80902" y="1919537"/>
                </a:cubicBezTo>
                <a:lnTo>
                  <a:pt x="23" y="1982827"/>
                </a:lnTo>
                <a:lnTo>
                  <a:pt x="23" y="1763629"/>
                </a:lnTo>
                <a:lnTo>
                  <a:pt x="25" y="1763631"/>
                </a:lnTo>
                <a:cubicBezTo>
                  <a:pt x="25" y="1643127"/>
                  <a:pt x="630" y="1544519"/>
                  <a:pt x="1369" y="1544519"/>
                </a:cubicBezTo>
                <a:close/>
                <a:moveTo>
                  <a:pt x="11658941" y="1486465"/>
                </a:moveTo>
                <a:cubicBezTo>
                  <a:pt x="11672359" y="1487791"/>
                  <a:pt x="11677666" y="1495523"/>
                  <a:pt x="11677666" y="1509938"/>
                </a:cubicBezTo>
                <a:cubicBezTo>
                  <a:pt x="11677666" y="1521959"/>
                  <a:pt x="11674165" y="1529032"/>
                  <a:pt x="11638023" y="1590226"/>
                </a:cubicBezTo>
                <a:lnTo>
                  <a:pt x="11597721" y="1658650"/>
                </a:lnTo>
                <a:lnTo>
                  <a:pt x="11511457" y="1806249"/>
                </a:lnTo>
                <a:lnTo>
                  <a:pt x="11395567" y="2005661"/>
                </a:lnTo>
                <a:cubicBezTo>
                  <a:pt x="11374852" y="2041671"/>
                  <a:pt x="11356097" y="2073342"/>
                  <a:pt x="11353870" y="2076039"/>
                </a:cubicBezTo>
                <a:cubicBezTo>
                  <a:pt x="11351640" y="2078718"/>
                  <a:pt x="11346082" y="2085756"/>
                  <a:pt x="11341528" y="2091679"/>
                </a:cubicBezTo>
                <a:cubicBezTo>
                  <a:pt x="11319246" y="2120554"/>
                  <a:pt x="11275343" y="2154316"/>
                  <a:pt x="11235922" y="2172888"/>
                </a:cubicBezTo>
                <a:cubicBezTo>
                  <a:pt x="11195692" y="2191832"/>
                  <a:pt x="10879852" y="2263794"/>
                  <a:pt x="10675789" y="2300508"/>
                </a:cubicBezTo>
                <a:cubicBezTo>
                  <a:pt x="10597509" y="2314603"/>
                  <a:pt x="10598781" y="2314427"/>
                  <a:pt x="10585829" y="2312727"/>
                </a:cubicBezTo>
                <a:lnTo>
                  <a:pt x="10585829" y="2312707"/>
                </a:lnTo>
                <a:cubicBezTo>
                  <a:pt x="10566143" y="2310126"/>
                  <a:pt x="10556079" y="2298436"/>
                  <a:pt x="10557060" y="2279336"/>
                </a:cubicBezTo>
                <a:cubicBezTo>
                  <a:pt x="10557866" y="2263755"/>
                  <a:pt x="10556275" y="2266277"/>
                  <a:pt x="10676964" y="2088727"/>
                </a:cubicBezTo>
                <a:cubicBezTo>
                  <a:pt x="10896919" y="1765189"/>
                  <a:pt x="10914353" y="1740928"/>
                  <a:pt x="10942878" y="1718348"/>
                </a:cubicBezTo>
                <a:cubicBezTo>
                  <a:pt x="10989375" y="1681568"/>
                  <a:pt x="11007666" y="1673640"/>
                  <a:pt x="11105512" y="1647870"/>
                </a:cubicBezTo>
                <a:cubicBezTo>
                  <a:pt x="11267337" y="1605248"/>
                  <a:pt x="11452619" y="1549424"/>
                  <a:pt x="11591550" y="1501426"/>
                </a:cubicBezTo>
                <a:cubicBezTo>
                  <a:pt x="11623994" y="1490218"/>
                  <a:pt x="11645523" y="1485139"/>
                  <a:pt x="11658941" y="1486465"/>
                </a:cubicBezTo>
                <a:close/>
                <a:moveTo>
                  <a:pt x="7090634" y="1436738"/>
                </a:moveTo>
                <a:cubicBezTo>
                  <a:pt x="7123347" y="1436940"/>
                  <a:pt x="7123054" y="1436867"/>
                  <a:pt x="7202337" y="1465322"/>
                </a:cubicBezTo>
                <a:cubicBezTo>
                  <a:pt x="7309365" y="1503741"/>
                  <a:pt x="7426308" y="1542324"/>
                  <a:pt x="7546360" y="1578819"/>
                </a:cubicBezTo>
                <a:cubicBezTo>
                  <a:pt x="7649445" y="1610161"/>
                  <a:pt x="7648123" y="1619998"/>
                  <a:pt x="7529882" y="1701065"/>
                </a:cubicBezTo>
                <a:cubicBezTo>
                  <a:pt x="7439849" y="1762788"/>
                  <a:pt x="7321559" y="1845221"/>
                  <a:pt x="7234169" y="1907137"/>
                </a:cubicBezTo>
                <a:cubicBezTo>
                  <a:pt x="7160835" y="1959094"/>
                  <a:pt x="7158558" y="1960540"/>
                  <a:pt x="7137917" y="1968712"/>
                </a:cubicBezTo>
                <a:cubicBezTo>
                  <a:pt x="7106428" y="1981185"/>
                  <a:pt x="7062305" y="1985896"/>
                  <a:pt x="7034612" y="1979719"/>
                </a:cubicBezTo>
                <a:lnTo>
                  <a:pt x="7034735" y="1979699"/>
                </a:lnTo>
                <a:cubicBezTo>
                  <a:pt x="6988359" y="1969338"/>
                  <a:pt x="6566717" y="1801461"/>
                  <a:pt x="6547985" y="1785886"/>
                </a:cubicBezTo>
                <a:cubicBezTo>
                  <a:pt x="6527245" y="1768661"/>
                  <a:pt x="6528617" y="1745639"/>
                  <a:pt x="6551609" y="1725023"/>
                </a:cubicBezTo>
                <a:cubicBezTo>
                  <a:pt x="6564097" y="1713801"/>
                  <a:pt x="7007287" y="1450683"/>
                  <a:pt x="7013653" y="1450683"/>
                </a:cubicBezTo>
                <a:cubicBezTo>
                  <a:pt x="7014313" y="1450683"/>
                  <a:pt x="7020679" y="1448576"/>
                  <a:pt x="7027805" y="1446001"/>
                </a:cubicBezTo>
                <a:cubicBezTo>
                  <a:pt x="7045605" y="1439553"/>
                  <a:pt x="7065734" y="1436586"/>
                  <a:pt x="7090634" y="1436738"/>
                </a:cubicBezTo>
                <a:close/>
                <a:moveTo>
                  <a:pt x="9059647" y="1350168"/>
                </a:moveTo>
                <a:cubicBezTo>
                  <a:pt x="9083763" y="1349736"/>
                  <a:pt x="9113248" y="1351373"/>
                  <a:pt x="9152737" y="1353496"/>
                </a:cubicBezTo>
                <a:cubicBezTo>
                  <a:pt x="9251291" y="1358794"/>
                  <a:pt x="9329107" y="1360698"/>
                  <a:pt x="9448083" y="1360718"/>
                </a:cubicBezTo>
                <a:cubicBezTo>
                  <a:pt x="9592180" y="1360745"/>
                  <a:pt x="9610911" y="1366033"/>
                  <a:pt x="9581210" y="1398292"/>
                </a:cubicBezTo>
                <a:cubicBezTo>
                  <a:pt x="9578517" y="1401207"/>
                  <a:pt x="9576314" y="1404081"/>
                  <a:pt x="9576314" y="1404681"/>
                </a:cubicBezTo>
                <a:cubicBezTo>
                  <a:pt x="9576314" y="1405283"/>
                  <a:pt x="9544090" y="1436275"/>
                  <a:pt x="9504693" y="1473556"/>
                </a:cubicBezTo>
                <a:lnTo>
                  <a:pt x="9331801" y="1638226"/>
                </a:lnTo>
                <a:cubicBezTo>
                  <a:pt x="9209323" y="1755365"/>
                  <a:pt x="9211087" y="1753931"/>
                  <a:pt x="9170978" y="1769912"/>
                </a:cubicBezTo>
                <a:cubicBezTo>
                  <a:pt x="9129476" y="1786457"/>
                  <a:pt x="9110940" y="1787994"/>
                  <a:pt x="9025388" y="1781986"/>
                </a:cubicBezTo>
                <a:cubicBezTo>
                  <a:pt x="9025396" y="1781985"/>
                  <a:pt x="9025404" y="1781985"/>
                  <a:pt x="9025412" y="1781984"/>
                </a:cubicBezTo>
                <a:cubicBezTo>
                  <a:pt x="8874630" y="1771392"/>
                  <a:pt x="8636385" y="1746754"/>
                  <a:pt x="8595691" y="1737542"/>
                </a:cubicBezTo>
                <a:cubicBezTo>
                  <a:pt x="8566969" y="1731040"/>
                  <a:pt x="8557835" y="1711842"/>
                  <a:pt x="8573456" y="1690717"/>
                </a:cubicBezTo>
                <a:cubicBezTo>
                  <a:pt x="8578820" y="1683460"/>
                  <a:pt x="8692212" y="1590087"/>
                  <a:pt x="8862460" y="1452740"/>
                </a:cubicBezTo>
                <a:cubicBezTo>
                  <a:pt x="8963280" y="1371394"/>
                  <a:pt x="8987301" y="1351465"/>
                  <a:pt x="9059647" y="1350168"/>
                </a:cubicBezTo>
                <a:close/>
                <a:moveTo>
                  <a:pt x="10318667" y="1299439"/>
                </a:moveTo>
                <a:cubicBezTo>
                  <a:pt x="10330683" y="1299469"/>
                  <a:pt x="10334912" y="1301976"/>
                  <a:pt x="10339846" y="1306982"/>
                </a:cubicBezTo>
                <a:cubicBezTo>
                  <a:pt x="10352580" y="1319924"/>
                  <a:pt x="10353094" y="1319208"/>
                  <a:pt x="10244917" y="1441655"/>
                </a:cubicBezTo>
                <a:lnTo>
                  <a:pt x="10078659" y="1630539"/>
                </a:lnTo>
                <a:cubicBezTo>
                  <a:pt x="9946021" y="1781871"/>
                  <a:pt x="9948862" y="1780635"/>
                  <a:pt x="9709784" y="1790826"/>
                </a:cubicBezTo>
                <a:cubicBezTo>
                  <a:pt x="9594434" y="1795741"/>
                  <a:pt x="9394606" y="1798001"/>
                  <a:pt x="9352294" y="1794867"/>
                </a:cubicBezTo>
                <a:lnTo>
                  <a:pt x="9352294" y="1794863"/>
                </a:lnTo>
                <a:cubicBezTo>
                  <a:pt x="9310180" y="1791745"/>
                  <a:pt x="9296810" y="1770538"/>
                  <a:pt x="9319974" y="1743610"/>
                </a:cubicBezTo>
                <a:cubicBezTo>
                  <a:pt x="9334617" y="1726588"/>
                  <a:pt x="9653272" y="1416350"/>
                  <a:pt x="9672738" y="1400163"/>
                </a:cubicBezTo>
                <a:cubicBezTo>
                  <a:pt x="9714070" y="1365803"/>
                  <a:pt x="9755964" y="1353480"/>
                  <a:pt x="9853025" y="1347154"/>
                </a:cubicBezTo>
                <a:cubicBezTo>
                  <a:pt x="9978979" y="1338943"/>
                  <a:pt x="10117494" y="1324877"/>
                  <a:pt x="10250768" y="1306763"/>
                </a:cubicBezTo>
                <a:cubicBezTo>
                  <a:pt x="10286848" y="1301858"/>
                  <a:pt x="10306651" y="1299410"/>
                  <a:pt x="10318667" y="1299439"/>
                </a:cubicBezTo>
                <a:close/>
                <a:moveTo>
                  <a:pt x="12146442" y="1288275"/>
                </a:moveTo>
                <a:cubicBezTo>
                  <a:pt x="12146932" y="1288275"/>
                  <a:pt x="12147324" y="1419863"/>
                  <a:pt x="12147324" y="1580698"/>
                </a:cubicBezTo>
                <a:lnTo>
                  <a:pt x="12147324" y="1873121"/>
                </a:lnTo>
                <a:lnTo>
                  <a:pt x="12075703" y="1901073"/>
                </a:lnTo>
                <a:cubicBezTo>
                  <a:pt x="11912630" y="1964724"/>
                  <a:pt x="11747498" y="2023001"/>
                  <a:pt x="11575586" y="2077584"/>
                </a:cubicBezTo>
                <a:cubicBezTo>
                  <a:pt x="11510161" y="2098365"/>
                  <a:pt x="11494416" y="2100985"/>
                  <a:pt x="11479357" y="2093673"/>
                </a:cubicBezTo>
                <a:cubicBezTo>
                  <a:pt x="11454994" y="2081826"/>
                  <a:pt x="11458153" y="2062785"/>
                  <a:pt x="11495566" y="1996668"/>
                </a:cubicBezTo>
                <a:cubicBezTo>
                  <a:pt x="11584058" y="1840166"/>
                  <a:pt x="11668925" y="1691372"/>
                  <a:pt x="11744928" y="1559510"/>
                </a:cubicBezTo>
                <a:cubicBezTo>
                  <a:pt x="11778105" y="1501946"/>
                  <a:pt x="11803032" y="1464159"/>
                  <a:pt x="11811652" y="1458356"/>
                </a:cubicBezTo>
                <a:cubicBezTo>
                  <a:pt x="11812460" y="1457819"/>
                  <a:pt x="11817111" y="1453420"/>
                  <a:pt x="11821983" y="1448581"/>
                </a:cubicBezTo>
                <a:cubicBezTo>
                  <a:pt x="11861454" y="1409557"/>
                  <a:pt x="11890863" y="1392478"/>
                  <a:pt x="11979597" y="1357078"/>
                </a:cubicBezTo>
                <a:cubicBezTo>
                  <a:pt x="12014612" y="1343109"/>
                  <a:pt x="12066277" y="1321916"/>
                  <a:pt x="12094411" y="1309979"/>
                </a:cubicBezTo>
                <a:lnTo>
                  <a:pt x="12146442" y="1288275"/>
                </a:lnTo>
                <a:close/>
                <a:moveTo>
                  <a:pt x="8347489" y="1262341"/>
                </a:moveTo>
                <a:cubicBezTo>
                  <a:pt x="8362575" y="1262095"/>
                  <a:pt x="8378405" y="1264108"/>
                  <a:pt x="8397283" y="1267574"/>
                </a:cubicBezTo>
                <a:cubicBezTo>
                  <a:pt x="8507983" y="1287907"/>
                  <a:pt x="8648408" y="1308342"/>
                  <a:pt x="8781315" y="1323474"/>
                </a:cubicBezTo>
                <a:cubicBezTo>
                  <a:pt x="8870835" y="1333665"/>
                  <a:pt x="8883885" y="1339845"/>
                  <a:pt x="8869169" y="1365066"/>
                </a:cubicBezTo>
                <a:cubicBezTo>
                  <a:pt x="8860159" y="1380500"/>
                  <a:pt x="8478404" y="1679423"/>
                  <a:pt x="8457273" y="1687595"/>
                </a:cubicBezTo>
                <a:cubicBezTo>
                  <a:pt x="8422528" y="1701020"/>
                  <a:pt x="8376765" y="1706147"/>
                  <a:pt x="8347088" y="1699940"/>
                </a:cubicBezTo>
                <a:cubicBezTo>
                  <a:pt x="8339693" y="1698392"/>
                  <a:pt x="8307177" y="1692240"/>
                  <a:pt x="8274855" y="1686265"/>
                </a:cubicBezTo>
                <a:cubicBezTo>
                  <a:pt x="8149073" y="1663021"/>
                  <a:pt x="7915286" y="1611412"/>
                  <a:pt x="7885534" y="1600323"/>
                </a:cubicBezTo>
                <a:cubicBezTo>
                  <a:pt x="7857939" y="1590034"/>
                  <a:pt x="7854806" y="1565261"/>
                  <a:pt x="7878631" y="1545329"/>
                </a:cubicBezTo>
                <a:cubicBezTo>
                  <a:pt x="7886221" y="1538953"/>
                  <a:pt x="8028359" y="1442253"/>
                  <a:pt x="8169568" y="1347389"/>
                </a:cubicBezTo>
                <a:cubicBezTo>
                  <a:pt x="8263666" y="1284160"/>
                  <a:pt x="8302230" y="1263081"/>
                  <a:pt x="8347489" y="1262341"/>
                </a:cubicBezTo>
                <a:close/>
                <a:moveTo>
                  <a:pt x="6436414" y="1159497"/>
                </a:moveTo>
                <a:cubicBezTo>
                  <a:pt x="6463424" y="1162101"/>
                  <a:pt x="6492954" y="1171421"/>
                  <a:pt x="6527834" y="1187729"/>
                </a:cubicBezTo>
                <a:cubicBezTo>
                  <a:pt x="6630698" y="1235823"/>
                  <a:pt x="6762136" y="1293477"/>
                  <a:pt x="6864511" y="1335407"/>
                </a:cubicBezTo>
                <a:cubicBezTo>
                  <a:pt x="6980254" y="1382811"/>
                  <a:pt x="6979960" y="1390744"/>
                  <a:pt x="6859981" y="1458495"/>
                </a:cubicBezTo>
                <a:cubicBezTo>
                  <a:pt x="6750260" y="1520463"/>
                  <a:pt x="6598303" y="1608245"/>
                  <a:pt x="6513142" y="1658878"/>
                </a:cubicBezTo>
                <a:cubicBezTo>
                  <a:pt x="6492281" y="1671288"/>
                  <a:pt x="6468579" y="1684047"/>
                  <a:pt x="6460498" y="1687231"/>
                </a:cubicBezTo>
                <a:cubicBezTo>
                  <a:pt x="6434519" y="1697473"/>
                  <a:pt x="6429401" y="1698492"/>
                  <a:pt x="6388266" y="1701641"/>
                </a:cubicBezTo>
                <a:cubicBezTo>
                  <a:pt x="6384912" y="1701899"/>
                  <a:pt x="6375092" y="1701438"/>
                  <a:pt x="6366474" y="1700615"/>
                </a:cubicBezTo>
                <a:cubicBezTo>
                  <a:pt x="6366466" y="1700618"/>
                  <a:pt x="6366457" y="1700622"/>
                  <a:pt x="6366449" y="1700625"/>
                </a:cubicBezTo>
                <a:cubicBezTo>
                  <a:pt x="6357830" y="1699802"/>
                  <a:pt x="6349603" y="1698210"/>
                  <a:pt x="6348208" y="1697088"/>
                </a:cubicBezTo>
                <a:cubicBezTo>
                  <a:pt x="6346812" y="1695966"/>
                  <a:pt x="6343898" y="1695049"/>
                  <a:pt x="6341718" y="1695049"/>
                </a:cubicBezTo>
                <a:cubicBezTo>
                  <a:pt x="6325877" y="1695049"/>
                  <a:pt x="5894147" y="1480355"/>
                  <a:pt x="5874655" y="1462780"/>
                </a:cubicBezTo>
                <a:cubicBezTo>
                  <a:pt x="5856953" y="1446806"/>
                  <a:pt x="5859060" y="1421589"/>
                  <a:pt x="5879480" y="1405295"/>
                </a:cubicBezTo>
                <a:cubicBezTo>
                  <a:pt x="5892164" y="1395158"/>
                  <a:pt x="6294903" y="1199301"/>
                  <a:pt x="6360107" y="1171560"/>
                </a:cubicBezTo>
                <a:cubicBezTo>
                  <a:pt x="6384911" y="1161005"/>
                  <a:pt x="6409403" y="1156893"/>
                  <a:pt x="6436414" y="1159497"/>
                </a:cubicBezTo>
                <a:close/>
                <a:moveTo>
                  <a:pt x="11114767" y="1129632"/>
                </a:moveTo>
                <a:cubicBezTo>
                  <a:pt x="11130211" y="1128137"/>
                  <a:pt x="11135175" y="1131438"/>
                  <a:pt x="11137489" y="1138779"/>
                </a:cubicBezTo>
                <a:cubicBezTo>
                  <a:pt x="11141530" y="1151615"/>
                  <a:pt x="11137906" y="1157070"/>
                  <a:pt x="11020276" y="1316266"/>
                </a:cubicBezTo>
                <a:lnTo>
                  <a:pt x="10857987" y="1536609"/>
                </a:lnTo>
                <a:cubicBezTo>
                  <a:pt x="10783133" y="1639086"/>
                  <a:pt x="10747557" y="1663031"/>
                  <a:pt x="10640236" y="1683149"/>
                </a:cubicBezTo>
                <a:cubicBezTo>
                  <a:pt x="10395626" y="1729005"/>
                  <a:pt x="10134855" y="1764511"/>
                  <a:pt x="10108581" y="1755539"/>
                </a:cubicBezTo>
                <a:cubicBezTo>
                  <a:pt x="10097710" y="1751827"/>
                  <a:pt x="10090487" y="1743317"/>
                  <a:pt x="10090584" y="1734322"/>
                </a:cubicBezTo>
                <a:cubicBezTo>
                  <a:pt x="10090755" y="1719650"/>
                  <a:pt x="10095554" y="1713801"/>
                  <a:pt x="10318153" y="1456073"/>
                </a:cubicBezTo>
                <a:lnTo>
                  <a:pt x="10388034" y="1374952"/>
                </a:lnTo>
                <a:cubicBezTo>
                  <a:pt x="10457476" y="1294177"/>
                  <a:pt x="10497706" y="1268473"/>
                  <a:pt x="10578337" y="1253306"/>
                </a:cubicBezTo>
                <a:cubicBezTo>
                  <a:pt x="10709139" y="1228705"/>
                  <a:pt x="10878505" y="1189622"/>
                  <a:pt x="11029165" y="1149267"/>
                </a:cubicBezTo>
                <a:cubicBezTo>
                  <a:pt x="11073398" y="1137420"/>
                  <a:pt x="11099322" y="1131128"/>
                  <a:pt x="11114767" y="1129632"/>
                </a:cubicBezTo>
                <a:close/>
                <a:moveTo>
                  <a:pt x="7714135" y="1105646"/>
                </a:moveTo>
                <a:lnTo>
                  <a:pt x="7774126" y="1122965"/>
                </a:lnTo>
                <a:cubicBezTo>
                  <a:pt x="7882793" y="1154338"/>
                  <a:pt x="8019936" y="1189371"/>
                  <a:pt x="8127208" y="1213153"/>
                </a:cubicBezTo>
                <a:cubicBezTo>
                  <a:pt x="8179239" y="1224693"/>
                  <a:pt x="8186781" y="1228164"/>
                  <a:pt x="8190821" y="1242474"/>
                </a:cubicBezTo>
                <a:cubicBezTo>
                  <a:pt x="8195204" y="1257889"/>
                  <a:pt x="8195743" y="1257453"/>
                  <a:pt x="8070401" y="1339403"/>
                </a:cubicBezTo>
                <a:lnTo>
                  <a:pt x="7885534" y="1461277"/>
                </a:lnTo>
                <a:cubicBezTo>
                  <a:pt x="7760928" y="1544157"/>
                  <a:pt x="7736785" y="1553588"/>
                  <a:pt x="7674959" y="1543508"/>
                </a:cubicBezTo>
                <a:cubicBezTo>
                  <a:pt x="7631326" y="1536392"/>
                  <a:pt x="7234023" y="1409332"/>
                  <a:pt x="7212181" y="1395510"/>
                </a:cubicBezTo>
                <a:cubicBezTo>
                  <a:pt x="7210834" y="1394658"/>
                  <a:pt x="7206795" y="1392200"/>
                  <a:pt x="7203195" y="1390050"/>
                </a:cubicBezTo>
                <a:cubicBezTo>
                  <a:pt x="7161251" y="1364987"/>
                  <a:pt x="7166148" y="1361330"/>
                  <a:pt x="7448467" y="1206057"/>
                </a:cubicBezTo>
                <a:cubicBezTo>
                  <a:pt x="7638770" y="1101396"/>
                  <a:pt x="7627750" y="1106100"/>
                  <a:pt x="7683528" y="1105806"/>
                </a:cubicBezTo>
                <a:lnTo>
                  <a:pt x="7714135" y="1105646"/>
                </a:lnTo>
                <a:close/>
                <a:moveTo>
                  <a:pt x="3534471" y="1044372"/>
                </a:moveTo>
                <a:cubicBezTo>
                  <a:pt x="3582829" y="1048073"/>
                  <a:pt x="3585916" y="1049607"/>
                  <a:pt x="3672447" y="1112946"/>
                </a:cubicBezTo>
                <a:cubicBezTo>
                  <a:pt x="3802785" y="1208342"/>
                  <a:pt x="3929962" y="1299533"/>
                  <a:pt x="4033805" y="1372037"/>
                </a:cubicBezTo>
                <a:cubicBezTo>
                  <a:pt x="4105181" y="1421871"/>
                  <a:pt x="4095901" y="1454333"/>
                  <a:pt x="3995730" y="1505277"/>
                </a:cubicBezTo>
                <a:cubicBezTo>
                  <a:pt x="3828738" y="1590191"/>
                  <a:pt x="3599260" y="1716354"/>
                  <a:pt x="3406851" y="1829058"/>
                </a:cubicBezTo>
                <a:cubicBezTo>
                  <a:pt x="3320687" y="1879517"/>
                  <a:pt x="3295076" y="1888942"/>
                  <a:pt x="3237191" y="1891474"/>
                </a:cubicBezTo>
                <a:cubicBezTo>
                  <a:pt x="3227886" y="1891880"/>
                  <a:pt x="3219881" y="1891896"/>
                  <a:pt x="3219391" y="1891505"/>
                </a:cubicBezTo>
                <a:cubicBezTo>
                  <a:pt x="3218901" y="1891116"/>
                  <a:pt x="3213269" y="1890295"/>
                  <a:pt x="3206853" y="1889683"/>
                </a:cubicBezTo>
                <a:cubicBezTo>
                  <a:pt x="3200463" y="1889069"/>
                  <a:pt x="3193313" y="1887755"/>
                  <a:pt x="3190987" y="1886766"/>
                </a:cubicBezTo>
                <a:cubicBezTo>
                  <a:pt x="3188661" y="1885775"/>
                  <a:pt x="3185110" y="1884416"/>
                  <a:pt x="3183102" y="1883746"/>
                </a:cubicBezTo>
                <a:cubicBezTo>
                  <a:pt x="3170859" y="1879683"/>
                  <a:pt x="3161041" y="1873766"/>
                  <a:pt x="3137364" y="1856216"/>
                </a:cubicBezTo>
                <a:cubicBezTo>
                  <a:pt x="3122795" y="1845399"/>
                  <a:pt x="3099288" y="1828244"/>
                  <a:pt x="3085161" y="1818094"/>
                </a:cubicBezTo>
                <a:cubicBezTo>
                  <a:pt x="3055802" y="1797002"/>
                  <a:pt x="2980338" y="1741773"/>
                  <a:pt x="2937023" y="1709643"/>
                </a:cubicBezTo>
                <a:lnTo>
                  <a:pt x="2852546" y="1647088"/>
                </a:lnTo>
                <a:cubicBezTo>
                  <a:pt x="2663396" y="1507123"/>
                  <a:pt x="2666750" y="1510192"/>
                  <a:pt x="2669566" y="1479251"/>
                </a:cubicBezTo>
                <a:cubicBezTo>
                  <a:pt x="2671378" y="1459328"/>
                  <a:pt x="2692240" y="1426064"/>
                  <a:pt x="2707544" y="1418704"/>
                </a:cubicBezTo>
                <a:cubicBezTo>
                  <a:pt x="2709454" y="1417783"/>
                  <a:pt x="2712833" y="1415269"/>
                  <a:pt x="2715061" y="1413118"/>
                </a:cubicBezTo>
                <a:cubicBezTo>
                  <a:pt x="2739326" y="1389616"/>
                  <a:pt x="3292553" y="1117978"/>
                  <a:pt x="3434079" y="1060072"/>
                </a:cubicBezTo>
                <a:cubicBezTo>
                  <a:pt x="3465152" y="1047361"/>
                  <a:pt x="3500754" y="1041791"/>
                  <a:pt x="3534471" y="1044372"/>
                </a:cubicBezTo>
                <a:close/>
                <a:moveTo>
                  <a:pt x="1758932" y="1029097"/>
                </a:moveTo>
                <a:cubicBezTo>
                  <a:pt x="1768101" y="1029481"/>
                  <a:pt x="1774019" y="1030461"/>
                  <a:pt x="1774019" y="1032175"/>
                </a:cubicBezTo>
                <a:cubicBezTo>
                  <a:pt x="1774019" y="1032394"/>
                  <a:pt x="1775894" y="1032863"/>
                  <a:pt x="1778186" y="1033215"/>
                </a:cubicBezTo>
                <a:cubicBezTo>
                  <a:pt x="1780476" y="1033567"/>
                  <a:pt x="1788739" y="1036235"/>
                  <a:pt x="1796550" y="1039142"/>
                </a:cubicBezTo>
                <a:cubicBezTo>
                  <a:pt x="1811093" y="1044560"/>
                  <a:pt x="1811295" y="1044706"/>
                  <a:pt x="1914813" y="1125141"/>
                </a:cubicBezTo>
                <a:lnTo>
                  <a:pt x="2024998" y="1210176"/>
                </a:lnTo>
                <a:lnTo>
                  <a:pt x="2124165" y="1286562"/>
                </a:lnTo>
                <a:lnTo>
                  <a:pt x="2230070" y="1367689"/>
                </a:lnTo>
                <a:cubicBezTo>
                  <a:pt x="2272158" y="1399803"/>
                  <a:pt x="2307271" y="1427865"/>
                  <a:pt x="2308100" y="1430048"/>
                </a:cubicBezTo>
                <a:cubicBezTo>
                  <a:pt x="2308928" y="1432232"/>
                  <a:pt x="2311300" y="1435559"/>
                  <a:pt x="2313369" y="1437440"/>
                </a:cubicBezTo>
                <a:cubicBezTo>
                  <a:pt x="2315441" y="1439323"/>
                  <a:pt x="2316276" y="1440861"/>
                  <a:pt x="2315231" y="1440861"/>
                </a:cubicBezTo>
                <a:cubicBezTo>
                  <a:pt x="2314182" y="1440861"/>
                  <a:pt x="2314413" y="1441962"/>
                  <a:pt x="2315740" y="1443305"/>
                </a:cubicBezTo>
                <a:cubicBezTo>
                  <a:pt x="2318235" y="1445831"/>
                  <a:pt x="2318607" y="1447999"/>
                  <a:pt x="2318864" y="1461568"/>
                </a:cubicBezTo>
                <a:cubicBezTo>
                  <a:pt x="2319021" y="1469777"/>
                  <a:pt x="2315038" y="1486740"/>
                  <a:pt x="2312059" y="1490539"/>
                </a:cubicBezTo>
                <a:cubicBezTo>
                  <a:pt x="2311141" y="1491710"/>
                  <a:pt x="2310192" y="1493721"/>
                  <a:pt x="2309944" y="1495010"/>
                </a:cubicBezTo>
                <a:cubicBezTo>
                  <a:pt x="2307320" y="1508812"/>
                  <a:pt x="2267604" y="1542410"/>
                  <a:pt x="2224896" y="1566958"/>
                </a:cubicBezTo>
                <a:cubicBezTo>
                  <a:pt x="2211804" y="1574485"/>
                  <a:pt x="2188582" y="1588121"/>
                  <a:pt x="2173295" y="1597260"/>
                </a:cubicBezTo>
                <a:lnTo>
                  <a:pt x="2138665" y="1617787"/>
                </a:lnTo>
                <a:cubicBezTo>
                  <a:pt x="2134906" y="1619938"/>
                  <a:pt x="2124045" y="1626496"/>
                  <a:pt x="2114530" y="1632365"/>
                </a:cubicBezTo>
                <a:cubicBezTo>
                  <a:pt x="2105012" y="1638232"/>
                  <a:pt x="2081773" y="1652308"/>
                  <a:pt x="2062880" y="1663645"/>
                </a:cubicBezTo>
                <a:cubicBezTo>
                  <a:pt x="2029314" y="1683787"/>
                  <a:pt x="1992586" y="1706491"/>
                  <a:pt x="1939426" y="1739970"/>
                </a:cubicBezTo>
                <a:lnTo>
                  <a:pt x="1904742" y="1761801"/>
                </a:lnTo>
                <a:cubicBezTo>
                  <a:pt x="1889105" y="1771627"/>
                  <a:pt x="1813201" y="1820210"/>
                  <a:pt x="1804626" y="1825881"/>
                </a:cubicBezTo>
                <a:cubicBezTo>
                  <a:pt x="1799912" y="1828997"/>
                  <a:pt x="1786086" y="1837994"/>
                  <a:pt x="1773904" y="1845874"/>
                </a:cubicBezTo>
                <a:cubicBezTo>
                  <a:pt x="1745789" y="1864057"/>
                  <a:pt x="1735897" y="1870585"/>
                  <a:pt x="1693480" y="1898922"/>
                </a:cubicBezTo>
                <a:lnTo>
                  <a:pt x="1591640" y="1967735"/>
                </a:lnTo>
                <a:cubicBezTo>
                  <a:pt x="1584071" y="1973111"/>
                  <a:pt x="1560340" y="1989376"/>
                  <a:pt x="1538905" y="2003902"/>
                </a:cubicBezTo>
                <a:cubicBezTo>
                  <a:pt x="1517469" y="2018407"/>
                  <a:pt x="1488878" y="2038113"/>
                  <a:pt x="1475370" y="2047693"/>
                </a:cubicBezTo>
                <a:cubicBezTo>
                  <a:pt x="1394237" y="2105208"/>
                  <a:pt x="1388057" y="2109470"/>
                  <a:pt x="1374516" y="2117289"/>
                </a:cubicBezTo>
                <a:cubicBezTo>
                  <a:pt x="1367993" y="2121043"/>
                  <a:pt x="1359909" y="2125285"/>
                  <a:pt x="1356544" y="2126693"/>
                </a:cubicBezTo>
                <a:cubicBezTo>
                  <a:pt x="1353180" y="2128120"/>
                  <a:pt x="1348773" y="2130427"/>
                  <a:pt x="1346750" y="2131854"/>
                </a:cubicBezTo>
                <a:cubicBezTo>
                  <a:pt x="1342117" y="2135079"/>
                  <a:pt x="1297690" y="2152166"/>
                  <a:pt x="1291422" y="2153124"/>
                </a:cubicBezTo>
                <a:cubicBezTo>
                  <a:pt x="1288856" y="2153515"/>
                  <a:pt x="1285103" y="2154355"/>
                  <a:pt x="1283082" y="2155000"/>
                </a:cubicBezTo>
                <a:cubicBezTo>
                  <a:pt x="1274652" y="2157679"/>
                  <a:pt x="1258962" y="2160435"/>
                  <a:pt x="1246354" y="2161432"/>
                </a:cubicBezTo>
                <a:cubicBezTo>
                  <a:pt x="1238947" y="2162038"/>
                  <a:pt x="1231786" y="2162723"/>
                  <a:pt x="1230438" y="2162977"/>
                </a:cubicBezTo>
                <a:cubicBezTo>
                  <a:pt x="1229092" y="2163231"/>
                  <a:pt x="1220828" y="2162762"/>
                  <a:pt x="1212074" y="2161921"/>
                </a:cubicBezTo>
                <a:cubicBezTo>
                  <a:pt x="1212070" y="2161888"/>
                  <a:pt x="1212066" y="2161856"/>
                  <a:pt x="1212062" y="2161823"/>
                </a:cubicBezTo>
                <a:cubicBezTo>
                  <a:pt x="1203308" y="2161002"/>
                  <a:pt x="1193943" y="2159516"/>
                  <a:pt x="1191249" y="2158539"/>
                </a:cubicBezTo>
                <a:cubicBezTo>
                  <a:pt x="1188556" y="2157561"/>
                  <a:pt x="1183597" y="2155900"/>
                  <a:pt x="1180231" y="2154824"/>
                </a:cubicBezTo>
                <a:cubicBezTo>
                  <a:pt x="1174978" y="2153163"/>
                  <a:pt x="1131808" y="2121297"/>
                  <a:pt x="1039404" y="2050918"/>
                </a:cubicBezTo>
                <a:lnTo>
                  <a:pt x="995330" y="2017567"/>
                </a:lnTo>
                <a:lnTo>
                  <a:pt x="952515" y="1985192"/>
                </a:lnTo>
                <a:lnTo>
                  <a:pt x="658051" y="1763379"/>
                </a:lnTo>
                <a:cubicBezTo>
                  <a:pt x="652982" y="1759594"/>
                  <a:pt x="648343" y="1754427"/>
                  <a:pt x="647738" y="1751899"/>
                </a:cubicBezTo>
                <a:cubicBezTo>
                  <a:pt x="647133" y="1749370"/>
                  <a:pt x="645620" y="1746291"/>
                  <a:pt x="644379" y="1745057"/>
                </a:cubicBezTo>
                <a:cubicBezTo>
                  <a:pt x="640823" y="1741522"/>
                  <a:pt x="637216" y="1725177"/>
                  <a:pt x="638190" y="1717009"/>
                </a:cubicBezTo>
                <a:cubicBezTo>
                  <a:pt x="639003" y="1710196"/>
                  <a:pt x="640135" y="1704290"/>
                  <a:pt x="643171" y="1691004"/>
                </a:cubicBezTo>
                <a:cubicBezTo>
                  <a:pt x="643785" y="1688316"/>
                  <a:pt x="645902" y="1684138"/>
                  <a:pt x="647874" y="1681718"/>
                </a:cubicBezTo>
                <a:cubicBezTo>
                  <a:pt x="649848" y="1679300"/>
                  <a:pt x="650872" y="1677320"/>
                  <a:pt x="650149" y="1677320"/>
                </a:cubicBezTo>
                <a:cubicBezTo>
                  <a:pt x="644946" y="1677320"/>
                  <a:pt x="675374" y="1637565"/>
                  <a:pt x="694008" y="1620026"/>
                </a:cubicBezTo>
                <a:cubicBezTo>
                  <a:pt x="722265" y="1593497"/>
                  <a:pt x="981151" y="1424449"/>
                  <a:pt x="1161878" y="1314583"/>
                </a:cubicBezTo>
                <a:cubicBezTo>
                  <a:pt x="1343611" y="1204108"/>
                  <a:pt x="1608937" y="1054905"/>
                  <a:pt x="1643020" y="1044055"/>
                </a:cubicBezTo>
                <a:cubicBezTo>
                  <a:pt x="1650428" y="1041692"/>
                  <a:pt x="1658346" y="1038984"/>
                  <a:pt x="1660614" y="1038036"/>
                </a:cubicBezTo>
                <a:cubicBezTo>
                  <a:pt x="1674653" y="1032167"/>
                  <a:pt x="1731424" y="1027947"/>
                  <a:pt x="1758932" y="1029097"/>
                </a:cubicBezTo>
                <a:close/>
                <a:moveTo>
                  <a:pt x="8879582" y="923630"/>
                </a:moveTo>
                <a:cubicBezTo>
                  <a:pt x="8899296" y="923758"/>
                  <a:pt x="8922205" y="925470"/>
                  <a:pt x="8950657" y="928230"/>
                </a:cubicBezTo>
                <a:cubicBezTo>
                  <a:pt x="9043165" y="937203"/>
                  <a:pt x="9163217" y="944569"/>
                  <a:pt x="9277540" y="948290"/>
                </a:cubicBezTo>
                <a:cubicBezTo>
                  <a:pt x="9357779" y="950899"/>
                  <a:pt x="9368284" y="953263"/>
                  <a:pt x="9368063" y="968656"/>
                </a:cubicBezTo>
                <a:cubicBezTo>
                  <a:pt x="9367917" y="978656"/>
                  <a:pt x="9364562" y="981616"/>
                  <a:pt x="9269558" y="1055582"/>
                </a:cubicBezTo>
                <a:lnTo>
                  <a:pt x="9095759" y="1190974"/>
                </a:lnTo>
                <a:cubicBezTo>
                  <a:pt x="8994241" y="1270125"/>
                  <a:pt x="8961260" y="1285123"/>
                  <a:pt x="8901710" y="1279237"/>
                </a:cubicBezTo>
                <a:lnTo>
                  <a:pt x="8901686" y="1279231"/>
                </a:lnTo>
                <a:cubicBezTo>
                  <a:pt x="8752790" y="1264514"/>
                  <a:pt x="8615059" y="1246683"/>
                  <a:pt x="8486901" y="1225540"/>
                </a:cubicBezTo>
                <a:cubicBezTo>
                  <a:pt x="8423091" y="1215011"/>
                  <a:pt x="8410065" y="1207361"/>
                  <a:pt x="8420325" y="1186388"/>
                </a:cubicBezTo>
                <a:cubicBezTo>
                  <a:pt x="8425075" y="1176682"/>
                  <a:pt x="8438272" y="1167716"/>
                  <a:pt x="8725072" y="979729"/>
                </a:cubicBezTo>
                <a:cubicBezTo>
                  <a:pt x="8790063" y="937125"/>
                  <a:pt x="8820442" y="923248"/>
                  <a:pt x="8879582" y="923630"/>
                </a:cubicBezTo>
                <a:close/>
                <a:moveTo>
                  <a:pt x="10041119" y="921725"/>
                </a:moveTo>
                <a:cubicBezTo>
                  <a:pt x="10084313" y="923079"/>
                  <a:pt x="10067720" y="943035"/>
                  <a:pt x="9997882" y="1008580"/>
                </a:cubicBezTo>
                <a:lnTo>
                  <a:pt x="9888382" y="1111486"/>
                </a:lnTo>
                <a:cubicBezTo>
                  <a:pt x="9719578" y="1270279"/>
                  <a:pt x="9732531" y="1258677"/>
                  <a:pt x="9708683" y="1272449"/>
                </a:cubicBezTo>
                <a:cubicBezTo>
                  <a:pt x="9692522" y="1281790"/>
                  <a:pt x="9668771" y="1291023"/>
                  <a:pt x="9644751" y="1297297"/>
                </a:cubicBezTo>
                <a:lnTo>
                  <a:pt x="9623937" y="1302736"/>
                </a:lnTo>
                <a:lnTo>
                  <a:pt x="9469678" y="1303193"/>
                </a:lnTo>
                <a:lnTo>
                  <a:pt x="9268896" y="1302053"/>
                </a:lnTo>
                <a:lnTo>
                  <a:pt x="9268896" y="1302063"/>
                </a:lnTo>
                <a:cubicBezTo>
                  <a:pt x="9097987" y="1296196"/>
                  <a:pt x="9079085" y="1291467"/>
                  <a:pt x="9103251" y="1260620"/>
                </a:cubicBezTo>
                <a:cubicBezTo>
                  <a:pt x="9115348" y="1245187"/>
                  <a:pt x="9451926" y="980259"/>
                  <a:pt x="9468896" y="972830"/>
                </a:cubicBezTo>
                <a:cubicBezTo>
                  <a:pt x="9507313" y="955998"/>
                  <a:pt x="9532533" y="951081"/>
                  <a:pt x="9589658" y="949294"/>
                </a:cubicBezTo>
                <a:cubicBezTo>
                  <a:pt x="9739216" y="944622"/>
                  <a:pt x="9849964" y="937852"/>
                  <a:pt x="9977754" y="925573"/>
                </a:cubicBezTo>
                <a:cubicBezTo>
                  <a:pt x="10005680" y="922890"/>
                  <a:pt x="10026721" y="921274"/>
                  <a:pt x="10041119" y="921725"/>
                </a:cubicBezTo>
                <a:close/>
                <a:moveTo>
                  <a:pt x="7050814" y="883653"/>
                </a:moveTo>
                <a:cubicBezTo>
                  <a:pt x="7089183" y="883291"/>
                  <a:pt x="7118162" y="898479"/>
                  <a:pt x="7174155" y="920465"/>
                </a:cubicBezTo>
                <a:cubicBezTo>
                  <a:pt x="7265683" y="956406"/>
                  <a:pt x="7350598" y="987494"/>
                  <a:pt x="7448393" y="1020863"/>
                </a:cubicBezTo>
                <a:cubicBezTo>
                  <a:pt x="7584632" y="1067351"/>
                  <a:pt x="7586027" y="1062969"/>
                  <a:pt x="7404319" y="1159914"/>
                </a:cubicBezTo>
                <a:lnTo>
                  <a:pt x="7156379" y="1293485"/>
                </a:lnTo>
                <a:cubicBezTo>
                  <a:pt x="7109978" y="1318743"/>
                  <a:pt x="7064460" y="1328723"/>
                  <a:pt x="7024793" y="1322344"/>
                </a:cubicBezTo>
                <a:cubicBezTo>
                  <a:pt x="7003221" y="1318874"/>
                  <a:pt x="6957604" y="1300998"/>
                  <a:pt x="6789731" y="1230185"/>
                </a:cubicBezTo>
                <a:cubicBezTo>
                  <a:pt x="6758586" y="1217052"/>
                  <a:pt x="6651829" y="1169747"/>
                  <a:pt x="6605576" y="1148583"/>
                </a:cubicBezTo>
                <a:cubicBezTo>
                  <a:pt x="6524553" y="1111523"/>
                  <a:pt x="6525777" y="1094311"/>
                  <a:pt x="6612211" y="1055586"/>
                </a:cubicBezTo>
                <a:cubicBezTo>
                  <a:pt x="6896841" y="928061"/>
                  <a:pt x="6986867" y="884258"/>
                  <a:pt x="7050814" y="883653"/>
                </a:cubicBezTo>
                <a:close/>
                <a:moveTo>
                  <a:pt x="12146368" y="868267"/>
                </a:moveTo>
                <a:cubicBezTo>
                  <a:pt x="12146859" y="867819"/>
                  <a:pt x="12147275" y="945289"/>
                  <a:pt x="12147275" y="1040421"/>
                </a:cubicBezTo>
                <a:lnTo>
                  <a:pt x="12147275" y="1213390"/>
                </a:lnTo>
                <a:lnTo>
                  <a:pt x="12108710" y="1229739"/>
                </a:lnTo>
                <a:lnTo>
                  <a:pt x="12055454" y="1252315"/>
                </a:lnTo>
                <a:cubicBezTo>
                  <a:pt x="12015102" y="1269419"/>
                  <a:pt x="11967306" y="1289063"/>
                  <a:pt x="11967306" y="1288546"/>
                </a:cubicBezTo>
                <a:cubicBezTo>
                  <a:pt x="11967306" y="1288228"/>
                  <a:pt x="11962899" y="1288943"/>
                  <a:pt x="11957511" y="1290136"/>
                </a:cubicBezTo>
                <a:cubicBezTo>
                  <a:pt x="11944535" y="1293013"/>
                  <a:pt x="11936870" y="1292783"/>
                  <a:pt x="11928767" y="1289270"/>
                </a:cubicBezTo>
                <a:cubicBezTo>
                  <a:pt x="11907757" y="1280169"/>
                  <a:pt x="11911185" y="1271814"/>
                  <a:pt x="11994240" y="1129086"/>
                </a:cubicBezTo>
                <a:lnTo>
                  <a:pt x="12106261" y="936528"/>
                </a:lnTo>
                <a:cubicBezTo>
                  <a:pt x="12127834" y="899433"/>
                  <a:pt x="12145880" y="868715"/>
                  <a:pt x="12146368" y="868267"/>
                </a:cubicBezTo>
                <a:close/>
                <a:moveTo>
                  <a:pt x="5804912" y="829930"/>
                </a:moveTo>
                <a:cubicBezTo>
                  <a:pt x="5833202" y="831787"/>
                  <a:pt x="5860063" y="840793"/>
                  <a:pt x="5888442" y="857143"/>
                </a:cubicBezTo>
                <a:cubicBezTo>
                  <a:pt x="5968118" y="903052"/>
                  <a:pt x="6132857" y="992129"/>
                  <a:pt x="6226661" y="1040042"/>
                </a:cubicBezTo>
                <a:cubicBezTo>
                  <a:pt x="6299481" y="1077241"/>
                  <a:pt x="6309104" y="1084769"/>
                  <a:pt x="6305773" y="1101983"/>
                </a:cubicBezTo>
                <a:cubicBezTo>
                  <a:pt x="6302224" y="1120404"/>
                  <a:pt x="6297645" y="1123466"/>
                  <a:pt x="6222988" y="1157484"/>
                </a:cubicBezTo>
                <a:cubicBezTo>
                  <a:pt x="6102593" y="1212326"/>
                  <a:pt x="5986653" y="1266784"/>
                  <a:pt x="5874068" y="1321374"/>
                </a:cubicBezTo>
                <a:cubicBezTo>
                  <a:pt x="5783447" y="1365310"/>
                  <a:pt x="5758496" y="1371783"/>
                  <a:pt x="5707713" y="1364547"/>
                </a:cubicBezTo>
                <a:lnTo>
                  <a:pt x="5698604" y="1362425"/>
                </a:lnTo>
                <a:lnTo>
                  <a:pt x="5219281" y="1064400"/>
                </a:lnTo>
                <a:lnTo>
                  <a:pt x="5217392" y="1057496"/>
                </a:lnTo>
                <a:cubicBezTo>
                  <a:pt x="5220732" y="1047168"/>
                  <a:pt x="5230183" y="1036885"/>
                  <a:pt x="5245646" y="1026969"/>
                </a:cubicBezTo>
                <a:cubicBezTo>
                  <a:pt x="5257595" y="1019309"/>
                  <a:pt x="5608474" y="883099"/>
                  <a:pt x="5712807" y="845617"/>
                </a:cubicBezTo>
                <a:cubicBezTo>
                  <a:pt x="5746903" y="833367"/>
                  <a:pt x="5776622" y="828074"/>
                  <a:pt x="5804912" y="829930"/>
                </a:cubicBezTo>
                <a:close/>
                <a:moveTo>
                  <a:pt x="8216097" y="819897"/>
                </a:moveTo>
                <a:cubicBezTo>
                  <a:pt x="8241096" y="820943"/>
                  <a:pt x="8273913" y="826476"/>
                  <a:pt x="8326251" y="836988"/>
                </a:cubicBezTo>
                <a:cubicBezTo>
                  <a:pt x="8425148" y="856850"/>
                  <a:pt x="8509672" y="871937"/>
                  <a:pt x="8593143" y="884630"/>
                </a:cubicBezTo>
                <a:cubicBezTo>
                  <a:pt x="8738172" y="906682"/>
                  <a:pt x="8738687" y="907749"/>
                  <a:pt x="8635577" y="974044"/>
                </a:cubicBezTo>
                <a:lnTo>
                  <a:pt x="8342167" y="1161486"/>
                </a:lnTo>
                <a:cubicBezTo>
                  <a:pt x="8316849" y="1174185"/>
                  <a:pt x="8268368" y="1182261"/>
                  <a:pt x="8238813" y="1178709"/>
                </a:cubicBezTo>
                <a:lnTo>
                  <a:pt x="8238813" y="1178707"/>
                </a:lnTo>
                <a:cubicBezTo>
                  <a:pt x="8191531" y="1173026"/>
                  <a:pt x="7837494" y="1086149"/>
                  <a:pt x="7791902" y="1069034"/>
                </a:cubicBezTo>
                <a:cubicBezTo>
                  <a:pt x="7766462" y="1059490"/>
                  <a:pt x="7762275" y="1042388"/>
                  <a:pt x="7781373" y="1026191"/>
                </a:cubicBezTo>
                <a:cubicBezTo>
                  <a:pt x="7788572" y="1020083"/>
                  <a:pt x="8139769" y="834352"/>
                  <a:pt x="8152845" y="829737"/>
                </a:cubicBezTo>
                <a:cubicBezTo>
                  <a:pt x="8173915" y="822296"/>
                  <a:pt x="8191097" y="818852"/>
                  <a:pt x="8216097" y="819897"/>
                </a:cubicBezTo>
                <a:close/>
                <a:moveTo>
                  <a:pt x="10773621" y="795100"/>
                </a:moveTo>
                <a:cubicBezTo>
                  <a:pt x="10805613" y="793592"/>
                  <a:pt x="10805269" y="809323"/>
                  <a:pt x="10774416" y="844031"/>
                </a:cubicBezTo>
                <a:lnTo>
                  <a:pt x="10621089" y="1016934"/>
                </a:lnTo>
                <a:cubicBezTo>
                  <a:pt x="10460219" y="1198425"/>
                  <a:pt x="10454734" y="1203394"/>
                  <a:pt x="10390974" y="1225450"/>
                </a:cubicBezTo>
                <a:cubicBezTo>
                  <a:pt x="10333971" y="1245179"/>
                  <a:pt x="9862477" y="1298311"/>
                  <a:pt x="9831895" y="1288451"/>
                </a:cubicBezTo>
                <a:lnTo>
                  <a:pt x="9831895" y="1288458"/>
                </a:lnTo>
                <a:cubicBezTo>
                  <a:pt x="9816762" y="1283579"/>
                  <a:pt x="9813383" y="1270946"/>
                  <a:pt x="9823201" y="1255936"/>
                </a:cubicBezTo>
                <a:cubicBezTo>
                  <a:pt x="9828785" y="1247389"/>
                  <a:pt x="10140950" y="947345"/>
                  <a:pt x="10155078" y="936964"/>
                </a:cubicBezTo>
                <a:cubicBezTo>
                  <a:pt x="10173737" y="923227"/>
                  <a:pt x="10210734" y="905413"/>
                  <a:pt x="10236004" y="897990"/>
                </a:cubicBezTo>
                <a:cubicBezTo>
                  <a:pt x="10250378" y="893772"/>
                  <a:pt x="10255960" y="892753"/>
                  <a:pt x="10330445" y="880759"/>
                </a:cubicBezTo>
                <a:cubicBezTo>
                  <a:pt x="10468103" y="858596"/>
                  <a:pt x="10616853" y="829440"/>
                  <a:pt x="10730783" y="802289"/>
                </a:cubicBezTo>
                <a:cubicBezTo>
                  <a:pt x="10748700" y="798020"/>
                  <a:pt x="10762957" y="795602"/>
                  <a:pt x="10773621" y="795100"/>
                </a:cubicBezTo>
                <a:close/>
                <a:moveTo>
                  <a:pt x="12085052" y="773902"/>
                </a:moveTo>
                <a:cubicBezTo>
                  <a:pt x="12099981" y="771285"/>
                  <a:pt x="12105111" y="775827"/>
                  <a:pt x="12107192" y="786343"/>
                </a:cubicBezTo>
                <a:cubicBezTo>
                  <a:pt x="12109151" y="796258"/>
                  <a:pt x="12102932" y="807873"/>
                  <a:pt x="12031508" y="927735"/>
                </a:cubicBezTo>
                <a:lnTo>
                  <a:pt x="11950019" y="1064582"/>
                </a:lnTo>
                <a:cubicBezTo>
                  <a:pt x="11797425" y="1321093"/>
                  <a:pt x="11804133" y="1311064"/>
                  <a:pt x="11761774" y="1346507"/>
                </a:cubicBezTo>
                <a:cubicBezTo>
                  <a:pt x="11739810" y="1364874"/>
                  <a:pt x="11703816" y="1388916"/>
                  <a:pt x="11694268" y="1391586"/>
                </a:cubicBezTo>
                <a:cubicBezTo>
                  <a:pt x="11692186" y="1392165"/>
                  <a:pt x="11688857" y="1393733"/>
                  <a:pt x="11686824" y="1395068"/>
                </a:cubicBezTo>
                <a:cubicBezTo>
                  <a:pt x="11684815" y="1396402"/>
                  <a:pt x="11675439" y="1400132"/>
                  <a:pt x="11666011" y="1403353"/>
                </a:cubicBezTo>
                <a:lnTo>
                  <a:pt x="11608470" y="1423259"/>
                </a:lnTo>
                <a:cubicBezTo>
                  <a:pt x="11451566" y="1477810"/>
                  <a:pt x="11271009" y="1533278"/>
                  <a:pt x="11121941" y="1572727"/>
                </a:cubicBezTo>
                <a:cubicBezTo>
                  <a:pt x="11094640" y="1579951"/>
                  <a:pt x="11071061" y="1582938"/>
                  <a:pt x="11068391" y="1579505"/>
                </a:cubicBezTo>
                <a:cubicBezTo>
                  <a:pt x="11068399" y="1579503"/>
                  <a:pt x="11068408" y="1579501"/>
                  <a:pt x="11068416" y="1579499"/>
                </a:cubicBezTo>
                <a:cubicBezTo>
                  <a:pt x="11067657" y="1578508"/>
                  <a:pt x="11066261" y="1578074"/>
                  <a:pt x="11065330" y="1578535"/>
                </a:cubicBezTo>
                <a:cubicBezTo>
                  <a:pt x="11059209" y="1581550"/>
                  <a:pt x="11050835" y="1569748"/>
                  <a:pt x="11050908" y="1558214"/>
                </a:cubicBezTo>
                <a:cubicBezTo>
                  <a:pt x="11050957" y="1545858"/>
                  <a:pt x="11051888" y="1544404"/>
                  <a:pt x="11124904" y="1439909"/>
                </a:cubicBezTo>
                <a:cubicBezTo>
                  <a:pt x="11312267" y="1171826"/>
                  <a:pt x="11372429" y="1087274"/>
                  <a:pt x="11382663" y="1077616"/>
                </a:cubicBezTo>
                <a:cubicBezTo>
                  <a:pt x="11409695" y="1052147"/>
                  <a:pt x="11443902" y="1028355"/>
                  <a:pt x="11475048" y="1013349"/>
                </a:cubicBezTo>
                <a:cubicBezTo>
                  <a:pt x="11481316" y="1010326"/>
                  <a:pt x="11478868" y="1011225"/>
                  <a:pt x="11552177" y="984845"/>
                </a:cubicBezTo>
                <a:cubicBezTo>
                  <a:pt x="11707342" y="928992"/>
                  <a:pt x="11849751" y="872146"/>
                  <a:pt x="12004109" y="804412"/>
                </a:cubicBezTo>
                <a:cubicBezTo>
                  <a:pt x="12045392" y="786294"/>
                  <a:pt x="12070122" y="776518"/>
                  <a:pt x="12085052" y="773902"/>
                </a:cubicBezTo>
                <a:close/>
                <a:moveTo>
                  <a:pt x="4417042" y="692987"/>
                </a:moveTo>
                <a:cubicBezTo>
                  <a:pt x="4433276" y="693459"/>
                  <a:pt x="4449522" y="694972"/>
                  <a:pt x="4459928" y="697353"/>
                </a:cubicBezTo>
                <a:cubicBezTo>
                  <a:pt x="4465095" y="698537"/>
                  <a:pt x="4490731" y="708254"/>
                  <a:pt x="4499251" y="712273"/>
                </a:cubicBezTo>
                <a:cubicBezTo>
                  <a:pt x="4503194" y="714120"/>
                  <a:pt x="4555814" y="749974"/>
                  <a:pt x="4561544" y="754709"/>
                </a:cubicBezTo>
                <a:cubicBezTo>
                  <a:pt x="4563600" y="756412"/>
                  <a:pt x="4636568" y="807177"/>
                  <a:pt x="4674177" y="833072"/>
                </a:cubicBezTo>
                <a:cubicBezTo>
                  <a:pt x="4735783" y="875499"/>
                  <a:pt x="4820479" y="932536"/>
                  <a:pt x="4873734" y="967487"/>
                </a:cubicBezTo>
                <a:cubicBezTo>
                  <a:pt x="4984948" y="1040466"/>
                  <a:pt x="4981765" y="1050241"/>
                  <a:pt x="4824764" y="1117116"/>
                </a:cubicBezTo>
                <a:cubicBezTo>
                  <a:pt x="4676258" y="1180380"/>
                  <a:pt x="4502533" y="1258100"/>
                  <a:pt x="4382798" y="1314860"/>
                </a:cubicBezTo>
                <a:cubicBezTo>
                  <a:pt x="4309904" y="1349412"/>
                  <a:pt x="4269454" y="1357727"/>
                  <a:pt x="4221193" y="1348073"/>
                </a:cubicBezTo>
                <a:lnTo>
                  <a:pt x="4221193" y="1348055"/>
                </a:lnTo>
                <a:cubicBezTo>
                  <a:pt x="4209466" y="1345709"/>
                  <a:pt x="4205058" y="1344493"/>
                  <a:pt x="4192423" y="1340114"/>
                </a:cubicBezTo>
                <a:cubicBezTo>
                  <a:pt x="4179225" y="1335540"/>
                  <a:pt x="3951828" y="1175022"/>
                  <a:pt x="3776291" y="1046382"/>
                </a:cubicBezTo>
                <a:cubicBezTo>
                  <a:pt x="3654597" y="957185"/>
                  <a:pt x="3661061" y="952047"/>
                  <a:pt x="4098766" y="790438"/>
                </a:cubicBezTo>
                <a:cubicBezTo>
                  <a:pt x="4246634" y="735840"/>
                  <a:pt x="4355472" y="698076"/>
                  <a:pt x="4374228" y="694858"/>
                </a:cubicBezTo>
                <a:cubicBezTo>
                  <a:pt x="4384586" y="693081"/>
                  <a:pt x="4400808" y="692514"/>
                  <a:pt x="4417042" y="692987"/>
                </a:cubicBezTo>
                <a:close/>
                <a:moveTo>
                  <a:pt x="7606155" y="651644"/>
                </a:moveTo>
                <a:cubicBezTo>
                  <a:pt x="7636296" y="652850"/>
                  <a:pt x="7629465" y="651145"/>
                  <a:pt x="7723881" y="680941"/>
                </a:cubicBezTo>
                <a:cubicBezTo>
                  <a:pt x="7820084" y="711299"/>
                  <a:pt x="7934163" y="744198"/>
                  <a:pt x="8016459" y="765317"/>
                </a:cubicBezTo>
                <a:cubicBezTo>
                  <a:pt x="8106468" y="788417"/>
                  <a:pt x="8103898" y="795128"/>
                  <a:pt x="7980711" y="858244"/>
                </a:cubicBezTo>
                <a:lnTo>
                  <a:pt x="7804561" y="949249"/>
                </a:lnTo>
                <a:cubicBezTo>
                  <a:pt x="7682476" y="1012737"/>
                  <a:pt x="7668274" y="1017429"/>
                  <a:pt x="7613280" y="1012432"/>
                </a:cubicBezTo>
                <a:lnTo>
                  <a:pt x="7613280" y="1012430"/>
                </a:lnTo>
                <a:cubicBezTo>
                  <a:pt x="7592466" y="1010537"/>
                  <a:pt x="7485979" y="975858"/>
                  <a:pt x="7352925" y="927643"/>
                </a:cubicBezTo>
                <a:cubicBezTo>
                  <a:pt x="7104347" y="837555"/>
                  <a:pt x="7105816" y="839412"/>
                  <a:pt x="7238210" y="783578"/>
                </a:cubicBezTo>
                <a:cubicBezTo>
                  <a:pt x="7569744" y="643758"/>
                  <a:pt x="7553633" y="649540"/>
                  <a:pt x="7606155" y="651644"/>
                </a:cubicBezTo>
                <a:close/>
                <a:moveTo>
                  <a:pt x="6459840" y="608404"/>
                </a:moveTo>
                <a:cubicBezTo>
                  <a:pt x="6480968" y="612086"/>
                  <a:pt x="6502699" y="619763"/>
                  <a:pt x="6526535" y="631697"/>
                </a:cubicBezTo>
                <a:cubicBezTo>
                  <a:pt x="6640149" y="688585"/>
                  <a:pt x="6748473" y="739955"/>
                  <a:pt x="6852194" y="786118"/>
                </a:cubicBezTo>
                <a:cubicBezTo>
                  <a:pt x="6921122" y="816797"/>
                  <a:pt x="6926875" y="820603"/>
                  <a:pt x="6926875" y="835510"/>
                </a:cubicBezTo>
                <a:cubicBezTo>
                  <a:pt x="6926875" y="849073"/>
                  <a:pt x="6919848" y="853630"/>
                  <a:pt x="6860691" y="878470"/>
                </a:cubicBezTo>
                <a:lnTo>
                  <a:pt x="6552467" y="1010328"/>
                </a:lnTo>
                <a:cubicBezTo>
                  <a:pt x="6516889" y="1025849"/>
                  <a:pt x="6482731" y="1039832"/>
                  <a:pt x="6476561" y="1041402"/>
                </a:cubicBezTo>
                <a:cubicBezTo>
                  <a:pt x="6465567" y="1044196"/>
                  <a:pt x="6415102" y="1047390"/>
                  <a:pt x="6412702" y="1045445"/>
                </a:cubicBezTo>
                <a:cubicBezTo>
                  <a:pt x="6412694" y="1045442"/>
                  <a:pt x="6412686" y="1045440"/>
                  <a:pt x="6412678" y="1045437"/>
                </a:cubicBezTo>
                <a:cubicBezTo>
                  <a:pt x="6412017" y="1044894"/>
                  <a:pt x="6406778" y="1043942"/>
                  <a:pt x="6401071" y="1043318"/>
                </a:cubicBezTo>
                <a:cubicBezTo>
                  <a:pt x="6379108" y="1040923"/>
                  <a:pt x="6365005" y="1034544"/>
                  <a:pt x="6244951" y="972713"/>
                </a:cubicBezTo>
                <a:cubicBezTo>
                  <a:pt x="5885209" y="787439"/>
                  <a:pt x="5881562" y="783611"/>
                  <a:pt x="6019195" y="735518"/>
                </a:cubicBezTo>
                <a:cubicBezTo>
                  <a:pt x="6185109" y="677529"/>
                  <a:pt x="6380112" y="612226"/>
                  <a:pt x="6396763" y="609082"/>
                </a:cubicBezTo>
                <a:cubicBezTo>
                  <a:pt x="6418187" y="605036"/>
                  <a:pt x="6438712" y="604722"/>
                  <a:pt x="6459840" y="608404"/>
                </a:cubicBezTo>
                <a:close/>
                <a:moveTo>
                  <a:pt x="9808446" y="601647"/>
                </a:moveTo>
                <a:cubicBezTo>
                  <a:pt x="9844064" y="604924"/>
                  <a:pt x="9813983" y="628603"/>
                  <a:pt x="9693330" y="724026"/>
                </a:cubicBezTo>
                <a:cubicBezTo>
                  <a:pt x="9446123" y="919542"/>
                  <a:pt x="9469825" y="909010"/>
                  <a:pt x="9289808" y="903235"/>
                </a:cubicBezTo>
                <a:lnTo>
                  <a:pt x="9289808" y="903237"/>
                </a:lnTo>
                <a:cubicBezTo>
                  <a:pt x="9092625" y="896913"/>
                  <a:pt x="8935501" y="884311"/>
                  <a:pt x="8923674" y="873876"/>
                </a:cubicBezTo>
                <a:cubicBezTo>
                  <a:pt x="8908738" y="860697"/>
                  <a:pt x="8914835" y="855171"/>
                  <a:pt x="9021299" y="785267"/>
                </a:cubicBezTo>
                <a:lnTo>
                  <a:pt x="9181654" y="679834"/>
                </a:lnTo>
                <a:cubicBezTo>
                  <a:pt x="9287211" y="610273"/>
                  <a:pt x="9272594" y="613811"/>
                  <a:pt x="9462430" y="611900"/>
                </a:cubicBezTo>
                <a:cubicBezTo>
                  <a:pt x="9599599" y="610517"/>
                  <a:pt x="9662797" y="608633"/>
                  <a:pt x="9751851" y="603268"/>
                </a:cubicBezTo>
                <a:cubicBezTo>
                  <a:pt x="9777402" y="601729"/>
                  <a:pt x="9796574" y="600554"/>
                  <a:pt x="9808446" y="601647"/>
                </a:cubicBezTo>
                <a:close/>
                <a:moveTo>
                  <a:pt x="8708082" y="561359"/>
                </a:moveTo>
                <a:cubicBezTo>
                  <a:pt x="8725324" y="561650"/>
                  <a:pt x="8744122" y="564311"/>
                  <a:pt x="8769489" y="567762"/>
                </a:cubicBezTo>
                <a:cubicBezTo>
                  <a:pt x="8854674" y="579355"/>
                  <a:pt x="8974654" y="591500"/>
                  <a:pt x="9070662" y="598246"/>
                </a:cubicBezTo>
                <a:lnTo>
                  <a:pt x="9142184" y="603329"/>
                </a:lnTo>
                <a:cubicBezTo>
                  <a:pt x="9187703" y="606692"/>
                  <a:pt x="9185989" y="621086"/>
                  <a:pt x="9136283" y="653438"/>
                </a:cubicBezTo>
                <a:cubicBezTo>
                  <a:pt x="9005652" y="738452"/>
                  <a:pt x="8843338" y="840565"/>
                  <a:pt x="8831706" y="845034"/>
                </a:cubicBezTo>
                <a:cubicBezTo>
                  <a:pt x="8790546" y="860858"/>
                  <a:pt x="8756463" y="862887"/>
                  <a:pt x="8691135" y="853407"/>
                </a:cubicBezTo>
                <a:lnTo>
                  <a:pt x="8691110" y="853407"/>
                </a:lnTo>
                <a:cubicBezTo>
                  <a:pt x="8497234" y="825279"/>
                  <a:pt x="8317803" y="792207"/>
                  <a:pt x="8299831" y="781291"/>
                </a:cubicBezTo>
                <a:cubicBezTo>
                  <a:pt x="8272065" y="764431"/>
                  <a:pt x="8271330" y="764979"/>
                  <a:pt x="8459502" y="665252"/>
                </a:cubicBezTo>
                <a:cubicBezTo>
                  <a:pt x="8618627" y="580921"/>
                  <a:pt x="8656356" y="560483"/>
                  <a:pt x="8708082" y="561359"/>
                </a:cubicBezTo>
                <a:close/>
                <a:moveTo>
                  <a:pt x="11557825" y="555880"/>
                </a:moveTo>
                <a:cubicBezTo>
                  <a:pt x="11566863" y="557526"/>
                  <a:pt x="11568840" y="563623"/>
                  <a:pt x="11561751" y="573805"/>
                </a:cubicBezTo>
                <a:cubicBezTo>
                  <a:pt x="11557172" y="580409"/>
                  <a:pt x="11348825" y="868300"/>
                  <a:pt x="11284427" y="956997"/>
                </a:cubicBezTo>
                <a:cubicBezTo>
                  <a:pt x="11242386" y="1014918"/>
                  <a:pt x="11200638" y="1042090"/>
                  <a:pt x="11115894" y="1066637"/>
                </a:cubicBezTo>
                <a:cubicBezTo>
                  <a:pt x="10914719" y="1124918"/>
                  <a:pt x="10618616" y="1193555"/>
                  <a:pt x="10590016" y="1188540"/>
                </a:cubicBezTo>
                <a:lnTo>
                  <a:pt x="10590016" y="1188554"/>
                </a:lnTo>
                <a:cubicBezTo>
                  <a:pt x="10566167" y="1184376"/>
                  <a:pt x="10567538" y="1168004"/>
                  <a:pt x="10594276" y="1137260"/>
                </a:cubicBezTo>
                <a:lnTo>
                  <a:pt x="10875690" y="812365"/>
                </a:lnTo>
                <a:cubicBezTo>
                  <a:pt x="10904632" y="778353"/>
                  <a:pt x="10964695" y="743249"/>
                  <a:pt x="11022139" y="726773"/>
                </a:cubicBezTo>
                <a:cubicBezTo>
                  <a:pt x="11154727" y="688753"/>
                  <a:pt x="11316945" y="635940"/>
                  <a:pt x="11440842" y="590465"/>
                </a:cubicBezTo>
                <a:lnTo>
                  <a:pt x="11511531" y="564660"/>
                </a:lnTo>
                <a:cubicBezTo>
                  <a:pt x="11532687" y="557039"/>
                  <a:pt x="11548787" y="554234"/>
                  <a:pt x="11557825" y="555880"/>
                </a:cubicBezTo>
                <a:close/>
                <a:moveTo>
                  <a:pt x="2816324" y="527264"/>
                </a:moveTo>
                <a:cubicBezTo>
                  <a:pt x="2837305" y="525452"/>
                  <a:pt x="2858032" y="525686"/>
                  <a:pt x="2871769" y="528548"/>
                </a:cubicBezTo>
                <a:cubicBezTo>
                  <a:pt x="2918242" y="538223"/>
                  <a:pt x="2912831" y="534794"/>
                  <a:pt x="3050220" y="641541"/>
                </a:cubicBezTo>
                <a:lnTo>
                  <a:pt x="3319487" y="849294"/>
                </a:lnTo>
                <a:cubicBezTo>
                  <a:pt x="3400290" y="910872"/>
                  <a:pt x="3404330" y="914928"/>
                  <a:pt x="3404012" y="934558"/>
                </a:cubicBezTo>
                <a:cubicBezTo>
                  <a:pt x="3403546" y="964131"/>
                  <a:pt x="3382244" y="982750"/>
                  <a:pt x="3316084" y="1011396"/>
                </a:cubicBezTo>
                <a:cubicBezTo>
                  <a:pt x="3174435" y="1072740"/>
                  <a:pt x="2957394" y="1174760"/>
                  <a:pt x="2810824" y="1248904"/>
                </a:cubicBezTo>
                <a:lnTo>
                  <a:pt x="2661168" y="1325652"/>
                </a:lnTo>
                <a:cubicBezTo>
                  <a:pt x="2641359" y="1336091"/>
                  <a:pt x="2607472" y="1350292"/>
                  <a:pt x="2598265" y="1352020"/>
                </a:cubicBezTo>
                <a:cubicBezTo>
                  <a:pt x="2595987" y="1352444"/>
                  <a:pt x="2585777" y="1354567"/>
                  <a:pt x="2575542" y="1356737"/>
                </a:cubicBezTo>
                <a:cubicBezTo>
                  <a:pt x="2558206" y="1360415"/>
                  <a:pt x="2530390" y="1362426"/>
                  <a:pt x="2513324" y="1361238"/>
                </a:cubicBezTo>
                <a:lnTo>
                  <a:pt x="2513324" y="1361244"/>
                </a:lnTo>
                <a:cubicBezTo>
                  <a:pt x="2499979" y="1360315"/>
                  <a:pt x="2477698" y="1356311"/>
                  <a:pt x="2476375" y="1354608"/>
                </a:cubicBezTo>
                <a:cubicBezTo>
                  <a:pt x="2475665" y="1353686"/>
                  <a:pt x="2473119" y="1352931"/>
                  <a:pt x="2470719" y="1352931"/>
                </a:cubicBezTo>
                <a:cubicBezTo>
                  <a:pt x="2468295" y="1352931"/>
                  <a:pt x="2464401" y="1351222"/>
                  <a:pt x="2462027" y="1349131"/>
                </a:cubicBezTo>
                <a:cubicBezTo>
                  <a:pt x="2459652" y="1347041"/>
                  <a:pt x="2455734" y="1345062"/>
                  <a:pt x="2453334" y="1344732"/>
                </a:cubicBezTo>
                <a:cubicBezTo>
                  <a:pt x="2450910" y="1344403"/>
                  <a:pt x="2424853" y="1325556"/>
                  <a:pt x="2395426" y="1302849"/>
                </a:cubicBezTo>
                <a:lnTo>
                  <a:pt x="2333355" y="1255246"/>
                </a:lnTo>
                <a:cubicBezTo>
                  <a:pt x="2328653" y="1251766"/>
                  <a:pt x="2312102" y="1239117"/>
                  <a:pt x="2296602" y="1227133"/>
                </a:cubicBezTo>
                <a:lnTo>
                  <a:pt x="2206251" y="1157439"/>
                </a:lnTo>
                <a:lnTo>
                  <a:pt x="2125497" y="1095193"/>
                </a:lnTo>
                <a:cubicBezTo>
                  <a:pt x="2009974" y="1006145"/>
                  <a:pt x="1963623" y="969372"/>
                  <a:pt x="1963623" y="966772"/>
                </a:cubicBezTo>
                <a:cubicBezTo>
                  <a:pt x="1963623" y="965522"/>
                  <a:pt x="1961531" y="962989"/>
                  <a:pt x="1958977" y="961143"/>
                </a:cubicBezTo>
                <a:cubicBezTo>
                  <a:pt x="1936857" y="945160"/>
                  <a:pt x="1951238" y="899191"/>
                  <a:pt x="1987217" y="870871"/>
                </a:cubicBezTo>
                <a:cubicBezTo>
                  <a:pt x="2029242" y="837793"/>
                  <a:pt x="2545817" y="615260"/>
                  <a:pt x="2759355" y="538254"/>
                </a:cubicBezTo>
                <a:cubicBezTo>
                  <a:pt x="2774108" y="532933"/>
                  <a:pt x="2795343" y="529075"/>
                  <a:pt x="2816324" y="527264"/>
                </a:cubicBezTo>
                <a:close/>
                <a:moveTo>
                  <a:pt x="10479861" y="512310"/>
                </a:moveTo>
                <a:cubicBezTo>
                  <a:pt x="10524084" y="508776"/>
                  <a:pt x="10502603" y="530360"/>
                  <a:pt x="10416511" y="612582"/>
                </a:cubicBezTo>
                <a:cubicBezTo>
                  <a:pt x="10170823" y="847216"/>
                  <a:pt x="10176993" y="842172"/>
                  <a:pt x="10112401" y="861565"/>
                </a:cubicBezTo>
                <a:cubicBezTo>
                  <a:pt x="10066907" y="875225"/>
                  <a:pt x="9827952" y="895525"/>
                  <a:pt x="9635054" y="902121"/>
                </a:cubicBezTo>
                <a:cubicBezTo>
                  <a:pt x="9620926" y="902604"/>
                  <a:pt x="9605255" y="902199"/>
                  <a:pt x="9600260" y="901220"/>
                </a:cubicBezTo>
                <a:lnTo>
                  <a:pt x="9600260" y="901224"/>
                </a:lnTo>
                <a:cubicBezTo>
                  <a:pt x="9559736" y="893289"/>
                  <a:pt x="9557925" y="895240"/>
                  <a:pt x="9750553" y="740704"/>
                </a:cubicBezTo>
                <a:lnTo>
                  <a:pt x="9910517" y="612359"/>
                </a:lnTo>
                <a:lnTo>
                  <a:pt x="9932554" y="603585"/>
                </a:lnTo>
                <a:cubicBezTo>
                  <a:pt x="9969479" y="588888"/>
                  <a:pt x="9987133" y="584823"/>
                  <a:pt x="10041514" y="578526"/>
                </a:cubicBezTo>
                <a:cubicBezTo>
                  <a:pt x="10164433" y="564288"/>
                  <a:pt x="10298246" y="544287"/>
                  <a:pt x="10413695" y="522902"/>
                </a:cubicBezTo>
                <a:cubicBezTo>
                  <a:pt x="10443078" y="517458"/>
                  <a:pt x="10465119" y="513489"/>
                  <a:pt x="10479861" y="512310"/>
                </a:cubicBezTo>
                <a:close/>
                <a:moveTo>
                  <a:pt x="5170313" y="451932"/>
                </a:moveTo>
                <a:cubicBezTo>
                  <a:pt x="5211333" y="451245"/>
                  <a:pt x="5256977" y="467275"/>
                  <a:pt x="5305953" y="499718"/>
                </a:cubicBezTo>
                <a:cubicBezTo>
                  <a:pt x="5373216" y="544275"/>
                  <a:pt x="5520791" y="638065"/>
                  <a:pt x="5596108" y="684129"/>
                </a:cubicBezTo>
                <a:cubicBezTo>
                  <a:pt x="5688125" y="740411"/>
                  <a:pt x="5690377" y="742213"/>
                  <a:pt x="5690377" y="759712"/>
                </a:cubicBezTo>
                <a:cubicBezTo>
                  <a:pt x="5690377" y="766273"/>
                  <a:pt x="5681734" y="782049"/>
                  <a:pt x="5678134" y="782049"/>
                </a:cubicBezTo>
                <a:cubicBezTo>
                  <a:pt x="5677303" y="782049"/>
                  <a:pt x="5674218" y="783817"/>
                  <a:pt x="5671328" y="785979"/>
                </a:cubicBezTo>
                <a:cubicBezTo>
                  <a:pt x="5668414" y="788139"/>
                  <a:pt x="5638175" y="799910"/>
                  <a:pt x="5604140" y="812132"/>
                </a:cubicBezTo>
                <a:cubicBezTo>
                  <a:pt x="5480120" y="856655"/>
                  <a:pt x="5297850" y="925008"/>
                  <a:pt x="5219250" y="956453"/>
                </a:cubicBezTo>
                <a:cubicBezTo>
                  <a:pt x="5153654" y="982697"/>
                  <a:pt x="5116386" y="988890"/>
                  <a:pt x="5073341" y="980689"/>
                </a:cubicBezTo>
                <a:lnTo>
                  <a:pt x="5073390" y="980701"/>
                </a:lnTo>
                <a:cubicBezTo>
                  <a:pt x="5040702" y="974474"/>
                  <a:pt x="5038939" y="973454"/>
                  <a:pt x="4898318" y="879895"/>
                </a:cubicBezTo>
                <a:cubicBezTo>
                  <a:pt x="4702188" y="749304"/>
                  <a:pt x="4594207" y="672904"/>
                  <a:pt x="4592003" y="662797"/>
                </a:cubicBezTo>
                <a:cubicBezTo>
                  <a:pt x="4591881" y="662259"/>
                  <a:pt x="4590902" y="659305"/>
                  <a:pt x="4589824" y="656234"/>
                </a:cubicBezTo>
                <a:cubicBezTo>
                  <a:pt x="4585172" y="643048"/>
                  <a:pt x="4594500" y="626781"/>
                  <a:pt x="4613110" y="615632"/>
                </a:cubicBezTo>
                <a:cubicBezTo>
                  <a:pt x="4628389" y="606469"/>
                  <a:pt x="4861712" y="534767"/>
                  <a:pt x="5047631" y="482090"/>
                </a:cubicBezTo>
                <a:lnTo>
                  <a:pt x="5130882" y="458202"/>
                </a:lnTo>
                <a:cubicBezTo>
                  <a:pt x="5143480" y="454247"/>
                  <a:pt x="5156640" y="452160"/>
                  <a:pt x="5170313" y="451932"/>
                </a:cubicBezTo>
                <a:close/>
                <a:moveTo>
                  <a:pt x="982433" y="449374"/>
                </a:moveTo>
                <a:cubicBezTo>
                  <a:pt x="1007558" y="449497"/>
                  <a:pt x="1038178" y="455225"/>
                  <a:pt x="1055460" y="463039"/>
                </a:cubicBezTo>
                <a:cubicBezTo>
                  <a:pt x="1067508" y="468486"/>
                  <a:pt x="1173289" y="549575"/>
                  <a:pt x="1551758" y="843494"/>
                </a:cubicBezTo>
                <a:cubicBezTo>
                  <a:pt x="1565548" y="854203"/>
                  <a:pt x="1577527" y="864787"/>
                  <a:pt x="1578378" y="867012"/>
                </a:cubicBezTo>
                <a:cubicBezTo>
                  <a:pt x="1579231" y="869237"/>
                  <a:pt x="1581121" y="872247"/>
                  <a:pt x="1582583" y="873700"/>
                </a:cubicBezTo>
                <a:cubicBezTo>
                  <a:pt x="1588237" y="879328"/>
                  <a:pt x="1589614" y="911147"/>
                  <a:pt x="1584527" y="918594"/>
                </a:cubicBezTo>
                <a:cubicBezTo>
                  <a:pt x="1582827" y="921082"/>
                  <a:pt x="1580986" y="924979"/>
                  <a:pt x="1580437" y="927250"/>
                </a:cubicBezTo>
                <a:cubicBezTo>
                  <a:pt x="1575847" y="946288"/>
                  <a:pt x="1545197" y="969423"/>
                  <a:pt x="1472816" y="1008487"/>
                </a:cubicBezTo>
                <a:cubicBezTo>
                  <a:pt x="1173603" y="1169972"/>
                  <a:pt x="935798" y="1313754"/>
                  <a:pt x="639082" y="1512573"/>
                </a:cubicBezTo>
                <a:cubicBezTo>
                  <a:pt x="616862" y="1527464"/>
                  <a:pt x="595926" y="1540787"/>
                  <a:pt x="592560" y="1542183"/>
                </a:cubicBezTo>
                <a:cubicBezTo>
                  <a:pt x="589193" y="1543579"/>
                  <a:pt x="582030" y="1546826"/>
                  <a:pt x="576643" y="1549397"/>
                </a:cubicBezTo>
                <a:cubicBezTo>
                  <a:pt x="567748" y="1553643"/>
                  <a:pt x="539208" y="1564823"/>
                  <a:pt x="536243" y="1565222"/>
                </a:cubicBezTo>
                <a:cubicBezTo>
                  <a:pt x="535569" y="1565314"/>
                  <a:pt x="531713" y="1566491"/>
                  <a:pt x="527672" y="1567842"/>
                </a:cubicBezTo>
                <a:cubicBezTo>
                  <a:pt x="523633" y="1569191"/>
                  <a:pt x="518595" y="1570575"/>
                  <a:pt x="516480" y="1570919"/>
                </a:cubicBezTo>
                <a:cubicBezTo>
                  <a:pt x="514364" y="1571263"/>
                  <a:pt x="506652" y="1573042"/>
                  <a:pt x="499340" y="1574874"/>
                </a:cubicBezTo>
                <a:cubicBezTo>
                  <a:pt x="484181" y="1578672"/>
                  <a:pt x="432049" y="1580764"/>
                  <a:pt x="429654" y="1577669"/>
                </a:cubicBezTo>
                <a:cubicBezTo>
                  <a:pt x="429661" y="1577667"/>
                  <a:pt x="429667" y="1577664"/>
                  <a:pt x="429674" y="1577662"/>
                </a:cubicBezTo>
                <a:cubicBezTo>
                  <a:pt x="428856" y="1576606"/>
                  <a:pt x="427113" y="1576272"/>
                  <a:pt x="425800" y="1576919"/>
                </a:cubicBezTo>
                <a:cubicBezTo>
                  <a:pt x="424488" y="1577568"/>
                  <a:pt x="420746" y="1576702"/>
                  <a:pt x="417485" y="1574995"/>
                </a:cubicBezTo>
                <a:cubicBezTo>
                  <a:pt x="414226" y="1573290"/>
                  <a:pt x="409277" y="1571894"/>
                  <a:pt x="406491" y="1571894"/>
                </a:cubicBezTo>
                <a:cubicBezTo>
                  <a:pt x="403487" y="1571894"/>
                  <a:pt x="392728" y="1565287"/>
                  <a:pt x="380081" y="1555672"/>
                </a:cubicBezTo>
                <a:cubicBezTo>
                  <a:pt x="349743" y="1532623"/>
                  <a:pt x="189760" y="1414211"/>
                  <a:pt x="91789" y="1342288"/>
                </a:cubicBezTo>
                <a:lnTo>
                  <a:pt x="35800" y="1301156"/>
                </a:lnTo>
                <a:cubicBezTo>
                  <a:pt x="21201" y="1290423"/>
                  <a:pt x="7176" y="1280472"/>
                  <a:pt x="4637" y="1279065"/>
                </a:cubicBezTo>
                <a:cubicBezTo>
                  <a:pt x="173" y="1276563"/>
                  <a:pt x="20" y="1271128"/>
                  <a:pt x="112" y="1117742"/>
                </a:cubicBezTo>
                <a:cubicBezTo>
                  <a:pt x="144" y="1064834"/>
                  <a:pt x="175" y="1011926"/>
                  <a:pt x="207" y="959018"/>
                </a:cubicBezTo>
                <a:lnTo>
                  <a:pt x="35809" y="936536"/>
                </a:lnTo>
                <a:cubicBezTo>
                  <a:pt x="132802" y="875287"/>
                  <a:pt x="221272" y="821115"/>
                  <a:pt x="295062" y="777813"/>
                </a:cubicBezTo>
                <a:lnTo>
                  <a:pt x="363622" y="737578"/>
                </a:lnTo>
                <a:cubicBezTo>
                  <a:pt x="403208" y="714355"/>
                  <a:pt x="534210" y="641670"/>
                  <a:pt x="598575" y="607217"/>
                </a:cubicBezTo>
                <a:cubicBezTo>
                  <a:pt x="711037" y="547018"/>
                  <a:pt x="860008" y="471254"/>
                  <a:pt x="865885" y="471269"/>
                </a:cubicBezTo>
                <a:cubicBezTo>
                  <a:pt x="867056" y="471273"/>
                  <a:pt x="872971" y="469387"/>
                  <a:pt x="879031" y="467078"/>
                </a:cubicBezTo>
                <a:cubicBezTo>
                  <a:pt x="912995" y="454134"/>
                  <a:pt x="941954" y="449176"/>
                  <a:pt x="982433" y="449374"/>
                </a:cubicBezTo>
                <a:close/>
                <a:moveTo>
                  <a:pt x="8096185" y="444932"/>
                </a:moveTo>
                <a:lnTo>
                  <a:pt x="8130464" y="445014"/>
                </a:lnTo>
                <a:lnTo>
                  <a:pt x="8195351" y="460887"/>
                </a:lnTo>
                <a:cubicBezTo>
                  <a:pt x="8296306" y="485586"/>
                  <a:pt x="8433424" y="514578"/>
                  <a:pt x="8517336" y="528966"/>
                </a:cubicBezTo>
                <a:cubicBezTo>
                  <a:pt x="8570812" y="538141"/>
                  <a:pt x="8575073" y="552813"/>
                  <a:pt x="8530803" y="575539"/>
                </a:cubicBezTo>
                <a:cubicBezTo>
                  <a:pt x="8195375" y="747746"/>
                  <a:pt x="8213495" y="738948"/>
                  <a:pt x="8186463" y="742755"/>
                </a:cubicBezTo>
                <a:cubicBezTo>
                  <a:pt x="8165184" y="745750"/>
                  <a:pt x="8144397" y="746541"/>
                  <a:pt x="8129240" y="744935"/>
                </a:cubicBezTo>
                <a:cubicBezTo>
                  <a:pt x="8129232" y="744936"/>
                  <a:pt x="8129223" y="744936"/>
                  <a:pt x="8129215" y="744937"/>
                </a:cubicBezTo>
                <a:cubicBezTo>
                  <a:pt x="8085165" y="740270"/>
                  <a:pt x="7725791" y="638899"/>
                  <a:pt x="7701086" y="624173"/>
                </a:cubicBezTo>
                <a:cubicBezTo>
                  <a:pt x="7685536" y="614894"/>
                  <a:pt x="7684215" y="601454"/>
                  <a:pt x="7698050" y="592938"/>
                </a:cubicBezTo>
                <a:cubicBezTo>
                  <a:pt x="7705027" y="588637"/>
                  <a:pt x="8041998" y="450201"/>
                  <a:pt x="8052110" y="447485"/>
                </a:cubicBezTo>
                <a:cubicBezTo>
                  <a:pt x="8058526" y="445753"/>
                  <a:pt x="8073657" y="444879"/>
                  <a:pt x="8096185" y="444932"/>
                </a:cubicBezTo>
                <a:close/>
                <a:moveTo>
                  <a:pt x="7011812" y="423882"/>
                </a:moveTo>
                <a:cubicBezTo>
                  <a:pt x="7042900" y="425156"/>
                  <a:pt x="7072662" y="436661"/>
                  <a:pt x="7125429" y="459395"/>
                </a:cubicBezTo>
                <a:cubicBezTo>
                  <a:pt x="7191687" y="487939"/>
                  <a:pt x="7346338" y="549882"/>
                  <a:pt x="7410563" y="573596"/>
                </a:cubicBezTo>
                <a:cubicBezTo>
                  <a:pt x="7515925" y="612502"/>
                  <a:pt x="7516953" y="611205"/>
                  <a:pt x="7317518" y="690710"/>
                </a:cubicBezTo>
                <a:lnTo>
                  <a:pt x="7176727" y="747795"/>
                </a:lnTo>
                <a:cubicBezTo>
                  <a:pt x="7070116" y="791508"/>
                  <a:pt x="7052829" y="795408"/>
                  <a:pt x="7004103" y="786741"/>
                </a:cubicBezTo>
                <a:lnTo>
                  <a:pt x="7004103" y="786753"/>
                </a:lnTo>
                <a:cubicBezTo>
                  <a:pt x="6970852" y="780837"/>
                  <a:pt x="6603763" y="613299"/>
                  <a:pt x="6572471" y="589752"/>
                </a:cubicBezTo>
                <a:cubicBezTo>
                  <a:pt x="6556164" y="577484"/>
                  <a:pt x="6556997" y="561217"/>
                  <a:pt x="6574454" y="551304"/>
                </a:cubicBezTo>
                <a:cubicBezTo>
                  <a:pt x="6580086" y="548099"/>
                  <a:pt x="6683219" y="514521"/>
                  <a:pt x="6788629" y="481576"/>
                </a:cubicBezTo>
                <a:lnTo>
                  <a:pt x="6890244" y="449763"/>
                </a:lnTo>
                <a:cubicBezTo>
                  <a:pt x="6948312" y="431568"/>
                  <a:pt x="6980725" y="422609"/>
                  <a:pt x="7011812" y="423882"/>
                </a:cubicBezTo>
                <a:close/>
                <a:moveTo>
                  <a:pt x="5240872" y="346758"/>
                </a:moveTo>
                <a:lnTo>
                  <a:pt x="5241008" y="346771"/>
                </a:lnTo>
                <a:cubicBezTo>
                  <a:pt x="5241011" y="346772"/>
                  <a:pt x="5241015" y="346773"/>
                  <a:pt x="5241018" y="346774"/>
                </a:cubicBezTo>
                <a:lnTo>
                  <a:pt x="5240872" y="346758"/>
                </a:lnTo>
                <a:close/>
                <a:moveTo>
                  <a:pt x="11916406" y="334914"/>
                </a:moveTo>
                <a:lnTo>
                  <a:pt x="11916450" y="334958"/>
                </a:lnTo>
                <a:lnTo>
                  <a:pt x="11916253" y="334936"/>
                </a:lnTo>
                <a:lnTo>
                  <a:pt x="11916406" y="334914"/>
                </a:lnTo>
                <a:close/>
                <a:moveTo>
                  <a:pt x="11204711" y="320884"/>
                </a:moveTo>
                <a:cubicBezTo>
                  <a:pt x="11217214" y="320656"/>
                  <a:pt x="11219601" y="326028"/>
                  <a:pt x="11214154" y="336958"/>
                </a:cubicBezTo>
                <a:cubicBezTo>
                  <a:pt x="11209918" y="345481"/>
                  <a:pt x="11123876" y="445837"/>
                  <a:pt x="10972065" y="619371"/>
                </a:cubicBezTo>
                <a:cubicBezTo>
                  <a:pt x="10883623" y="720437"/>
                  <a:pt x="10869347" y="726972"/>
                  <a:pt x="10621260" y="780030"/>
                </a:cubicBezTo>
                <a:cubicBezTo>
                  <a:pt x="10434826" y="819899"/>
                  <a:pt x="10305494" y="841011"/>
                  <a:pt x="10288844" y="834290"/>
                </a:cubicBezTo>
                <a:lnTo>
                  <a:pt x="10288844" y="834282"/>
                </a:lnTo>
                <a:cubicBezTo>
                  <a:pt x="10268398" y="826028"/>
                  <a:pt x="10271165" y="822515"/>
                  <a:pt x="10383824" y="713055"/>
                </a:cubicBezTo>
                <a:lnTo>
                  <a:pt x="10532059" y="568552"/>
                </a:lnTo>
                <a:cubicBezTo>
                  <a:pt x="10609850" y="492260"/>
                  <a:pt x="10634408" y="478041"/>
                  <a:pt x="10728311" y="454895"/>
                </a:cubicBezTo>
                <a:cubicBezTo>
                  <a:pt x="10860729" y="422264"/>
                  <a:pt x="11004263" y="381107"/>
                  <a:pt x="11134576" y="338412"/>
                </a:cubicBezTo>
                <a:cubicBezTo>
                  <a:pt x="11169590" y="326942"/>
                  <a:pt x="11192209" y="321113"/>
                  <a:pt x="11204711" y="320884"/>
                </a:cubicBezTo>
                <a:close/>
                <a:moveTo>
                  <a:pt x="9145092" y="320385"/>
                </a:moveTo>
                <a:cubicBezTo>
                  <a:pt x="9158615" y="319528"/>
                  <a:pt x="9173238" y="319836"/>
                  <a:pt x="9190665" y="320829"/>
                </a:cubicBezTo>
                <a:cubicBezTo>
                  <a:pt x="9263509" y="324982"/>
                  <a:pt x="9351609" y="326890"/>
                  <a:pt x="9467181" y="326817"/>
                </a:cubicBezTo>
                <a:cubicBezTo>
                  <a:pt x="9649036" y="326704"/>
                  <a:pt x="9645975" y="320401"/>
                  <a:pt x="9508097" y="411285"/>
                </a:cubicBezTo>
                <a:cubicBezTo>
                  <a:pt x="9248647" y="582288"/>
                  <a:pt x="9271713" y="572663"/>
                  <a:pt x="9140470" y="564820"/>
                </a:cubicBezTo>
                <a:cubicBezTo>
                  <a:pt x="8923406" y="551847"/>
                  <a:pt x="8769489" y="533334"/>
                  <a:pt x="8762094" y="519309"/>
                </a:cubicBezTo>
                <a:cubicBezTo>
                  <a:pt x="8756364" y="508420"/>
                  <a:pt x="8760087" y="505829"/>
                  <a:pt x="8854575" y="455024"/>
                </a:cubicBezTo>
                <a:lnTo>
                  <a:pt x="9007023" y="372515"/>
                </a:lnTo>
                <a:cubicBezTo>
                  <a:pt x="9073851" y="336010"/>
                  <a:pt x="9104524" y="322955"/>
                  <a:pt x="9145092" y="320385"/>
                </a:cubicBezTo>
                <a:close/>
                <a:moveTo>
                  <a:pt x="12147373" y="285712"/>
                </a:moveTo>
                <a:lnTo>
                  <a:pt x="12147373" y="478945"/>
                </a:lnTo>
                <a:lnTo>
                  <a:pt x="12147373" y="672177"/>
                </a:lnTo>
                <a:lnTo>
                  <a:pt x="12138263" y="678562"/>
                </a:lnTo>
                <a:cubicBezTo>
                  <a:pt x="12099504" y="705730"/>
                  <a:pt x="11797547" y="834194"/>
                  <a:pt x="11601393" y="906960"/>
                </a:cubicBezTo>
                <a:cubicBezTo>
                  <a:pt x="11527056" y="934536"/>
                  <a:pt x="11515939" y="936927"/>
                  <a:pt x="11504529" y="927811"/>
                </a:cubicBezTo>
                <a:cubicBezTo>
                  <a:pt x="11491747" y="917610"/>
                  <a:pt x="11491821" y="917513"/>
                  <a:pt x="11590988" y="775766"/>
                </a:cubicBezTo>
                <a:lnTo>
                  <a:pt x="11737313" y="566038"/>
                </a:lnTo>
                <a:cubicBezTo>
                  <a:pt x="11796960" y="480163"/>
                  <a:pt x="11798919" y="477789"/>
                  <a:pt x="11832586" y="450027"/>
                </a:cubicBezTo>
                <a:cubicBezTo>
                  <a:pt x="11866940" y="421717"/>
                  <a:pt x="11888756" y="408660"/>
                  <a:pt x="11944167" y="383238"/>
                </a:cubicBezTo>
                <a:cubicBezTo>
                  <a:pt x="11992599" y="361014"/>
                  <a:pt x="12072986" y="322706"/>
                  <a:pt x="12113705" y="302459"/>
                </a:cubicBezTo>
                <a:lnTo>
                  <a:pt x="12147373" y="285712"/>
                </a:lnTo>
                <a:close/>
                <a:moveTo>
                  <a:pt x="5832399" y="281353"/>
                </a:moveTo>
                <a:cubicBezTo>
                  <a:pt x="5881829" y="276326"/>
                  <a:pt x="5913705" y="290227"/>
                  <a:pt x="5989200" y="335363"/>
                </a:cubicBezTo>
                <a:cubicBezTo>
                  <a:pt x="6093901" y="397958"/>
                  <a:pt x="6210598" y="464705"/>
                  <a:pt x="6294633" y="510073"/>
                </a:cubicBezTo>
                <a:cubicBezTo>
                  <a:pt x="6365151" y="548148"/>
                  <a:pt x="6358638" y="558488"/>
                  <a:pt x="6240177" y="596328"/>
                </a:cubicBezTo>
                <a:lnTo>
                  <a:pt x="5949681" y="691810"/>
                </a:lnTo>
                <a:cubicBezTo>
                  <a:pt x="5864788" y="720394"/>
                  <a:pt x="5848873" y="723170"/>
                  <a:pt x="5808007" y="716531"/>
                </a:cubicBezTo>
                <a:cubicBezTo>
                  <a:pt x="5807999" y="716532"/>
                  <a:pt x="5807990" y="716532"/>
                  <a:pt x="5807982" y="716533"/>
                </a:cubicBezTo>
                <a:cubicBezTo>
                  <a:pt x="5772086" y="710699"/>
                  <a:pt x="5757052" y="703106"/>
                  <a:pt x="5647601" y="635488"/>
                </a:cubicBezTo>
                <a:cubicBezTo>
                  <a:pt x="5424096" y="497415"/>
                  <a:pt x="5351400" y="449507"/>
                  <a:pt x="5344054" y="435457"/>
                </a:cubicBezTo>
                <a:cubicBezTo>
                  <a:pt x="5336831" y="421651"/>
                  <a:pt x="5346282" y="398869"/>
                  <a:pt x="5359234" y="398869"/>
                </a:cubicBezTo>
                <a:cubicBezTo>
                  <a:pt x="5360949" y="398869"/>
                  <a:pt x="5362344" y="398136"/>
                  <a:pt x="5362344" y="397243"/>
                </a:cubicBezTo>
                <a:cubicBezTo>
                  <a:pt x="5362344" y="396348"/>
                  <a:pt x="5365944" y="394707"/>
                  <a:pt x="5370302" y="393599"/>
                </a:cubicBezTo>
                <a:lnTo>
                  <a:pt x="5473754" y="367031"/>
                </a:lnTo>
                <a:lnTo>
                  <a:pt x="5774852" y="292232"/>
                </a:lnTo>
                <a:cubicBezTo>
                  <a:pt x="5797496" y="286807"/>
                  <a:pt x="5815923" y="283028"/>
                  <a:pt x="5832399" y="281353"/>
                </a:cubicBezTo>
                <a:close/>
                <a:moveTo>
                  <a:pt x="10226891" y="268166"/>
                </a:moveTo>
                <a:cubicBezTo>
                  <a:pt x="10252414" y="268133"/>
                  <a:pt x="10246900" y="279600"/>
                  <a:pt x="10213551" y="307612"/>
                </a:cubicBezTo>
                <a:cubicBezTo>
                  <a:pt x="9918157" y="555716"/>
                  <a:pt x="9918671" y="555423"/>
                  <a:pt x="9752610" y="565022"/>
                </a:cubicBezTo>
                <a:cubicBezTo>
                  <a:pt x="9643526" y="571320"/>
                  <a:pt x="9419336" y="576857"/>
                  <a:pt x="9403690" y="573635"/>
                </a:cubicBezTo>
                <a:lnTo>
                  <a:pt x="9403690" y="573631"/>
                </a:lnTo>
                <a:cubicBezTo>
                  <a:pt x="9359347" y="564505"/>
                  <a:pt x="9362015" y="560079"/>
                  <a:pt x="9445315" y="504433"/>
                </a:cubicBezTo>
                <a:lnTo>
                  <a:pt x="9646685" y="368403"/>
                </a:lnTo>
                <a:cubicBezTo>
                  <a:pt x="9704642" y="328841"/>
                  <a:pt x="9731895" y="320081"/>
                  <a:pt x="9816272" y="313883"/>
                </a:cubicBezTo>
                <a:cubicBezTo>
                  <a:pt x="9932677" y="305334"/>
                  <a:pt x="10080911" y="288698"/>
                  <a:pt x="10190902" y="271844"/>
                </a:cubicBezTo>
                <a:cubicBezTo>
                  <a:pt x="10206426" y="269465"/>
                  <a:pt x="10218383" y="268176"/>
                  <a:pt x="10226891" y="268166"/>
                </a:cubicBezTo>
                <a:close/>
                <a:moveTo>
                  <a:pt x="7501319" y="266140"/>
                </a:moveTo>
                <a:cubicBezTo>
                  <a:pt x="7507787" y="265865"/>
                  <a:pt x="7514187" y="266216"/>
                  <a:pt x="7523198" y="266573"/>
                </a:cubicBezTo>
                <a:cubicBezTo>
                  <a:pt x="7555935" y="267871"/>
                  <a:pt x="7566169" y="270345"/>
                  <a:pt x="7623588" y="290838"/>
                </a:cubicBezTo>
                <a:cubicBezTo>
                  <a:pt x="7712716" y="322651"/>
                  <a:pt x="7818199" y="357014"/>
                  <a:pt x="7919741" y="387302"/>
                </a:cubicBezTo>
                <a:cubicBezTo>
                  <a:pt x="8011366" y="414636"/>
                  <a:pt x="8015259" y="411143"/>
                  <a:pt x="7795623" y="498829"/>
                </a:cubicBezTo>
                <a:cubicBezTo>
                  <a:pt x="7600938" y="576548"/>
                  <a:pt x="7600743" y="576612"/>
                  <a:pt x="7552580" y="571514"/>
                </a:cubicBezTo>
                <a:cubicBezTo>
                  <a:pt x="7523809" y="568468"/>
                  <a:pt x="7379712" y="515602"/>
                  <a:pt x="7219649" y="449366"/>
                </a:cubicBezTo>
                <a:cubicBezTo>
                  <a:pt x="7076873" y="390281"/>
                  <a:pt x="7076678" y="391708"/>
                  <a:pt x="7233386" y="343783"/>
                </a:cubicBezTo>
                <a:lnTo>
                  <a:pt x="7368938" y="302201"/>
                </a:lnTo>
                <a:cubicBezTo>
                  <a:pt x="7461897" y="273418"/>
                  <a:pt x="7481915" y="266965"/>
                  <a:pt x="7501319" y="266140"/>
                </a:cubicBezTo>
                <a:close/>
                <a:moveTo>
                  <a:pt x="8576794" y="252005"/>
                </a:moveTo>
                <a:cubicBezTo>
                  <a:pt x="8593511" y="253461"/>
                  <a:pt x="8612842" y="256575"/>
                  <a:pt x="8638221" y="260791"/>
                </a:cubicBezTo>
                <a:cubicBezTo>
                  <a:pt x="8735062" y="276878"/>
                  <a:pt x="8819121" y="288285"/>
                  <a:pt x="8927445" y="300038"/>
                </a:cubicBezTo>
                <a:cubicBezTo>
                  <a:pt x="9043947" y="312681"/>
                  <a:pt x="9055578" y="301458"/>
                  <a:pt x="8771423" y="450535"/>
                </a:cubicBezTo>
                <a:cubicBezTo>
                  <a:pt x="8662928" y="507442"/>
                  <a:pt x="8643510" y="511811"/>
                  <a:pt x="8561386" y="497792"/>
                </a:cubicBezTo>
                <a:cubicBezTo>
                  <a:pt x="8383081" y="467358"/>
                  <a:pt x="8192682" y="424773"/>
                  <a:pt x="8179657" y="412417"/>
                </a:cubicBezTo>
                <a:cubicBezTo>
                  <a:pt x="8166237" y="399677"/>
                  <a:pt x="8170498" y="396664"/>
                  <a:pt x="8247677" y="364441"/>
                </a:cubicBezTo>
                <a:lnTo>
                  <a:pt x="8404213" y="298643"/>
                </a:lnTo>
                <a:cubicBezTo>
                  <a:pt x="8500019" y="258182"/>
                  <a:pt x="8526643" y="247635"/>
                  <a:pt x="8576794" y="252005"/>
                </a:cubicBezTo>
                <a:close/>
                <a:moveTo>
                  <a:pt x="3745879" y="223163"/>
                </a:moveTo>
                <a:lnTo>
                  <a:pt x="3774870" y="223709"/>
                </a:lnTo>
                <a:cubicBezTo>
                  <a:pt x="3837798" y="224896"/>
                  <a:pt x="3859761" y="234000"/>
                  <a:pt x="3928762" y="287529"/>
                </a:cubicBezTo>
                <a:cubicBezTo>
                  <a:pt x="4029962" y="366038"/>
                  <a:pt x="4166223" y="468943"/>
                  <a:pt x="4269112" y="544547"/>
                </a:cubicBezTo>
                <a:cubicBezTo>
                  <a:pt x="4286620" y="557411"/>
                  <a:pt x="4301286" y="569049"/>
                  <a:pt x="4301727" y="570411"/>
                </a:cubicBezTo>
                <a:cubicBezTo>
                  <a:pt x="4302168" y="571772"/>
                  <a:pt x="4303440" y="572886"/>
                  <a:pt x="4304543" y="572886"/>
                </a:cubicBezTo>
                <a:cubicBezTo>
                  <a:pt x="4314655" y="572886"/>
                  <a:pt x="4319968" y="603368"/>
                  <a:pt x="4312035" y="615790"/>
                </a:cubicBezTo>
                <a:cubicBezTo>
                  <a:pt x="4306501" y="624421"/>
                  <a:pt x="4290855" y="637400"/>
                  <a:pt x="4285933" y="637400"/>
                </a:cubicBezTo>
                <a:cubicBezTo>
                  <a:pt x="4284317" y="637400"/>
                  <a:pt x="4282628" y="638117"/>
                  <a:pt x="4282164" y="638993"/>
                </a:cubicBezTo>
                <a:cubicBezTo>
                  <a:pt x="4281722" y="639871"/>
                  <a:pt x="4257113" y="648805"/>
                  <a:pt x="4227486" y="658850"/>
                </a:cubicBezTo>
                <a:cubicBezTo>
                  <a:pt x="4068305" y="712811"/>
                  <a:pt x="3886525" y="779080"/>
                  <a:pt x="3724185" y="842321"/>
                </a:cubicBezTo>
                <a:cubicBezTo>
                  <a:pt x="3652883" y="870091"/>
                  <a:pt x="3615959" y="877008"/>
                  <a:pt x="3572496" y="870717"/>
                </a:cubicBezTo>
                <a:lnTo>
                  <a:pt x="3572399" y="870707"/>
                </a:lnTo>
                <a:cubicBezTo>
                  <a:pt x="3543212" y="866480"/>
                  <a:pt x="3522743" y="858309"/>
                  <a:pt x="3502174" y="842661"/>
                </a:cubicBezTo>
                <a:lnTo>
                  <a:pt x="3436553" y="792810"/>
                </a:lnTo>
                <a:cubicBezTo>
                  <a:pt x="3202961" y="615338"/>
                  <a:pt x="3059720" y="502635"/>
                  <a:pt x="3052864" y="490768"/>
                </a:cubicBezTo>
                <a:cubicBezTo>
                  <a:pt x="3039764" y="468122"/>
                  <a:pt x="3049631" y="445179"/>
                  <a:pt x="3081243" y="424771"/>
                </a:cubicBezTo>
                <a:cubicBezTo>
                  <a:pt x="3100953" y="412060"/>
                  <a:pt x="3477298" y="296465"/>
                  <a:pt x="3672031" y="243315"/>
                </a:cubicBezTo>
                <a:lnTo>
                  <a:pt x="3745879" y="223163"/>
                </a:lnTo>
                <a:close/>
                <a:moveTo>
                  <a:pt x="6442061" y="149528"/>
                </a:moveTo>
                <a:cubicBezTo>
                  <a:pt x="6499461" y="149011"/>
                  <a:pt x="6527699" y="170050"/>
                  <a:pt x="6606897" y="211922"/>
                </a:cubicBezTo>
                <a:cubicBezTo>
                  <a:pt x="6690467" y="256097"/>
                  <a:pt x="6755721" y="289050"/>
                  <a:pt x="6847444" y="333361"/>
                </a:cubicBezTo>
                <a:cubicBezTo>
                  <a:pt x="6905646" y="361493"/>
                  <a:pt x="6915097" y="369264"/>
                  <a:pt x="6907043" y="382405"/>
                </a:cubicBezTo>
                <a:cubicBezTo>
                  <a:pt x="6901385" y="391597"/>
                  <a:pt x="6894677" y="393994"/>
                  <a:pt x="6762969" y="433797"/>
                </a:cubicBezTo>
                <a:lnTo>
                  <a:pt x="6569533" y="492776"/>
                </a:lnTo>
                <a:lnTo>
                  <a:pt x="6504646" y="512908"/>
                </a:lnTo>
                <a:lnTo>
                  <a:pt x="6476487" y="513495"/>
                </a:lnTo>
                <a:cubicBezTo>
                  <a:pt x="6458907" y="513860"/>
                  <a:pt x="6442770" y="513080"/>
                  <a:pt x="6433588" y="511420"/>
                </a:cubicBezTo>
                <a:lnTo>
                  <a:pt x="6433588" y="511418"/>
                </a:lnTo>
                <a:cubicBezTo>
                  <a:pt x="6403740" y="506033"/>
                  <a:pt x="6345197" y="475815"/>
                  <a:pt x="6166745" y="373682"/>
                </a:cubicBezTo>
                <a:cubicBezTo>
                  <a:pt x="5945713" y="247178"/>
                  <a:pt x="5947476" y="251520"/>
                  <a:pt x="6102250" y="216472"/>
                </a:cubicBezTo>
                <a:cubicBezTo>
                  <a:pt x="6298098" y="172119"/>
                  <a:pt x="6384660" y="150045"/>
                  <a:pt x="6442061" y="149528"/>
                </a:cubicBezTo>
                <a:close/>
                <a:moveTo>
                  <a:pt x="10903177" y="120039"/>
                </a:moveTo>
                <a:cubicBezTo>
                  <a:pt x="10911787" y="122818"/>
                  <a:pt x="10906186" y="132955"/>
                  <a:pt x="10888863" y="151251"/>
                </a:cubicBezTo>
                <a:cubicBezTo>
                  <a:pt x="10867830" y="173446"/>
                  <a:pt x="10688938" y="350285"/>
                  <a:pt x="10641093" y="396207"/>
                </a:cubicBezTo>
                <a:cubicBezTo>
                  <a:pt x="10597852" y="437685"/>
                  <a:pt x="10557843" y="455708"/>
                  <a:pt x="10470087" y="473238"/>
                </a:cubicBezTo>
                <a:cubicBezTo>
                  <a:pt x="10268962" y="513414"/>
                  <a:pt x="10047171" y="544352"/>
                  <a:pt x="10029811" y="534647"/>
                </a:cubicBezTo>
                <a:cubicBezTo>
                  <a:pt x="10029803" y="534646"/>
                  <a:pt x="10029794" y="534644"/>
                  <a:pt x="10029786" y="534643"/>
                </a:cubicBezTo>
                <a:cubicBezTo>
                  <a:pt x="10015168" y="526464"/>
                  <a:pt x="10018695" y="522806"/>
                  <a:pt x="10129663" y="431742"/>
                </a:cubicBezTo>
                <a:lnTo>
                  <a:pt x="10257723" y="325574"/>
                </a:lnTo>
                <a:cubicBezTo>
                  <a:pt x="10343618" y="253520"/>
                  <a:pt x="10363769" y="243094"/>
                  <a:pt x="10450401" y="225834"/>
                </a:cubicBezTo>
                <a:cubicBezTo>
                  <a:pt x="10563205" y="203356"/>
                  <a:pt x="10703948" y="169133"/>
                  <a:pt x="10832228" y="132980"/>
                </a:cubicBezTo>
                <a:cubicBezTo>
                  <a:pt x="10871747" y="121842"/>
                  <a:pt x="10894567" y="117261"/>
                  <a:pt x="10903177" y="120039"/>
                </a:cubicBezTo>
                <a:close/>
                <a:moveTo>
                  <a:pt x="7981316" y="119873"/>
                </a:moveTo>
                <a:cubicBezTo>
                  <a:pt x="8011415" y="117800"/>
                  <a:pt x="8036109" y="124715"/>
                  <a:pt x="8085436" y="138548"/>
                </a:cubicBezTo>
                <a:cubicBezTo>
                  <a:pt x="8172727" y="163032"/>
                  <a:pt x="8295521" y="193461"/>
                  <a:pt x="8387049" y="213295"/>
                </a:cubicBezTo>
                <a:cubicBezTo>
                  <a:pt x="8428649" y="222309"/>
                  <a:pt x="8440231" y="230272"/>
                  <a:pt x="8428526" y="241822"/>
                </a:cubicBezTo>
                <a:cubicBezTo>
                  <a:pt x="8426177" y="244156"/>
                  <a:pt x="8353627" y="274737"/>
                  <a:pt x="8267339" y="309784"/>
                </a:cubicBezTo>
                <a:cubicBezTo>
                  <a:pt x="8085998" y="383439"/>
                  <a:pt x="8082913" y="384321"/>
                  <a:pt x="8030661" y="377295"/>
                </a:cubicBezTo>
                <a:lnTo>
                  <a:pt x="8030661" y="377296"/>
                </a:lnTo>
                <a:cubicBezTo>
                  <a:pt x="7984946" y="371152"/>
                  <a:pt x="7650155" y="264521"/>
                  <a:pt x="7627089" y="248766"/>
                </a:cubicBezTo>
                <a:cubicBezTo>
                  <a:pt x="7604710" y="233468"/>
                  <a:pt x="7613940" y="226506"/>
                  <a:pt x="7685977" y="204365"/>
                </a:cubicBezTo>
                <a:lnTo>
                  <a:pt x="7844767" y="155118"/>
                </a:lnTo>
                <a:cubicBezTo>
                  <a:pt x="7915713" y="133005"/>
                  <a:pt x="7951217" y="121945"/>
                  <a:pt x="7981316" y="119873"/>
                </a:cubicBezTo>
                <a:close/>
                <a:moveTo>
                  <a:pt x="8993116" y="63878"/>
                </a:moveTo>
                <a:cubicBezTo>
                  <a:pt x="9008508" y="64004"/>
                  <a:pt x="9025981" y="65423"/>
                  <a:pt x="9048673" y="67447"/>
                </a:cubicBezTo>
                <a:cubicBezTo>
                  <a:pt x="9130088" y="74710"/>
                  <a:pt x="9235376" y="80329"/>
                  <a:pt x="9354817" y="83784"/>
                </a:cubicBezTo>
                <a:cubicBezTo>
                  <a:pt x="9454081" y="86656"/>
                  <a:pt x="9457656" y="83582"/>
                  <a:pt x="9180675" y="232952"/>
                </a:cubicBezTo>
                <a:cubicBezTo>
                  <a:pt x="9108076" y="272106"/>
                  <a:pt x="9074285" y="281449"/>
                  <a:pt x="9023968" y="276305"/>
                </a:cubicBezTo>
                <a:lnTo>
                  <a:pt x="9023968" y="276303"/>
                </a:lnTo>
                <a:lnTo>
                  <a:pt x="8956633" y="269684"/>
                </a:lnTo>
                <a:cubicBezTo>
                  <a:pt x="8865938" y="260812"/>
                  <a:pt x="8709940" y="240393"/>
                  <a:pt x="8650759" y="229644"/>
                </a:cubicBezTo>
                <a:cubicBezTo>
                  <a:pt x="8624069" y="224798"/>
                  <a:pt x="8614275" y="216042"/>
                  <a:pt x="8624167" y="205909"/>
                </a:cubicBezTo>
                <a:cubicBezTo>
                  <a:pt x="8625416" y="204629"/>
                  <a:pt x="8650318" y="193258"/>
                  <a:pt x="8679528" y="180643"/>
                </a:cubicBezTo>
                <a:lnTo>
                  <a:pt x="8826075" y="116217"/>
                </a:lnTo>
                <a:cubicBezTo>
                  <a:pt x="8919494" y="74762"/>
                  <a:pt x="8946940" y="63501"/>
                  <a:pt x="8993116" y="63878"/>
                </a:cubicBezTo>
                <a:close/>
                <a:moveTo>
                  <a:pt x="9990537" y="54846"/>
                </a:moveTo>
                <a:cubicBezTo>
                  <a:pt x="10029362" y="54008"/>
                  <a:pt x="10014593" y="66663"/>
                  <a:pt x="9952706" y="109913"/>
                </a:cubicBezTo>
                <a:cubicBezTo>
                  <a:pt x="9703321" y="284234"/>
                  <a:pt x="9698032" y="287108"/>
                  <a:pt x="9618967" y="291265"/>
                </a:cubicBezTo>
                <a:cubicBezTo>
                  <a:pt x="9583512" y="293130"/>
                  <a:pt x="9413069" y="294995"/>
                  <a:pt x="9365542" y="294039"/>
                </a:cubicBezTo>
                <a:lnTo>
                  <a:pt x="9365542" y="294041"/>
                </a:lnTo>
                <a:cubicBezTo>
                  <a:pt x="9215641" y="291024"/>
                  <a:pt x="9189367" y="287714"/>
                  <a:pt x="9196615" y="272751"/>
                </a:cubicBezTo>
                <a:cubicBezTo>
                  <a:pt x="9199456" y="266853"/>
                  <a:pt x="9204108" y="264014"/>
                  <a:pt x="9284739" y="218943"/>
                </a:cubicBezTo>
                <a:lnTo>
                  <a:pt x="9420635" y="142064"/>
                </a:lnTo>
                <a:cubicBezTo>
                  <a:pt x="9512969" y="89073"/>
                  <a:pt x="9528762" y="84344"/>
                  <a:pt x="9623864" y="81186"/>
                </a:cubicBezTo>
                <a:cubicBezTo>
                  <a:pt x="9711964" y="78261"/>
                  <a:pt x="9842667" y="69129"/>
                  <a:pt x="9933608" y="59547"/>
                </a:cubicBezTo>
                <a:cubicBezTo>
                  <a:pt x="9958699" y="56903"/>
                  <a:pt x="9977596" y="55125"/>
                  <a:pt x="9990537" y="54846"/>
                </a:cubicBezTo>
                <a:close/>
                <a:moveTo>
                  <a:pt x="4592263" y="35176"/>
                </a:moveTo>
                <a:cubicBezTo>
                  <a:pt x="4615014" y="35826"/>
                  <a:pt x="4634339" y="40771"/>
                  <a:pt x="4658678" y="50250"/>
                </a:cubicBezTo>
                <a:cubicBezTo>
                  <a:pt x="4678585" y="57998"/>
                  <a:pt x="4680103" y="59026"/>
                  <a:pt x="4787300" y="137895"/>
                </a:cubicBezTo>
                <a:cubicBezTo>
                  <a:pt x="4871799" y="200075"/>
                  <a:pt x="4952627" y="258126"/>
                  <a:pt x="5029242" y="311686"/>
                </a:cubicBezTo>
                <a:cubicBezTo>
                  <a:pt x="5087494" y="352416"/>
                  <a:pt x="5093420" y="357895"/>
                  <a:pt x="5094814" y="372431"/>
                </a:cubicBezTo>
                <a:cubicBezTo>
                  <a:pt x="5095819" y="382782"/>
                  <a:pt x="5086147" y="398879"/>
                  <a:pt x="5078948" y="398879"/>
                </a:cubicBezTo>
                <a:cubicBezTo>
                  <a:pt x="5077209" y="398879"/>
                  <a:pt x="5075814" y="399546"/>
                  <a:pt x="5075814" y="400357"/>
                </a:cubicBezTo>
                <a:cubicBezTo>
                  <a:pt x="5075814" y="402916"/>
                  <a:pt x="5075643" y="402967"/>
                  <a:pt x="4944817" y="439013"/>
                </a:cubicBezTo>
                <a:cubicBezTo>
                  <a:pt x="4837986" y="468446"/>
                  <a:pt x="4732624" y="498958"/>
                  <a:pt x="4627728" y="530839"/>
                </a:cubicBezTo>
                <a:cubicBezTo>
                  <a:pt x="4539801" y="557561"/>
                  <a:pt x="4539139" y="557714"/>
                  <a:pt x="4506525" y="558508"/>
                </a:cubicBezTo>
                <a:cubicBezTo>
                  <a:pt x="4482895" y="559082"/>
                  <a:pt x="4473665" y="558469"/>
                  <a:pt x="4459316" y="555370"/>
                </a:cubicBezTo>
                <a:lnTo>
                  <a:pt x="4459316" y="555376"/>
                </a:lnTo>
                <a:cubicBezTo>
                  <a:pt x="4427118" y="548414"/>
                  <a:pt x="4412230" y="541261"/>
                  <a:pt x="4378513" y="516593"/>
                </a:cubicBezTo>
                <a:cubicBezTo>
                  <a:pt x="4249426" y="422128"/>
                  <a:pt x="4034050" y="259516"/>
                  <a:pt x="3996539" y="228178"/>
                </a:cubicBezTo>
                <a:cubicBezTo>
                  <a:pt x="3965320" y="202107"/>
                  <a:pt x="3965564" y="178646"/>
                  <a:pt x="3997224" y="161010"/>
                </a:cubicBezTo>
                <a:cubicBezTo>
                  <a:pt x="4012773" y="152351"/>
                  <a:pt x="4294454" y="88513"/>
                  <a:pt x="4505300" y="45863"/>
                </a:cubicBezTo>
                <a:cubicBezTo>
                  <a:pt x="4543338" y="38168"/>
                  <a:pt x="4569513" y="34525"/>
                  <a:pt x="4592263" y="35176"/>
                </a:cubicBezTo>
                <a:close/>
                <a:moveTo>
                  <a:pt x="6950039" y="34726"/>
                </a:moveTo>
                <a:lnTo>
                  <a:pt x="6972075" y="35855"/>
                </a:lnTo>
                <a:cubicBezTo>
                  <a:pt x="7011228" y="37861"/>
                  <a:pt x="7022418" y="41364"/>
                  <a:pt x="7092178" y="73507"/>
                </a:cubicBezTo>
                <a:cubicBezTo>
                  <a:pt x="7173763" y="111078"/>
                  <a:pt x="7252558" y="145573"/>
                  <a:pt x="7333238" y="179012"/>
                </a:cubicBezTo>
                <a:cubicBezTo>
                  <a:pt x="7462154" y="232448"/>
                  <a:pt x="7468154" y="225007"/>
                  <a:pt x="7242642" y="291405"/>
                </a:cubicBezTo>
                <a:cubicBezTo>
                  <a:pt x="7034318" y="352744"/>
                  <a:pt x="7044479" y="350414"/>
                  <a:pt x="7004813" y="345882"/>
                </a:cubicBezTo>
                <a:cubicBezTo>
                  <a:pt x="7004838" y="345889"/>
                  <a:pt x="7004862" y="345897"/>
                  <a:pt x="7004887" y="345904"/>
                </a:cubicBezTo>
                <a:cubicBezTo>
                  <a:pt x="6973055" y="342248"/>
                  <a:pt x="6947591" y="331711"/>
                  <a:pt x="6823938" y="271185"/>
                </a:cubicBezTo>
                <a:cubicBezTo>
                  <a:pt x="6568798" y="146156"/>
                  <a:pt x="6535252" y="122677"/>
                  <a:pt x="6592794" y="109663"/>
                </a:cubicBezTo>
                <a:cubicBezTo>
                  <a:pt x="6597936" y="108469"/>
                  <a:pt x="6680452" y="91120"/>
                  <a:pt x="6776192" y="71109"/>
                </a:cubicBezTo>
                <a:lnTo>
                  <a:pt x="6950039" y="34726"/>
                </a:lnTo>
                <a:close/>
                <a:moveTo>
                  <a:pt x="11952136" y="11344"/>
                </a:moveTo>
                <a:cubicBezTo>
                  <a:pt x="11955590" y="11869"/>
                  <a:pt x="11957530" y="13726"/>
                  <a:pt x="11959128" y="16528"/>
                </a:cubicBezTo>
                <a:cubicBezTo>
                  <a:pt x="11962408" y="22301"/>
                  <a:pt x="11981385" y="-5071"/>
                  <a:pt x="11807440" y="235542"/>
                </a:cubicBezTo>
                <a:cubicBezTo>
                  <a:pt x="11622842" y="490860"/>
                  <a:pt x="11656535" y="463803"/>
                  <a:pt x="11413956" y="551796"/>
                </a:cubicBezTo>
                <a:cubicBezTo>
                  <a:pt x="11208057" y="626491"/>
                  <a:pt x="11035458" y="679060"/>
                  <a:pt x="11021942" y="671190"/>
                </a:cubicBezTo>
                <a:lnTo>
                  <a:pt x="11021942" y="671203"/>
                </a:lnTo>
                <a:cubicBezTo>
                  <a:pt x="11008476" y="663372"/>
                  <a:pt x="11012882" y="653001"/>
                  <a:pt x="11046110" y="614251"/>
                </a:cubicBezTo>
                <a:cubicBezTo>
                  <a:pt x="11096722" y="555231"/>
                  <a:pt x="11200540" y="432941"/>
                  <a:pt x="11251274" y="372599"/>
                </a:cubicBezTo>
                <a:cubicBezTo>
                  <a:pt x="11332591" y="275877"/>
                  <a:pt x="11345103" y="267258"/>
                  <a:pt x="11484965" y="211332"/>
                </a:cubicBezTo>
                <a:cubicBezTo>
                  <a:pt x="11617872" y="158196"/>
                  <a:pt x="11729331" y="109677"/>
                  <a:pt x="11848576" y="53056"/>
                </a:cubicBezTo>
                <a:cubicBezTo>
                  <a:pt x="11917790" y="20191"/>
                  <a:pt x="11941774" y="9771"/>
                  <a:pt x="11952136" y="11344"/>
                </a:cubicBezTo>
                <a:close/>
                <a:moveTo>
                  <a:pt x="7984515" y="316"/>
                </a:moveTo>
                <a:lnTo>
                  <a:pt x="8097360" y="525"/>
                </a:lnTo>
                <a:lnTo>
                  <a:pt x="8209749" y="1034"/>
                </a:lnTo>
                <a:lnTo>
                  <a:pt x="8113520" y="30997"/>
                </a:lnTo>
                <a:cubicBezTo>
                  <a:pt x="8060484" y="47478"/>
                  <a:pt x="8012248" y="61364"/>
                  <a:pt x="8006346" y="61854"/>
                </a:cubicBezTo>
                <a:cubicBezTo>
                  <a:pt x="7984506" y="63668"/>
                  <a:pt x="7978090" y="63754"/>
                  <a:pt x="7961342" y="62457"/>
                </a:cubicBezTo>
                <a:cubicBezTo>
                  <a:pt x="7961326" y="62457"/>
                  <a:pt x="7961309" y="62456"/>
                  <a:pt x="7961293" y="62456"/>
                </a:cubicBezTo>
                <a:cubicBezTo>
                  <a:pt x="7934850" y="60415"/>
                  <a:pt x="7918443" y="55637"/>
                  <a:pt x="7810707" y="18964"/>
                </a:cubicBezTo>
                <a:lnTo>
                  <a:pt x="7758064" y="1034"/>
                </a:lnTo>
                <a:lnTo>
                  <a:pt x="7871431" y="525"/>
                </a:lnTo>
                <a:lnTo>
                  <a:pt x="7984515" y="316"/>
                </a:lnTo>
                <a:close/>
                <a:moveTo>
                  <a:pt x="713560" y="184"/>
                </a:moveTo>
                <a:lnTo>
                  <a:pt x="1220412" y="253"/>
                </a:lnTo>
                <a:lnTo>
                  <a:pt x="1722367" y="2109"/>
                </a:lnTo>
                <a:lnTo>
                  <a:pt x="1646461" y="29093"/>
                </a:lnTo>
                <a:cubicBezTo>
                  <a:pt x="1518059" y="74658"/>
                  <a:pt x="1352511" y="138358"/>
                  <a:pt x="1214290" y="195388"/>
                </a:cubicBezTo>
                <a:cubicBezTo>
                  <a:pt x="1153027" y="220655"/>
                  <a:pt x="1101803" y="230313"/>
                  <a:pt x="1053909" y="225621"/>
                </a:cubicBezTo>
                <a:lnTo>
                  <a:pt x="1053909" y="225594"/>
                </a:lnTo>
                <a:cubicBezTo>
                  <a:pt x="1041691" y="224393"/>
                  <a:pt x="1020114" y="220589"/>
                  <a:pt x="1016079" y="218921"/>
                </a:cubicBezTo>
                <a:cubicBezTo>
                  <a:pt x="1013993" y="218059"/>
                  <a:pt x="1007325" y="215477"/>
                  <a:pt x="1001266" y="213181"/>
                </a:cubicBezTo>
                <a:cubicBezTo>
                  <a:pt x="982093" y="205925"/>
                  <a:pt x="980413" y="204810"/>
                  <a:pt x="928509" y="164989"/>
                </a:cubicBezTo>
                <a:lnTo>
                  <a:pt x="825214" y="85957"/>
                </a:lnTo>
                <a:lnTo>
                  <a:pt x="743187" y="23068"/>
                </a:lnTo>
                <a:lnTo>
                  <a:pt x="713560" y="184"/>
                </a:lnTo>
                <a:close/>
                <a:moveTo>
                  <a:pt x="11713808" y="142"/>
                </a:moveTo>
                <a:lnTo>
                  <a:pt x="11866842" y="1684"/>
                </a:lnTo>
                <a:cubicBezTo>
                  <a:pt x="11860646" y="6014"/>
                  <a:pt x="11722426" y="69746"/>
                  <a:pt x="11669855" y="92510"/>
                </a:cubicBezTo>
                <a:lnTo>
                  <a:pt x="11633126" y="108610"/>
                </a:lnTo>
                <a:cubicBezTo>
                  <a:pt x="11602055" y="122323"/>
                  <a:pt x="11481120" y="172268"/>
                  <a:pt x="11464176" y="178381"/>
                </a:cubicBezTo>
                <a:cubicBezTo>
                  <a:pt x="11448113" y="184174"/>
                  <a:pt x="11432737" y="186337"/>
                  <a:pt x="11426836" y="183635"/>
                </a:cubicBezTo>
                <a:lnTo>
                  <a:pt x="11426492" y="183635"/>
                </a:lnTo>
                <a:cubicBezTo>
                  <a:pt x="11415375" y="178546"/>
                  <a:pt x="11420348" y="169797"/>
                  <a:pt x="11465793" y="114422"/>
                </a:cubicBezTo>
                <a:cubicBezTo>
                  <a:pt x="11486091" y="89692"/>
                  <a:pt x="11515155" y="53881"/>
                  <a:pt x="11530409" y="34843"/>
                </a:cubicBezTo>
                <a:lnTo>
                  <a:pt x="11558324" y="229"/>
                </a:lnTo>
                <a:lnTo>
                  <a:pt x="11713808" y="142"/>
                </a:lnTo>
                <a:close/>
                <a:moveTo>
                  <a:pt x="8999556" y="118"/>
                </a:moveTo>
                <a:lnTo>
                  <a:pt x="8984399" y="6982"/>
                </a:lnTo>
                <a:cubicBezTo>
                  <a:pt x="8944977" y="24878"/>
                  <a:pt x="8907025" y="26696"/>
                  <a:pt x="8822060" y="14801"/>
                </a:cubicBezTo>
                <a:lnTo>
                  <a:pt x="8822035" y="14801"/>
                </a:lnTo>
                <a:cubicBezTo>
                  <a:pt x="8710724" y="-760"/>
                  <a:pt x="8707099" y="540"/>
                  <a:pt x="8862436" y="316"/>
                </a:cubicBezTo>
                <a:lnTo>
                  <a:pt x="8999556" y="118"/>
                </a:lnTo>
                <a:close/>
                <a:moveTo>
                  <a:pt x="6603690" y="116"/>
                </a:moveTo>
                <a:lnTo>
                  <a:pt x="6882287" y="2086"/>
                </a:lnTo>
                <a:cubicBezTo>
                  <a:pt x="6876288" y="4884"/>
                  <a:pt x="6533734" y="72513"/>
                  <a:pt x="6517868" y="74032"/>
                </a:cubicBezTo>
                <a:cubicBezTo>
                  <a:pt x="6510450" y="74742"/>
                  <a:pt x="6499994" y="75088"/>
                  <a:pt x="6494607" y="74801"/>
                </a:cubicBezTo>
                <a:cubicBezTo>
                  <a:pt x="6452442" y="72556"/>
                  <a:pt x="6373451" y="38880"/>
                  <a:pt x="6323329" y="1779"/>
                </a:cubicBezTo>
                <a:cubicBezTo>
                  <a:pt x="6321984" y="785"/>
                  <a:pt x="6440567" y="82"/>
                  <a:pt x="6603690" y="116"/>
                </a:cubicBezTo>
                <a:close/>
                <a:moveTo>
                  <a:pt x="0" y="62"/>
                </a:moveTo>
                <a:lnTo>
                  <a:pt x="225004" y="62"/>
                </a:lnTo>
                <a:lnTo>
                  <a:pt x="449997" y="62"/>
                </a:lnTo>
                <a:lnTo>
                  <a:pt x="515765" y="49273"/>
                </a:lnTo>
                <a:cubicBezTo>
                  <a:pt x="715201" y="198509"/>
                  <a:pt x="822716" y="280935"/>
                  <a:pt x="822716" y="284590"/>
                </a:cubicBezTo>
                <a:cubicBezTo>
                  <a:pt x="822716" y="285902"/>
                  <a:pt x="824419" y="288103"/>
                  <a:pt x="826501" y="289484"/>
                </a:cubicBezTo>
                <a:cubicBezTo>
                  <a:pt x="828583" y="290862"/>
                  <a:pt x="829770" y="293061"/>
                  <a:pt x="829142" y="294371"/>
                </a:cubicBezTo>
                <a:cubicBezTo>
                  <a:pt x="828512" y="295681"/>
                  <a:pt x="829098" y="297632"/>
                  <a:pt x="830442" y="298705"/>
                </a:cubicBezTo>
                <a:cubicBezTo>
                  <a:pt x="839242" y="305731"/>
                  <a:pt x="828598" y="345276"/>
                  <a:pt x="814044" y="359628"/>
                </a:cubicBezTo>
                <a:cubicBezTo>
                  <a:pt x="803017" y="370499"/>
                  <a:pt x="789424" y="382389"/>
                  <a:pt x="786123" y="384045"/>
                </a:cubicBezTo>
                <a:cubicBezTo>
                  <a:pt x="784176" y="385022"/>
                  <a:pt x="780320" y="387773"/>
                  <a:pt x="777553" y="390158"/>
                </a:cubicBezTo>
                <a:cubicBezTo>
                  <a:pt x="774784" y="392543"/>
                  <a:pt x="740016" y="410720"/>
                  <a:pt x="700288" y="430555"/>
                </a:cubicBezTo>
                <a:cubicBezTo>
                  <a:pt x="462019" y="549495"/>
                  <a:pt x="179431" y="707221"/>
                  <a:pt x="3061" y="819690"/>
                </a:cubicBezTo>
                <a:cubicBezTo>
                  <a:pt x="614" y="821235"/>
                  <a:pt x="0" y="739224"/>
                  <a:pt x="0" y="410849"/>
                </a:cubicBezTo>
                <a:lnTo>
                  <a:pt x="0" y="410838"/>
                </a:lnTo>
                <a:lnTo>
                  <a:pt x="0" y="62"/>
                </a:lnTo>
                <a:close/>
                <a:moveTo>
                  <a:pt x="2030070" y="59"/>
                </a:moveTo>
                <a:lnTo>
                  <a:pt x="2137306" y="59"/>
                </a:lnTo>
                <a:lnTo>
                  <a:pt x="2244543" y="59"/>
                </a:lnTo>
                <a:lnTo>
                  <a:pt x="2483060" y="191925"/>
                </a:lnTo>
                <a:cubicBezTo>
                  <a:pt x="2737954" y="396961"/>
                  <a:pt x="2730903" y="390745"/>
                  <a:pt x="2730707" y="411018"/>
                </a:cubicBezTo>
                <a:cubicBezTo>
                  <a:pt x="2730389" y="440240"/>
                  <a:pt x="2709943" y="456099"/>
                  <a:pt x="2637981" y="482884"/>
                </a:cubicBezTo>
                <a:cubicBezTo>
                  <a:pt x="2408251" y="568396"/>
                  <a:pt x="2176961" y="664867"/>
                  <a:pt x="1949049" y="770243"/>
                </a:cubicBezTo>
                <a:cubicBezTo>
                  <a:pt x="1910734" y="787957"/>
                  <a:pt x="1889079" y="795963"/>
                  <a:pt x="1872597" y="798508"/>
                </a:cubicBezTo>
                <a:cubicBezTo>
                  <a:pt x="1870876" y="798774"/>
                  <a:pt x="1864972" y="800014"/>
                  <a:pt x="1859476" y="801263"/>
                </a:cubicBezTo>
                <a:cubicBezTo>
                  <a:pt x="1849302" y="803574"/>
                  <a:pt x="1802470" y="805669"/>
                  <a:pt x="1793565" y="804211"/>
                </a:cubicBezTo>
                <a:cubicBezTo>
                  <a:pt x="1793567" y="804206"/>
                  <a:pt x="1793568" y="804200"/>
                  <a:pt x="1793570" y="804195"/>
                </a:cubicBezTo>
                <a:cubicBezTo>
                  <a:pt x="1761450" y="798938"/>
                  <a:pt x="1752008" y="796330"/>
                  <a:pt x="1731715" y="787105"/>
                </a:cubicBezTo>
                <a:cubicBezTo>
                  <a:pt x="1726544" y="784755"/>
                  <a:pt x="1703814" y="767313"/>
                  <a:pt x="1589103" y="677670"/>
                </a:cubicBezTo>
                <a:lnTo>
                  <a:pt x="1448311" y="567979"/>
                </a:lnTo>
                <a:lnTo>
                  <a:pt x="1313640" y="463135"/>
                </a:lnTo>
                <a:lnTo>
                  <a:pt x="1249365" y="413498"/>
                </a:lnTo>
                <a:cubicBezTo>
                  <a:pt x="1235556" y="403020"/>
                  <a:pt x="1224268" y="393343"/>
                  <a:pt x="1224268" y="391994"/>
                </a:cubicBezTo>
                <a:cubicBezTo>
                  <a:pt x="1224268" y="390663"/>
                  <a:pt x="1222794" y="388594"/>
                  <a:pt x="1220994" y="387402"/>
                </a:cubicBezTo>
                <a:cubicBezTo>
                  <a:pt x="1213308" y="382309"/>
                  <a:pt x="1210154" y="356550"/>
                  <a:pt x="1215262" y="340555"/>
                </a:cubicBezTo>
                <a:cubicBezTo>
                  <a:pt x="1220135" y="325287"/>
                  <a:pt x="1245550" y="299481"/>
                  <a:pt x="1268347" y="286657"/>
                </a:cubicBezTo>
                <a:cubicBezTo>
                  <a:pt x="1306692" y="265074"/>
                  <a:pt x="1625126" y="139602"/>
                  <a:pt x="1782545" y="84045"/>
                </a:cubicBezTo>
                <a:cubicBezTo>
                  <a:pt x="1860507" y="56536"/>
                  <a:pt x="1937734" y="30205"/>
                  <a:pt x="2002425" y="9089"/>
                </a:cubicBezTo>
                <a:lnTo>
                  <a:pt x="2030070" y="59"/>
                </a:lnTo>
                <a:close/>
                <a:moveTo>
                  <a:pt x="11239325" y="58"/>
                </a:moveTo>
                <a:lnTo>
                  <a:pt x="11368829" y="58"/>
                </a:lnTo>
                <a:cubicBezTo>
                  <a:pt x="11440058" y="58"/>
                  <a:pt x="11498309" y="712"/>
                  <a:pt x="11498309" y="1511"/>
                </a:cubicBezTo>
                <a:cubicBezTo>
                  <a:pt x="11498309" y="2310"/>
                  <a:pt x="11461312" y="47235"/>
                  <a:pt x="11416111" y="101345"/>
                </a:cubicBezTo>
                <a:cubicBezTo>
                  <a:pt x="11292385" y="249415"/>
                  <a:pt x="11295985" y="247125"/>
                  <a:pt x="11078161" y="316468"/>
                </a:cubicBezTo>
                <a:cubicBezTo>
                  <a:pt x="10893540" y="375248"/>
                  <a:pt x="10732277" y="417694"/>
                  <a:pt x="10714158" y="412280"/>
                </a:cubicBezTo>
                <a:lnTo>
                  <a:pt x="10714281" y="412271"/>
                </a:lnTo>
                <a:cubicBezTo>
                  <a:pt x="10696701" y="407020"/>
                  <a:pt x="10697827" y="405534"/>
                  <a:pt x="10791900" y="310883"/>
                </a:cubicBezTo>
                <a:lnTo>
                  <a:pt x="10926717" y="174036"/>
                </a:lnTo>
                <a:cubicBezTo>
                  <a:pt x="11014204" y="84108"/>
                  <a:pt x="11029337" y="74226"/>
                  <a:pt x="11137270" y="36706"/>
                </a:cubicBezTo>
                <a:lnTo>
                  <a:pt x="11215330" y="9012"/>
                </a:lnTo>
                <a:lnTo>
                  <a:pt x="11239325" y="58"/>
                </a:lnTo>
                <a:close/>
                <a:moveTo>
                  <a:pt x="10637102" y="57"/>
                </a:moveTo>
                <a:lnTo>
                  <a:pt x="10837639" y="57"/>
                </a:lnTo>
                <a:lnTo>
                  <a:pt x="11038201" y="57"/>
                </a:lnTo>
                <a:lnTo>
                  <a:pt x="11030512" y="7794"/>
                </a:lnTo>
                <a:cubicBezTo>
                  <a:pt x="11012833" y="25628"/>
                  <a:pt x="10976546" y="48817"/>
                  <a:pt x="10942290" y="64183"/>
                </a:cubicBezTo>
                <a:cubicBezTo>
                  <a:pt x="10870548" y="96360"/>
                  <a:pt x="10460219" y="197108"/>
                  <a:pt x="10439723" y="187576"/>
                </a:cubicBezTo>
                <a:lnTo>
                  <a:pt x="10439723" y="187577"/>
                </a:lnTo>
                <a:cubicBezTo>
                  <a:pt x="10428976" y="182575"/>
                  <a:pt x="10434508" y="175883"/>
                  <a:pt x="10485634" y="132017"/>
                </a:cubicBezTo>
                <a:cubicBezTo>
                  <a:pt x="10508210" y="112663"/>
                  <a:pt x="10551525" y="75053"/>
                  <a:pt x="10581887" y="48442"/>
                </a:cubicBezTo>
                <a:lnTo>
                  <a:pt x="10637102" y="57"/>
                </a:lnTo>
                <a:close/>
                <a:moveTo>
                  <a:pt x="9664217" y="57"/>
                </a:moveTo>
                <a:lnTo>
                  <a:pt x="9881502" y="143"/>
                </a:lnTo>
                <a:lnTo>
                  <a:pt x="10098787" y="230"/>
                </a:lnTo>
                <a:lnTo>
                  <a:pt x="10088992" y="4367"/>
                </a:lnTo>
                <a:cubicBezTo>
                  <a:pt x="10069257" y="12705"/>
                  <a:pt x="10037304" y="19810"/>
                  <a:pt x="9998616" y="24458"/>
                </a:cubicBezTo>
                <a:cubicBezTo>
                  <a:pt x="9848862" y="42448"/>
                  <a:pt x="9628713" y="57315"/>
                  <a:pt x="9608439" y="50809"/>
                </a:cubicBezTo>
                <a:cubicBezTo>
                  <a:pt x="9608464" y="50809"/>
                  <a:pt x="9608488" y="50808"/>
                  <a:pt x="9608513" y="50808"/>
                </a:cubicBezTo>
                <a:cubicBezTo>
                  <a:pt x="9593453" y="45980"/>
                  <a:pt x="9599476" y="38544"/>
                  <a:pt x="9636059" y="16829"/>
                </a:cubicBezTo>
                <a:lnTo>
                  <a:pt x="9664217" y="57"/>
                </a:lnTo>
                <a:close/>
                <a:moveTo>
                  <a:pt x="3705723" y="57"/>
                </a:moveTo>
                <a:lnTo>
                  <a:pt x="3791251" y="57"/>
                </a:lnTo>
                <a:lnTo>
                  <a:pt x="3876804" y="57"/>
                </a:lnTo>
                <a:lnTo>
                  <a:pt x="3883562" y="5226"/>
                </a:lnTo>
                <a:lnTo>
                  <a:pt x="3890320" y="10395"/>
                </a:lnTo>
                <a:lnTo>
                  <a:pt x="3913655" y="5226"/>
                </a:lnTo>
                <a:lnTo>
                  <a:pt x="3937161" y="57"/>
                </a:lnTo>
                <a:lnTo>
                  <a:pt x="4154348" y="208"/>
                </a:lnTo>
                <a:lnTo>
                  <a:pt x="4371780" y="359"/>
                </a:lnTo>
                <a:lnTo>
                  <a:pt x="4306893" y="13660"/>
                </a:lnTo>
                <a:cubicBezTo>
                  <a:pt x="4201703" y="35221"/>
                  <a:pt x="4080695" y="61277"/>
                  <a:pt x="4002047" y="79294"/>
                </a:cubicBezTo>
                <a:cubicBezTo>
                  <a:pt x="3921662" y="97712"/>
                  <a:pt x="3903836" y="99817"/>
                  <a:pt x="3871050" y="94777"/>
                </a:cubicBezTo>
                <a:cubicBezTo>
                  <a:pt x="3871025" y="94777"/>
                  <a:pt x="3871001" y="94776"/>
                  <a:pt x="3870976" y="94776"/>
                </a:cubicBezTo>
                <a:cubicBezTo>
                  <a:pt x="3820854" y="87070"/>
                  <a:pt x="3803323" y="78384"/>
                  <a:pt x="3747348" y="33447"/>
                </a:cubicBezTo>
                <a:lnTo>
                  <a:pt x="3705723" y="57"/>
                </a:lnTo>
                <a:close/>
                <a:moveTo>
                  <a:pt x="8328944" y="56"/>
                </a:moveTo>
                <a:lnTo>
                  <a:pt x="8443048" y="56"/>
                </a:lnTo>
                <a:lnTo>
                  <a:pt x="8557125" y="56"/>
                </a:lnTo>
                <a:lnTo>
                  <a:pt x="8616772" y="10666"/>
                </a:lnTo>
                <a:cubicBezTo>
                  <a:pt x="8677643" y="21496"/>
                  <a:pt x="8740106" y="31404"/>
                  <a:pt x="8801296" y="39937"/>
                </a:cubicBezTo>
                <a:cubicBezTo>
                  <a:pt x="8867774" y="49212"/>
                  <a:pt x="8872010" y="56458"/>
                  <a:pt x="8823283" y="77658"/>
                </a:cubicBezTo>
                <a:cubicBezTo>
                  <a:pt x="8655753" y="150559"/>
                  <a:pt x="8555264" y="191836"/>
                  <a:pt x="8538272" y="194710"/>
                </a:cubicBezTo>
                <a:cubicBezTo>
                  <a:pt x="8520128" y="197780"/>
                  <a:pt x="8475196" y="198122"/>
                  <a:pt x="8462171" y="195290"/>
                </a:cubicBezTo>
                <a:lnTo>
                  <a:pt x="8462024" y="195291"/>
                </a:lnTo>
                <a:lnTo>
                  <a:pt x="8402621" y="182704"/>
                </a:lnTo>
                <a:cubicBezTo>
                  <a:pt x="8294298" y="159847"/>
                  <a:pt x="8102575" y="111622"/>
                  <a:pt x="8085704" y="102979"/>
                </a:cubicBezTo>
                <a:cubicBezTo>
                  <a:pt x="8063765" y="91742"/>
                  <a:pt x="8071037" y="84068"/>
                  <a:pt x="8118295" y="68673"/>
                </a:cubicBezTo>
                <a:lnTo>
                  <a:pt x="8238103" y="29621"/>
                </a:lnTo>
                <a:lnTo>
                  <a:pt x="8328944" y="56"/>
                </a:lnTo>
                <a:close/>
                <a:moveTo>
                  <a:pt x="7387009" y="45"/>
                </a:moveTo>
                <a:lnTo>
                  <a:pt x="7657354" y="64"/>
                </a:lnTo>
                <a:lnTo>
                  <a:pt x="7711296" y="19438"/>
                </a:lnTo>
                <a:cubicBezTo>
                  <a:pt x="7740972" y="30093"/>
                  <a:pt x="7790605" y="47278"/>
                  <a:pt x="7821579" y="57630"/>
                </a:cubicBezTo>
                <a:cubicBezTo>
                  <a:pt x="7918051" y="89865"/>
                  <a:pt x="7917489" y="91640"/>
                  <a:pt x="7799542" y="126847"/>
                </a:cubicBezTo>
                <a:lnTo>
                  <a:pt x="7640385" y="174239"/>
                </a:lnTo>
                <a:lnTo>
                  <a:pt x="7559582" y="198242"/>
                </a:lnTo>
                <a:lnTo>
                  <a:pt x="7532649" y="198797"/>
                </a:lnTo>
                <a:cubicBezTo>
                  <a:pt x="7515729" y="199143"/>
                  <a:pt x="7499324" y="198283"/>
                  <a:pt x="7488575" y="196482"/>
                </a:cubicBezTo>
                <a:lnTo>
                  <a:pt x="7488722" y="196453"/>
                </a:lnTo>
                <a:cubicBezTo>
                  <a:pt x="7461763" y="191940"/>
                  <a:pt x="7323811" y="135919"/>
                  <a:pt x="7172124" y="67892"/>
                </a:cubicBezTo>
                <a:cubicBezTo>
                  <a:pt x="7090904" y="31465"/>
                  <a:pt x="7076580" y="21012"/>
                  <a:pt x="7091516" y="9091"/>
                </a:cubicBezTo>
                <a:cubicBezTo>
                  <a:pt x="7102854" y="34"/>
                  <a:pt x="7102119" y="56"/>
                  <a:pt x="7387009" y="45"/>
                </a:cubicBezTo>
                <a:close/>
                <a:moveTo>
                  <a:pt x="10338207" y="43"/>
                </a:moveTo>
                <a:lnTo>
                  <a:pt x="10459484" y="43"/>
                </a:lnTo>
                <a:lnTo>
                  <a:pt x="10580786" y="43"/>
                </a:lnTo>
                <a:lnTo>
                  <a:pt x="10549272" y="26924"/>
                </a:lnTo>
                <a:cubicBezTo>
                  <a:pt x="10341928" y="203827"/>
                  <a:pt x="10345307" y="201309"/>
                  <a:pt x="10291316" y="219257"/>
                </a:cubicBezTo>
                <a:cubicBezTo>
                  <a:pt x="10230984" y="239313"/>
                  <a:pt x="9833460" y="286964"/>
                  <a:pt x="9808878" y="277085"/>
                </a:cubicBezTo>
                <a:lnTo>
                  <a:pt x="9808731" y="277075"/>
                </a:lnTo>
                <a:cubicBezTo>
                  <a:pt x="9790832" y="269885"/>
                  <a:pt x="9793991" y="266806"/>
                  <a:pt x="9883363" y="204327"/>
                </a:cubicBezTo>
                <a:lnTo>
                  <a:pt x="10012573" y="112938"/>
                </a:lnTo>
                <a:cubicBezTo>
                  <a:pt x="10051334" y="85254"/>
                  <a:pt x="10087156" y="60541"/>
                  <a:pt x="10092200" y="58021"/>
                </a:cubicBezTo>
                <a:cubicBezTo>
                  <a:pt x="10130030" y="39066"/>
                  <a:pt x="10153219" y="32444"/>
                  <a:pt x="10223566" y="20515"/>
                </a:cubicBezTo>
                <a:lnTo>
                  <a:pt x="10311518" y="5067"/>
                </a:lnTo>
                <a:lnTo>
                  <a:pt x="10338207" y="43"/>
                </a:lnTo>
                <a:close/>
                <a:moveTo>
                  <a:pt x="6229649" y="43"/>
                </a:moveTo>
                <a:lnTo>
                  <a:pt x="6255628" y="15297"/>
                </a:lnTo>
                <a:cubicBezTo>
                  <a:pt x="6398035" y="98957"/>
                  <a:pt x="6398207" y="99528"/>
                  <a:pt x="6286480" y="122311"/>
                </a:cubicBezTo>
                <a:lnTo>
                  <a:pt x="6020051" y="178178"/>
                </a:lnTo>
                <a:cubicBezTo>
                  <a:pt x="5941037" y="195140"/>
                  <a:pt x="5924754" y="197075"/>
                  <a:pt x="5897159" y="192776"/>
                </a:cubicBezTo>
                <a:lnTo>
                  <a:pt x="5897159" y="192775"/>
                </a:lnTo>
                <a:cubicBezTo>
                  <a:pt x="5877986" y="189787"/>
                  <a:pt x="5859891" y="185134"/>
                  <a:pt x="5846743" y="179804"/>
                </a:cubicBezTo>
                <a:cubicBezTo>
                  <a:pt x="5834500" y="174846"/>
                  <a:pt x="5723091" y="103140"/>
                  <a:pt x="5611436" y="28404"/>
                </a:cubicBezTo>
                <a:lnTo>
                  <a:pt x="5570546" y="1035"/>
                </a:lnTo>
                <a:lnTo>
                  <a:pt x="5900097" y="539"/>
                </a:lnTo>
                <a:lnTo>
                  <a:pt x="6229649" y="43"/>
                </a:lnTo>
                <a:close/>
                <a:moveTo>
                  <a:pt x="4772242" y="40"/>
                </a:moveTo>
                <a:lnTo>
                  <a:pt x="5119937" y="40"/>
                </a:lnTo>
                <a:lnTo>
                  <a:pt x="5467657" y="40"/>
                </a:lnTo>
                <a:lnTo>
                  <a:pt x="5523214" y="37840"/>
                </a:lnTo>
                <a:cubicBezTo>
                  <a:pt x="5583498" y="78853"/>
                  <a:pt x="5674976" y="139421"/>
                  <a:pt x="5725930" y="172077"/>
                </a:cubicBezTo>
                <a:cubicBezTo>
                  <a:pt x="5796547" y="217314"/>
                  <a:pt x="5791062" y="228481"/>
                  <a:pt x="5686510" y="252187"/>
                </a:cubicBezTo>
                <a:lnTo>
                  <a:pt x="5605707" y="270823"/>
                </a:lnTo>
                <a:lnTo>
                  <a:pt x="5539596" y="286459"/>
                </a:lnTo>
                <a:lnTo>
                  <a:pt x="5401252" y="320133"/>
                </a:lnTo>
                <a:cubicBezTo>
                  <a:pt x="5312553" y="342012"/>
                  <a:pt x="5282858" y="348731"/>
                  <a:pt x="5261427" y="348712"/>
                </a:cubicBezTo>
                <a:lnTo>
                  <a:pt x="5241008" y="346771"/>
                </a:lnTo>
                <a:lnTo>
                  <a:pt x="5172140" y="325946"/>
                </a:lnTo>
                <a:cubicBezTo>
                  <a:pt x="5158526" y="319494"/>
                  <a:pt x="4957720" y="177261"/>
                  <a:pt x="4833897" y="86366"/>
                </a:cubicBezTo>
                <a:cubicBezTo>
                  <a:pt x="4765680" y="36291"/>
                  <a:pt x="4753755" y="21308"/>
                  <a:pt x="4768568" y="4400"/>
                </a:cubicBezTo>
                <a:lnTo>
                  <a:pt x="4772242" y="40"/>
                </a:lnTo>
                <a:close/>
                <a:moveTo>
                  <a:pt x="12123107" y="38"/>
                </a:moveTo>
                <a:lnTo>
                  <a:pt x="12135081" y="38"/>
                </a:lnTo>
                <a:lnTo>
                  <a:pt x="12147078" y="38"/>
                </a:lnTo>
                <a:lnTo>
                  <a:pt x="12146442" y="117641"/>
                </a:lnTo>
                <a:lnTo>
                  <a:pt x="12145806" y="235243"/>
                </a:lnTo>
                <a:lnTo>
                  <a:pt x="12124992" y="245730"/>
                </a:lnTo>
                <a:cubicBezTo>
                  <a:pt x="12023311" y="296966"/>
                  <a:pt x="11965937" y="323432"/>
                  <a:pt x="11936704" y="332034"/>
                </a:cubicBezTo>
                <a:lnTo>
                  <a:pt x="11916406" y="334914"/>
                </a:lnTo>
                <a:lnTo>
                  <a:pt x="11910833" y="329346"/>
                </a:lnTo>
                <a:cubicBezTo>
                  <a:pt x="11909771" y="326383"/>
                  <a:pt x="11909606" y="322567"/>
                  <a:pt x="11910597" y="318618"/>
                </a:cubicBezTo>
                <a:cubicBezTo>
                  <a:pt x="11911405" y="315418"/>
                  <a:pt x="11936136" y="277402"/>
                  <a:pt x="11965567" y="234139"/>
                </a:cubicBezTo>
                <a:cubicBezTo>
                  <a:pt x="11995023" y="190876"/>
                  <a:pt x="12042550" y="120509"/>
                  <a:pt x="12071199" y="77767"/>
                </a:cubicBezTo>
                <a:lnTo>
                  <a:pt x="12123107" y="38"/>
                </a:lnTo>
                <a:close/>
                <a:moveTo>
                  <a:pt x="9083247" y="38"/>
                </a:moveTo>
                <a:lnTo>
                  <a:pt x="9339489" y="536"/>
                </a:lnTo>
                <a:lnTo>
                  <a:pt x="9595608" y="1035"/>
                </a:lnTo>
                <a:lnTo>
                  <a:pt x="9568184" y="16785"/>
                </a:lnTo>
                <a:cubicBezTo>
                  <a:pt x="9497665" y="57075"/>
                  <a:pt x="9475873" y="60191"/>
                  <a:pt x="9303005" y="54651"/>
                </a:cubicBezTo>
                <a:lnTo>
                  <a:pt x="9303103" y="54651"/>
                </a:lnTo>
                <a:cubicBezTo>
                  <a:pt x="9188633" y="50981"/>
                  <a:pt x="9060181" y="42241"/>
                  <a:pt x="9045393" y="37115"/>
                </a:cubicBezTo>
                <a:cubicBezTo>
                  <a:pt x="9026245" y="30479"/>
                  <a:pt x="9030260" y="24222"/>
                  <a:pt x="9063414" y="9097"/>
                </a:cubicBezTo>
                <a:lnTo>
                  <a:pt x="9083247" y="38"/>
                </a:lnTo>
                <a:close/>
                <a:moveTo>
                  <a:pt x="3563706" y="0"/>
                </a:moveTo>
                <a:lnTo>
                  <a:pt x="3623941" y="48411"/>
                </a:lnTo>
                <a:cubicBezTo>
                  <a:pt x="3696614" y="106725"/>
                  <a:pt x="3703544" y="116135"/>
                  <a:pt x="3690444" y="138556"/>
                </a:cubicBezTo>
                <a:cubicBezTo>
                  <a:pt x="3680086" y="156304"/>
                  <a:pt x="3677540" y="157325"/>
                  <a:pt x="3574652" y="184971"/>
                </a:cubicBezTo>
                <a:cubicBezTo>
                  <a:pt x="3406558" y="230125"/>
                  <a:pt x="3263513" y="271951"/>
                  <a:pt x="3100856" y="323498"/>
                </a:cubicBezTo>
                <a:cubicBezTo>
                  <a:pt x="2986067" y="359870"/>
                  <a:pt x="2968903" y="363264"/>
                  <a:pt x="2924560" y="358367"/>
                </a:cubicBezTo>
                <a:lnTo>
                  <a:pt x="2924682" y="358372"/>
                </a:lnTo>
                <a:cubicBezTo>
                  <a:pt x="2867704" y="352083"/>
                  <a:pt x="2881636" y="361430"/>
                  <a:pt x="2643294" y="169628"/>
                </a:cubicBezTo>
                <a:lnTo>
                  <a:pt x="2433722" y="1026"/>
                </a:lnTo>
                <a:lnTo>
                  <a:pt x="2998824" y="513"/>
                </a:lnTo>
                <a:lnTo>
                  <a:pt x="3563706" y="0"/>
                </a:lnTo>
                <a:close/>
              </a:path>
            </a:pathLst>
          </a:custGeom>
          <a:solidFill>
            <a:srgbClr val="000000">
              <a:alpha val="15686"/>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8" name="Shape 128"/>
        <p:cNvGrpSpPr/>
        <p:nvPr/>
      </p:nvGrpSpPr>
      <p:grpSpPr>
        <a:xfrm>
          <a:off x="0" y="0"/>
          <a:ext cx="0" cy="0"/>
          <a:chOff x="0" y="0"/>
          <a:chExt cx="0" cy="0"/>
        </a:xfrm>
      </p:grpSpPr>
      <p:sp>
        <p:nvSpPr>
          <p:cNvPr id="129" name="Google Shape;129;p8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0" name="Google Shape;130;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1" name="Shape 131"/>
        <p:cNvGrpSpPr/>
        <p:nvPr/>
      </p:nvGrpSpPr>
      <p:grpSpPr>
        <a:xfrm>
          <a:off x="0" y="0"/>
          <a:ext cx="0" cy="0"/>
          <a:chOff x="0" y="0"/>
          <a:chExt cx="0" cy="0"/>
        </a:xfrm>
      </p:grpSpPr>
      <p:sp>
        <p:nvSpPr>
          <p:cNvPr id="132" name="Google Shape;132;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8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4" name="Google Shape;134;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5" name="Shape 135"/>
        <p:cNvGrpSpPr/>
        <p:nvPr/>
      </p:nvGrpSpPr>
      <p:grpSpPr>
        <a:xfrm>
          <a:off x="0" y="0"/>
          <a:ext cx="0" cy="0"/>
          <a:chOff x="0" y="0"/>
          <a:chExt cx="0" cy="0"/>
        </a:xfrm>
      </p:grpSpPr>
      <p:sp>
        <p:nvSpPr>
          <p:cNvPr id="136" name="Google Shape;136;p10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7" name="Google Shape;137;p10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8" name="Google Shape;138;p1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9" name="Shape 139"/>
        <p:cNvGrpSpPr/>
        <p:nvPr/>
      </p:nvGrpSpPr>
      <p:grpSpPr>
        <a:xfrm>
          <a:off x="0" y="0"/>
          <a:ext cx="0" cy="0"/>
          <a:chOff x="0" y="0"/>
          <a:chExt cx="0" cy="0"/>
        </a:xfrm>
      </p:grpSpPr>
      <p:sp>
        <p:nvSpPr>
          <p:cNvPr id="140" name="Google Shape;140;p10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10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2" name="Google Shape;142;p10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3" name="Google Shape;143;p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10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1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7" name="Shape 147"/>
        <p:cNvGrpSpPr/>
        <p:nvPr/>
      </p:nvGrpSpPr>
      <p:grpSpPr>
        <a:xfrm>
          <a:off x="0" y="0"/>
          <a:ext cx="0" cy="0"/>
          <a:chOff x="0" y="0"/>
          <a:chExt cx="0" cy="0"/>
        </a:xfrm>
      </p:grpSpPr>
      <p:sp>
        <p:nvSpPr>
          <p:cNvPr id="148" name="Google Shape;148;p10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9" name="Google Shape;149;p10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0" name="Google Shape;150;p1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1" name="Shape 151"/>
        <p:cNvGrpSpPr/>
        <p:nvPr/>
      </p:nvGrpSpPr>
      <p:grpSpPr>
        <a:xfrm>
          <a:off x="0" y="0"/>
          <a:ext cx="0" cy="0"/>
          <a:chOff x="0" y="0"/>
          <a:chExt cx="0" cy="0"/>
        </a:xfrm>
      </p:grpSpPr>
      <p:sp>
        <p:nvSpPr>
          <p:cNvPr id="152" name="Google Shape;152;p10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3" name="Google Shape;153;p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4" name="Shape 154"/>
        <p:cNvGrpSpPr/>
        <p:nvPr/>
      </p:nvGrpSpPr>
      <p:grpSpPr>
        <a:xfrm>
          <a:off x="0" y="0"/>
          <a:ext cx="0" cy="0"/>
          <a:chOff x="0" y="0"/>
          <a:chExt cx="0" cy="0"/>
        </a:xfrm>
      </p:grpSpPr>
      <p:sp>
        <p:nvSpPr>
          <p:cNvPr id="155" name="Google Shape;155;p10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0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7" name="Google Shape;157;p10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8" name="Google Shape;158;p10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9" name="Google Shape;159;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0" name="Shape 160"/>
        <p:cNvGrpSpPr/>
        <p:nvPr/>
      </p:nvGrpSpPr>
      <p:grpSpPr>
        <a:xfrm>
          <a:off x="0" y="0"/>
          <a:ext cx="0" cy="0"/>
          <a:chOff x="0" y="0"/>
          <a:chExt cx="0" cy="0"/>
        </a:xfrm>
      </p:grpSpPr>
      <p:sp>
        <p:nvSpPr>
          <p:cNvPr id="161" name="Google Shape;161;p10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62" name="Google Shape;162;p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3" name="Shape 163"/>
        <p:cNvGrpSpPr/>
        <p:nvPr/>
      </p:nvGrpSpPr>
      <p:grpSpPr>
        <a:xfrm>
          <a:off x="0" y="0"/>
          <a:ext cx="0" cy="0"/>
          <a:chOff x="0" y="0"/>
          <a:chExt cx="0" cy="0"/>
        </a:xfrm>
      </p:grpSpPr>
      <p:sp>
        <p:nvSpPr>
          <p:cNvPr id="164" name="Google Shape;164;p10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5" name="Google Shape;165;p10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6" name="Google Shape;166;p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7" name="Shape 167"/>
        <p:cNvGrpSpPr/>
        <p:nvPr/>
      </p:nvGrpSpPr>
      <p:grpSpPr>
        <a:xfrm>
          <a:off x="0" y="0"/>
          <a:ext cx="0" cy="0"/>
          <a:chOff x="0" y="0"/>
          <a:chExt cx="0" cy="0"/>
        </a:xfrm>
      </p:grpSpPr>
      <p:sp>
        <p:nvSpPr>
          <p:cNvPr id="168" name="Google Shape;168;p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8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8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8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8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8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8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8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2.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7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4" name="Shape 124"/>
        <p:cNvGrpSpPr/>
        <p:nvPr/>
      </p:nvGrpSpPr>
      <p:grpSpPr>
        <a:xfrm>
          <a:off x="0" y="0"/>
          <a:ext cx="0" cy="0"/>
          <a:chOff x="0" y="0"/>
          <a:chExt cx="0" cy="0"/>
        </a:xfrm>
      </p:grpSpPr>
      <p:sp>
        <p:nvSpPr>
          <p:cNvPr id="125" name="Google Shape;125;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6" name="Google Shape;126;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7" name="Google Shape;127;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hyperlink" Target="https://creativecommons.org/licenses/by/2.0" TargetMode="External"/><Relationship Id="rId5" Type="http://schemas.openxmlformats.org/officeDocument/2006/relationships/hyperlink" Target="https://commons.wikimedia.org/wiki/File:Craftsman_raised_panel_wrench.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hyperlink" Target="https://sinopia.i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hyperlink" Target="https://creativecommons.org/licenses/by-sa/3.0" TargetMode="External"/><Relationship Id="rId5" Type="http://schemas.openxmlformats.org/officeDocument/2006/relationships/hyperlink" Target="https://commons.wikimedia.org/wiki/File:Data_model_in_ER.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hyperlink" Target="https://unsplash.com/@zackeithharris?utm_source=unsplash&amp;utm_medium=referral&amp;utm_content=creditCopyText" TargetMode="External"/><Relationship Id="rId5" Type="http://schemas.openxmlformats.org/officeDocument/2006/relationships/hyperlink" Target="https://unsplash.com/@zackeithharris?utm_source=unsplash&amp;utm_medium=referral&amp;utm_content=creditCopyText" TargetMode="External"/><Relationship Id="rId6" Type="http://schemas.openxmlformats.org/officeDocument/2006/relationships/hyperlink" Target="https://unsplash.com/s/photos/overflow?utm_source=unsplash&amp;utm_medium=referral&amp;utm_content=creditCopyText" TargetMode="External"/><Relationship Id="rId7" Type="http://schemas.openxmlformats.org/officeDocument/2006/relationships/hyperlink" Target="https://unsplash.com/s/photos/overflow?utm_source=unsplash&amp;utm_medium=referral&amp;utm_content=creditCopyTex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8.xml"/><Relationship Id="rId3" Type="http://schemas.openxmlformats.org/officeDocument/2006/relationships/hyperlink" Target="http://example.edu/work1047" TargetMode="External"/><Relationship Id="rId4" Type="http://schemas.openxmlformats.org/officeDocument/2006/relationships/hyperlink" Target="http://rdaregistry.info/Elements/w/P10131" TargetMode="External"/><Relationship Id="rId9" Type="http://schemas.openxmlformats.org/officeDocument/2006/relationships/hyperlink" Target="http://example.edu/work19" TargetMode="External"/><Relationship Id="rId5" Type="http://schemas.openxmlformats.org/officeDocument/2006/relationships/hyperlink" Target="http://example.edu/work19" TargetMode="External"/><Relationship Id="rId6" Type="http://schemas.openxmlformats.org/officeDocument/2006/relationships/hyperlink" Target="http://rdaregistry.info/Elements/w/P10131" TargetMode="External"/><Relationship Id="rId7" Type="http://schemas.openxmlformats.org/officeDocument/2006/relationships/hyperlink" Target="http://example.edu/work1047" TargetMode="External"/><Relationship Id="rId8" Type="http://schemas.openxmlformats.org/officeDocument/2006/relationships/hyperlink" Target="http://id.loc.gov/ontologies/bibframe/derivativeO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9.xml"/><Relationship Id="rId3" Type="http://schemas.openxmlformats.org/officeDocument/2006/relationships/hyperlink" Target="http://example.edu/work1047" TargetMode="External"/><Relationship Id="rId4" Type="http://schemas.openxmlformats.org/officeDocument/2006/relationships/hyperlink" Target="http://rdaregistry.info/Elements/w/P10132" TargetMode="External"/><Relationship Id="rId9" Type="http://schemas.openxmlformats.org/officeDocument/2006/relationships/hyperlink" Target="http://example.edu/work19" TargetMode="External"/><Relationship Id="rId5" Type="http://schemas.openxmlformats.org/officeDocument/2006/relationships/hyperlink" Target="http://example.edu/work19" TargetMode="External"/><Relationship Id="rId6" Type="http://schemas.openxmlformats.org/officeDocument/2006/relationships/hyperlink" Target="http://rdaregistry.info/Elements/w/P10131" TargetMode="External"/><Relationship Id="rId7" Type="http://schemas.openxmlformats.org/officeDocument/2006/relationships/hyperlink" Target="http://example.edu/work1047" TargetMode="External"/><Relationship Id="rId8" Type="http://schemas.openxmlformats.org/officeDocument/2006/relationships/hyperlink" Target="http://id.loc.gov/ontologies/bibframe/derivativeOf"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5.png"/><Relationship Id="rId13" Type="http://schemas.openxmlformats.org/officeDocument/2006/relationships/image" Target="../media/image3.png"/><Relationship Id="rId12"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s://unsplash.com/@cookiethepom?utm_source=unsplash&amp;utm_medium=referral&amp;utm_content=creditCopyText" TargetMode="External"/><Relationship Id="rId9" Type="http://schemas.openxmlformats.org/officeDocument/2006/relationships/image" Target="../media/image17.png"/><Relationship Id="rId14" Type="http://schemas.openxmlformats.org/officeDocument/2006/relationships/image" Target="../media/image1.png"/><Relationship Id="rId5" Type="http://schemas.openxmlformats.org/officeDocument/2006/relationships/hyperlink" Target="https://unsplash.com/@cookiethepom?utm_source=unsplash&amp;utm_medium=referral&amp;utm_content=creditCopyText" TargetMode="External"/><Relationship Id="rId6" Type="http://schemas.openxmlformats.org/officeDocument/2006/relationships/hyperlink" Target="https://unsplash.com/s/photos/computer?utm_source=unsplash&amp;utm_medium=referral&amp;utm_content=creditCopyText" TargetMode="External"/><Relationship Id="rId7" Type="http://schemas.openxmlformats.org/officeDocument/2006/relationships/hyperlink" Target="https://unsplash.com/s/photos/computer?utm_source=unsplash&amp;utm_medium=referral&amp;utm_content=creditCopyText" TargetMode="External"/><Relationship Id="rId8"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github.com/lcnetdev/marc2bibframe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loc.gov/aba/pcc/bibframe/TaskGroups/BSR-PDF/BSRtoBIBFRAMEMapping.pdf" TargetMode="External"/><Relationship Id="rId4" Type="http://schemas.openxmlformats.org/officeDocument/2006/relationships/hyperlink" Target="https://www.loc.gov/aba/pcc/bibframe/TaskGroups/CSR-PDF/CSRtoBIBFRAMEMapping.pdf" TargetMode="External"/><Relationship Id="rId5" Type="http://schemas.openxmlformats.org/officeDocument/2006/relationships/hyperlink" Target="https://www.lib.washington.edu/cams/swr/rda-core-bibframe-mapping/view" TargetMode="External"/><Relationship Id="rId6" Type="http://schemas.openxmlformats.org/officeDocument/2006/relationships/hyperlink" Target="https://www.lib.washington.edu/cams/swr"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hyperlink" Target="https://unsplash.com/@kellysikkema?utm_source=unsplash&amp;utm_medium=referral&amp;utm_content=creditCopyText" TargetMode="External"/><Relationship Id="rId5" Type="http://schemas.openxmlformats.org/officeDocument/2006/relationships/hyperlink" Target="https://unsplash.com/@kellysikkema?utm_source=unsplash&amp;utm_medium=referral&amp;utm_content=creditCopyText" TargetMode="External"/><Relationship Id="rId6" Type="http://schemas.openxmlformats.org/officeDocument/2006/relationships/hyperlink" Target="https://unsplash.com/s/photos/blank?utm_source=unsplash&amp;utm_medium=referral&amp;utm_content=creditCopyText" TargetMode="External"/><Relationship Id="rId7" Type="http://schemas.openxmlformats.org/officeDocument/2006/relationships/hyperlink" Target="https://unsplash.com/s/photos/blank?utm_source=unsplash&amp;utm_medium=referral&amp;utm_content=creditCopyTex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172" name="Shape 172"/>
        <p:cNvGrpSpPr/>
        <p:nvPr/>
      </p:nvGrpSpPr>
      <p:grpSpPr>
        <a:xfrm>
          <a:off x="0" y="0"/>
          <a:ext cx="0" cy="0"/>
          <a:chOff x="0" y="0"/>
          <a:chExt cx="0" cy="0"/>
        </a:xfrm>
      </p:grpSpPr>
      <p:sp>
        <p:nvSpPr>
          <p:cNvPr id="173" name="Google Shape;173;p1"/>
          <p:cNvSpPr txBox="1"/>
          <p:nvPr>
            <p:ph type="ctrTitle"/>
          </p:nvPr>
        </p:nvSpPr>
        <p:spPr>
          <a:xfrm>
            <a:off x="311700" y="1111275"/>
            <a:ext cx="8520600" cy="859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4680"/>
              <a:t>Using RDA in Sinopia</a:t>
            </a:r>
            <a:endParaRPr b="1" sz="4680"/>
          </a:p>
        </p:txBody>
      </p:sp>
      <p:sp>
        <p:nvSpPr>
          <p:cNvPr id="174" name="Google Shape;174;p1"/>
          <p:cNvSpPr txBox="1"/>
          <p:nvPr>
            <p:ph idx="1" type="subTitle"/>
          </p:nvPr>
        </p:nvSpPr>
        <p:spPr>
          <a:xfrm>
            <a:off x="211950" y="2257375"/>
            <a:ext cx="8720100" cy="2119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605"/>
              <a:buNone/>
            </a:pPr>
            <a:r>
              <a:rPr lang="en" sz="1740">
                <a:solidFill>
                  <a:srgbClr val="000000"/>
                </a:solidFill>
              </a:rPr>
              <a:t>Theodore Gerontakos</a:t>
            </a:r>
            <a:endParaRPr sz="1740">
              <a:solidFill>
                <a:srgbClr val="000000"/>
              </a:solidFill>
            </a:endParaRPr>
          </a:p>
          <a:p>
            <a:pPr indent="0" lvl="0" marL="457200" rtl="0" algn="l">
              <a:lnSpc>
                <a:spcPct val="90000"/>
              </a:lnSpc>
              <a:spcBef>
                <a:spcPts val="0"/>
              </a:spcBef>
              <a:spcAft>
                <a:spcPts val="0"/>
              </a:spcAft>
              <a:buClr>
                <a:schemeClr val="dk1"/>
              </a:buClr>
              <a:buSzPts val="605"/>
              <a:buFont typeface="Arial"/>
              <a:buNone/>
            </a:pPr>
            <a:r>
              <a:rPr lang="en" sz="1740">
                <a:solidFill>
                  <a:srgbClr val="000000"/>
                </a:solidFill>
              </a:rPr>
              <a:t>Head, Metadata and Cataloging Initiatives Unit, Cataloging and Metadata Services</a:t>
            </a:r>
            <a:endParaRPr sz="1740">
              <a:solidFill>
                <a:srgbClr val="000000"/>
              </a:solidFill>
            </a:endParaRPr>
          </a:p>
          <a:p>
            <a:pPr indent="0" lvl="0" marL="0" rtl="0" algn="l">
              <a:lnSpc>
                <a:spcPct val="90000"/>
              </a:lnSpc>
              <a:spcBef>
                <a:spcPts val="0"/>
              </a:spcBef>
              <a:spcAft>
                <a:spcPts val="0"/>
              </a:spcAft>
              <a:buSzPts val="605"/>
              <a:buNone/>
            </a:pPr>
            <a:r>
              <a:rPr lang="en" sz="1740">
                <a:solidFill>
                  <a:srgbClr val="000000"/>
                </a:solidFill>
              </a:rPr>
              <a:t>Jian Ping Lee</a:t>
            </a:r>
            <a:endParaRPr sz="1740">
              <a:solidFill>
                <a:srgbClr val="000000"/>
              </a:solidFill>
            </a:endParaRPr>
          </a:p>
          <a:p>
            <a:pPr indent="0" lvl="0" marL="457200" rtl="0" algn="l">
              <a:lnSpc>
                <a:spcPct val="90000"/>
              </a:lnSpc>
              <a:spcBef>
                <a:spcPts val="0"/>
              </a:spcBef>
              <a:spcAft>
                <a:spcPts val="0"/>
              </a:spcAft>
              <a:buClr>
                <a:schemeClr val="dk1"/>
              </a:buClr>
              <a:buSzPts val="605"/>
              <a:buFont typeface="Arial"/>
              <a:buNone/>
            </a:pPr>
            <a:r>
              <a:rPr lang="en" sz="1740">
                <a:solidFill>
                  <a:srgbClr val="000000"/>
                </a:solidFill>
              </a:rPr>
              <a:t>Chinese Cataloging &amp; Metadata Librarian, Tateuchi East Asia Library</a:t>
            </a:r>
            <a:endParaRPr sz="1740">
              <a:solidFill>
                <a:srgbClr val="000000"/>
              </a:solidFill>
            </a:endParaRPr>
          </a:p>
          <a:p>
            <a:pPr indent="0" lvl="0" marL="0" rtl="0" algn="l">
              <a:lnSpc>
                <a:spcPct val="90000"/>
              </a:lnSpc>
              <a:spcBef>
                <a:spcPts val="0"/>
              </a:spcBef>
              <a:spcAft>
                <a:spcPts val="0"/>
              </a:spcAft>
              <a:buSzPts val="605"/>
              <a:buNone/>
            </a:pPr>
            <a:r>
              <a:rPr lang="en" sz="1740">
                <a:solidFill>
                  <a:srgbClr val="000000"/>
                </a:solidFill>
              </a:rPr>
              <a:t>Benjamin Riesenberg</a:t>
            </a:r>
            <a:endParaRPr sz="1740">
              <a:solidFill>
                <a:srgbClr val="000000"/>
              </a:solidFill>
            </a:endParaRPr>
          </a:p>
          <a:p>
            <a:pPr indent="0" lvl="0" marL="457200" rtl="0" algn="l">
              <a:lnSpc>
                <a:spcPct val="90000"/>
              </a:lnSpc>
              <a:spcBef>
                <a:spcPts val="0"/>
              </a:spcBef>
              <a:spcAft>
                <a:spcPts val="0"/>
              </a:spcAft>
              <a:buSzPts val="605"/>
              <a:buNone/>
            </a:pPr>
            <a:r>
              <a:rPr lang="en" sz="1740">
                <a:solidFill>
                  <a:srgbClr val="000000"/>
                </a:solidFill>
              </a:rPr>
              <a:t>Metadata Librarian, Cataloging and Metadata Services</a:t>
            </a:r>
            <a:endParaRPr sz="1740">
              <a:solidFill>
                <a:srgbClr val="000000"/>
              </a:solidFill>
            </a:endParaRPr>
          </a:p>
          <a:p>
            <a:pPr indent="0" lvl="0" marL="0" rtl="0" algn="l">
              <a:lnSpc>
                <a:spcPct val="90000"/>
              </a:lnSpc>
              <a:spcBef>
                <a:spcPts val="0"/>
              </a:spcBef>
              <a:spcAft>
                <a:spcPts val="0"/>
              </a:spcAft>
              <a:buSzPts val="605"/>
              <a:buNone/>
            </a:pPr>
            <a:r>
              <a:t/>
            </a:r>
            <a:endParaRPr sz="1740">
              <a:solidFill>
                <a:srgbClr val="000000"/>
              </a:solidFill>
            </a:endParaRPr>
          </a:p>
          <a:p>
            <a:pPr indent="0" lvl="0" marL="457200" rtl="0" algn="ctr">
              <a:lnSpc>
                <a:spcPct val="90000"/>
              </a:lnSpc>
              <a:spcBef>
                <a:spcPts val="0"/>
              </a:spcBef>
              <a:spcAft>
                <a:spcPts val="0"/>
              </a:spcAft>
              <a:buSzPts val="605"/>
              <a:buNone/>
            </a:pPr>
            <a:r>
              <a:rPr b="1" i="1" lang="en" sz="1740">
                <a:solidFill>
                  <a:srgbClr val="000000"/>
                </a:solidFill>
              </a:rPr>
              <a:t>2021-02-01</a:t>
            </a:r>
            <a:endParaRPr b="1" i="1" sz="174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0"/>
          <p:cNvSpPr txBox="1"/>
          <p:nvPr/>
        </p:nvSpPr>
        <p:spPr>
          <a:xfrm>
            <a:off x="333625" y="742400"/>
            <a:ext cx="3655200" cy="219300"/>
          </a:xfrm>
          <a:prstGeom prst="rect">
            <a:avLst/>
          </a:prstGeom>
          <a:noFill/>
          <a:ln>
            <a:noFill/>
          </a:ln>
        </p:spPr>
        <p:txBody>
          <a:bodyPr anchorCtr="0" anchor="t" bIns="91425" lIns="91425" spcFirstLastPara="1" rIns="91425" wrap="square" tIns="91425">
            <a:spAutoFit/>
          </a:bodyPr>
          <a:lstStyle/>
          <a:p>
            <a:pPr indent="0" lvl="0" marL="1371600" marR="0" rtl="0" algn="l">
              <a:lnSpc>
                <a:spcPct val="115000"/>
              </a:lnSpc>
              <a:spcBef>
                <a:spcPts val="0"/>
              </a:spcBef>
              <a:spcAft>
                <a:spcPts val="0"/>
              </a:spcAft>
              <a:buClr>
                <a:srgbClr val="000000"/>
              </a:buClr>
              <a:buSzPts val="100"/>
              <a:buFont typeface="Arial"/>
              <a:buNone/>
            </a:pPr>
            <a:r>
              <a:t/>
            </a:r>
            <a:endParaRPr b="0" i="0" sz="100" u="none" cap="none" strike="noStrike">
              <a:solidFill>
                <a:schemeClr val="dk1"/>
              </a:solidFill>
              <a:latin typeface="Arial"/>
              <a:ea typeface="Arial"/>
              <a:cs typeface="Arial"/>
              <a:sym typeface="Arial"/>
            </a:endParaRPr>
          </a:p>
        </p:txBody>
      </p:sp>
      <p:sp>
        <p:nvSpPr>
          <p:cNvPr id="251" name="Google Shape;251;p10"/>
          <p:cNvSpPr txBox="1"/>
          <p:nvPr>
            <p:ph type="title"/>
          </p:nvPr>
        </p:nvSpPr>
        <p:spPr>
          <a:xfrm>
            <a:off x="94925" y="1697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Our Interest in RDA/RDF Application Profiles</a:t>
            </a:r>
            <a:endParaRPr sz="2520"/>
          </a:p>
        </p:txBody>
      </p:sp>
      <p:pic>
        <p:nvPicPr>
          <p:cNvPr id="252" name="Google Shape;252;p10"/>
          <p:cNvPicPr preferRelativeResize="0"/>
          <p:nvPr/>
        </p:nvPicPr>
        <p:blipFill rotWithShape="1">
          <a:blip r:embed="rId3">
            <a:alphaModFix/>
          </a:blip>
          <a:srcRect b="0" l="0" r="0" t="0"/>
          <a:stretch/>
        </p:blipFill>
        <p:spPr>
          <a:xfrm>
            <a:off x="94924" y="785620"/>
            <a:ext cx="8946213" cy="4357875"/>
          </a:xfrm>
          <a:prstGeom prst="rect">
            <a:avLst/>
          </a:prstGeom>
          <a:noFill/>
          <a:ln>
            <a:noFill/>
          </a:ln>
        </p:spPr>
      </p:pic>
      <p:sp>
        <p:nvSpPr>
          <p:cNvPr id="253" name="Google Shape;253;p10"/>
          <p:cNvSpPr txBox="1"/>
          <p:nvPr/>
        </p:nvSpPr>
        <p:spPr>
          <a:xfrm>
            <a:off x="5699700" y="3267875"/>
            <a:ext cx="3048600" cy="114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The University of Washington Libraries had been interested in representing RDA cataloging data as linked data for many years.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1"/>
          <p:cNvPicPr preferRelativeResize="0"/>
          <p:nvPr/>
        </p:nvPicPr>
        <p:blipFill rotWithShape="1">
          <a:blip r:embed="rId3">
            <a:alphaModFix/>
          </a:blip>
          <a:srcRect b="0" l="0" r="0" t="0"/>
          <a:stretch/>
        </p:blipFill>
        <p:spPr>
          <a:xfrm>
            <a:off x="2545778" y="0"/>
            <a:ext cx="3857891" cy="5143495"/>
          </a:xfrm>
          <a:prstGeom prst="rect">
            <a:avLst/>
          </a:prstGeom>
          <a:noFill/>
          <a:ln>
            <a:noFill/>
          </a:ln>
        </p:spPr>
      </p:pic>
      <p:sp>
        <p:nvSpPr>
          <p:cNvPr id="259" name="Google Shape;259;p11"/>
          <p:cNvSpPr/>
          <p:nvPr/>
        </p:nvSpPr>
        <p:spPr>
          <a:xfrm flipH="1">
            <a:off x="395700" y="52275"/>
            <a:ext cx="2805300" cy="2811900"/>
          </a:xfrm>
          <a:prstGeom prst="wedgeEllipseCallout">
            <a:avLst>
              <a:gd fmla="val -62901" name="adj1"/>
              <a:gd fmla="val 1485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1"/>
          <p:cNvSpPr txBox="1"/>
          <p:nvPr>
            <p:ph idx="1" type="body"/>
          </p:nvPr>
        </p:nvSpPr>
        <p:spPr>
          <a:xfrm>
            <a:off x="712350" y="615950"/>
            <a:ext cx="2172000" cy="988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800"/>
              <a:buNone/>
            </a:pPr>
            <a:r>
              <a:rPr lang="en" sz="1500">
                <a:solidFill>
                  <a:schemeClr val="dk1"/>
                </a:solidFill>
              </a:rPr>
              <a:t>“RDA is a fully-fledged data model in its own right. What if we tried using classes and properties from the RDA Registry to build our Sinopia profiles?” </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2"/>
          <p:cNvSpPr txBox="1"/>
          <p:nvPr/>
        </p:nvSpPr>
        <p:spPr>
          <a:xfrm>
            <a:off x="626525" y="1273250"/>
            <a:ext cx="37497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We chose the RDA Registry because:</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RDA-in-RDF can represent RDA metadata without the losses inherent in cataloging RDA in BIBFRAME</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We thought it would be a good intellectual contribution to the project, in addition to contributing our current catalog as SVDE-BIBFRAME data and publishing an RDA-to-BIBFRAME mapping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37160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66" name="Google Shape;26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Sinopia Application Profiles</a:t>
            </a:r>
            <a:endParaRPr sz="2520"/>
          </a:p>
        </p:txBody>
      </p:sp>
      <p:pic>
        <p:nvPicPr>
          <p:cNvPr id="267" name="Google Shape;267;p12"/>
          <p:cNvPicPr preferRelativeResize="0"/>
          <p:nvPr/>
        </p:nvPicPr>
        <p:blipFill rotWithShape="1">
          <a:blip r:embed="rId3">
            <a:alphaModFix/>
          </a:blip>
          <a:srcRect b="0" l="0" r="0" t="0"/>
          <a:stretch/>
        </p:blipFill>
        <p:spPr>
          <a:xfrm>
            <a:off x="4412300" y="286275"/>
            <a:ext cx="4589274" cy="4684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13"/>
          <p:cNvSpPr txBox="1"/>
          <p:nvPr>
            <p:ph type="ctrTitle"/>
          </p:nvPr>
        </p:nvSpPr>
        <p:spPr>
          <a:xfrm>
            <a:off x="468275" y="306500"/>
            <a:ext cx="6616500" cy="1360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5200"/>
              <a:buNone/>
            </a:pPr>
            <a:r>
              <a:rPr b="1" lang="en" sz="5600">
                <a:solidFill>
                  <a:schemeClr val="accent2"/>
                </a:solidFill>
              </a:rPr>
              <a:t>Implementation</a:t>
            </a:r>
            <a:endParaRPr b="1" sz="5600">
              <a:solidFill>
                <a:schemeClr val="accent2"/>
              </a:solidFill>
            </a:endParaRPr>
          </a:p>
        </p:txBody>
      </p:sp>
      <p:sp>
        <p:nvSpPr>
          <p:cNvPr id="273" name="Google Shape;273;p13"/>
          <p:cNvSpPr txBox="1"/>
          <p:nvPr/>
        </p:nvSpPr>
        <p:spPr>
          <a:xfrm>
            <a:off x="4921800" y="4545150"/>
            <a:ext cx="4222200" cy="598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John Loo, </a:t>
            </a:r>
            <a:r>
              <a:rPr b="0" i="0" lang="en" sz="1400" u="sng" cap="none" strike="noStrike">
                <a:solidFill>
                  <a:srgbClr val="0000FF"/>
                </a:solidFill>
                <a:latin typeface="Arial"/>
                <a:ea typeface="Arial"/>
                <a:cs typeface="Arial"/>
                <a:sym typeface="Arial"/>
                <a:hlinkClick r:id="rId4">
                  <a:extLst>
                    <a:ext uri="{A12FA001-AC4F-418D-AE19-62706E023703}">
                      <ahyp:hlinkClr val="tx"/>
                    </a:ext>
                  </a:extLst>
                </a:hlinkClick>
              </a:rPr>
              <a:t>CC BY 2.0</a:t>
            </a:r>
            <a:endParaRPr b="0" i="0" sz="1400" u="none" cap="none" strike="noStrike">
              <a:solidFill>
                <a:srgbClr val="0000F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via </a:t>
            </a:r>
            <a:r>
              <a:rPr b="0" i="0" lang="en" sz="1400" u="sng" cap="none" strike="noStrike">
                <a:solidFill>
                  <a:srgbClr val="0000FF"/>
                </a:solidFill>
                <a:latin typeface="Arial"/>
                <a:ea typeface="Arial"/>
                <a:cs typeface="Arial"/>
                <a:sym typeface="Arial"/>
                <a:hlinkClick r:id="rId5">
                  <a:extLst>
                    <a:ext uri="{A12FA001-AC4F-418D-AE19-62706E023703}">
                      <ahyp:hlinkClr val="tx"/>
                    </a:ext>
                  </a:extLst>
                </a:hlinkClick>
              </a:rPr>
              <a:t>Wikimedia Commons</a:t>
            </a:r>
            <a:endParaRPr b="0" i="0" sz="1400" u="none" cap="none" strike="noStrike">
              <a:solidFill>
                <a:srgbClr val="0000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1" lang="en" sz="5100"/>
              <a:t>RDA/RDF</a:t>
            </a:r>
            <a:endParaRPr b="1" sz="5100"/>
          </a:p>
        </p:txBody>
      </p:sp>
      <p:sp>
        <p:nvSpPr>
          <p:cNvPr id="279" name="Google Shape;279;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sz="2700"/>
              <a:t>A property-heavy data model</a:t>
            </a:r>
            <a:endParaRPr sz="2700"/>
          </a:p>
        </p:txBody>
      </p:sp>
      <p:sp>
        <p:nvSpPr>
          <p:cNvPr id="280" name="Google Shape;280;p14"/>
          <p:cNvSpPr txBox="1"/>
          <p:nvPr>
            <p:ph idx="2" type="body"/>
          </p:nvPr>
        </p:nvSpPr>
        <p:spPr>
          <a:xfrm>
            <a:off x="4572000" y="320425"/>
            <a:ext cx="4572000" cy="445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1800"/>
              <a:buNone/>
            </a:pPr>
            <a:r>
              <a:rPr b="1" lang="en" sz="2600"/>
              <a:t>Properties by rdfs:domain</a:t>
            </a:r>
            <a:endParaRPr b="1" sz="2600"/>
          </a:p>
          <a:p>
            <a:pPr indent="-381000" lvl="0" marL="457200" rtl="0" algn="l">
              <a:lnSpc>
                <a:spcPct val="115000"/>
              </a:lnSpc>
              <a:spcBef>
                <a:spcPts val="1600"/>
              </a:spcBef>
              <a:spcAft>
                <a:spcPts val="0"/>
              </a:spcAft>
              <a:buSzPts val="2400"/>
              <a:buChar char="●"/>
            </a:pPr>
            <a:r>
              <a:rPr lang="en" sz="2400"/>
              <a:t>rdac:Work - 590</a:t>
            </a:r>
            <a:endParaRPr sz="2400"/>
          </a:p>
          <a:p>
            <a:pPr indent="-381000" lvl="0" marL="457200" rtl="0" algn="l">
              <a:lnSpc>
                <a:spcPct val="115000"/>
              </a:lnSpc>
              <a:spcBef>
                <a:spcPts val="0"/>
              </a:spcBef>
              <a:spcAft>
                <a:spcPts val="0"/>
              </a:spcAft>
              <a:buSzPts val="2400"/>
              <a:buChar char="●"/>
            </a:pPr>
            <a:r>
              <a:rPr lang="en" sz="2400"/>
              <a:t>rdac:Expression - 524</a:t>
            </a:r>
            <a:endParaRPr sz="2400"/>
          </a:p>
          <a:p>
            <a:pPr indent="-381000" lvl="0" marL="457200" rtl="0" algn="l">
              <a:lnSpc>
                <a:spcPct val="115000"/>
              </a:lnSpc>
              <a:spcBef>
                <a:spcPts val="0"/>
              </a:spcBef>
              <a:spcAft>
                <a:spcPts val="0"/>
              </a:spcAft>
              <a:buSzPts val="2400"/>
              <a:buChar char="●"/>
            </a:pPr>
            <a:r>
              <a:rPr lang="en" sz="2400"/>
              <a:t>rdac:Manifestation - 400</a:t>
            </a:r>
            <a:endParaRPr sz="2400"/>
          </a:p>
          <a:p>
            <a:pPr indent="-381000" lvl="0" marL="457200" rtl="0" algn="l">
              <a:lnSpc>
                <a:spcPct val="115000"/>
              </a:lnSpc>
              <a:spcBef>
                <a:spcPts val="0"/>
              </a:spcBef>
              <a:spcAft>
                <a:spcPts val="0"/>
              </a:spcAft>
              <a:buSzPts val="2400"/>
              <a:buChar char="●"/>
            </a:pPr>
            <a:r>
              <a:rPr lang="en" sz="2400"/>
              <a:t>rdac:Item - 136</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5"/>
          <p:cNvSpPr/>
          <p:nvPr/>
        </p:nvSpPr>
        <p:spPr>
          <a:xfrm>
            <a:off x="149575" y="381000"/>
            <a:ext cx="8882700" cy="2708100"/>
          </a:xfrm>
          <a:prstGeom prst="bracePair">
            <a:avLst/>
          </a:prstGeom>
          <a:solidFill>
            <a:srgbClr val="EFEFEF"/>
          </a:solid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Source Code Pro"/>
                <a:ea typeface="Source Code Pro"/>
                <a:cs typeface="Source Code Pro"/>
                <a:sym typeface="Source Code Pro"/>
              </a:rPr>
              <a:t>{ “Profile”: {</a:t>
            </a:r>
            <a:endParaRPr b="1" i="0" sz="2100" u="none" cap="none" strike="noStrike">
              <a:solidFill>
                <a:srgbClr val="000000"/>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Source Code Pro"/>
                <a:ea typeface="Source Code Pro"/>
                <a:cs typeface="Source Code Pro"/>
                <a:sym typeface="Source Code Pro"/>
              </a:rPr>
              <a:t>“title”: “WAU Profile RDA” </a:t>
            </a:r>
            <a:r>
              <a:rPr b="1" i="0" lang="en" sz="1900" u="none" cap="none" strike="noStrike">
                <a:solidFill>
                  <a:schemeClr val="dk1"/>
                </a:solidFill>
                <a:highlight>
                  <a:srgbClr val="CCCCCC"/>
                </a:highlight>
                <a:latin typeface="Source Code Pro"/>
                <a:ea typeface="Source Code Pro"/>
                <a:cs typeface="Source Code Pro"/>
                <a:sym typeface="Source Code Pro"/>
              </a:rPr>
              <a:t>...</a:t>
            </a:r>
            <a:endParaRPr b="1" i="0" sz="2100" u="none" cap="none" strike="noStrike">
              <a:solidFill>
                <a:srgbClr val="000000"/>
              </a:solidFill>
              <a:highlight>
                <a:srgbClr val="B7B7B7"/>
              </a:highlight>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Source Code Pro"/>
                <a:ea typeface="Source Code Pro"/>
                <a:cs typeface="Source Code Pro"/>
                <a:sym typeface="Source Code Pro"/>
              </a:rPr>
              <a:t>“resourceTemplates”: [ { </a:t>
            </a:r>
            <a:r>
              <a:rPr b="1" i="0" lang="en" sz="1900" u="none" cap="none" strike="noStrike">
                <a:solidFill>
                  <a:schemeClr val="dk1"/>
                </a:solidFill>
                <a:highlight>
                  <a:srgbClr val="CCCCCC"/>
                </a:highlight>
                <a:latin typeface="Source Code Pro"/>
                <a:ea typeface="Source Code Pro"/>
                <a:cs typeface="Source Code Pro"/>
                <a:sym typeface="Source Code Pro"/>
              </a:rPr>
              <a:t>...</a:t>
            </a:r>
            <a:endParaRPr b="1" i="0" sz="2100" u="none" cap="none" strike="noStrike">
              <a:solidFill>
                <a:srgbClr val="000000"/>
              </a:solidFill>
              <a:highlight>
                <a:srgbClr val="B7B7B7"/>
              </a:highlight>
              <a:latin typeface="Source Code Pro"/>
              <a:ea typeface="Source Code Pro"/>
              <a:cs typeface="Source Code Pro"/>
              <a:sym typeface="Source Code Pro"/>
            </a:endParaRPr>
          </a:p>
          <a:p>
            <a:pPr indent="0" lvl="0" marL="914400" marR="0" rtl="0" algn="l">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Source Code Pro"/>
                <a:ea typeface="Source Code Pro"/>
                <a:cs typeface="Source Code Pro"/>
                <a:sym typeface="Source Code Pro"/>
              </a:rPr>
              <a:t>  “propertyTemplates”: [ { </a:t>
            </a:r>
            <a:r>
              <a:rPr b="1" i="0" lang="en" sz="1900" u="none" cap="none" strike="noStrike">
                <a:solidFill>
                  <a:schemeClr val="dk1"/>
                </a:solidFill>
                <a:highlight>
                  <a:srgbClr val="CCCCCC"/>
                </a:highlight>
                <a:latin typeface="Source Code Pro"/>
                <a:ea typeface="Source Code Pro"/>
                <a:cs typeface="Source Code Pro"/>
                <a:sym typeface="Source Code Pro"/>
              </a:rPr>
              <a:t>...</a:t>
            </a:r>
            <a:endParaRPr b="1" i="0" sz="2100" u="none" cap="none" strike="noStrike">
              <a:solidFill>
                <a:srgbClr val="000000"/>
              </a:solidFill>
              <a:highlight>
                <a:srgbClr val="B7B7B7"/>
              </a:highlight>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5"/>
          <p:cNvSpPr/>
          <p:nvPr/>
        </p:nvSpPr>
        <p:spPr>
          <a:xfrm>
            <a:off x="430050" y="4079800"/>
            <a:ext cx="19323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Arial"/>
                <a:ea typeface="Arial"/>
                <a:cs typeface="Arial"/>
                <a:sym typeface="Arial"/>
              </a:rPr>
              <a:t>TEAM MEMBER 1</a:t>
            </a:r>
            <a:endParaRPr b="1" i="1" sz="1400" u="none" cap="none" strike="noStrike">
              <a:solidFill>
                <a:srgbClr val="000000"/>
              </a:solidFill>
              <a:latin typeface="Arial"/>
              <a:ea typeface="Arial"/>
              <a:cs typeface="Arial"/>
              <a:sym typeface="Arial"/>
            </a:endParaRPr>
          </a:p>
        </p:txBody>
      </p:sp>
      <p:sp>
        <p:nvSpPr>
          <p:cNvPr id="287" name="Google Shape;287;p15"/>
          <p:cNvSpPr/>
          <p:nvPr/>
        </p:nvSpPr>
        <p:spPr>
          <a:xfrm>
            <a:off x="2932875" y="4079800"/>
            <a:ext cx="19323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Arial"/>
                <a:ea typeface="Arial"/>
                <a:cs typeface="Arial"/>
                <a:sym typeface="Arial"/>
              </a:rPr>
              <a:t>TEAM MEMBER 2</a:t>
            </a:r>
            <a:endParaRPr b="1" i="1" sz="1400" u="none" cap="none" strike="noStrike">
              <a:solidFill>
                <a:srgbClr val="000000"/>
              </a:solidFill>
              <a:latin typeface="Arial"/>
              <a:ea typeface="Arial"/>
              <a:cs typeface="Arial"/>
              <a:sym typeface="Arial"/>
            </a:endParaRPr>
          </a:p>
        </p:txBody>
      </p:sp>
      <p:sp>
        <p:nvSpPr>
          <p:cNvPr id="288" name="Google Shape;288;p15"/>
          <p:cNvSpPr/>
          <p:nvPr/>
        </p:nvSpPr>
        <p:spPr>
          <a:xfrm>
            <a:off x="5583600" y="4079800"/>
            <a:ext cx="19323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Arial"/>
                <a:ea typeface="Arial"/>
                <a:cs typeface="Arial"/>
                <a:sym typeface="Arial"/>
              </a:rPr>
              <a:t>TEAM MEMBER 3</a:t>
            </a:r>
            <a:endParaRPr b="1" i="1" sz="1400" u="none" cap="none" strike="noStrike">
              <a:solidFill>
                <a:srgbClr val="000000"/>
              </a:solidFill>
              <a:latin typeface="Arial"/>
              <a:ea typeface="Arial"/>
              <a:cs typeface="Arial"/>
              <a:sym typeface="Arial"/>
            </a:endParaRPr>
          </a:p>
        </p:txBody>
      </p:sp>
      <p:sp>
        <p:nvSpPr>
          <p:cNvPr id="289" name="Google Shape;289;p15"/>
          <p:cNvSpPr txBox="1"/>
          <p:nvPr/>
        </p:nvSpPr>
        <p:spPr>
          <a:xfrm>
            <a:off x="7515900" y="628125"/>
            <a:ext cx="847200" cy="2125500"/>
          </a:xfrm>
          <a:prstGeom prst="rect">
            <a:avLst/>
          </a:prstGeom>
          <a:solidFill>
            <a:srgbClr val="EFEFEF"/>
          </a:solidFill>
          <a:ln cap="flat" cmpd="sng" w="28575">
            <a:solidFill>
              <a:srgbClr val="000000"/>
            </a:solidFill>
            <a:prstDash val="solid"/>
            <a:round/>
            <a:headEnd len="sm" w="sm" type="none"/>
            <a:tailEnd len="sm" w="sm" type="none"/>
          </a:ln>
          <a:effectLst>
            <a:outerShdw blurRad="485775" rotWithShape="0" algn="bl" dir="12060000" dist="114300">
              <a:srgbClr val="000000">
                <a:alpha val="49803"/>
              </a:srgbClr>
            </a:outerShdw>
          </a:effectLst>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1" lang="en" sz="1400" u="none" cap="none" strike="noStrike">
                <a:solidFill>
                  <a:srgbClr val="666666"/>
                </a:solidFill>
                <a:latin typeface="Source Code Pro"/>
                <a:ea typeface="Source Code Pro"/>
                <a:cs typeface="Source Code Pro"/>
                <a:sym typeface="Source Code Pro"/>
              </a:rPr>
              <a:t>pull</a:t>
            </a:r>
            <a:endParaRPr b="1" i="1" sz="1400" u="none" cap="none" strike="noStrike">
              <a:solidFill>
                <a:srgbClr val="666666"/>
              </a:solidFill>
              <a:latin typeface="Source Code Pro"/>
              <a:ea typeface="Source Code Pro"/>
              <a:cs typeface="Source Code Pro"/>
              <a:sym typeface="Source Code Pro"/>
            </a:endParaRPr>
          </a:p>
          <a:p>
            <a:pPr indent="0" lvl="0" marL="0" marR="0" rtl="0" algn="r">
              <a:lnSpc>
                <a:spcPct val="100000"/>
              </a:lnSpc>
              <a:spcBef>
                <a:spcPts val="0"/>
              </a:spcBef>
              <a:spcAft>
                <a:spcPts val="0"/>
              </a:spcAft>
              <a:buClr>
                <a:srgbClr val="000000"/>
              </a:buClr>
              <a:buSzPts val="1400"/>
              <a:buFont typeface="Arial"/>
              <a:buNone/>
            </a:pPr>
            <a:r>
              <a:rPr b="1" i="1" lang="en" sz="1400" u="none" cap="none" strike="noStrike">
                <a:solidFill>
                  <a:srgbClr val="666666"/>
                </a:solidFill>
                <a:latin typeface="Source Code Pro"/>
                <a:ea typeface="Source Code Pro"/>
                <a:cs typeface="Source Code Pro"/>
                <a:sym typeface="Source Code Pro"/>
              </a:rPr>
              <a:t>commit</a:t>
            </a:r>
            <a:endParaRPr b="1" i="1" sz="1400" u="none" cap="none" strike="noStrike">
              <a:solidFill>
                <a:srgbClr val="666666"/>
              </a:solidFill>
              <a:latin typeface="Source Code Pro"/>
              <a:ea typeface="Source Code Pro"/>
              <a:cs typeface="Source Code Pro"/>
              <a:sym typeface="Source Code Pro"/>
            </a:endParaRPr>
          </a:p>
          <a:p>
            <a:pPr indent="0" lvl="0" marL="0" marR="0" rtl="0" algn="r">
              <a:lnSpc>
                <a:spcPct val="100000"/>
              </a:lnSpc>
              <a:spcBef>
                <a:spcPts val="0"/>
              </a:spcBef>
              <a:spcAft>
                <a:spcPts val="0"/>
              </a:spcAft>
              <a:buClr>
                <a:srgbClr val="000000"/>
              </a:buClr>
              <a:buSzPts val="1400"/>
              <a:buFont typeface="Arial"/>
              <a:buNone/>
            </a:pPr>
            <a:r>
              <a:rPr b="1" i="1" lang="en" sz="1400" u="none" cap="none" strike="noStrike">
                <a:solidFill>
                  <a:srgbClr val="666666"/>
                </a:solidFill>
                <a:latin typeface="Source Code Pro"/>
                <a:ea typeface="Source Code Pro"/>
                <a:cs typeface="Source Code Pro"/>
                <a:sym typeface="Source Code Pro"/>
              </a:rPr>
              <a:t>push</a:t>
            </a:r>
            <a:endParaRPr b="1" i="1" sz="1400" u="none" cap="none" strike="noStrike">
              <a:solidFill>
                <a:srgbClr val="666666"/>
              </a:solidFill>
              <a:latin typeface="Source Code Pro"/>
              <a:ea typeface="Source Code Pro"/>
              <a:cs typeface="Source Code Pro"/>
              <a:sym typeface="Source Code Pro"/>
            </a:endParaRPr>
          </a:p>
          <a:p>
            <a:pPr indent="0" lvl="0" marL="0" marR="0" rtl="0" algn="r">
              <a:lnSpc>
                <a:spcPct val="100000"/>
              </a:lnSpc>
              <a:spcBef>
                <a:spcPts val="0"/>
              </a:spcBef>
              <a:spcAft>
                <a:spcPts val="0"/>
              </a:spcAft>
              <a:buClr>
                <a:srgbClr val="000000"/>
              </a:buClr>
              <a:buSzPts val="1400"/>
              <a:buFont typeface="Arial"/>
              <a:buNone/>
            </a:pPr>
            <a:r>
              <a:t/>
            </a:r>
            <a:endParaRPr b="1" i="1" sz="1400" u="none" cap="none" strike="noStrike">
              <a:solidFill>
                <a:srgbClr val="666666"/>
              </a:solidFill>
              <a:latin typeface="Source Code Pro"/>
              <a:ea typeface="Source Code Pro"/>
              <a:cs typeface="Source Code Pro"/>
              <a:sym typeface="Source Code Pro"/>
            </a:endParaRPr>
          </a:p>
          <a:p>
            <a:pPr indent="0" lvl="0" marL="0" marR="0" rtl="0" algn="r">
              <a:lnSpc>
                <a:spcPct val="100000"/>
              </a:lnSpc>
              <a:spcBef>
                <a:spcPts val="0"/>
              </a:spcBef>
              <a:spcAft>
                <a:spcPts val="0"/>
              </a:spcAft>
              <a:buClr>
                <a:srgbClr val="000000"/>
              </a:buClr>
              <a:buSzPts val="1400"/>
              <a:buFont typeface="Arial"/>
              <a:buNone/>
            </a:pPr>
            <a:r>
              <a:rPr b="1" i="1" lang="en" sz="1400" u="none" cap="none" strike="noStrike">
                <a:solidFill>
                  <a:srgbClr val="666666"/>
                </a:solidFill>
                <a:latin typeface="Source Code Pro"/>
                <a:ea typeface="Source Code Pro"/>
                <a:cs typeface="Source Code Pro"/>
                <a:sym typeface="Source Code Pro"/>
              </a:rPr>
              <a:t>pull</a:t>
            </a:r>
            <a:endParaRPr b="1" i="1" sz="1400" u="none" cap="none" strike="noStrike">
              <a:solidFill>
                <a:srgbClr val="666666"/>
              </a:solidFill>
              <a:latin typeface="Source Code Pro"/>
              <a:ea typeface="Source Code Pro"/>
              <a:cs typeface="Source Code Pro"/>
              <a:sym typeface="Source Code Pro"/>
            </a:endParaRPr>
          </a:p>
          <a:p>
            <a:pPr indent="0" lvl="0" marL="0" marR="0" rtl="0" algn="r">
              <a:lnSpc>
                <a:spcPct val="100000"/>
              </a:lnSpc>
              <a:spcBef>
                <a:spcPts val="0"/>
              </a:spcBef>
              <a:spcAft>
                <a:spcPts val="0"/>
              </a:spcAft>
              <a:buClr>
                <a:srgbClr val="000000"/>
              </a:buClr>
              <a:buSzPts val="1400"/>
              <a:buFont typeface="Arial"/>
              <a:buNone/>
            </a:pPr>
            <a:r>
              <a:rPr b="1" i="1" lang="en" sz="1400" u="none" cap="none" strike="noStrike">
                <a:solidFill>
                  <a:srgbClr val="666666"/>
                </a:solidFill>
                <a:latin typeface="Source Code Pro"/>
                <a:ea typeface="Source Code Pro"/>
                <a:cs typeface="Source Code Pro"/>
                <a:sym typeface="Source Code Pro"/>
              </a:rPr>
              <a:t>commit</a:t>
            </a:r>
            <a:endParaRPr b="1" i="1" sz="1400" u="none" cap="none" strike="noStrike">
              <a:solidFill>
                <a:srgbClr val="666666"/>
              </a:solidFill>
              <a:latin typeface="Source Code Pro"/>
              <a:ea typeface="Source Code Pro"/>
              <a:cs typeface="Source Code Pro"/>
              <a:sym typeface="Source Code Pro"/>
            </a:endParaRPr>
          </a:p>
          <a:p>
            <a:pPr indent="0" lvl="0" marL="0" marR="0" rtl="0" algn="r">
              <a:lnSpc>
                <a:spcPct val="100000"/>
              </a:lnSpc>
              <a:spcBef>
                <a:spcPts val="0"/>
              </a:spcBef>
              <a:spcAft>
                <a:spcPts val="0"/>
              </a:spcAft>
              <a:buClr>
                <a:srgbClr val="000000"/>
              </a:buClr>
              <a:buSzPts val="1400"/>
              <a:buFont typeface="Arial"/>
              <a:buNone/>
            </a:pPr>
            <a:r>
              <a:rPr b="1" i="1" lang="en" sz="1400" u="none" cap="none" strike="noStrike">
                <a:solidFill>
                  <a:srgbClr val="666666"/>
                </a:solidFill>
                <a:latin typeface="Source Code Pro"/>
                <a:ea typeface="Source Code Pro"/>
                <a:cs typeface="Source Code Pro"/>
                <a:sym typeface="Source Code Pro"/>
              </a:rPr>
              <a:t>push</a:t>
            </a:r>
            <a:endParaRPr b="1" i="1" sz="1400" u="none" cap="none" strike="noStrike">
              <a:solidFill>
                <a:srgbClr val="666666"/>
              </a:solidFill>
              <a:latin typeface="Source Code Pro"/>
              <a:ea typeface="Source Code Pro"/>
              <a:cs typeface="Source Code Pro"/>
              <a:sym typeface="Source Code Pro"/>
            </a:endParaRPr>
          </a:p>
          <a:p>
            <a:pPr indent="0" lvl="0" marL="0" marR="0" rtl="0" algn="r">
              <a:lnSpc>
                <a:spcPct val="100000"/>
              </a:lnSpc>
              <a:spcBef>
                <a:spcPts val="0"/>
              </a:spcBef>
              <a:spcAft>
                <a:spcPts val="0"/>
              </a:spcAft>
              <a:buClr>
                <a:srgbClr val="000000"/>
              </a:buClr>
              <a:buSzPts val="1400"/>
              <a:buFont typeface="Arial"/>
              <a:buNone/>
            </a:pPr>
            <a:r>
              <a:t/>
            </a:r>
            <a:endParaRPr b="1" i="1" sz="1400" u="none" cap="none" strike="noStrike">
              <a:solidFill>
                <a:srgbClr val="666666"/>
              </a:solidFill>
              <a:latin typeface="Source Code Pro"/>
              <a:ea typeface="Source Code Pro"/>
              <a:cs typeface="Source Code Pro"/>
              <a:sym typeface="Source Code Pro"/>
            </a:endParaRPr>
          </a:p>
          <a:p>
            <a:pPr indent="0" lvl="0" marL="0" marR="0" rtl="0" algn="r">
              <a:lnSpc>
                <a:spcPct val="100000"/>
              </a:lnSpc>
              <a:spcBef>
                <a:spcPts val="0"/>
              </a:spcBef>
              <a:spcAft>
                <a:spcPts val="0"/>
              </a:spcAft>
              <a:buClr>
                <a:srgbClr val="000000"/>
              </a:buClr>
              <a:buSzPts val="1400"/>
              <a:buFont typeface="Arial"/>
              <a:buNone/>
            </a:pPr>
            <a:r>
              <a:rPr b="1" i="1" lang="en" sz="1400" u="none" cap="none" strike="noStrike">
                <a:solidFill>
                  <a:srgbClr val="666666"/>
                </a:solidFill>
                <a:latin typeface="Source Code Pro"/>
                <a:ea typeface="Source Code Pro"/>
                <a:cs typeface="Source Code Pro"/>
                <a:sym typeface="Source Code Pro"/>
              </a:rPr>
              <a:t>...</a:t>
            </a:r>
            <a:endParaRPr b="1" i="1" sz="1400" u="none" cap="none" strike="noStrike">
              <a:solidFill>
                <a:srgbClr val="666666"/>
              </a:solidFill>
              <a:latin typeface="Source Code Pro"/>
              <a:ea typeface="Source Code Pro"/>
              <a:cs typeface="Source Code Pro"/>
              <a:sym typeface="Source Code Pro"/>
            </a:endParaRPr>
          </a:p>
        </p:txBody>
      </p:sp>
      <p:sp>
        <p:nvSpPr>
          <p:cNvPr id="290" name="Google Shape;290;p15"/>
          <p:cNvSpPr/>
          <p:nvPr/>
        </p:nvSpPr>
        <p:spPr>
          <a:xfrm>
            <a:off x="8234325" y="4079800"/>
            <a:ext cx="19323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Arial"/>
                <a:ea typeface="Arial"/>
                <a:cs typeface="Arial"/>
                <a:sym typeface="Arial"/>
              </a:rPr>
              <a:t>TEAM MEMBER 4</a:t>
            </a:r>
            <a:endParaRPr b="1" i="1" sz="1400" u="none" cap="none" strike="noStrike">
              <a:solidFill>
                <a:srgbClr val="000000"/>
              </a:solidFill>
              <a:latin typeface="Arial"/>
              <a:ea typeface="Arial"/>
              <a:cs typeface="Arial"/>
              <a:sym typeface="Arial"/>
            </a:endParaRPr>
          </a:p>
        </p:txBody>
      </p:sp>
      <p:cxnSp>
        <p:nvCxnSpPr>
          <p:cNvPr id="291" name="Google Shape;291;p15"/>
          <p:cNvCxnSpPr>
            <a:stCxn id="289" idx="2"/>
            <a:endCxn id="286" idx="0"/>
          </p:cNvCxnSpPr>
          <p:nvPr/>
        </p:nvCxnSpPr>
        <p:spPr>
          <a:xfrm rot="5400000">
            <a:off x="4004700" y="145125"/>
            <a:ext cx="1326300" cy="6543300"/>
          </a:xfrm>
          <a:prstGeom prst="curvedConnector3">
            <a:avLst>
              <a:gd fmla="val 49995" name="adj1"/>
            </a:avLst>
          </a:prstGeom>
          <a:noFill/>
          <a:ln cap="flat" cmpd="sng" w="28575">
            <a:solidFill>
              <a:schemeClr val="dk2"/>
            </a:solidFill>
            <a:prstDash val="solid"/>
            <a:round/>
            <a:headEnd len="med" w="med" type="triangle"/>
            <a:tailEnd len="med" w="med" type="triangle"/>
          </a:ln>
        </p:spPr>
      </p:cxnSp>
      <p:cxnSp>
        <p:nvCxnSpPr>
          <p:cNvPr id="292" name="Google Shape;292;p15"/>
          <p:cNvCxnSpPr>
            <a:stCxn id="289" idx="2"/>
            <a:endCxn id="287" idx="0"/>
          </p:cNvCxnSpPr>
          <p:nvPr/>
        </p:nvCxnSpPr>
        <p:spPr>
          <a:xfrm rot="5400000">
            <a:off x="5256150" y="1396575"/>
            <a:ext cx="1326300" cy="4040400"/>
          </a:xfrm>
          <a:prstGeom prst="curvedConnector3">
            <a:avLst>
              <a:gd fmla="val 49995" name="adj1"/>
            </a:avLst>
          </a:prstGeom>
          <a:noFill/>
          <a:ln cap="flat" cmpd="sng" w="28575">
            <a:solidFill>
              <a:schemeClr val="dk2"/>
            </a:solidFill>
            <a:prstDash val="solid"/>
            <a:round/>
            <a:headEnd len="med" w="med" type="triangle"/>
            <a:tailEnd len="med" w="med" type="triangle"/>
          </a:ln>
        </p:spPr>
      </p:cxnSp>
      <p:cxnSp>
        <p:nvCxnSpPr>
          <p:cNvPr id="293" name="Google Shape;293;p15"/>
          <p:cNvCxnSpPr>
            <a:stCxn id="289" idx="2"/>
            <a:endCxn id="288" idx="0"/>
          </p:cNvCxnSpPr>
          <p:nvPr/>
        </p:nvCxnSpPr>
        <p:spPr>
          <a:xfrm rot="5400000">
            <a:off x="6581400" y="2721825"/>
            <a:ext cx="1326300" cy="1389900"/>
          </a:xfrm>
          <a:prstGeom prst="curvedConnector3">
            <a:avLst>
              <a:gd fmla="val 49995" name="adj1"/>
            </a:avLst>
          </a:prstGeom>
          <a:noFill/>
          <a:ln cap="flat" cmpd="sng" w="28575">
            <a:solidFill>
              <a:schemeClr val="dk2"/>
            </a:solidFill>
            <a:prstDash val="solid"/>
            <a:round/>
            <a:headEnd len="med" w="med" type="triangle"/>
            <a:tailEnd len="med" w="med" type="triangle"/>
          </a:ln>
        </p:spPr>
      </p:cxnSp>
      <p:cxnSp>
        <p:nvCxnSpPr>
          <p:cNvPr id="294" name="Google Shape;294;p15"/>
          <p:cNvCxnSpPr>
            <a:stCxn id="289" idx="2"/>
            <a:endCxn id="290" idx="0"/>
          </p:cNvCxnSpPr>
          <p:nvPr/>
        </p:nvCxnSpPr>
        <p:spPr>
          <a:xfrm flipH="1" rot="-5400000">
            <a:off x="7906800" y="2786325"/>
            <a:ext cx="1326300" cy="1260900"/>
          </a:xfrm>
          <a:prstGeom prst="curvedConnector3">
            <a:avLst>
              <a:gd fmla="val 49995" name="adj1"/>
            </a:avLst>
          </a:prstGeom>
          <a:noFill/>
          <a:ln cap="flat" cmpd="sng" w="28575">
            <a:solidFill>
              <a:schemeClr val="dk2"/>
            </a:solidFill>
            <a:prstDash val="solid"/>
            <a:round/>
            <a:headEnd len="med" w="med" type="triangl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6"/>
          <p:cNvSpPr txBox="1"/>
          <p:nvPr>
            <p:ph type="title"/>
          </p:nvPr>
        </p:nvSpPr>
        <p:spPr>
          <a:xfrm>
            <a:off x="3806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Template Design</a:t>
            </a:r>
            <a:endParaRPr/>
          </a:p>
        </p:txBody>
      </p:sp>
      <p:sp>
        <p:nvSpPr>
          <p:cNvPr id="300" name="Google Shape;300;p16"/>
          <p:cNvSpPr txBox="1"/>
          <p:nvPr>
            <p:ph idx="1" type="body"/>
          </p:nvPr>
        </p:nvSpPr>
        <p:spPr>
          <a:xfrm>
            <a:off x="380600" y="1017725"/>
            <a:ext cx="8520600" cy="127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000"/>
              <a:t>“I asked the most-expert cataloger(s) in each format to give me detailed input on [RDA elements] they needed to assemble the starting lists of properties for each profile.”</a:t>
            </a:r>
            <a:endParaRPr sz="2000"/>
          </a:p>
        </p:txBody>
      </p:sp>
      <p:sp>
        <p:nvSpPr>
          <p:cNvPr id="301" name="Google Shape;301;p16"/>
          <p:cNvSpPr txBox="1"/>
          <p:nvPr/>
        </p:nvSpPr>
        <p:spPr>
          <a:xfrm>
            <a:off x="369150" y="3086525"/>
            <a:ext cx="84057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Clr>
                <a:schemeClr val="dk1"/>
              </a:buClr>
              <a:buSzPts val="1100"/>
              <a:buFont typeface="Arial"/>
              <a:buNone/>
            </a:pPr>
            <a:r>
              <a:rPr b="0" i="0" lang="en" sz="2000" u="none" cap="none" strike="noStrike">
                <a:solidFill>
                  <a:schemeClr val="dk2"/>
                </a:solidFill>
                <a:latin typeface="Arial"/>
                <a:ea typeface="Arial"/>
                <a:cs typeface="Arial"/>
                <a:sym typeface="Arial"/>
              </a:rPr>
              <a:t>A feedback form (and many emails) allowed for specific feedback regarding resource templates, including specific requests for changes to property implementation.</a:t>
            </a:r>
            <a:endParaRPr b="0" i="0" sz="1400" u="none" cap="none" strike="noStrike">
              <a:solidFill>
                <a:srgbClr val="000000"/>
              </a:solidFill>
              <a:latin typeface="Arial"/>
              <a:ea typeface="Arial"/>
              <a:cs typeface="Arial"/>
              <a:sym typeface="Arial"/>
            </a:endParaRPr>
          </a:p>
        </p:txBody>
      </p:sp>
      <p:sp>
        <p:nvSpPr>
          <p:cNvPr id="302" name="Google Shape;302;p16"/>
          <p:cNvSpPr txBox="1"/>
          <p:nvPr>
            <p:ph type="title"/>
          </p:nvPr>
        </p:nvSpPr>
        <p:spPr>
          <a:xfrm>
            <a:off x="380600" y="2513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Iterative Improvement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7"/>
          <p:cNvSpPr/>
          <p:nvPr/>
        </p:nvSpPr>
        <p:spPr>
          <a:xfrm>
            <a:off x="144000" y="269850"/>
            <a:ext cx="8856000" cy="3056700"/>
          </a:xfrm>
          <a:prstGeom prst="bracePair">
            <a:avLst/>
          </a:prstGeom>
          <a:solidFill>
            <a:srgbClr val="EFEFEF"/>
          </a:solid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900" u="none" cap="none" strike="noStrike">
                <a:solidFill>
                  <a:schemeClr val="dk1"/>
                </a:solidFill>
                <a:latin typeface="Source Code Pro"/>
                <a:ea typeface="Source Code Pro"/>
                <a:cs typeface="Source Code Pro"/>
                <a:sym typeface="Source Code Pro"/>
              </a:rPr>
              <a:t>{ “Profile”: {</a:t>
            </a:r>
            <a:endParaRPr b="1" i="0" sz="1900" u="none" cap="none" strike="noStrike">
              <a:solidFill>
                <a:schemeClr val="dk1"/>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chemeClr val="dk1"/>
              </a:buClr>
              <a:buSzPts val="1100"/>
              <a:buFont typeface="Arial"/>
              <a:buNone/>
            </a:pPr>
            <a:r>
              <a:rPr b="1" i="0" lang="en" sz="1900" u="none" cap="none" strike="noStrike">
                <a:solidFill>
                  <a:schemeClr val="dk1"/>
                </a:solidFill>
                <a:latin typeface="Source Code Pro"/>
                <a:ea typeface="Source Code Pro"/>
                <a:cs typeface="Source Code Pro"/>
                <a:sym typeface="Source Code Pro"/>
              </a:rPr>
              <a:t>“title”: “WAU Profile RDA” </a:t>
            </a:r>
            <a:r>
              <a:rPr b="1" i="0" lang="en" sz="1900" u="none" cap="none" strike="noStrike">
                <a:solidFill>
                  <a:schemeClr val="dk1"/>
                </a:solidFill>
                <a:highlight>
                  <a:srgbClr val="CCCCCC"/>
                </a:highlight>
                <a:latin typeface="Source Code Pro"/>
                <a:ea typeface="Source Code Pro"/>
                <a:cs typeface="Source Code Pro"/>
                <a:sym typeface="Source Code Pro"/>
              </a:rPr>
              <a:t>...</a:t>
            </a:r>
            <a:endParaRPr b="1" i="0" sz="1900" u="none" cap="none" strike="noStrike">
              <a:solidFill>
                <a:srgbClr val="000000"/>
              </a:solidFill>
              <a:highlight>
                <a:srgbClr val="CCCCCC"/>
              </a:highlight>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chemeClr val="dk1"/>
              </a:buClr>
              <a:buSzPts val="1100"/>
              <a:buFont typeface="Arial"/>
              <a:buNone/>
            </a:pPr>
            <a:r>
              <a:rPr b="1" i="0" lang="en" sz="1900" u="none" cap="none" strike="noStrike">
                <a:solidFill>
                  <a:schemeClr val="dk1"/>
                </a:solidFill>
                <a:latin typeface="Source Code Pro"/>
                <a:ea typeface="Source Code Pro"/>
                <a:cs typeface="Source Code Pro"/>
                <a:sym typeface="Source Code Pro"/>
              </a:rPr>
              <a:t>“resourceTemplates”: [ { </a:t>
            </a:r>
            <a:r>
              <a:rPr b="1" i="0" lang="en" sz="1900" u="none" cap="none" strike="noStrike">
                <a:solidFill>
                  <a:schemeClr val="dk1"/>
                </a:solidFill>
                <a:highlight>
                  <a:srgbClr val="CCCCCC"/>
                </a:highlight>
                <a:latin typeface="Source Code Pro"/>
                <a:ea typeface="Source Code Pro"/>
                <a:cs typeface="Source Code Pro"/>
                <a:sym typeface="Source Code Pro"/>
              </a:rPr>
              <a:t>...</a:t>
            </a:r>
            <a:endParaRPr b="1" i="0" sz="1900" u="none" cap="none" strike="noStrike">
              <a:solidFill>
                <a:schemeClr val="dk1"/>
              </a:solidFill>
              <a:highlight>
                <a:srgbClr val="B7B7B7"/>
              </a:highlight>
              <a:latin typeface="Source Code Pro"/>
              <a:ea typeface="Source Code Pro"/>
              <a:cs typeface="Source Code Pro"/>
              <a:sym typeface="Source Code Pro"/>
            </a:endParaRPr>
          </a:p>
          <a:p>
            <a:pPr indent="0" lvl="0" marL="914400" marR="0" rtl="0" algn="l">
              <a:lnSpc>
                <a:spcPct val="100000"/>
              </a:lnSpc>
              <a:spcBef>
                <a:spcPts val="0"/>
              </a:spcBef>
              <a:spcAft>
                <a:spcPts val="0"/>
              </a:spcAft>
              <a:buClr>
                <a:schemeClr val="dk1"/>
              </a:buClr>
              <a:buSzPts val="1100"/>
              <a:buFont typeface="Arial"/>
              <a:buNone/>
            </a:pPr>
            <a:r>
              <a:rPr b="1" i="0" lang="en" sz="1900" u="none" cap="none" strike="noStrike">
                <a:solidFill>
                  <a:schemeClr val="dk1"/>
                </a:solidFill>
                <a:latin typeface="Source Code Pro"/>
                <a:ea typeface="Source Code Pro"/>
                <a:cs typeface="Source Code Pro"/>
                <a:sym typeface="Source Code Pro"/>
              </a:rPr>
              <a:t>  “propertyTemplates”: [ { </a:t>
            </a:r>
            <a:r>
              <a:rPr b="1" i="0" lang="en" sz="1900" u="none" cap="none" strike="noStrike">
                <a:solidFill>
                  <a:schemeClr val="dk1"/>
                </a:solidFill>
                <a:highlight>
                  <a:srgbClr val="CCCCCC"/>
                </a:highlight>
                <a:latin typeface="Source Code Pro"/>
                <a:ea typeface="Source Code Pro"/>
                <a:cs typeface="Source Code Pro"/>
                <a:sym typeface="Source Code Pro"/>
              </a:rPr>
              <a:t>...</a:t>
            </a:r>
            <a:endParaRPr b="1" i="0" sz="1900" u="none" cap="none" strike="noStrike">
              <a:solidFill>
                <a:schemeClr val="dk1"/>
              </a:solidFill>
              <a:highlight>
                <a:srgbClr val="B7B7B7"/>
              </a:highlight>
              <a:latin typeface="Source Code Pro"/>
              <a:ea typeface="Source Code Pro"/>
              <a:cs typeface="Source Code Pro"/>
              <a:sym typeface="Source Code Pro"/>
            </a:endParaRPr>
          </a:p>
          <a:p>
            <a:pPr indent="0" lvl="0" marL="1828800" marR="0" rtl="0" algn="l">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Source Code Pro"/>
                <a:ea typeface="Source Code Pro"/>
                <a:cs typeface="Source Code Pro"/>
                <a:sym typeface="Source Code Pro"/>
              </a:rPr>
              <a:t>“usedInProfile”: [ “monograph”, “dvdVideo”</a:t>
            </a:r>
            <a:endParaRPr b="1" i="0" sz="1900" u="none" cap="none" strike="noStrike">
              <a:solidFill>
                <a:schemeClr val="dk1"/>
              </a:solidFill>
              <a:latin typeface="Source Code Pro"/>
              <a:ea typeface="Source Code Pro"/>
              <a:cs typeface="Source Code Pro"/>
              <a:sym typeface="Source Code Pro"/>
            </a:endParaRPr>
          </a:p>
          <a:p>
            <a:pPr indent="0" lvl="0" marL="4572000" marR="0" rtl="0" algn="l">
              <a:lnSpc>
                <a:spcPct val="100000"/>
              </a:lnSpc>
              <a:spcBef>
                <a:spcPts val="0"/>
              </a:spcBef>
              <a:spcAft>
                <a:spcPts val="0"/>
              </a:spcAft>
              <a:buClr>
                <a:schemeClr val="dk1"/>
              </a:buClr>
              <a:buSzPts val="1100"/>
              <a:buFont typeface="Arial"/>
              <a:buNone/>
            </a:pPr>
            <a:r>
              <a:rPr b="1" i="0" lang="en" sz="1900" u="none" cap="none" strike="noStrike">
                <a:solidFill>
                  <a:schemeClr val="dk1"/>
                </a:solidFill>
                <a:latin typeface="Source Code Pro"/>
                <a:ea typeface="Source Code Pro"/>
                <a:cs typeface="Source Code Pro"/>
                <a:sym typeface="Source Code Pro"/>
              </a:rPr>
              <a:t>“etd” , “map” ] </a:t>
            </a:r>
            <a:r>
              <a:rPr b="1" i="0" lang="en" sz="1900" u="none" cap="none" strike="noStrike">
                <a:solidFill>
                  <a:schemeClr val="dk1"/>
                </a:solidFill>
                <a:highlight>
                  <a:srgbClr val="CCCCCC"/>
                </a:highlight>
                <a:latin typeface="Source Code Pro"/>
                <a:ea typeface="Source Code Pro"/>
                <a:cs typeface="Source Code Pro"/>
                <a:sym typeface="Source Code Pro"/>
              </a:rPr>
              <a:t>...</a:t>
            </a:r>
            <a:endParaRPr b="1" i="0" sz="1900" u="none" cap="none" strike="noStrike">
              <a:solidFill>
                <a:schemeClr val="dk1"/>
              </a:solidFill>
              <a:latin typeface="Source Code Pro"/>
              <a:ea typeface="Source Code Pro"/>
              <a:cs typeface="Source Code Pro"/>
              <a:sym typeface="Source Code Pro"/>
            </a:endParaRPr>
          </a:p>
        </p:txBody>
      </p:sp>
      <p:sp>
        <p:nvSpPr>
          <p:cNvPr id="308" name="Google Shape;308;p17"/>
          <p:cNvSpPr/>
          <p:nvPr/>
        </p:nvSpPr>
        <p:spPr>
          <a:xfrm>
            <a:off x="430050" y="4079800"/>
            <a:ext cx="19323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Arial"/>
                <a:ea typeface="Arial"/>
                <a:cs typeface="Arial"/>
                <a:sym typeface="Arial"/>
              </a:rPr>
              <a:t>monograph resource templates</a:t>
            </a:r>
            <a:endParaRPr b="1" i="1" sz="1400" u="none" cap="none" strike="noStrike">
              <a:solidFill>
                <a:srgbClr val="000000"/>
              </a:solidFill>
              <a:latin typeface="Arial"/>
              <a:ea typeface="Arial"/>
              <a:cs typeface="Arial"/>
              <a:sym typeface="Arial"/>
            </a:endParaRPr>
          </a:p>
        </p:txBody>
      </p:sp>
      <p:sp>
        <p:nvSpPr>
          <p:cNvPr id="309" name="Google Shape;309;p17"/>
          <p:cNvSpPr/>
          <p:nvPr/>
        </p:nvSpPr>
        <p:spPr>
          <a:xfrm>
            <a:off x="2932875" y="4079800"/>
            <a:ext cx="19323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Arial"/>
                <a:ea typeface="Arial"/>
                <a:cs typeface="Arial"/>
                <a:sym typeface="Arial"/>
              </a:rPr>
              <a:t>dvdVideo </a:t>
            </a:r>
            <a:r>
              <a:rPr b="1" i="1" lang="en" sz="1400" u="none" cap="none" strike="noStrike">
                <a:solidFill>
                  <a:schemeClr val="dk1"/>
                </a:solidFill>
                <a:latin typeface="Arial"/>
                <a:ea typeface="Arial"/>
                <a:cs typeface="Arial"/>
                <a:sym typeface="Arial"/>
              </a:rPr>
              <a:t>resource templates</a:t>
            </a:r>
            <a:endParaRPr b="1" i="1" sz="1400" u="none" cap="none" strike="noStrike">
              <a:solidFill>
                <a:srgbClr val="000000"/>
              </a:solidFill>
              <a:latin typeface="Arial"/>
              <a:ea typeface="Arial"/>
              <a:cs typeface="Arial"/>
              <a:sym typeface="Arial"/>
            </a:endParaRPr>
          </a:p>
        </p:txBody>
      </p:sp>
      <p:sp>
        <p:nvSpPr>
          <p:cNvPr id="310" name="Google Shape;310;p17"/>
          <p:cNvSpPr/>
          <p:nvPr/>
        </p:nvSpPr>
        <p:spPr>
          <a:xfrm>
            <a:off x="5583600" y="4079800"/>
            <a:ext cx="19323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Arial"/>
                <a:ea typeface="Arial"/>
                <a:cs typeface="Arial"/>
                <a:sym typeface="Arial"/>
              </a:rPr>
              <a:t>etd </a:t>
            </a:r>
            <a:r>
              <a:rPr b="1" i="1" lang="en" sz="1400" u="none" cap="none" strike="noStrike">
                <a:solidFill>
                  <a:schemeClr val="dk1"/>
                </a:solidFill>
                <a:latin typeface="Arial"/>
                <a:ea typeface="Arial"/>
                <a:cs typeface="Arial"/>
                <a:sym typeface="Arial"/>
              </a:rPr>
              <a:t>resource templates</a:t>
            </a:r>
            <a:endParaRPr b="1" i="1" sz="1400" u="none" cap="none" strike="noStrike">
              <a:solidFill>
                <a:srgbClr val="000000"/>
              </a:solidFill>
              <a:latin typeface="Arial"/>
              <a:ea typeface="Arial"/>
              <a:cs typeface="Arial"/>
              <a:sym typeface="Arial"/>
            </a:endParaRPr>
          </a:p>
        </p:txBody>
      </p:sp>
      <p:sp>
        <p:nvSpPr>
          <p:cNvPr id="311" name="Google Shape;311;p17"/>
          <p:cNvSpPr/>
          <p:nvPr/>
        </p:nvSpPr>
        <p:spPr>
          <a:xfrm>
            <a:off x="8234325" y="4079800"/>
            <a:ext cx="19323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Arial"/>
                <a:ea typeface="Arial"/>
                <a:cs typeface="Arial"/>
                <a:sym typeface="Arial"/>
              </a:rPr>
              <a:t>map </a:t>
            </a:r>
            <a:r>
              <a:rPr b="1" i="1" lang="en" sz="1400" u="none" cap="none" strike="noStrike">
                <a:solidFill>
                  <a:schemeClr val="dk1"/>
                </a:solidFill>
                <a:latin typeface="Arial"/>
                <a:ea typeface="Arial"/>
                <a:cs typeface="Arial"/>
                <a:sym typeface="Arial"/>
              </a:rPr>
              <a:t>resource templates</a:t>
            </a:r>
            <a:endParaRPr b="1" i="1" sz="1400" u="none" cap="none" strike="noStrike">
              <a:solidFill>
                <a:srgbClr val="000000"/>
              </a:solidFill>
              <a:latin typeface="Arial"/>
              <a:ea typeface="Arial"/>
              <a:cs typeface="Arial"/>
              <a:sym typeface="Arial"/>
            </a:endParaRPr>
          </a:p>
        </p:txBody>
      </p:sp>
      <p:sp>
        <p:nvSpPr>
          <p:cNvPr id="312" name="Google Shape;312;p17"/>
          <p:cNvSpPr txBox="1"/>
          <p:nvPr/>
        </p:nvSpPr>
        <p:spPr>
          <a:xfrm>
            <a:off x="758825" y="2375075"/>
            <a:ext cx="1698900" cy="727800"/>
          </a:xfrm>
          <a:prstGeom prst="rect">
            <a:avLst/>
          </a:prstGeom>
          <a:solidFill>
            <a:srgbClr val="EFEFEF"/>
          </a:solidFill>
          <a:ln cap="flat" cmpd="sng" w="28575">
            <a:solidFill>
              <a:srgbClr val="000000"/>
            </a:solidFill>
            <a:prstDash val="solid"/>
            <a:round/>
            <a:headEnd len="sm" w="sm" type="none"/>
            <a:tailEnd len="sm" w="sm" type="none"/>
          </a:ln>
          <a:effectLst>
            <a:outerShdw blurRad="485775" rotWithShape="0" algn="bl" dir="12060000" dist="11430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solidFill>
                  <a:srgbClr val="666666"/>
                </a:solidFill>
                <a:latin typeface="Source Code Pro"/>
                <a:ea typeface="Source Code Pro"/>
                <a:cs typeface="Source Code Pro"/>
                <a:sym typeface="Source Code Pro"/>
              </a:rPr>
              <a:t>transformation scripting</a:t>
            </a:r>
            <a:endParaRPr b="1" i="1" sz="1400" u="none" cap="none" strike="noStrike">
              <a:solidFill>
                <a:srgbClr val="666666"/>
              </a:solidFill>
              <a:latin typeface="Source Code Pro"/>
              <a:ea typeface="Source Code Pro"/>
              <a:cs typeface="Source Code Pro"/>
              <a:sym typeface="Source Code Pro"/>
            </a:endParaRPr>
          </a:p>
        </p:txBody>
      </p:sp>
      <p:cxnSp>
        <p:nvCxnSpPr>
          <p:cNvPr id="313" name="Google Shape;313;p17"/>
          <p:cNvCxnSpPr>
            <a:stCxn id="312" idx="2"/>
            <a:endCxn id="308" idx="0"/>
          </p:cNvCxnSpPr>
          <p:nvPr/>
        </p:nvCxnSpPr>
        <p:spPr>
          <a:xfrm rot="5400000">
            <a:off x="1013825" y="3485225"/>
            <a:ext cx="976800" cy="212100"/>
          </a:xfrm>
          <a:prstGeom prst="curvedConnector3">
            <a:avLst>
              <a:gd fmla="val 50006" name="adj1"/>
            </a:avLst>
          </a:prstGeom>
          <a:noFill/>
          <a:ln cap="flat" cmpd="sng" w="28575">
            <a:solidFill>
              <a:schemeClr val="dk2"/>
            </a:solidFill>
            <a:prstDash val="solid"/>
            <a:round/>
            <a:headEnd len="sm" w="sm" type="none"/>
            <a:tailEnd len="med" w="med" type="triangle"/>
          </a:ln>
        </p:spPr>
      </p:cxnSp>
      <p:cxnSp>
        <p:nvCxnSpPr>
          <p:cNvPr id="314" name="Google Shape;314;p17"/>
          <p:cNvCxnSpPr>
            <a:stCxn id="312" idx="2"/>
            <a:endCxn id="309" idx="0"/>
          </p:cNvCxnSpPr>
          <p:nvPr/>
        </p:nvCxnSpPr>
        <p:spPr>
          <a:xfrm flipH="1" rot="-5400000">
            <a:off x="2265275" y="2445875"/>
            <a:ext cx="976800" cy="2290800"/>
          </a:xfrm>
          <a:prstGeom prst="curvedConnector3">
            <a:avLst>
              <a:gd fmla="val 50006" name="adj1"/>
            </a:avLst>
          </a:prstGeom>
          <a:noFill/>
          <a:ln cap="flat" cmpd="sng" w="28575">
            <a:solidFill>
              <a:schemeClr val="dk2"/>
            </a:solidFill>
            <a:prstDash val="solid"/>
            <a:round/>
            <a:headEnd len="sm" w="sm" type="none"/>
            <a:tailEnd len="med" w="med" type="triangle"/>
          </a:ln>
        </p:spPr>
      </p:cxnSp>
      <p:cxnSp>
        <p:nvCxnSpPr>
          <p:cNvPr id="315" name="Google Shape;315;p17"/>
          <p:cNvCxnSpPr>
            <a:stCxn id="312" idx="2"/>
            <a:endCxn id="310" idx="0"/>
          </p:cNvCxnSpPr>
          <p:nvPr/>
        </p:nvCxnSpPr>
        <p:spPr>
          <a:xfrm flipH="1" rot="-5400000">
            <a:off x="3590675" y="1120475"/>
            <a:ext cx="976800" cy="4941600"/>
          </a:xfrm>
          <a:prstGeom prst="curvedConnector3">
            <a:avLst>
              <a:gd fmla="val 50006" name="adj1"/>
            </a:avLst>
          </a:prstGeom>
          <a:noFill/>
          <a:ln cap="flat" cmpd="sng" w="28575">
            <a:solidFill>
              <a:schemeClr val="dk2"/>
            </a:solidFill>
            <a:prstDash val="solid"/>
            <a:round/>
            <a:headEnd len="sm" w="sm" type="none"/>
            <a:tailEnd len="med" w="med" type="triangle"/>
          </a:ln>
        </p:spPr>
      </p:cxnSp>
      <p:cxnSp>
        <p:nvCxnSpPr>
          <p:cNvPr id="316" name="Google Shape;316;p17"/>
          <p:cNvCxnSpPr>
            <a:stCxn id="312" idx="2"/>
            <a:endCxn id="311" idx="0"/>
          </p:cNvCxnSpPr>
          <p:nvPr/>
        </p:nvCxnSpPr>
        <p:spPr>
          <a:xfrm flipH="1" rot="-5400000">
            <a:off x="4915925" y="-204775"/>
            <a:ext cx="976800" cy="7592100"/>
          </a:xfrm>
          <a:prstGeom prst="curvedConnector3">
            <a:avLst>
              <a:gd fmla="val 50006" name="adj1"/>
            </a:avLst>
          </a:prstGeom>
          <a:noFill/>
          <a:ln cap="flat" cmpd="sng" w="28575">
            <a:solidFill>
              <a:schemeClr val="dk2"/>
            </a:solidFill>
            <a:prstDash val="solid"/>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8"/>
          <p:cNvSpPr txBox="1"/>
          <p:nvPr>
            <p:ph idx="4294967295" type="title"/>
          </p:nvPr>
        </p:nvSpPr>
        <p:spPr>
          <a:xfrm>
            <a:off x="0" y="1351350"/>
            <a:ext cx="2234700" cy="214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Template</a:t>
            </a:r>
            <a:endParaRPr b="1" sz="2500"/>
          </a:p>
          <a:p>
            <a:pPr indent="0" lvl="0" marL="0" rtl="0" algn="l">
              <a:lnSpc>
                <a:spcPct val="100000"/>
              </a:lnSpc>
              <a:spcBef>
                <a:spcPts val="0"/>
              </a:spcBef>
              <a:spcAft>
                <a:spcPts val="0"/>
              </a:spcAft>
              <a:buSzPts val="2800"/>
              <a:buNone/>
            </a:pPr>
            <a:r>
              <a:rPr b="1" lang="en" sz="2500"/>
              <a:t>Functionality</a:t>
            </a:r>
            <a:endParaRPr b="1" sz="2500"/>
          </a:p>
          <a:p>
            <a:pPr indent="0" lvl="0" marL="0" rtl="0" algn="l">
              <a:lnSpc>
                <a:spcPct val="100000"/>
              </a:lnSpc>
              <a:spcBef>
                <a:spcPts val="0"/>
              </a:spcBef>
              <a:spcAft>
                <a:spcPts val="0"/>
              </a:spcAft>
              <a:buSzPts val="2800"/>
              <a:buNone/>
            </a:pPr>
            <a:r>
              <a:rPr b="1" lang="en" sz="2500"/>
              <a:t>and Cataloger</a:t>
            </a:r>
            <a:endParaRPr b="1" sz="2500"/>
          </a:p>
          <a:p>
            <a:pPr indent="0" lvl="0" marL="0" rtl="0" algn="l">
              <a:lnSpc>
                <a:spcPct val="100000"/>
              </a:lnSpc>
              <a:spcBef>
                <a:spcPts val="0"/>
              </a:spcBef>
              <a:spcAft>
                <a:spcPts val="0"/>
              </a:spcAft>
              <a:buSzPts val="2800"/>
              <a:buNone/>
            </a:pPr>
            <a:r>
              <a:rPr b="1" lang="en" sz="2500"/>
              <a:t>Feedback</a:t>
            </a:r>
            <a:endParaRPr b="1" sz="2500"/>
          </a:p>
        </p:txBody>
      </p:sp>
      <p:pic>
        <p:nvPicPr>
          <p:cNvPr id="322" name="Google Shape;322;p18"/>
          <p:cNvPicPr preferRelativeResize="0"/>
          <p:nvPr/>
        </p:nvPicPr>
        <p:blipFill rotWithShape="1">
          <a:blip r:embed="rId3">
            <a:alphaModFix/>
          </a:blip>
          <a:srcRect b="0" l="4453" r="4463" t="0"/>
          <a:stretch/>
        </p:blipFill>
        <p:spPr>
          <a:xfrm>
            <a:off x="2286037" y="1"/>
            <a:ext cx="6857961" cy="5143500"/>
          </a:xfrm>
          <a:prstGeom prst="rect">
            <a:avLst/>
          </a:prstGeom>
          <a:noFill/>
          <a:ln>
            <a:noFill/>
          </a:ln>
        </p:spPr>
      </p:pic>
      <p:sp>
        <p:nvSpPr>
          <p:cNvPr id="323" name="Google Shape;323;p18"/>
          <p:cNvSpPr txBox="1"/>
          <p:nvPr/>
        </p:nvSpPr>
        <p:spPr>
          <a:xfrm>
            <a:off x="0" y="4524725"/>
            <a:ext cx="22860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 sz="2100" u="sng" cap="none" strike="noStrike">
                <a:solidFill>
                  <a:srgbClr val="0000FF"/>
                </a:solidFill>
                <a:latin typeface="Arial"/>
                <a:ea typeface="Arial"/>
                <a:cs typeface="Arial"/>
                <a:sym typeface="Arial"/>
                <a:hlinkClick r:id="rId4">
                  <a:extLst>
                    <a:ext uri="{A12FA001-AC4F-418D-AE19-62706E023703}">
                      <ahyp:hlinkClr val="tx"/>
                    </a:ext>
                  </a:extLst>
                </a:hlinkClick>
              </a:rPr>
              <a:t>https://sinopia.io/</a:t>
            </a:r>
            <a:endParaRPr b="0" i="0" sz="2100" u="none" cap="none" strike="noStrike">
              <a:solidFill>
                <a:srgbClr val="0000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9"/>
          <p:cNvSpPr/>
          <p:nvPr/>
        </p:nvSpPr>
        <p:spPr>
          <a:xfrm>
            <a:off x="4807075" y="215500"/>
            <a:ext cx="2547300" cy="651000"/>
          </a:xfrm>
          <a:prstGeom prst="roundRect">
            <a:avLst>
              <a:gd fmla="val 16667" name="adj"/>
            </a:avLst>
          </a:pr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chemeClr val="accent2"/>
                </a:solidFill>
                <a:latin typeface="Source Code Pro"/>
                <a:ea typeface="Source Code Pro"/>
                <a:cs typeface="Source Code Pro"/>
                <a:sym typeface="Source Code Pro"/>
              </a:rPr>
              <a:t>Work</a:t>
            </a:r>
            <a:endParaRPr b="1" i="0" sz="2200" u="none" cap="none" strike="noStrike">
              <a:solidFill>
                <a:schemeClr val="accent2"/>
              </a:solidFill>
              <a:latin typeface="Source Code Pro"/>
              <a:ea typeface="Source Code Pro"/>
              <a:cs typeface="Source Code Pro"/>
              <a:sym typeface="Source Code Pro"/>
            </a:endParaRPr>
          </a:p>
        </p:txBody>
      </p:sp>
      <p:sp>
        <p:nvSpPr>
          <p:cNvPr id="329" name="Google Shape;329;p19"/>
          <p:cNvSpPr/>
          <p:nvPr/>
        </p:nvSpPr>
        <p:spPr>
          <a:xfrm>
            <a:off x="5930525" y="1555650"/>
            <a:ext cx="2547300" cy="651000"/>
          </a:xfrm>
          <a:prstGeom prst="roundRect">
            <a:avLst>
              <a:gd fmla="val 16667" name="adj"/>
            </a:avLst>
          </a:pr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chemeClr val="accent2"/>
                </a:solidFill>
                <a:latin typeface="Source Code Pro"/>
                <a:ea typeface="Source Code Pro"/>
                <a:cs typeface="Source Code Pro"/>
                <a:sym typeface="Source Code Pro"/>
              </a:rPr>
              <a:t>Expression</a:t>
            </a:r>
            <a:endParaRPr b="0" i="0" sz="1400" u="none" cap="none" strike="noStrike">
              <a:solidFill>
                <a:srgbClr val="000000"/>
              </a:solidFill>
              <a:latin typeface="Source Code Pro"/>
              <a:ea typeface="Source Code Pro"/>
              <a:cs typeface="Source Code Pro"/>
              <a:sym typeface="Source Code Pro"/>
            </a:endParaRPr>
          </a:p>
        </p:txBody>
      </p:sp>
      <p:sp>
        <p:nvSpPr>
          <p:cNvPr id="330" name="Google Shape;330;p19"/>
          <p:cNvSpPr/>
          <p:nvPr/>
        </p:nvSpPr>
        <p:spPr>
          <a:xfrm>
            <a:off x="4807075" y="2895788"/>
            <a:ext cx="2547300" cy="651000"/>
          </a:xfrm>
          <a:prstGeom prst="roundRect">
            <a:avLst>
              <a:gd fmla="val 16667" name="adj"/>
            </a:avLst>
          </a:pr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chemeClr val="accent2"/>
                </a:solidFill>
                <a:latin typeface="Source Code Pro"/>
                <a:ea typeface="Source Code Pro"/>
                <a:cs typeface="Source Code Pro"/>
                <a:sym typeface="Source Code Pro"/>
              </a:rPr>
              <a:t>Manifestation</a:t>
            </a:r>
            <a:endParaRPr b="1" i="0" sz="2200" u="none" cap="none" strike="noStrike">
              <a:solidFill>
                <a:schemeClr val="accent2"/>
              </a:solidFill>
              <a:latin typeface="Source Code Pro"/>
              <a:ea typeface="Source Code Pro"/>
              <a:cs typeface="Source Code Pro"/>
              <a:sym typeface="Source Code Pro"/>
            </a:endParaRPr>
          </a:p>
        </p:txBody>
      </p:sp>
      <p:sp>
        <p:nvSpPr>
          <p:cNvPr id="331" name="Google Shape;331;p19"/>
          <p:cNvSpPr/>
          <p:nvPr/>
        </p:nvSpPr>
        <p:spPr>
          <a:xfrm>
            <a:off x="5930525" y="4235950"/>
            <a:ext cx="2547300" cy="651000"/>
          </a:xfrm>
          <a:prstGeom prst="roundRect">
            <a:avLst>
              <a:gd fmla="val 16667" name="adj"/>
            </a:avLst>
          </a:pr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chemeClr val="accent2"/>
                </a:solidFill>
                <a:latin typeface="Source Code Pro"/>
                <a:ea typeface="Source Code Pro"/>
                <a:cs typeface="Source Code Pro"/>
                <a:sym typeface="Source Code Pro"/>
              </a:rPr>
              <a:t>Item</a:t>
            </a:r>
            <a:endParaRPr b="1" i="0" sz="2200" u="none" cap="none" strike="noStrike">
              <a:solidFill>
                <a:schemeClr val="accent2"/>
              </a:solidFill>
              <a:latin typeface="Source Code Pro"/>
              <a:ea typeface="Source Code Pro"/>
              <a:cs typeface="Source Code Pro"/>
              <a:sym typeface="Source Code Pro"/>
            </a:endParaRPr>
          </a:p>
        </p:txBody>
      </p:sp>
      <p:cxnSp>
        <p:nvCxnSpPr>
          <p:cNvPr id="332" name="Google Shape;332;p19"/>
          <p:cNvCxnSpPr>
            <a:stCxn id="328" idx="1"/>
            <a:endCxn id="329" idx="1"/>
          </p:cNvCxnSpPr>
          <p:nvPr/>
        </p:nvCxnSpPr>
        <p:spPr>
          <a:xfrm>
            <a:off x="4807075" y="541000"/>
            <a:ext cx="1123500" cy="1340100"/>
          </a:xfrm>
          <a:prstGeom prst="bentConnector3">
            <a:avLst>
              <a:gd fmla="val -21195" name="adj1"/>
            </a:avLst>
          </a:prstGeom>
          <a:noFill/>
          <a:ln cap="flat" cmpd="sng" w="76200">
            <a:solidFill>
              <a:srgbClr val="B7B7B7"/>
            </a:solidFill>
            <a:prstDash val="solid"/>
            <a:round/>
            <a:headEnd len="sm" w="sm" type="none"/>
            <a:tailEnd len="sm" w="sm" type="none"/>
          </a:ln>
        </p:spPr>
      </p:cxnSp>
      <p:cxnSp>
        <p:nvCxnSpPr>
          <p:cNvPr id="333" name="Google Shape;333;p19"/>
          <p:cNvCxnSpPr>
            <a:stCxn id="329" idx="3"/>
            <a:endCxn id="330" idx="3"/>
          </p:cNvCxnSpPr>
          <p:nvPr/>
        </p:nvCxnSpPr>
        <p:spPr>
          <a:xfrm flipH="1">
            <a:off x="7354325" y="1881150"/>
            <a:ext cx="1123500" cy="1340100"/>
          </a:xfrm>
          <a:prstGeom prst="bentConnector3">
            <a:avLst>
              <a:gd fmla="val -21195" name="adj1"/>
            </a:avLst>
          </a:prstGeom>
          <a:noFill/>
          <a:ln cap="flat" cmpd="sng" w="76200">
            <a:solidFill>
              <a:srgbClr val="B7B7B7"/>
            </a:solidFill>
            <a:prstDash val="solid"/>
            <a:round/>
            <a:headEnd len="sm" w="sm" type="none"/>
            <a:tailEnd len="sm" w="sm" type="none"/>
          </a:ln>
        </p:spPr>
      </p:cxnSp>
      <p:cxnSp>
        <p:nvCxnSpPr>
          <p:cNvPr id="334" name="Google Shape;334;p19"/>
          <p:cNvCxnSpPr>
            <a:stCxn id="330" idx="1"/>
            <a:endCxn id="331" idx="1"/>
          </p:cNvCxnSpPr>
          <p:nvPr/>
        </p:nvCxnSpPr>
        <p:spPr>
          <a:xfrm>
            <a:off x="4807075" y="3221288"/>
            <a:ext cx="1123500" cy="1340100"/>
          </a:xfrm>
          <a:prstGeom prst="bentConnector3">
            <a:avLst>
              <a:gd fmla="val -21195" name="adj1"/>
            </a:avLst>
          </a:prstGeom>
          <a:noFill/>
          <a:ln cap="flat" cmpd="sng" w="76200">
            <a:solidFill>
              <a:srgbClr val="B7B7B7"/>
            </a:solidFill>
            <a:prstDash val="solid"/>
            <a:round/>
            <a:headEnd len="sm" w="sm" type="none"/>
            <a:tailEnd len="sm" w="sm" type="none"/>
          </a:ln>
        </p:spPr>
      </p:cxnSp>
      <p:sp>
        <p:nvSpPr>
          <p:cNvPr id="335" name="Google Shape;335;p19"/>
          <p:cNvSpPr txBox="1"/>
          <p:nvPr/>
        </p:nvSpPr>
        <p:spPr>
          <a:xfrm>
            <a:off x="343750" y="894000"/>
            <a:ext cx="3679500" cy="335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3600" u="none" cap="none" strike="noStrike">
                <a:solidFill>
                  <a:srgbClr val="000000"/>
                </a:solidFill>
                <a:latin typeface="Arial"/>
                <a:ea typeface="Arial"/>
                <a:cs typeface="Arial"/>
                <a:sym typeface="Arial"/>
              </a:rPr>
              <a:t>Where in the WEMI am I?</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Cataloging a piece in hand, versus creating a description set with statements on multiple resources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
          <p:cNvPicPr preferRelativeResize="0"/>
          <p:nvPr/>
        </p:nvPicPr>
        <p:blipFill rotWithShape="1">
          <a:blip r:embed="rId3">
            <a:alphaModFix/>
          </a:blip>
          <a:srcRect b="0" l="0" r="0" t="0"/>
          <a:stretch/>
        </p:blipFill>
        <p:spPr>
          <a:xfrm>
            <a:off x="31750" y="1440400"/>
            <a:ext cx="5716149" cy="3634600"/>
          </a:xfrm>
          <a:prstGeom prst="rect">
            <a:avLst/>
          </a:prstGeom>
          <a:noFill/>
          <a:ln>
            <a:noFill/>
          </a:ln>
        </p:spPr>
      </p:pic>
      <p:sp>
        <p:nvSpPr>
          <p:cNvPr id="180" name="Google Shape;180;p2"/>
          <p:cNvSpPr txBox="1"/>
          <p:nvPr>
            <p:ph type="ctrTitle"/>
          </p:nvPr>
        </p:nvSpPr>
        <p:spPr>
          <a:xfrm>
            <a:off x="0" y="28450"/>
            <a:ext cx="9144000" cy="115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3180">
                <a:solidFill>
                  <a:srgbClr val="5072A7"/>
                </a:solidFill>
              </a:rPr>
              <a:t>Motivations for Using the RDA Registry to Represent RDA Bibliographic Descriptions</a:t>
            </a:r>
            <a:endParaRPr sz="3180">
              <a:solidFill>
                <a:srgbClr val="5072A7"/>
              </a:solidFill>
            </a:endParaRPr>
          </a:p>
        </p:txBody>
      </p:sp>
      <p:pic>
        <p:nvPicPr>
          <p:cNvPr id="181" name="Google Shape;181;p2"/>
          <p:cNvPicPr preferRelativeResize="0"/>
          <p:nvPr/>
        </p:nvPicPr>
        <p:blipFill rotWithShape="1">
          <a:blip r:embed="rId4">
            <a:alphaModFix/>
          </a:blip>
          <a:srcRect b="0" l="0" r="0" t="0"/>
          <a:stretch/>
        </p:blipFill>
        <p:spPr>
          <a:xfrm>
            <a:off x="5272701" y="1377350"/>
            <a:ext cx="3720600" cy="1260525"/>
          </a:xfrm>
          <a:prstGeom prst="rect">
            <a:avLst/>
          </a:prstGeom>
          <a:noFill/>
          <a:ln>
            <a:noFill/>
          </a:ln>
        </p:spPr>
      </p:pic>
      <p:pic>
        <p:nvPicPr>
          <p:cNvPr id="182" name="Google Shape;182;p2"/>
          <p:cNvPicPr preferRelativeResize="0"/>
          <p:nvPr/>
        </p:nvPicPr>
        <p:blipFill rotWithShape="1">
          <a:blip r:embed="rId5">
            <a:alphaModFix/>
          </a:blip>
          <a:srcRect b="0" l="0" r="0" t="0"/>
          <a:stretch/>
        </p:blipFill>
        <p:spPr>
          <a:xfrm>
            <a:off x="6106792" y="2745025"/>
            <a:ext cx="2121442" cy="2200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5100"/>
              <a:t>RDA/RDF</a:t>
            </a:r>
            <a:endParaRPr sz="5100"/>
          </a:p>
        </p:txBody>
      </p:sp>
      <p:sp>
        <p:nvSpPr>
          <p:cNvPr id="341" name="Google Shape;341;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sz="2700"/>
              <a:t>Flat data</a:t>
            </a:r>
            <a:endParaRPr sz="2700"/>
          </a:p>
        </p:txBody>
      </p:sp>
      <p:sp>
        <p:nvSpPr>
          <p:cNvPr id="342" name="Google Shape;342;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b="1" lang="en">
                <a:latin typeface="Source Code Pro"/>
                <a:ea typeface="Source Code Pro"/>
                <a:cs typeface="Source Code Pro"/>
                <a:sym typeface="Source Code Pro"/>
              </a:rPr>
              <a:t>&lt;resource&gt; a rdac:Work ;</a:t>
            </a:r>
            <a:endParaRPr b="1">
              <a:latin typeface="Source Code Pro"/>
              <a:ea typeface="Source Code Pro"/>
              <a:cs typeface="Source Code Pro"/>
              <a:sym typeface="Source Code Pro"/>
            </a:endParaRPr>
          </a:p>
          <a:p>
            <a:pPr indent="0" lvl="0" marL="457200" rtl="0" algn="l">
              <a:lnSpc>
                <a:spcPct val="115000"/>
              </a:lnSpc>
              <a:spcBef>
                <a:spcPts val="0"/>
              </a:spcBef>
              <a:spcAft>
                <a:spcPts val="0"/>
              </a:spcAft>
              <a:buClr>
                <a:schemeClr val="dk1"/>
              </a:buClr>
              <a:buSzPts val="1100"/>
              <a:buFont typeface="Arial"/>
              <a:buNone/>
            </a:pPr>
            <a:r>
              <a:rPr b="1" lang="en">
                <a:latin typeface="Source Code Pro"/>
                <a:ea typeface="Source Code Pro"/>
                <a:cs typeface="Source Code Pro"/>
                <a:sym typeface="Source Code Pro"/>
              </a:rPr>
              <a:t>&lt;prop01&gt; &lt;value01&gt; ;</a:t>
            </a:r>
            <a:endParaRPr b="1">
              <a:latin typeface="Source Code Pro"/>
              <a:ea typeface="Source Code Pro"/>
              <a:cs typeface="Source Code Pro"/>
              <a:sym typeface="Source Code Pro"/>
            </a:endParaRPr>
          </a:p>
          <a:p>
            <a:pPr indent="0" lvl="0" marL="457200" rtl="0" algn="l">
              <a:lnSpc>
                <a:spcPct val="115000"/>
              </a:lnSpc>
              <a:spcBef>
                <a:spcPts val="0"/>
              </a:spcBef>
              <a:spcAft>
                <a:spcPts val="0"/>
              </a:spcAft>
              <a:buClr>
                <a:schemeClr val="dk1"/>
              </a:buClr>
              <a:buSzPts val="1100"/>
              <a:buFont typeface="Arial"/>
              <a:buNone/>
            </a:pPr>
            <a:r>
              <a:rPr b="1" lang="en">
                <a:latin typeface="Source Code Pro"/>
                <a:ea typeface="Source Code Pro"/>
                <a:cs typeface="Source Code Pro"/>
                <a:sym typeface="Source Code Pro"/>
              </a:rPr>
              <a:t>&lt;prop02&gt; “value02” ;</a:t>
            </a:r>
            <a:endParaRPr b="1">
              <a:latin typeface="Source Code Pro"/>
              <a:ea typeface="Source Code Pro"/>
              <a:cs typeface="Source Code Pro"/>
              <a:sym typeface="Source Code Pro"/>
            </a:endParaRPr>
          </a:p>
          <a:p>
            <a:pPr indent="0" lvl="0" marL="457200" rtl="0" algn="l">
              <a:lnSpc>
                <a:spcPct val="115000"/>
              </a:lnSpc>
              <a:spcBef>
                <a:spcPts val="0"/>
              </a:spcBef>
              <a:spcAft>
                <a:spcPts val="0"/>
              </a:spcAft>
              <a:buSzPts val="1800"/>
              <a:buNone/>
            </a:pPr>
            <a:r>
              <a:rPr b="1" lang="en">
                <a:latin typeface="Source Code Pro"/>
                <a:ea typeface="Source Code Pro"/>
                <a:cs typeface="Source Code Pro"/>
                <a:sym typeface="Source Code Pro"/>
              </a:rPr>
              <a:t>&lt;prop03&gt; &lt;value03&gt; .</a:t>
            </a:r>
            <a:endParaRPr b="1">
              <a:latin typeface="Source Code Pro"/>
              <a:ea typeface="Source Code Pro"/>
              <a:cs typeface="Source Code Pro"/>
              <a:sym typeface="Source Code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1"/>
          <p:cNvSpPr txBox="1"/>
          <p:nvPr>
            <p:ph type="title"/>
          </p:nvPr>
        </p:nvSpPr>
        <p:spPr>
          <a:xfrm>
            <a:off x="119625" y="1233175"/>
            <a:ext cx="31515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4500"/>
              <a:t>BIBFRAME</a:t>
            </a:r>
            <a:endParaRPr sz="4500"/>
          </a:p>
        </p:txBody>
      </p:sp>
      <p:sp>
        <p:nvSpPr>
          <p:cNvPr id="348" name="Google Shape;348;p21"/>
          <p:cNvSpPr txBox="1"/>
          <p:nvPr>
            <p:ph idx="1" type="subTitle"/>
          </p:nvPr>
        </p:nvSpPr>
        <p:spPr>
          <a:xfrm>
            <a:off x="265500" y="2803075"/>
            <a:ext cx="30057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sz="2400"/>
              <a:t>Nested data</a:t>
            </a:r>
            <a:endParaRPr sz="2400"/>
          </a:p>
        </p:txBody>
      </p:sp>
      <p:sp>
        <p:nvSpPr>
          <p:cNvPr id="349" name="Google Shape;349;p21"/>
          <p:cNvSpPr/>
          <p:nvPr/>
        </p:nvSpPr>
        <p:spPr>
          <a:xfrm>
            <a:off x="3427800" y="0"/>
            <a:ext cx="57162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1"/>
          <p:cNvSpPr txBox="1"/>
          <p:nvPr>
            <p:ph idx="2" type="body"/>
          </p:nvPr>
        </p:nvSpPr>
        <p:spPr>
          <a:xfrm>
            <a:off x="3579525" y="724200"/>
            <a:ext cx="55644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latin typeface="Source Code Pro"/>
                <a:ea typeface="Source Code Pro"/>
                <a:cs typeface="Source Code Pro"/>
                <a:sym typeface="Source Code Pro"/>
              </a:rPr>
              <a:t>&lt;resource&gt; a bf:Work ;</a:t>
            </a:r>
            <a:endParaRPr b="1" sz="1600">
              <a:latin typeface="Source Code Pro"/>
              <a:ea typeface="Source Code Pro"/>
              <a:cs typeface="Source Code Pro"/>
              <a:sym typeface="Source Code Pro"/>
            </a:endParaRPr>
          </a:p>
          <a:p>
            <a:pPr indent="0" lvl="0" marL="457200" rtl="0" algn="l">
              <a:lnSpc>
                <a:spcPct val="115000"/>
              </a:lnSpc>
              <a:spcBef>
                <a:spcPts val="0"/>
              </a:spcBef>
              <a:spcAft>
                <a:spcPts val="0"/>
              </a:spcAft>
              <a:buClr>
                <a:schemeClr val="dk1"/>
              </a:buClr>
              <a:buSzPts val="1100"/>
              <a:buFont typeface="Arial"/>
              <a:buNone/>
            </a:pPr>
            <a:r>
              <a:rPr b="1" lang="en" sz="1600">
                <a:latin typeface="Source Code Pro"/>
                <a:ea typeface="Source Code Pro"/>
                <a:cs typeface="Source Code Pro"/>
                <a:sym typeface="Source Code Pro"/>
              </a:rPr>
              <a:t>&lt;prop01&gt; [ &lt;prop02&gt; &lt;value02&gt; ;</a:t>
            </a:r>
            <a:endParaRPr b="1" sz="1600">
              <a:latin typeface="Source Code Pro"/>
              <a:ea typeface="Source Code Pro"/>
              <a:cs typeface="Source Code Pro"/>
              <a:sym typeface="Source Code Pro"/>
            </a:endParaRPr>
          </a:p>
          <a:p>
            <a:pPr indent="0" lvl="0" marL="914400" rtl="0" algn="l">
              <a:lnSpc>
                <a:spcPct val="115000"/>
              </a:lnSpc>
              <a:spcBef>
                <a:spcPts val="0"/>
              </a:spcBef>
              <a:spcAft>
                <a:spcPts val="0"/>
              </a:spcAft>
              <a:buSzPts val="1800"/>
              <a:buNone/>
            </a:pPr>
            <a:r>
              <a:rPr b="1" lang="en" sz="1600">
                <a:latin typeface="Source Code Pro"/>
                <a:ea typeface="Source Code Pro"/>
                <a:cs typeface="Source Code Pro"/>
                <a:sym typeface="Source Code Pro"/>
              </a:rPr>
              <a:t>&lt;prop03&gt; [ &lt;prop04&gt; “value04” ] ] .</a:t>
            </a:r>
            <a:endParaRPr b="1" sz="1600">
              <a:latin typeface="Source Code Pro"/>
              <a:ea typeface="Source Code Pro"/>
              <a:cs typeface="Source Code Pro"/>
              <a:sym typeface="Source Code Pro"/>
            </a:endParaRPr>
          </a:p>
          <a:p>
            <a:pPr indent="0" lvl="0" marL="0" rtl="0" algn="l">
              <a:lnSpc>
                <a:spcPct val="115000"/>
              </a:lnSpc>
              <a:spcBef>
                <a:spcPts val="0"/>
              </a:spcBef>
              <a:spcAft>
                <a:spcPts val="0"/>
              </a:spcAft>
              <a:buSzPts val="1800"/>
              <a:buNone/>
            </a:pPr>
            <a:r>
              <a:t/>
            </a:r>
            <a:endParaRPr b="1" sz="1700">
              <a:latin typeface="Source Code Pro"/>
              <a:ea typeface="Source Code Pro"/>
              <a:cs typeface="Source Code Pro"/>
              <a:sym typeface="Source Code Pro"/>
            </a:endParaRPr>
          </a:p>
          <a:p>
            <a:pPr indent="0" lvl="0" marL="0" rtl="0" algn="l">
              <a:lnSpc>
                <a:spcPct val="115000"/>
              </a:lnSpc>
              <a:spcBef>
                <a:spcPts val="0"/>
              </a:spcBef>
              <a:spcAft>
                <a:spcPts val="1600"/>
              </a:spcAft>
              <a:buSzPts val="1800"/>
              <a:buNone/>
            </a:pPr>
            <a:r>
              <a:t/>
            </a:r>
            <a:endParaRPr/>
          </a:p>
        </p:txBody>
      </p:sp>
      <p:sp>
        <p:nvSpPr>
          <p:cNvPr id="351" name="Google Shape;351;p21"/>
          <p:cNvSpPr txBox="1"/>
          <p:nvPr>
            <p:ph idx="2" type="body"/>
          </p:nvPr>
        </p:nvSpPr>
        <p:spPr>
          <a:xfrm>
            <a:off x="3579525" y="724200"/>
            <a:ext cx="5564400" cy="3695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latin typeface="Source Code Pro"/>
                <a:ea typeface="Source Code Pro"/>
                <a:cs typeface="Source Code Pro"/>
                <a:sym typeface="Source Code Pro"/>
              </a:rPr>
              <a:t>&lt;resource&gt; a bf:Work ;</a:t>
            </a:r>
            <a:endParaRPr b="1" sz="1600">
              <a:latin typeface="Source Code Pro"/>
              <a:ea typeface="Source Code Pro"/>
              <a:cs typeface="Source Code Pro"/>
              <a:sym typeface="Source Code Pro"/>
            </a:endParaRPr>
          </a:p>
          <a:p>
            <a:pPr indent="0" lvl="0" marL="457200" rtl="0" algn="l">
              <a:lnSpc>
                <a:spcPct val="115000"/>
              </a:lnSpc>
              <a:spcBef>
                <a:spcPts val="0"/>
              </a:spcBef>
              <a:spcAft>
                <a:spcPts val="0"/>
              </a:spcAft>
              <a:buClr>
                <a:schemeClr val="dk1"/>
              </a:buClr>
              <a:buSzPts val="1100"/>
              <a:buFont typeface="Arial"/>
              <a:buNone/>
            </a:pPr>
            <a:r>
              <a:rPr b="1" lang="en" sz="1600">
                <a:latin typeface="Source Code Pro"/>
                <a:ea typeface="Source Code Pro"/>
                <a:cs typeface="Source Code Pro"/>
                <a:sym typeface="Source Code Pro"/>
              </a:rPr>
              <a:t>&lt;prop01&gt; </a:t>
            </a:r>
            <a:r>
              <a:rPr b="1" lang="en" sz="1600">
                <a:highlight>
                  <a:srgbClr val="F4CCCC"/>
                </a:highlight>
                <a:latin typeface="Source Code Pro"/>
                <a:ea typeface="Source Code Pro"/>
                <a:cs typeface="Source Code Pro"/>
                <a:sym typeface="Source Code Pro"/>
              </a:rPr>
              <a:t>[ &lt;prop02&gt; &lt;value02&gt; ;</a:t>
            </a:r>
            <a:endParaRPr b="1" sz="1600">
              <a:highlight>
                <a:srgbClr val="F4CCCC"/>
              </a:highlight>
              <a:latin typeface="Source Code Pro"/>
              <a:ea typeface="Source Code Pro"/>
              <a:cs typeface="Source Code Pro"/>
              <a:sym typeface="Source Code Pro"/>
            </a:endParaRPr>
          </a:p>
          <a:p>
            <a:pPr indent="0" lvl="0" marL="914400" rtl="0" algn="l">
              <a:lnSpc>
                <a:spcPct val="115000"/>
              </a:lnSpc>
              <a:spcBef>
                <a:spcPts val="0"/>
              </a:spcBef>
              <a:spcAft>
                <a:spcPts val="0"/>
              </a:spcAft>
              <a:buSzPts val="1800"/>
              <a:buNone/>
            </a:pPr>
            <a:r>
              <a:rPr b="1" lang="en" sz="1600">
                <a:highlight>
                  <a:srgbClr val="F4CCCC"/>
                </a:highlight>
                <a:latin typeface="Source Code Pro"/>
                <a:ea typeface="Source Code Pro"/>
                <a:cs typeface="Source Code Pro"/>
                <a:sym typeface="Source Code Pro"/>
              </a:rPr>
              <a:t>&lt;prop03&gt;</a:t>
            </a:r>
            <a:r>
              <a:rPr b="1" lang="en" sz="1600">
                <a:latin typeface="Source Code Pro"/>
                <a:ea typeface="Source Code Pro"/>
                <a:cs typeface="Source Code Pro"/>
                <a:sym typeface="Source Code Pro"/>
              </a:rPr>
              <a:t> </a:t>
            </a:r>
            <a:r>
              <a:rPr b="1" lang="en" sz="1600">
                <a:highlight>
                  <a:srgbClr val="CFE2F3"/>
                </a:highlight>
                <a:latin typeface="Source Code Pro"/>
                <a:ea typeface="Source Code Pro"/>
                <a:cs typeface="Source Code Pro"/>
                <a:sym typeface="Source Code Pro"/>
              </a:rPr>
              <a:t>[ &lt;prop04&gt; “value04” ]</a:t>
            </a:r>
            <a:r>
              <a:rPr b="1" lang="en" sz="1600">
                <a:latin typeface="Source Code Pro"/>
                <a:ea typeface="Source Code Pro"/>
                <a:cs typeface="Source Code Pro"/>
                <a:sym typeface="Source Code Pro"/>
              </a:rPr>
              <a:t> </a:t>
            </a:r>
            <a:r>
              <a:rPr b="1" lang="en" sz="1600">
                <a:highlight>
                  <a:srgbClr val="F4CCCC"/>
                </a:highlight>
                <a:latin typeface="Source Code Pro"/>
                <a:ea typeface="Source Code Pro"/>
                <a:cs typeface="Source Code Pro"/>
                <a:sym typeface="Source Code Pro"/>
              </a:rPr>
              <a:t>] </a:t>
            </a:r>
            <a:r>
              <a:rPr b="1" lang="en" sz="1600">
                <a:latin typeface="Source Code Pro"/>
                <a:ea typeface="Source Code Pro"/>
                <a:cs typeface="Source Code Pro"/>
                <a:sym typeface="Source Code Pro"/>
              </a:rPr>
              <a:t>.</a:t>
            </a:r>
            <a:endParaRPr b="1" sz="1600">
              <a:latin typeface="Source Code Pro"/>
              <a:ea typeface="Source Code Pro"/>
              <a:cs typeface="Source Code Pro"/>
              <a:sym typeface="Source Code Pro"/>
            </a:endParaRPr>
          </a:p>
          <a:p>
            <a:pPr indent="0" lvl="0" marL="0" rtl="0" algn="l">
              <a:lnSpc>
                <a:spcPct val="115000"/>
              </a:lnSpc>
              <a:spcBef>
                <a:spcPts val="0"/>
              </a:spcBef>
              <a:spcAft>
                <a:spcPts val="0"/>
              </a:spcAft>
              <a:buSzPts val="1800"/>
              <a:buNone/>
            </a:pPr>
            <a:r>
              <a:t/>
            </a:r>
            <a:endParaRPr b="1" sz="1700">
              <a:latin typeface="Source Code Pro"/>
              <a:ea typeface="Source Code Pro"/>
              <a:cs typeface="Source Code Pro"/>
              <a:sym typeface="Source Code Pro"/>
            </a:endParaRPr>
          </a:p>
          <a:p>
            <a:pPr indent="0" lvl="0" marL="0" rtl="0" algn="ctr">
              <a:lnSpc>
                <a:spcPct val="115000"/>
              </a:lnSpc>
              <a:spcBef>
                <a:spcPts val="0"/>
              </a:spcBef>
              <a:spcAft>
                <a:spcPts val="1600"/>
              </a:spcAft>
              <a:buSzPts val="1800"/>
              <a:buNone/>
            </a:pPr>
            <a:r>
              <a:rPr i="1" lang="en"/>
              <a:t>*</a:t>
            </a:r>
            <a:r>
              <a:rPr i="1" lang="en">
                <a:highlight>
                  <a:srgbClr val="F4CCCC"/>
                </a:highlight>
              </a:rPr>
              <a:t>Blank node value</a:t>
            </a:r>
            <a:r>
              <a:rPr i="1" lang="en"/>
              <a:t>, </a:t>
            </a:r>
            <a:r>
              <a:rPr i="1" lang="en">
                <a:highlight>
                  <a:srgbClr val="CFE2F3"/>
                </a:highlight>
              </a:rPr>
              <a:t>nested blank node value</a:t>
            </a:r>
            <a:endParaRPr i="1">
              <a:highlight>
                <a:srgbClr val="CFE2F3"/>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2"/>
          <p:cNvSpPr txBox="1"/>
          <p:nvPr/>
        </p:nvSpPr>
        <p:spPr>
          <a:xfrm>
            <a:off x="108750" y="1024800"/>
            <a:ext cx="89265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Source Code Pro"/>
                <a:ea typeface="Source Code Pro"/>
                <a:cs typeface="Source Code Pro"/>
                <a:sym typeface="Source Code Pro"/>
              </a:rPr>
              <a:t>&lt;rda_work_001&gt; a rdac:Work ;</a:t>
            </a:r>
            <a:endParaRPr b="1" i="0" sz="2100" u="none" cap="none" strike="noStrike">
              <a:solidFill>
                <a:srgbClr val="000000"/>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Source Code Pro"/>
                <a:ea typeface="Source Code Pro"/>
                <a:cs typeface="Source Code Pro"/>
                <a:sym typeface="Source Code Pro"/>
              </a:rPr>
              <a:t>rdaw:P10223 </a:t>
            </a:r>
            <a:r>
              <a:rPr b="1" i="0" lang="en" sz="2100" u="none" cap="none" strike="noStrike">
                <a:solidFill>
                  <a:srgbClr val="000000"/>
                </a:solidFill>
                <a:highlight>
                  <a:srgbClr val="D9EAD3"/>
                </a:highlight>
                <a:latin typeface="Source Code Pro"/>
                <a:ea typeface="Source Code Pro"/>
                <a:cs typeface="Source Code Pro"/>
                <a:sym typeface="Source Code Pro"/>
              </a:rPr>
              <a:t>"Heimweh nach Prag"@de</a:t>
            </a:r>
            <a:r>
              <a:rPr b="1" i="0" lang="en" sz="2100" u="none" cap="none" strike="noStrike">
                <a:solidFill>
                  <a:srgbClr val="000000"/>
                </a:solidFill>
                <a:latin typeface="Source Code Pro"/>
                <a:ea typeface="Source Code Pro"/>
                <a:cs typeface="Source Code Pro"/>
                <a:sym typeface="Source Code Pro"/>
              </a:rPr>
              <a:t> .</a:t>
            </a:r>
            <a:endParaRPr b="1" i="0" sz="2100" u="none" cap="none" strike="noStrike">
              <a:solidFill>
                <a:srgbClr val="000000"/>
              </a:solidFill>
              <a:latin typeface="Source Code Pro"/>
              <a:ea typeface="Source Code Pro"/>
              <a:cs typeface="Source Code Pro"/>
              <a:sym typeface="Source Code Pro"/>
            </a:endParaRPr>
          </a:p>
          <a:p>
            <a:pPr indent="0" lvl="0" marL="914400" marR="0" rtl="0" algn="l">
              <a:lnSpc>
                <a:spcPct val="100000"/>
              </a:lnSpc>
              <a:spcBef>
                <a:spcPts val="0"/>
              </a:spcBef>
              <a:spcAft>
                <a:spcPts val="0"/>
              </a:spcAft>
              <a:buClr>
                <a:srgbClr val="000000"/>
              </a:buClr>
              <a:buSzPts val="2100"/>
              <a:buFont typeface="Arial"/>
              <a:buNone/>
            </a:pPr>
            <a:r>
              <a:t/>
            </a:r>
            <a:endParaRPr b="1" i="1" sz="2100" u="none" cap="none" strike="noStrike">
              <a:solidFill>
                <a:srgbClr val="434343"/>
              </a:solidFill>
              <a:latin typeface="Source Code Pro"/>
              <a:ea typeface="Source Code Pro"/>
              <a:cs typeface="Source Code Pro"/>
              <a:sym typeface="Source Code Pro"/>
            </a:endParaRPr>
          </a:p>
          <a:p>
            <a:pPr indent="0" lvl="0" marL="914400" marR="0" rtl="0" algn="l">
              <a:lnSpc>
                <a:spcPct val="100000"/>
              </a:lnSpc>
              <a:spcBef>
                <a:spcPts val="0"/>
              </a:spcBef>
              <a:spcAft>
                <a:spcPts val="0"/>
              </a:spcAft>
              <a:buClr>
                <a:srgbClr val="000000"/>
              </a:buClr>
              <a:buSzPts val="2100"/>
              <a:buFont typeface="Arial"/>
              <a:buNone/>
            </a:pPr>
            <a:r>
              <a:rPr b="1" i="1" lang="en" sz="2100" u="none" cap="none" strike="noStrike">
                <a:solidFill>
                  <a:srgbClr val="434343"/>
                </a:solidFill>
                <a:latin typeface="Source Code Pro"/>
                <a:ea typeface="Source Code Pro"/>
                <a:cs typeface="Source Code Pro"/>
                <a:sym typeface="Source Code Pro"/>
              </a:rPr>
              <a:t># has preferred title of work</a:t>
            </a:r>
            <a:endParaRPr b="1" i="1" sz="2100" u="none" cap="none" strike="noStrike">
              <a:solidFill>
                <a:srgbClr val="434343"/>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Source Code Pro"/>
                <a:ea typeface="Source Code Pro"/>
                <a:cs typeface="Source Code Pro"/>
                <a:sym typeface="Source Code Pro"/>
              </a:rPr>
              <a:t>&lt;bf_work_resource_001&gt; a bf:Work ;</a:t>
            </a:r>
            <a:endParaRPr b="1" i="0" sz="2100" u="none" cap="none" strike="noStrike">
              <a:solidFill>
                <a:schemeClr val="dk1"/>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Source Code Pro"/>
                <a:ea typeface="Source Code Pro"/>
                <a:cs typeface="Source Code Pro"/>
                <a:sym typeface="Source Code Pro"/>
              </a:rPr>
              <a:t>bf:title [ a bf:Title ;</a:t>
            </a:r>
            <a:endParaRPr b="1" i="0" sz="2100" u="none" cap="none" strike="noStrike">
              <a:solidFill>
                <a:schemeClr val="dk1"/>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Source Code Pro"/>
                <a:ea typeface="Source Code Pro"/>
                <a:cs typeface="Source Code Pro"/>
                <a:sym typeface="Source Code Pro"/>
              </a:rPr>
              <a:t>            bf:mainTitle </a:t>
            </a:r>
            <a:r>
              <a:rPr b="1" i="0" lang="en" sz="2100" u="none" cap="none" strike="noStrike">
                <a:solidFill>
                  <a:schemeClr val="dk1"/>
                </a:solidFill>
                <a:highlight>
                  <a:srgbClr val="D9EAD3"/>
                </a:highlight>
                <a:latin typeface="Source Code Pro"/>
                <a:ea typeface="Source Code Pro"/>
                <a:cs typeface="Source Code Pro"/>
                <a:sym typeface="Source Code Pro"/>
              </a:rPr>
              <a:t>"Heimweh nach Prag"@de</a:t>
            </a:r>
            <a:r>
              <a:rPr b="1" i="0" lang="en" sz="2100" u="none" cap="none" strike="noStrike">
                <a:solidFill>
                  <a:schemeClr val="dk1"/>
                </a:solidFill>
                <a:latin typeface="Source Code Pro"/>
                <a:ea typeface="Source Code Pro"/>
                <a:cs typeface="Source Code Pro"/>
                <a:sym typeface="Source Code Pro"/>
              </a:rPr>
              <a:t> ] .</a:t>
            </a:r>
            <a:endParaRPr b="1" i="0" sz="2100" u="none" cap="none" strike="noStrike">
              <a:solidFill>
                <a:srgbClr val="000000"/>
              </a:solidFill>
              <a:latin typeface="Source Code Pro"/>
              <a:ea typeface="Source Code Pro"/>
              <a:cs typeface="Source Code Pro"/>
              <a:sym typeface="Source Code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3"/>
          <p:cNvSpPr txBox="1"/>
          <p:nvPr/>
        </p:nvSpPr>
        <p:spPr>
          <a:xfrm>
            <a:off x="108750" y="62850"/>
            <a:ext cx="8926500" cy="501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Source Code Pro"/>
                <a:ea typeface="Source Code Pro"/>
                <a:cs typeface="Source Code Pro"/>
                <a:sym typeface="Source Code Pro"/>
              </a:rPr>
              <a:t>&lt;rda_manifestation_001&gt; a rdac:Manifestation ;</a:t>
            </a:r>
            <a:endParaRPr b="1" i="0" sz="2000" u="none" cap="none" strike="noStrike">
              <a:solidFill>
                <a:schemeClr val="dk1"/>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Source Code Pro"/>
                <a:ea typeface="Source Code Pro"/>
                <a:cs typeface="Source Code Pro"/>
                <a:sym typeface="Source Code Pro"/>
              </a:rPr>
              <a:t>rdam:P30176 </a:t>
            </a:r>
            <a:r>
              <a:rPr b="1" i="0" lang="en" sz="2000" u="none" cap="none" strike="noStrike">
                <a:solidFill>
                  <a:schemeClr val="dk1"/>
                </a:solidFill>
                <a:highlight>
                  <a:srgbClr val="C9DAF8"/>
                </a:highlight>
                <a:latin typeface="Source Code Pro"/>
                <a:ea typeface="Source Code Pro"/>
                <a:cs typeface="Source Code Pro"/>
                <a:sym typeface="Source Code Pro"/>
              </a:rPr>
              <a:t>"Bayless Books"@en</a:t>
            </a:r>
            <a:r>
              <a:rPr b="1" i="0" lang="en" sz="2000" u="none" cap="none" strike="noStrike">
                <a:solidFill>
                  <a:schemeClr val="dk1"/>
                </a:solidFill>
                <a:latin typeface="Source Code Pro"/>
                <a:ea typeface="Source Code Pro"/>
                <a:cs typeface="Source Code Pro"/>
                <a:sym typeface="Source Code Pro"/>
              </a:rPr>
              <a:t> ;</a:t>
            </a:r>
            <a:endParaRPr b="1" i="0" sz="2000" u="none" cap="none" strike="noStrike">
              <a:solidFill>
                <a:schemeClr val="dk1"/>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Source Code Pro"/>
                <a:ea typeface="Source Code Pro"/>
                <a:cs typeface="Source Code Pro"/>
                <a:sym typeface="Source Code Pro"/>
              </a:rPr>
              <a:t>rdam:P30011 </a:t>
            </a:r>
            <a:r>
              <a:rPr b="1" i="0" lang="en" sz="2000" u="none" cap="none" strike="noStrike">
                <a:solidFill>
                  <a:schemeClr val="dk1"/>
                </a:solidFill>
                <a:highlight>
                  <a:srgbClr val="C9DAF8"/>
                </a:highlight>
                <a:latin typeface="Source Code Pro"/>
                <a:ea typeface="Source Code Pro"/>
                <a:cs typeface="Source Code Pro"/>
                <a:sym typeface="Source Code Pro"/>
              </a:rPr>
              <a:t>"1983"^^xsd:gYear</a:t>
            </a:r>
            <a:r>
              <a:rPr b="1" i="0" lang="en" sz="2000" u="none" cap="none" strike="noStrike">
                <a:solidFill>
                  <a:schemeClr val="dk1"/>
                </a:solidFill>
                <a:latin typeface="Source Code Pro"/>
                <a:ea typeface="Source Code Pro"/>
                <a:cs typeface="Source Code Pro"/>
                <a:sym typeface="Source Code Pro"/>
              </a:rPr>
              <a:t> ;</a:t>
            </a:r>
            <a:endParaRPr b="1" i="0" sz="2000" u="none" cap="none" strike="noStrike">
              <a:solidFill>
                <a:schemeClr val="dk1"/>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Source Code Pro"/>
                <a:ea typeface="Source Code Pro"/>
                <a:cs typeface="Source Code Pro"/>
                <a:sym typeface="Source Code Pro"/>
              </a:rPr>
              <a:t>rdam:P30088 </a:t>
            </a:r>
            <a:r>
              <a:rPr b="1" i="0" lang="en" sz="2000" u="none" cap="none" strike="noStrike">
                <a:solidFill>
                  <a:schemeClr val="dk1"/>
                </a:solidFill>
                <a:highlight>
                  <a:srgbClr val="C9DAF8"/>
                </a:highlight>
                <a:latin typeface="Source Code Pro"/>
                <a:ea typeface="Source Code Pro"/>
                <a:cs typeface="Source Code Pro"/>
                <a:sym typeface="Source Code Pro"/>
              </a:rPr>
              <a:t>"Seattle"@en</a:t>
            </a:r>
            <a:r>
              <a:rPr b="1" i="0" lang="en" sz="2000" u="none" cap="none" strike="noStrike">
                <a:solidFill>
                  <a:schemeClr val="dk1"/>
                </a:solidFill>
                <a:latin typeface="Source Code Pro"/>
                <a:ea typeface="Source Code Pro"/>
                <a:cs typeface="Source Code Pro"/>
                <a:sym typeface="Source Code Pro"/>
              </a:rPr>
              <a:t> .</a:t>
            </a:r>
            <a:endParaRPr b="1" i="0" sz="2000" u="none" cap="none" strike="noStrike">
              <a:solidFill>
                <a:schemeClr val="dk1"/>
              </a:solidFill>
              <a:latin typeface="Source Code Pro"/>
              <a:ea typeface="Source Code Pro"/>
              <a:cs typeface="Source Code Pro"/>
              <a:sym typeface="Source Code Pro"/>
            </a:endParaRPr>
          </a:p>
          <a:p>
            <a:pPr indent="0" lvl="0" marL="914400" marR="0" rtl="0" algn="l">
              <a:lnSpc>
                <a:spcPct val="100000"/>
              </a:lnSpc>
              <a:spcBef>
                <a:spcPts val="0"/>
              </a:spcBef>
              <a:spcAft>
                <a:spcPts val="0"/>
              </a:spcAft>
              <a:buClr>
                <a:srgbClr val="000000"/>
              </a:buClr>
              <a:buSzPts val="2000"/>
              <a:buFont typeface="Arial"/>
              <a:buNone/>
            </a:pPr>
            <a:r>
              <a:t/>
            </a:r>
            <a:endParaRPr b="1" i="1" sz="2000" u="none" cap="none" strike="noStrike">
              <a:solidFill>
                <a:srgbClr val="434343"/>
              </a:solidFill>
              <a:latin typeface="Source Code Pro"/>
              <a:ea typeface="Source Code Pro"/>
              <a:cs typeface="Source Code Pro"/>
              <a:sym typeface="Source Code Pro"/>
            </a:endParaRPr>
          </a:p>
          <a:p>
            <a:pPr indent="0" lvl="0" marL="914400" marR="0" rtl="0" algn="l">
              <a:lnSpc>
                <a:spcPct val="100000"/>
              </a:lnSpc>
              <a:spcBef>
                <a:spcPts val="0"/>
              </a:spcBef>
              <a:spcAft>
                <a:spcPts val="0"/>
              </a:spcAft>
              <a:buClr>
                <a:srgbClr val="000000"/>
              </a:buClr>
              <a:buSzPts val="1800"/>
              <a:buFont typeface="Arial"/>
              <a:buNone/>
            </a:pPr>
            <a:r>
              <a:rPr b="1" i="1" lang="en" sz="1800" u="none" cap="none" strike="noStrike">
                <a:solidFill>
                  <a:srgbClr val="434343"/>
                </a:solidFill>
                <a:latin typeface="Source Code Pro"/>
                <a:ea typeface="Source Code Pro"/>
                <a:cs typeface="Source Code Pro"/>
                <a:sym typeface="Source Code Pro"/>
              </a:rPr>
              <a:t># has name of publisher</a:t>
            </a:r>
            <a:endParaRPr b="1" i="1" sz="1800" u="none" cap="none" strike="noStrike">
              <a:solidFill>
                <a:srgbClr val="434343"/>
              </a:solidFill>
              <a:latin typeface="Source Code Pro"/>
              <a:ea typeface="Source Code Pro"/>
              <a:cs typeface="Source Code Pro"/>
              <a:sym typeface="Source Code Pro"/>
            </a:endParaRPr>
          </a:p>
          <a:p>
            <a:pPr indent="0" lvl="0" marL="914400" marR="0" rtl="0" algn="l">
              <a:lnSpc>
                <a:spcPct val="100000"/>
              </a:lnSpc>
              <a:spcBef>
                <a:spcPts val="0"/>
              </a:spcBef>
              <a:spcAft>
                <a:spcPts val="0"/>
              </a:spcAft>
              <a:buClr>
                <a:srgbClr val="000000"/>
              </a:buClr>
              <a:buSzPts val="1800"/>
              <a:buFont typeface="Arial"/>
              <a:buNone/>
            </a:pPr>
            <a:r>
              <a:rPr b="1" i="1" lang="en" sz="1800" u="none" cap="none" strike="noStrike">
                <a:solidFill>
                  <a:srgbClr val="434343"/>
                </a:solidFill>
                <a:latin typeface="Source Code Pro"/>
                <a:ea typeface="Source Code Pro"/>
                <a:cs typeface="Source Code Pro"/>
                <a:sym typeface="Source Code Pro"/>
              </a:rPr>
              <a:t># has date of publication</a:t>
            </a:r>
            <a:endParaRPr b="1" i="1" sz="1800" u="none" cap="none" strike="noStrike">
              <a:solidFill>
                <a:srgbClr val="434343"/>
              </a:solidFill>
              <a:latin typeface="Source Code Pro"/>
              <a:ea typeface="Source Code Pro"/>
              <a:cs typeface="Source Code Pro"/>
              <a:sym typeface="Source Code Pro"/>
            </a:endParaRPr>
          </a:p>
          <a:p>
            <a:pPr indent="0" lvl="0" marL="914400" marR="0" rtl="0" algn="l">
              <a:lnSpc>
                <a:spcPct val="100000"/>
              </a:lnSpc>
              <a:spcBef>
                <a:spcPts val="0"/>
              </a:spcBef>
              <a:spcAft>
                <a:spcPts val="0"/>
              </a:spcAft>
              <a:buClr>
                <a:srgbClr val="000000"/>
              </a:buClr>
              <a:buSzPts val="1800"/>
              <a:buFont typeface="Arial"/>
              <a:buNone/>
            </a:pPr>
            <a:r>
              <a:rPr b="1" i="1" lang="en" sz="1800" u="none" cap="none" strike="noStrike">
                <a:solidFill>
                  <a:srgbClr val="434343"/>
                </a:solidFill>
                <a:latin typeface="Source Code Pro"/>
                <a:ea typeface="Source Code Pro"/>
                <a:cs typeface="Source Code Pro"/>
                <a:sym typeface="Source Code Pro"/>
              </a:rPr>
              <a:t># has place of publication</a:t>
            </a:r>
            <a:endParaRPr b="1" i="1" sz="1800" u="none" cap="none" strike="noStrike">
              <a:solidFill>
                <a:srgbClr val="434343"/>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Source Code Pro"/>
                <a:ea typeface="Source Code Pro"/>
                <a:cs typeface="Source Code Pro"/>
                <a:sym typeface="Source Code Pro"/>
              </a:rPr>
              <a:t>&lt;bf_instance_001&gt; a bf:Instance ;</a:t>
            </a:r>
            <a:endParaRPr b="1" i="0" sz="2000" u="none" cap="none" strike="noStrike">
              <a:solidFill>
                <a:srgbClr val="000000"/>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Source Code Pro"/>
                <a:ea typeface="Source Code Pro"/>
                <a:cs typeface="Source Code Pro"/>
                <a:sym typeface="Source Code Pro"/>
              </a:rPr>
              <a:t>bf:provisionActivity [ a bf:Publication ;</a:t>
            </a:r>
            <a:endParaRPr b="1" i="0" sz="2000" u="none" cap="none" strike="noStrike">
              <a:solidFill>
                <a:srgbClr val="000000"/>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Source Code Pro"/>
                <a:ea typeface="Source Code Pro"/>
                <a:cs typeface="Source Code Pro"/>
                <a:sym typeface="Source Code Pro"/>
              </a:rPr>
              <a:t>            bf:agent [ a bf:Agent ;</a:t>
            </a:r>
            <a:endParaRPr b="1" i="0" sz="2000" u="none" cap="none" strike="noStrike">
              <a:solidFill>
                <a:srgbClr val="000000"/>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Source Code Pro"/>
                <a:ea typeface="Source Code Pro"/>
                <a:cs typeface="Source Code Pro"/>
                <a:sym typeface="Source Code Pro"/>
              </a:rPr>
              <a:t>                    rdfs:label </a:t>
            </a:r>
            <a:r>
              <a:rPr b="1" i="0" lang="en" sz="2000" u="none" cap="none" strike="noStrike">
                <a:solidFill>
                  <a:schemeClr val="dk1"/>
                </a:solidFill>
                <a:highlight>
                  <a:srgbClr val="C9DAF8"/>
                </a:highlight>
                <a:latin typeface="Source Code Pro"/>
                <a:ea typeface="Source Code Pro"/>
                <a:cs typeface="Source Code Pro"/>
                <a:sym typeface="Source Code Pro"/>
              </a:rPr>
              <a:t>"Bayless Books"@en</a:t>
            </a:r>
            <a:r>
              <a:rPr b="1" i="0" lang="en" sz="2000" u="none" cap="none" strike="noStrike">
                <a:solidFill>
                  <a:srgbClr val="000000"/>
                </a:solidFill>
                <a:latin typeface="Source Code Pro"/>
                <a:ea typeface="Source Code Pro"/>
                <a:cs typeface="Source Code Pro"/>
                <a:sym typeface="Source Code Pro"/>
              </a:rPr>
              <a:t> ] ;</a:t>
            </a:r>
            <a:endParaRPr b="1" i="0" sz="2000" u="none" cap="none" strike="noStrike">
              <a:solidFill>
                <a:srgbClr val="000000"/>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Source Code Pro"/>
                <a:ea typeface="Source Code Pro"/>
                <a:cs typeface="Source Code Pro"/>
                <a:sym typeface="Source Code Pro"/>
              </a:rPr>
              <a:t>            bf:date </a:t>
            </a:r>
            <a:r>
              <a:rPr b="1" i="0" lang="en" sz="2000" u="none" cap="none" strike="noStrike">
                <a:solidFill>
                  <a:schemeClr val="dk1"/>
                </a:solidFill>
                <a:highlight>
                  <a:srgbClr val="C9DAF8"/>
                </a:highlight>
                <a:latin typeface="Source Code Pro"/>
                <a:ea typeface="Source Code Pro"/>
                <a:cs typeface="Source Code Pro"/>
                <a:sym typeface="Source Code Pro"/>
              </a:rPr>
              <a:t>"1983"^^xsd:gYear</a:t>
            </a:r>
            <a:r>
              <a:rPr b="1" i="0" lang="en" sz="2000" u="none" cap="none" strike="noStrike">
                <a:solidFill>
                  <a:srgbClr val="000000"/>
                </a:solidFill>
                <a:latin typeface="Source Code Pro"/>
                <a:ea typeface="Source Code Pro"/>
                <a:cs typeface="Source Code Pro"/>
                <a:sym typeface="Source Code Pro"/>
              </a:rPr>
              <a:t> ;</a:t>
            </a:r>
            <a:endParaRPr b="1" i="0" sz="2000" u="none" cap="none" strike="noStrike">
              <a:solidFill>
                <a:srgbClr val="000000"/>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Source Code Pro"/>
                <a:ea typeface="Source Code Pro"/>
                <a:cs typeface="Source Code Pro"/>
                <a:sym typeface="Source Code Pro"/>
              </a:rPr>
              <a:t>            bf:place [ a bf:Place ;</a:t>
            </a:r>
            <a:endParaRPr b="1" i="0" sz="2000" u="none" cap="none" strike="noStrike">
              <a:solidFill>
                <a:srgbClr val="000000"/>
              </a:solidFill>
              <a:latin typeface="Source Code Pro"/>
              <a:ea typeface="Source Code Pro"/>
              <a:cs typeface="Source Code Pro"/>
              <a:sym typeface="Source Code Pro"/>
            </a:endParaRPr>
          </a:p>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Source Code Pro"/>
                <a:ea typeface="Source Code Pro"/>
                <a:cs typeface="Source Code Pro"/>
                <a:sym typeface="Source Code Pro"/>
              </a:rPr>
              <a:t>                    rdfs:label </a:t>
            </a:r>
            <a:r>
              <a:rPr b="1" i="0" lang="en" sz="2000" u="none" cap="none" strike="noStrike">
                <a:solidFill>
                  <a:schemeClr val="dk1"/>
                </a:solidFill>
                <a:highlight>
                  <a:srgbClr val="C9DAF8"/>
                </a:highlight>
                <a:latin typeface="Source Code Pro"/>
                <a:ea typeface="Source Code Pro"/>
                <a:cs typeface="Source Code Pro"/>
                <a:sym typeface="Source Code Pro"/>
              </a:rPr>
              <a:t>"Seattle"@en</a:t>
            </a:r>
            <a:r>
              <a:rPr b="1" i="0" lang="en" sz="2000" u="none" cap="none" strike="noStrike">
                <a:solidFill>
                  <a:srgbClr val="000000"/>
                </a:solidFill>
                <a:latin typeface="Source Code Pro"/>
                <a:ea typeface="Source Code Pro"/>
                <a:cs typeface="Source Code Pro"/>
                <a:sym typeface="Source Code Pro"/>
              </a:rPr>
              <a:t> ] ] .</a:t>
            </a:r>
            <a:endParaRPr b="1" i="0" sz="2000" u="none" cap="none" strike="noStrike">
              <a:solidFill>
                <a:srgbClr val="000000"/>
              </a:solidFill>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4"/>
          <p:cNvSpPr txBox="1"/>
          <p:nvPr/>
        </p:nvSpPr>
        <p:spPr>
          <a:xfrm>
            <a:off x="532800" y="88425"/>
            <a:ext cx="8078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1" lang="en" sz="3000" u="none" cap="none" strike="noStrike">
                <a:solidFill>
                  <a:srgbClr val="000000"/>
                </a:solidFill>
                <a:latin typeface="Arial"/>
                <a:ea typeface="Arial"/>
                <a:cs typeface="Arial"/>
                <a:sym typeface="Arial"/>
              </a:rPr>
              <a:t>Next up: More on data models</a:t>
            </a:r>
            <a:endParaRPr b="0" i="1" sz="3000" u="none" cap="none" strike="noStrike">
              <a:solidFill>
                <a:srgbClr val="000000"/>
              </a:solidFill>
              <a:latin typeface="Arial"/>
              <a:ea typeface="Arial"/>
              <a:cs typeface="Arial"/>
              <a:sym typeface="Arial"/>
            </a:endParaRPr>
          </a:p>
        </p:txBody>
      </p:sp>
      <p:pic>
        <p:nvPicPr>
          <p:cNvPr id="367" name="Google Shape;367;p24"/>
          <p:cNvPicPr preferRelativeResize="0"/>
          <p:nvPr/>
        </p:nvPicPr>
        <p:blipFill rotWithShape="1">
          <a:blip r:embed="rId3">
            <a:alphaModFix/>
          </a:blip>
          <a:srcRect b="0" l="0" r="0" t="0"/>
          <a:stretch/>
        </p:blipFill>
        <p:spPr>
          <a:xfrm>
            <a:off x="1663775" y="835400"/>
            <a:ext cx="5816451" cy="3658750"/>
          </a:xfrm>
          <a:prstGeom prst="rect">
            <a:avLst/>
          </a:prstGeom>
          <a:noFill/>
          <a:ln>
            <a:noFill/>
          </a:ln>
        </p:spPr>
      </p:pic>
      <p:sp>
        <p:nvSpPr>
          <p:cNvPr id="368" name="Google Shape;368;p24"/>
          <p:cNvSpPr txBox="1"/>
          <p:nvPr/>
        </p:nvSpPr>
        <p:spPr>
          <a:xfrm>
            <a:off x="3201300" y="4527900"/>
            <a:ext cx="5942700" cy="615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User:AutumnSnow, </a:t>
            </a:r>
            <a:r>
              <a:rPr b="0" i="0" lang="en" sz="1400" u="sng" cap="none" strike="noStrike">
                <a:solidFill>
                  <a:srgbClr val="0000FF"/>
                </a:solidFill>
                <a:latin typeface="Arial"/>
                <a:ea typeface="Arial"/>
                <a:cs typeface="Arial"/>
                <a:sym typeface="Arial"/>
                <a:hlinkClick r:id="rId4">
                  <a:extLst>
                    <a:ext uri="{A12FA001-AC4F-418D-AE19-62706E023703}">
                      <ahyp:hlinkClr val="tx"/>
                    </a:ext>
                  </a:extLst>
                </a:hlinkClick>
              </a:rPr>
              <a:t>CC BY-SA 3.0</a:t>
            </a:r>
            <a:endParaRPr b="0" i="0" sz="1400" u="none" cap="none" strike="noStrike">
              <a:solidFill>
                <a:srgbClr val="0000F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via </a:t>
            </a:r>
            <a:r>
              <a:rPr b="0" i="0" lang="en" sz="1400" u="sng" cap="none" strike="noStrike">
                <a:solidFill>
                  <a:srgbClr val="0000FF"/>
                </a:solidFill>
                <a:latin typeface="Arial"/>
                <a:ea typeface="Arial"/>
                <a:cs typeface="Arial"/>
                <a:sym typeface="Arial"/>
                <a:hlinkClick r:id="rId5">
                  <a:extLst>
                    <a:ext uri="{A12FA001-AC4F-418D-AE19-62706E023703}">
                      <ahyp:hlinkClr val="tx"/>
                    </a:ext>
                  </a:extLst>
                </a:hlinkClick>
              </a:rPr>
              <a:t>Wikimedia Commons</a:t>
            </a:r>
            <a:endParaRPr b="0" i="0" sz="1400" u="none" cap="none" strike="noStrike">
              <a:solidFill>
                <a:srgbClr val="0000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4940"/>
              <a:t>Using RDA in Sinopia, part 3:</a:t>
            </a:r>
            <a:endParaRPr sz="4940"/>
          </a:p>
          <a:p>
            <a:pPr indent="0" lvl="0" marL="0" rtl="0" algn="ctr">
              <a:lnSpc>
                <a:spcPct val="100000"/>
              </a:lnSpc>
              <a:spcBef>
                <a:spcPts val="0"/>
              </a:spcBef>
              <a:spcAft>
                <a:spcPts val="0"/>
              </a:spcAft>
              <a:buSzPts val="990"/>
              <a:buNone/>
            </a:pPr>
            <a:r>
              <a:rPr lang="en" sz="4940"/>
              <a:t>RDA and BIBFRAME</a:t>
            </a:r>
            <a:endParaRPr sz="494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Why BIBFRAME in this presentation?</a:t>
            </a:r>
            <a:endParaRPr sz="2520"/>
          </a:p>
        </p:txBody>
      </p:sp>
      <p:sp>
        <p:nvSpPr>
          <p:cNvPr id="379" name="Google Shape;379;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This presentation: “RDA in Sinopia”</a:t>
            </a:r>
            <a:endParaRPr/>
          </a:p>
          <a:p>
            <a:pPr indent="0" lvl="0" marL="0" rtl="0" algn="l">
              <a:lnSpc>
                <a:spcPct val="115000"/>
              </a:lnSpc>
              <a:spcBef>
                <a:spcPts val="1200"/>
              </a:spcBef>
              <a:spcAft>
                <a:spcPts val="1200"/>
              </a:spcAft>
              <a:buSzPts val="1800"/>
              <a:buNone/>
            </a:pPr>
            <a:r>
              <a:rPr lang="en"/>
              <a:t>Sinopia: a BIBFRAME environment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Good citizens?</a:t>
            </a:r>
            <a:endParaRPr sz="2520"/>
          </a:p>
        </p:txBody>
      </p:sp>
      <p:sp>
        <p:nvSpPr>
          <p:cNvPr id="385" name="Google Shape;385;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Help Sinopia accommodate multiple models</a:t>
            </a:r>
            <a:endParaRPr/>
          </a:p>
          <a:p>
            <a:pPr indent="-317500" lvl="1" marL="914400" rtl="0" algn="l">
              <a:lnSpc>
                <a:spcPct val="115000"/>
              </a:lnSpc>
              <a:spcBef>
                <a:spcPts val="0"/>
              </a:spcBef>
              <a:spcAft>
                <a:spcPts val="0"/>
              </a:spcAft>
              <a:buSzPts val="1400"/>
              <a:buChar char="○"/>
            </a:pPr>
            <a:r>
              <a:rPr lang="en"/>
              <a:t>Create/store RDA-RDF data in Sinopia</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Contribute to the pool of BIBFRAME data</a:t>
            </a:r>
            <a:endParaRPr/>
          </a:p>
          <a:p>
            <a:pPr indent="-317500" lvl="1" marL="914400" rtl="0" algn="l">
              <a:lnSpc>
                <a:spcPct val="115000"/>
              </a:lnSpc>
              <a:spcBef>
                <a:spcPts val="0"/>
              </a:spcBef>
              <a:spcAft>
                <a:spcPts val="0"/>
              </a:spcAft>
              <a:buSzPts val="1400"/>
              <a:buChar char="○"/>
            </a:pPr>
            <a:r>
              <a:rPr lang="en"/>
              <a:t>Convert RDA to BIBFRAME</a:t>
            </a:r>
            <a:endParaRPr/>
          </a:p>
          <a:p>
            <a:pPr indent="-317500" lvl="1" marL="914400" rtl="0" algn="l">
              <a:lnSpc>
                <a:spcPct val="115000"/>
              </a:lnSpc>
              <a:spcBef>
                <a:spcPts val="0"/>
              </a:spcBef>
              <a:spcAft>
                <a:spcPts val="0"/>
              </a:spcAft>
              <a:buSzPts val="1400"/>
              <a:buChar char="○"/>
            </a:pPr>
            <a:r>
              <a:rPr lang="en"/>
              <a:t>Upload to Sinopia</a:t>
            </a:r>
            <a:endParaRPr/>
          </a:p>
          <a:p>
            <a:pPr indent="-317500" lvl="1" marL="914400" rtl="0" algn="l">
              <a:lnSpc>
                <a:spcPct val="115000"/>
              </a:lnSpc>
              <a:spcBef>
                <a:spcPts val="0"/>
              </a:spcBef>
              <a:spcAft>
                <a:spcPts val="0"/>
              </a:spcAft>
              <a:buSzPts val="1400"/>
              <a:buChar char="○"/>
            </a:pPr>
            <a:r>
              <a:rPr lang="en"/>
              <a:t>RDA-RDF side-by-side with BIBFRAME in Sinopia</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Contribute to a fluency across data models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RDA-2-BIBFRAME</a:t>
            </a:r>
            <a:endParaRPr sz="2520"/>
          </a:p>
        </p:txBody>
      </p:sp>
      <p:sp>
        <p:nvSpPr>
          <p:cNvPr id="391" name="Google Shape;391;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Loss of data </a:t>
            </a:r>
            <a:endParaRPr/>
          </a:p>
          <a:p>
            <a:pPr indent="-342900" lvl="0" marL="457200" rtl="0" algn="l">
              <a:lnSpc>
                <a:spcPct val="115000"/>
              </a:lnSpc>
              <a:spcBef>
                <a:spcPts val="0"/>
              </a:spcBef>
              <a:spcAft>
                <a:spcPts val="0"/>
              </a:spcAft>
              <a:buSzPts val="1800"/>
              <a:buChar char="●"/>
            </a:pPr>
            <a:r>
              <a:rPr lang="en"/>
              <a:t>Two causes:</a:t>
            </a:r>
            <a:endParaRPr/>
          </a:p>
          <a:p>
            <a:pPr indent="-317500" lvl="1" marL="914400" rtl="0" algn="l">
              <a:lnSpc>
                <a:spcPct val="115000"/>
              </a:lnSpc>
              <a:spcBef>
                <a:spcPts val="0"/>
              </a:spcBef>
              <a:spcAft>
                <a:spcPts val="0"/>
              </a:spcAft>
              <a:buSzPts val="1400"/>
              <a:buChar char="○"/>
            </a:pPr>
            <a:r>
              <a:rPr lang="en"/>
              <a:t>Values can be retained but semantics get lost</a:t>
            </a:r>
            <a:endParaRPr/>
          </a:p>
          <a:p>
            <a:pPr indent="-317500" lvl="1" marL="914400" rtl="0" algn="l">
              <a:lnSpc>
                <a:spcPct val="115000"/>
              </a:lnSpc>
              <a:spcBef>
                <a:spcPts val="0"/>
              </a:spcBef>
              <a:spcAft>
                <a:spcPts val="0"/>
              </a:spcAft>
              <a:buSzPts val="1400"/>
              <a:buChar char="○"/>
            </a:pPr>
            <a:r>
              <a:rPr lang="en"/>
              <a:t>RDA and BIBFRAME have a different core entity set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Causes rephrased</a:t>
            </a:r>
            <a:endParaRPr sz="2520"/>
          </a:p>
        </p:txBody>
      </p:sp>
      <p:sp>
        <p:nvSpPr>
          <p:cNvPr id="397" name="Google Shape;39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sz="2200"/>
              <a:t>Problem 1: </a:t>
            </a:r>
            <a:endParaRPr sz="2200"/>
          </a:p>
          <a:p>
            <a:pPr indent="-342900" lvl="0" marL="457200" rtl="0" algn="l">
              <a:lnSpc>
                <a:spcPct val="100000"/>
              </a:lnSpc>
              <a:spcBef>
                <a:spcPts val="0"/>
              </a:spcBef>
              <a:spcAft>
                <a:spcPts val="0"/>
              </a:spcAft>
              <a:buSzPts val="1800"/>
              <a:buChar char="●"/>
            </a:pPr>
            <a:r>
              <a:rPr lang="en"/>
              <a:t>“Values can be retained but semantics get lost”</a:t>
            </a:r>
            <a:endParaRPr/>
          </a:p>
          <a:p>
            <a:pPr indent="-342900" lvl="0" marL="457200" rtl="0" algn="l">
              <a:lnSpc>
                <a:spcPct val="100000"/>
              </a:lnSpc>
              <a:spcBef>
                <a:spcPts val="0"/>
              </a:spcBef>
              <a:spcAft>
                <a:spcPts val="0"/>
              </a:spcAft>
              <a:buSzPts val="1800"/>
              <a:buChar char="●"/>
            </a:pPr>
            <a:r>
              <a:rPr lang="en"/>
              <a:t>Relationships and attributes are fully developed in RDA</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 sz="2200"/>
              <a:t>Problem 2: </a:t>
            </a:r>
            <a:endParaRPr sz="2200"/>
          </a:p>
          <a:p>
            <a:pPr indent="-342900" lvl="0" marL="457200" rtl="0" algn="l">
              <a:lnSpc>
                <a:spcPct val="100000"/>
              </a:lnSpc>
              <a:spcBef>
                <a:spcPts val="0"/>
              </a:spcBef>
              <a:spcAft>
                <a:spcPts val="0"/>
              </a:spcAft>
              <a:buSzPts val="1800"/>
              <a:buChar char="●"/>
            </a:pPr>
            <a:r>
              <a:rPr lang="en"/>
              <a:t>“RDA and BIBFRAME have a different core entity set”</a:t>
            </a:r>
            <a:endParaRPr/>
          </a:p>
          <a:p>
            <a:pPr indent="-342900" lvl="0" marL="457200" rtl="0" algn="l">
              <a:lnSpc>
                <a:spcPct val="100000"/>
              </a:lnSpc>
              <a:spcBef>
                <a:spcPts val="0"/>
              </a:spcBef>
              <a:spcAft>
                <a:spcPts val="0"/>
              </a:spcAft>
              <a:buSzPts val="1800"/>
              <a:buChar char="●"/>
            </a:pPr>
            <a:r>
              <a:rPr lang="en"/>
              <a:t>4 main RDA entities (W-E-M-I) cannot accurately map to 3 in BIBFRAME (W-I-I)</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
          <p:cNvPicPr preferRelativeResize="0"/>
          <p:nvPr/>
        </p:nvPicPr>
        <p:blipFill rotWithShape="1">
          <a:blip r:embed="rId3">
            <a:alphaModFix/>
          </a:blip>
          <a:srcRect b="37262" l="0" r="0" t="8489"/>
          <a:stretch/>
        </p:blipFill>
        <p:spPr>
          <a:xfrm>
            <a:off x="0" y="0"/>
            <a:ext cx="9144003" cy="5143494"/>
          </a:xfrm>
          <a:prstGeom prst="rect">
            <a:avLst/>
          </a:prstGeom>
          <a:noFill/>
          <a:ln>
            <a:noFill/>
          </a:ln>
        </p:spPr>
      </p:pic>
      <p:sp>
        <p:nvSpPr>
          <p:cNvPr id="188" name="Google Shape;188;p3"/>
          <p:cNvSpPr txBox="1"/>
          <p:nvPr>
            <p:ph type="title"/>
          </p:nvPr>
        </p:nvSpPr>
        <p:spPr>
          <a:xfrm>
            <a:off x="0" y="0"/>
            <a:ext cx="53445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lang="en" sz="2840"/>
              <a:t>RDA-BIBFRAME Incompatibility</a:t>
            </a:r>
            <a:endParaRPr sz="2840"/>
          </a:p>
        </p:txBody>
      </p:sp>
      <p:sp>
        <p:nvSpPr>
          <p:cNvPr id="189" name="Google Shape;189;p3"/>
          <p:cNvSpPr txBox="1"/>
          <p:nvPr/>
        </p:nvSpPr>
        <p:spPr>
          <a:xfrm>
            <a:off x="7292325" y="4835700"/>
            <a:ext cx="1851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Photo by</a:t>
            </a:r>
            <a:r>
              <a:rPr b="0" i="0" lang="en" sz="800" u="none" cap="none" strike="noStrike">
                <a:solidFill>
                  <a:schemeClr val="dk1"/>
                </a:solidFill>
                <a:uFill>
                  <a:noFill/>
                </a:uFill>
                <a:latin typeface="Arial"/>
                <a:ea typeface="Arial"/>
                <a:cs typeface="Arial"/>
                <a:sym typeface="Arial"/>
                <a:hlinkClick r:id="rId4">
                  <a:extLst>
                    <a:ext uri="{A12FA001-AC4F-418D-AE19-62706E023703}">
                      <ahyp:hlinkClr val="tx"/>
                    </a:ext>
                  </a:extLst>
                </a:hlinkClick>
              </a:rPr>
              <a:t> </a:t>
            </a:r>
            <a:r>
              <a:rPr b="0" i="0" lang="en" sz="800" u="sng" cap="none" strike="noStrike">
                <a:solidFill>
                  <a:schemeClr val="hlink"/>
                </a:solidFill>
                <a:latin typeface="Arial"/>
                <a:ea typeface="Arial"/>
                <a:cs typeface="Arial"/>
                <a:sym typeface="Arial"/>
                <a:hlinkClick r:id="rId5"/>
              </a:rPr>
              <a:t>Zac Harris</a:t>
            </a:r>
            <a:r>
              <a:rPr b="0" i="0" lang="en" sz="800" u="none" cap="none" strike="noStrike">
                <a:solidFill>
                  <a:schemeClr val="dk1"/>
                </a:solidFill>
                <a:latin typeface="Arial"/>
                <a:ea typeface="Arial"/>
                <a:cs typeface="Arial"/>
                <a:sym typeface="Arial"/>
              </a:rPr>
              <a:t> on</a:t>
            </a:r>
            <a:r>
              <a:rPr b="0" i="0" lang="en" sz="800" u="none" cap="none" strike="noStrike">
                <a:solidFill>
                  <a:schemeClr val="dk1"/>
                </a:solidFill>
                <a:uFill>
                  <a:noFill/>
                </a:uFill>
                <a:latin typeface="Arial"/>
                <a:ea typeface="Arial"/>
                <a:cs typeface="Arial"/>
                <a:sym typeface="Arial"/>
                <a:hlinkClick r:id="rId6">
                  <a:extLst>
                    <a:ext uri="{A12FA001-AC4F-418D-AE19-62706E023703}">
                      <ahyp:hlinkClr val="tx"/>
                    </a:ext>
                  </a:extLst>
                </a:hlinkClick>
              </a:rPr>
              <a:t> </a:t>
            </a:r>
            <a:r>
              <a:rPr b="0" i="0" lang="en" sz="800" u="sng" cap="none" strike="noStrike">
                <a:solidFill>
                  <a:schemeClr val="hlink"/>
                </a:solidFill>
                <a:latin typeface="Arial"/>
                <a:ea typeface="Arial"/>
                <a:cs typeface="Arial"/>
                <a:sym typeface="Arial"/>
                <a:hlinkClick r:id="rId7"/>
              </a:rPr>
              <a:t>Unsplash</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We mapped “RDA” to BIBFRAME</a:t>
            </a:r>
            <a:endParaRPr sz="2520"/>
          </a:p>
        </p:txBody>
      </p:sp>
      <p:sp>
        <p:nvSpPr>
          <p:cNvPr id="403" name="Google Shape;403;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What is RDA?</a:t>
            </a:r>
            <a:endParaRPr/>
          </a:p>
          <a:p>
            <a:pPr indent="-342900" lvl="0" marL="457200" rtl="0" algn="l">
              <a:lnSpc>
                <a:spcPct val="115000"/>
              </a:lnSpc>
              <a:spcBef>
                <a:spcPts val="1200"/>
              </a:spcBef>
              <a:spcAft>
                <a:spcPts val="0"/>
              </a:spcAft>
              <a:buSzPts val="1800"/>
              <a:buChar char="●"/>
            </a:pPr>
            <a:r>
              <a:rPr lang="en"/>
              <a:t>“old” RDA (RDA 2017)</a:t>
            </a:r>
            <a:endParaRPr/>
          </a:p>
          <a:p>
            <a:pPr indent="-342900" lvl="0" marL="457200" rtl="0" algn="l">
              <a:lnSpc>
                <a:spcPct val="115000"/>
              </a:lnSpc>
              <a:spcBef>
                <a:spcPts val="0"/>
              </a:spcBef>
              <a:spcAft>
                <a:spcPts val="0"/>
              </a:spcAft>
              <a:buSzPts val="1800"/>
              <a:buChar char="●"/>
            </a:pPr>
            <a:r>
              <a:rPr lang="en"/>
              <a:t>“new” RDA (RDA 3R)</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RDA properties not clearly defined in our mapping</a:t>
            </a:r>
            <a:endParaRPr sz="2520"/>
          </a:p>
        </p:txBody>
      </p:sp>
      <p:sp>
        <p:nvSpPr>
          <p:cNvPr id="409" name="Google Shape;409;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t>We mapped a mixture of RDA 2017 and 3R to BIBFRAME</a:t>
            </a:r>
            <a:endParaRPr/>
          </a:p>
          <a:p>
            <a:pPr indent="-342900" lvl="0" marL="457200" rtl="0" algn="l">
              <a:lnSpc>
                <a:spcPct val="115000"/>
              </a:lnSpc>
              <a:spcBef>
                <a:spcPts val="1200"/>
              </a:spcBef>
              <a:spcAft>
                <a:spcPts val="0"/>
              </a:spcAft>
              <a:buSzPts val="1800"/>
              <a:buChar char="●"/>
            </a:pPr>
            <a:r>
              <a:rPr lang="en"/>
              <a:t>Set 1: RDA 2017 properties</a:t>
            </a:r>
            <a:endParaRPr/>
          </a:p>
          <a:p>
            <a:pPr indent="-342900" lvl="0" marL="457200" rtl="0" algn="l">
              <a:lnSpc>
                <a:spcPct val="115000"/>
              </a:lnSpc>
              <a:spcBef>
                <a:spcPts val="0"/>
              </a:spcBef>
              <a:spcAft>
                <a:spcPts val="0"/>
              </a:spcAft>
              <a:buSzPts val="1800"/>
              <a:buChar char="●"/>
            </a:pPr>
            <a:r>
              <a:rPr lang="en"/>
              <a:t>Set 2: RDA 3R properties</a:t>
            </a:r>
            <a:endParaRPr/>
          </a:p>
          <a:p>
            <a:pPr indent="-342900" lvl="0" marL="457200" rtl="0" algn="l">
              <a:lnSpc>
                <a:spcPct val="115000"/>
              </a:lnSpc>
              <a:spcBef>
                <a:spcPts val="0"/>
              </a:spcBef>
              <a:spcAft>
                <a:spcPts val="0"/>
              </a:spcAft>
              <a:buSzPts val="1800"/>
              <a:buChar char="●"/>
            </a:pPr>
            <a:r>
              <a:rPr lang="en"/>
              <a:t>Our set: a subset of (RDA 2017) </a:t>
            </a:r>
            <a:r>
              <a:rPr lang="en" sz="2300"/>
              <a:t>∪ </a:t>
            </a:r>
            <a:r>
              <a:rPr lang="en"/>
              <a:t>(RDA 3R)</a:t>
            </a:r>
            <a:endParaRPr/>
          </a:p>
          <a:p>
            <a:pPr indent="-317500" lvl="1" marL="914400" rtl="0" algn="l">
              <a:lnSpc>
                <a:spcPct val="115000"/>
              </a:lnSpc>
              <a:spcBef>
                <a:spcPts val="0"/>
              </a:spcBef>
              <a:spcAft>
                <a:spcPts val="0"/>
              </a:spcAft>
              <a:buSzPts val="1400"/>
              <a:buChar char="○"/>
            </a:pPr>
            <a:r>
              <a:rPr lang="en"/>
              <a:t>...with a preference for RDA 2017</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Many RDA properties mapped</a:t>
            </a:r>
            <a:endParaRPr sz="2520"/>
          </a:p>
        </p:txBody>
      </p:sp>
      <p:sp>
        <p:nvSpPr>
          <p:cNvPr id="415" name="Google Shape;415;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RDA we mapped:</a:t>
            </a:r>
            <a:endParaRPr/>
          </a:p>
          <a:p>
            <a:pPr indent="-342900" lvl="0" marL="457200" rtl="0" algn="l">
              <a:lnSpc>
                <a:spcPct val="115000"/>
              </a:lnSpc>
              <a:spcBef>
                <a:spcPts val="1200"/>
              </a:spcBef>
              <a:spcAft>
                <a:spcPts val="0"/>
              </a:spcAft>
              <a:buSzPts val="1800"/>
              <a:buChar char="●"/>
            </a:pPr>
            <a:r>
              <a:rPr lang="en"/>
              <a:t>4 RDA entities: Work, Expression, Manifestation, Item</a:t>
            </a:r>
            <a:endParaRPr/>
          </a:p>
          <a:p>
            <a:pPr indent="-342900" lvl="0" marL="457200" rtl="0" algn="l">
              <a:lnSpc>
                <a:spcPct val="115000"/>
              </a:lnSpc>
              <a:spcBef>
                <a:spcPts val="0"/>
              </a:spcBef>
              <a:spcAft>
                <a:spcPts val="0"/>
              </a:spcAft>
              <a:buSzPts val="1800"/>
              <a:buChar char="●"/>
            </a:pPr>
            <a:r>
              <a:rPr lang="en"/>
              <a:t>1,610 properties</a:t>
            </a:r>
            <a:endParaRPr/>
          </a:p>
          <a:p>
            <a:pPr indent="-342900" lvl="0" marL="457200" rtl="0" algn="l">
              <a:lnSpc>
                <a:spcPct val="115000"/>
              </a:lnSpc>
              <a:spcBef>
                <a:spcPts val="0"/>
              </a:spcBef>
              <a:spcAft>
                <a:spcPts val="0"/>
              </a:spcAft>
              <a:buSzPts val="1800"/>
              <a:buChar char="●"/>
            </a:pPr>
            <a:r>
              <a:rPr lang="en"/>
              <a:t>66 properties were left unmapped (mostly 3R properties)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sz="2520"/>
              <a:t>Problem 1 (3:40)</a:t>
            </a:r>
            <a:endParaRPr sz="2520"/>
          </a:p>
        </p:txBody>
      </p:sp>
      <p:sp>
        <p:nvSpPr>
          <p:cNvPr id="421" name="Google Shape;421;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800"/>
              <a:buNone/>
            </a:pPr>
            <a:r>
              <a:rPr lang="en"/>
              <a:t>Relationships and attributes are fully developed in RDA</a:t>
            </a:r>
            <a:endParaRPr/>
          </a:p>
          <a:p>
            <a:pPr indent="0" lvl="0" marL="0" rtl="0" algn="l">
              <a:lnSpc>
                <a:spcPct val="100000"/>
              </a:lnSpc>
              <a:spcBef>
                <a:spcPts val="0"/>
              </a:spcBef>
              <a:spcAft>
                <a:spcPts val="0"/>
              </a:spcAft>
              <a:buSzPts val="1800"/>
              <a:buNone/>
            </a:pPr>
            <a:r>
              <a:t/>
            </a:r>
            <a:endParaRPr/>
          </a:p>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4"/>
          <p:cNvSpPr txBox="1"/>
          <p:nvPr>
            <p:ph type="title"/>
          </p:nvPr>
        </p:nvSpPr>
        <p:spPr>
          <a:xfrm>
            <a:off x="311700" y="195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RDA inherited relationships from FRBR</a:t>
            </a:r>
            <a:endParaRPr sz="2520"/>
          </a:p>
        </p:txBody>
      </p:sp>
      <p:sp>
        <p:nvSpPr>
          <p:cNvPr id="427" name="Google Shape;427;p34"/>
          <p:cNvSpPr txBox="1"/>
          <p:nvPr>
            <p:ph idx="1" type="body"/>
          </p:nvPr>
        </p:nvSpPr>
        <p:spPr>
          <a:xfrm>
            <a:off x="311700" y="507850"/>
            <a:ext cx="8832300" cy="4594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770"/>
              <a:buNone/>
            </a:pPr>
            <a:r>
              <a:rPr b="1" lang="en" sz="1600" u="sng"/>
              <a:t>FRBR</a:t>
            </a:r>
            <a:r>
              <a:rPr b="1" lang="en" sz="1600"/>
              <a:t>					</a:t>
            </a:r>
            <a:r>
              <a:rPr b="1" lang="en" sz="1600" u="sng"/>
              <a:t>RDA 2017</a:t>
            </a:r>
            <a:br>
              <a:rPr b="1" lang="en" sz="1600"/>
            </a:br>
            <a:r>
              <a:rPr lang="en" sz="1600">
                <a:solidFill>
                  <a:srgbClr val="CC0000"/>
                </a:solidFill>
              </a:rPr>
              <a:t>Reproduction (17 types) 		Equivalent (29 types)</a:t>
            </a:r>
            <a:r>
              <a:rPr lang="en" sz="1600"/>
              <a:t>				</a:t>
            </a:r>
            <a:br>
              <a:rPr lang="en" sz="1600"/>
            </a:br>
            <a:r>
              <a:rPr lang="en" sz="1600">
                <a:solidFill>
                  <a:srgbClr val="6AA84F"/>
                </a:solidFill>
              </a:rPr>
              <a:t>Successor (8 types)			Sequential (40 types)</a:t>
            </a:r>
            <a:br>
              <a:rPr lang="en" sz="1600"/>
            </a:br>
            <a:r>
              <a:rPr lang="en" sz="1600">
                <a:solidFill>
                  <a:srgbClr val="3C78D8"/>
                </a:solidFill>
              </a:rPr>
              <a:t>Supplement (24 types)		Accompanying/augment/supplement (4 types)</a:t>
            </a:r>
            <a:br>
              <a:rPr lang="en" sz="1600"/>
            </a:br>
            <a:r>
              <a:rPr lang="en" sz="1600">
                <a:solidFill>
                  <a:srgbClr val="A64D79"/>
                </a:solidFill>
              </a:rPr>
              <a:t>Complement (21 types)		Accompanying/complement (29 types)</a:t>
            </a:r>
            <a:br>
              <a:rPr lang="en" sz="1600"/>
            </a:br>
            <a:r>
              <a:rPr lang="en" sz="1600">
                <a:solidFill>
                  <a:srgbClr val="CC0000"/>
                </a:solidFill>
              </a:rPr>
              <a:t>Summarization (6 types)		Derivative/based on/summary (4 types)</a:t>
            </a:r>
            <a:br>
              <a:rPr lang="en" sz="1600"/>
            </a:br>
            <a:r>
              <a:rPr lang="en" sz="1600">
                <a:solidFill>
                  <a:srgbClr val="6AA84F"/>
                </a:solidFill>
              </a:rPr>
              <a:t>Adaptation (14 types)		Derivative/based on/adaptation (43 types)</a:t>
            </a:r>
            <a:br>
              <a:rPr lang="en" sz="1600"/>
            </a:br>
            <a:r>
              <a:rPr lang="en" sz="1600">
                <a:solidFill>
                  <a:srgbClr val="3D85C6"/>
                </a:solidFill>
              </a:rPr>
              <a:t>Transformation (10 types)	</a:t>
            </a:r>
            <a:r>
              <a:rPr i="1" lang="en" sz="1600">
                <a:solidFill>
                  <a:srgbClr val="3D85C6"/>
                </a:solidFill>
              </a:rPr>
              <a:t>[absorbed in derivative relationships]</a:t>
            </a:r>
            <a:br>
              <a:rPr lang="en" sz="1600">
                <a:solidFill>
                  <a:srgbClr val="3D85C6"/>
                </a:solidFill>
              </a:rPr>
            </a:br>
            <a:r>
              <a:rPr lang="en" sz="1600">
                <a:solidFill>
                  <a:srgbClr val="A64D79"/>
                </a:solidFill>
              </a:rPr>
              <a:t>Imitation (7 types)			Derivative/based on/imitation (12 types)</a:t>
            </a:r>
            <a:br>
              <a:rPr lang="en" sz="1600"/>
            </a:br>
            <a:r>
              <a:rPr lang="en" sz="1600">
                <a:solidFill>
                  <a:srgbClr val="CC0000"/>
                </a:solidFill>
              </a:rPr>
              <a:t>Whole/Part (19 types)		Whole/Part (18 types)</a:t>
            </a:r>
            <a:br>
              <a:rPr lang="en" sz="1600">
                <a:solidFill>
                  <a:srgbClr val="CC0000"/>
                </a:solidFill>
              </a:rPr>
            </a:br>
            <a:r>
              <a:rPr lang="en" sz="1600">
                <a:solidFill>
                  <a:srgbClr val="6AA84F"/>
                </a:solidFill>
              </a:rPr>
              <a:t>Abridgement (3 types)		Derivative/based on/abridgement (4 types)</a:t>
            </a:r>
            <a:br>
              <a:rPr lang="en" sz="1600"/>
            </a:br>
            <a:r>
              <a:rPr lang="en" sz="1600">
                <a:solidFill>
                  <a:srgbClr val="3C78D8"/>
                </a:solidFill>
              </a:rPr>
              <a:t>Revision (3 types)			</a:t>
            </a:r>
            <a:r>
              <a:rPr i="1" lang="en" sz="1600">
                <a:solidFill>
                  <a:srgbClr val="3C78D8"/>
                </a:solidFill>
              </a:rPr>
              <a:t>[absorbed in Derivative relationships]</a:t>
            </a:r>
            <a:br>
              <a:rPr i="1" lang="en" sz="1600">
                <a:solidFill>
                  <a:srgbClr val="3C78D8"/>
                </a:solidFill>
              </a:rPr>
            </a:br>
            <a:r>
              <a:rPr lang="en" sz="1600">
                <a:solidFill>
                  <a:srgbClr val="A64D79"/>
                </a:solidFill>
              </a:rPr>
              <a:t>Translation (2 types)			Derivative/based on/translation (6 types)</a:t>
            </a:r>
            <a:br>
              <a:rPr lang="en" sz="1600"/>
            </a:br>
            <a:r>
              <a:rPr lang="en" sz="1600">
                <a:solidFill>
                  <a:srgbClr val="CC0000"/>
                </a:solidFill>
              </a:rPr>
              <a:t>Arrangement (music)		</a:t>
            </a:r>
            <a:r>
              <a:rPr i="1" lang="en" sz="1600">
                <a:solidFill>
                  <a:srgbClr val="CC0000"/>
                </a:solidFill>
              </a:rPr>
              <a:t>[absorbed elsewhere]</a:t>
            </a:r>
            <a:br>
              <a:rPr lang="en" sz="1600">
                <a:solidFill>
                  <a:srgbClr val="CC0000"/>
                </a:solidFill>
              </a:rPr>
            </a:br>
            <a:r>
              <a:rPr lang="en" sz="1600">
                <a:solidFill>
                  <a:srgbClr val="6AA84F"/>
                </a:solidFill>
              </a:rPr>
              <a:t>Alternate (2 types)			</a:t>
            </a:r>
            <a:r>
              <a:rPr i="1" lang="en" sz="1600">
                <a:solidFill>
                  <a:srgbClr val="6AA84F"/>
                </a:solidFill>
              </a:rPr>
              <a:t>[absorbed in manifestation relationships]</a:t>
            </a:r>
            <a:br>
              <a:rPr lang="en" sz="1600">
                <a:solidFill>
                  <a:srgbClr val="6AA84F"/>
                </a:solidFill>
              </a:rPr>
            </a:br>
            <a:r>
              <a:rPr lang="en" sz="1600">
                <a:solidFill>
                  <a:srgbClr val="3C78D8"/>
                </a:solidFill>
              </a:rPr>
              <a:t>Reconfiguration (3 types)		</a:t>
            </a:r>
            <a:r>
              <a:rPr i="1" lang="en" sz="1600">
                <a:solidFill>
                  <a:srgbClr val="3C78D8"/>
                </a:solidFill>
              </a:rPr>
              <a:t>[absorbed in item relationships]</a:t>
            </a:r>
            <a:br>
              <a:rPr lang="en" sz="1600"/>
            </a:br>
            <a:r>
              <a:rPr lang="en" sz="1600"/>
              <a:t>						Derivative/based on (86 types)</a:t>
            </a:r>
            <a:br>
              <a:rPr lang="en" sz="1600"/>
            </a:br>
            <a:r>
              <a:rPr lang="en" sz="1600"/>
              <a:t>						Referential (2 types)</a:t>
            </a:r>
            <a:br>
              <a:rPr lang="en" sz="1600"/>
            </a:br>
            <a:r>
              <a:rPr lang="en" sz="1600"/>
              <a:t>						Accompanying (79 types)</a:t>
            </a:r>
            <a:endParaRPr sz="1600"/>
          </a:p>
        </p:txBody>
      </p:sp>
      <p:cxnSp>
        <p:nvCxnSpPr>
          <p:cNvPr id="428" name="Google Shape;428;p34"/>
          <p:cNvCxnSpPr/>
          <p:nvPr/>
        </p:nvCxnSpPr>
        <p:spPr>
          <a:xfrm>
            <a:off x="2568950" y="959975"/>
            <a:ext cx="409200" cy="0"/>
          </a:xfrm>
          <a:prstGeom prst="straightConnector1">
            <a:avLst/>
          </a:prstGeom>
          <a:noFill/>
          <a:ln cap="flat" cmpd="sng" w="9525">
            <a:solidFill>
              <a:srgbClr val="CC0000"/>
            </a:solidFill>
            <a:prstDash val="solid"/>
            <a:round/>
            <a:headEnd len="sm" w="sm" type="none"/>
            <a:tailEnd len="med" w="med" type="triangle"/>
          </a:ln>
        </p:spPr>
      </p:cxnSp>
      <p:cxnSp>
        <p:nvCxnSpPr>
          <p:cNvPr id="429" name="Google Shape;429;p34"/>
          <p:cNvCxnSpPr/>
          <p:nvPr/>
        </p:nvCxnSpPr>
        <p:spPr>
          <a:xfrm flipH="1" rot="10800000">
            <a:off x="2571800" y="1190388"/>
            <a:ext cx="403500" cy="5700"/>
          </a:xfrm>
          <a:prstGeom prst="straightConnector1">
            <a:avLst/>
          </a:prstGeom>
          <a:noFill/>
          <a:ln cap="flat" cmpd="sng" w="9525">
            <a:solidFill>
              <a:srgbClr val="6AA84F"/>
            </a:solidFill>
            <a:prstDash val="solid"/>
            <a:round/>
            <a:headEnd len="sm" w="sm" type="none"/>
            <a:tailEnd len="med" w="med" type="triangle"/>
          </a:ln>
        </p:spPr>
      </p:cxnSp>
      <p:cxnSp>
        <p:nvCxnSpPr>
          <p:cNvPr id="430" name="Google Shape;430;p34"/>
          <p:cNvCxnSpPr/>
          <p:nvPr/>
        </p:nvCxnSpPr>
        <p:spPr>
          <a:xfrm>
            <a:off x="2568950" y="1426500"/>
            <a:ext cx="409200" cy="0"/>
          </a:xfrm>
          <a:prstGeom prst="straightConnector1">
            <a:avLst/>
          </a:prstGeom>
          <a:noFill/>
          <a:ln cap="flat" cmpd="sng" w="9525">
            <a:solidFill>
              <a:srgbClr val="3C78D8"/>
            </a:solidFill>
            <a:prstDash val="solid"/>
            <a:round/>
            <a:headEnd len="sm" w="sm" type="none"/>
            <a:tailEnd len="med" w="med" type="triangle"/>
          </a:ln>
        </p:spPr>
      </p:cxnSp>
      <p:cxnSp>
        <p:nvCxnSpPr>
          <p:cNvPr id="431" name="Google Shape;431;p34"/>
          <p:cNvCxnSpPr/>
          <p:nvPr/>
        </p:nvCxnSpPr>
        <p:spPr>
          <a:xfrm>
            <a:off x="2568950" y="1644000"/>
            <a:ext cx="409200" cy="0"/>
          </a:xfrm>
          <a:prstGeom prst="straightConnector1">
            <a:avLst/>
          </a:prstGeom>
          <a:noFill/>
          <a:ln cap="flat" cmpd="sng" w="9525">
            <a:solidFill>
              <a:srgbClr val="A64D79"/>
            </a:solidFill>
            <a:prstDash val="solid"/>
            <a:round/>
            <a:headEnd len="sm" w="sm" type="none"/>
            <a:tailEnd len="med" w="med" type="triangle"/>
          </a:ln>
        </p:spPr>
      </p:cxnSp>
      <p:cxnSp>
        <p:nvCxnSpPr>
          <p:cNvPr id="432" name="Google Shape;432;p34"/>
          <p:cNvCxnSpPr/>
          <p:nvPr/>
        </p:nvCxnSpPr>
        <p:spPr>
          <a:xfrm>
            <a:off x="2568950" y="1893025"/>
            <a:ext cx="409200" cy="0"/>
          </a:xfrm>
          <a:prstGeom prst="straightConnector1">
            <a:avLst/>
          </a:prstGeom>
          <a:noFill/>
          <a:ln cap="flat" cmpd="sng" w="9525">
            <a:solidFill>
              <a:srgbClr val="CC0000"/>
            </a:solidFill>
            <a:prstDash val="solid"/>
            <a:round/>
            <a:headEnd len="sm" w="sm" type="none"/>
            <a:tailEnd len="med" w="med" type="triangle"/>
          </a:ln>
        </p:spPr>
      </p:cxnSp>
      <p:cxnSp>
        <p:nvCxnSpPr>
          <p:cNvPr id="433" name="Google Shape;433;p34"/>
          <p:cNvCxnSpPr/>
          <p:nvPr/>
        </p:nvCxnSpPr>
        <p:spPr>
          <a:xfrm>
            <a:off x="2568950" y="2119850"/>
            <a:ext cx="409200" cy="0"/>
          </a:xfrm>
          <a:prstGeom prst="straightConnector1">
            <a:avLst/>
          </a:prstGeom>
          <a:noFill/>
          <a:ln cap="flat" cmpd="sng" w="9525">
            <a:solidFill>
              <a:srgbClr val="6AA84F"/>
            </a:solidFill>
            <a:prstDash val="solid"/>
            <a:round/>
            <a:headEnd len="sm" w="sm" type="none"/>
            <a:tailEnd len="med" w="med" type="triangle"/>
          </a:ln>
        </p:spPr>
      </p:cxnSp>
      <p:cxnSp>
        <p:nvCxnSpPr>
          <p:cNvPr id="434" name="Google Shape;434;p34"/>
          <p:cNvCxnSpPr/>
          <p:nvPr/>
        </p:nvCxnSpPr>
        <p:spPr>
          <a:xfrm>
            <a:off x="2568950" y="2571750"/>
            <a:ext cx="409200" cy="0"/>
          </a:xfrm>
          <a:prstGeom prst="straightConnector1">
            <a:avLst/>
          </a:prstGeom>
          <a:noFill/>
          <a:ln cap="flat" cmpd="sng" w="9525">
            <a:solidFill>
              <a:srgbClr val="A64D79"/>
            </a:solidFill>
            <a:prstDash val="solid"/>
            <a:round/>
            <a:headEnd len="sm" w="sm" type="none"/>
            <a:tailEnd len="med" w="med" type="triangle"/>
          </a:ln>
        </p:spPr>
      </p:cxnSp>
      <p:cxnSp>
        <p:nvCxnSpPr>
          <p:cNvPr id="435" name="Google Shape;435;p34"/>
          <p:cNvCxnSpPr/>
          <p:nvPr/>
        </p:nvCxnSpPr>
        <p:spPr>
          <a:xfrm>
            <a:off x="2568950" y="2805250"/>
            <a:ext cx="409200" cy="0"/>
          </a:xfrm>
          <a:prstGeom prst="straightConnector1">
            <a:avLst/>
          </a:prstGeom>
          <a:noFill/>
          <a:ln cap="flat" cmpd="sng" w="9525">
            <a:solidFill>
              <a:srgbClr val="CC0000"/>
            </a:solidFill>
            <a:prstDash val="solid"/>
            <a:round/>
            <a:headEnd len="sm" w="sm" type="none"/>
            <a:tailEnd len="med" w="med" type="triangle"/>
          </a:ln>
        </p:spPr>
      </p:cxnSp>
      <p:cxnSp>
        <p:nvCxnSpPr>
          <p:cNvPr id="436" name="Google Shape;436;p34"/>
          <p:cNvCxnSpPr/>
          <p:nvPr/>
        </p:nvCxnSpPr>
        <p:spPr>
          <a:xfrm>
            <a:off x="2568950" y="3075700"/>
            <a:ext cx="409200" cy="0"/>
          </a:xfrm>
          <a:prstGeom prst="straightConnector1">
            <a:avLst/>
          </a:prstGeom>
          <a:noFill/>
          <a:ln cap="flat" cmpd="sng" w="9525">
            <a:solidFill>
              <a:srgbClr val="6AA84F"/>
            </a:solidFill>
            <a:prstDash val="solid"/>
            <a:round/>
            <a:headEnd len="sm" w="sm" type="none"/>
            <a:tailEnd len="med" w="med" type="triangle"/>
          </a:ln>
        </p:spPr>
      </p:cxnSp>
      <p:cxnSp>
        <p:nvCxnSpPr>
          <p:cNvPr id="437" name="Google Shape;437;p34"/>
          <p:cNvCxnSpPr/>
          <p:nvPr/>
        </p:nvCxnSpPr>
        <p:spPr>
          <a:xfrm>
            <a:off x="2568950" y="3479200"/>
            <a:ext cx="409200" cy="0"/>
          </a:xfrm>
          <a:prstGeom prst="straightConnector1">
            <a:avLst/>
          </a:prstGeom>
          <a:noFill/>
          <a:ln cap="flat" cmpd="sng" w="9525">
            <a:solidFill>
              <a:srgbClr val="A64D79"/>
            </a:solidFill>
            <a:prstDash val="solid"/>
            <a:round/>
            <a:headEnd len="sm" w="sm" type="none"/>
            <a:tailEnd len="med" w="med" type="triangle"/>
          </a:ln>
        </p:spPr>
      </p:cxnSp>
      <p:cxnSp>
        <p:nvCxnSpPr>
          <p:cNvPr id="438" name="Google Shape;438;p34"/>
          <p:cNvCxnSpPr/>
          <p:nvPr/>
        </p:nvCxnSpPr>
        <p:spPr>
          <a:xfrm>
            <a:off x="2568950" y="4422200"/>
            <a:ext cx="409200" cy="0"/>
          </a:xfrm>
          <a:prstGeom prst="straightConnector1">
            <a:avLst/>
          </a:prstGeom>
          <a:noFill/>
          <a:ln cap="flat" cmpd="sng" w="9525">
            <a:solidFill>
              <a:schemeClr val="dk2"/>
            </a:solidFill>
            <a:prstDash val="solid"/>
            <a:round/>
            <a:headEnd len="sm" w="sm" type="none"/>
            <a:tailEnd len="med" w="med" type="triangle"/>
          </a:ln>
        </p:spPr>
      </p:cxnSp>
      <p:cxnSp>
        <p:nvCxnSpPr>
          <p:cNvPr id="439" name="Google Shape;439;p34"/>
          <p:cNvCxnSpPr/>
          <p:nvPr/>
        </p:nvCxnSpPr>
        <p:spPr>
          <a:xfrm>
            <a:off x="2568950" y="4649025"/>
            <a:ext cx="409200" cy="0"/>
          </a:xfrm>
          <a:prstGeom prst="straightConnector1">
            <a:avLst/>
          </a:prstGeom>
          <a:noFill/>
          <a:ln cap="flat" cmpd="sng" w="9525">
            <a:solidFill>
              <a:schemeClr val="dk2"/>
            </a:solidFill>
            <a:prstDash val="solid"/>
            <a:round/>
            <a:headEnd len="sm" w="sm" type="none"/>
            <a:tailEnd len="med" w="med" type="triangle"/>
          </a:ln>
        </p:spPr>
      </p:cxnSp>
      <p:cxnSp>
        <p:nvCxnSpPr>
          <p:cNvPr id="440" name="Google Shape;440;p34"/>
          <p:cNvCxnSpPr/>
          <p:nvPr/>
        </p:nvCxnSpPr>
        <p:spPr>
          <a:xfrm>
            <a:off x="2568950" y="4866525"/>
            <a:ext cx="409200" cy="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5"/>
          <p:cNvSpPr txBox="1"/>
          <p:nvPr>
            <p:ph type="title"/>
          </p:nvPr>
        </p:nvSpPr>
        <p:spPr>
          <a:xfrm>
            <a:off x="311700" y="26665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FRBR inherited them from 1990s library science</a:t>
            </a:r>
            <a:endParaRPr sz="2520"/>
          </a:p>
        </p:txBody>
      </p:sp>
      <p:sp>
        <p:nvSpPr>
          <p:cNvPr id="446" name="Google Shape;446;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Let’s say “the 90s” began in 1987</a:t>
            </a:r>
            <a:endParaRPr/>
          </a:p>
        </p:txBody>
      </p:sp>
      <p:pic>
        <p:nvPicPr>
          <p:cNvPr id="447" name="Google Shape;447;p35"/>
          <p:cNvPicPr preferRelativeResize="0"/>
          <p:nvPr/>
        </p:nvPicPr>
        <p:blipFill rotWithShape="1">
          <a:blip r:embed="rId3">
            <a:alphaModFix/>
          </a:blip>
          <a:srcRect b="0" l="0" r="0" t="0"/>
          <a:stretch/>
        </p:blipFill>
        <p:spPr>
          <a:xfrm>
            <a:off x="4253523" y="909700"/>
            <a:ext cx="4471800" cy="4233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6"/>
          <p:cNvSpPr txBox="1"/>
          <p:nvPr>
            <p:ph type="title"/>
          </p:nvPr>
        </p:nvSpPr>
        <p:spPr>
          <a:xfrm>
            <a:off x="311700" y="3777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BIBFRAME does not love the 90s</a:t>
            </a:r>
            <a:endParaRPr sz="2520"/>
          </a:p>
        </p:txBody>
      </p:sp>
      <p:sp>
        <p:nvSpPr>
          <p:cNvPr id="453" name="Google Shape;453;p36"/>
          <p:cNvSpPr txBox="1"/>
          <p:nvPr>
            <p:ph idx="1" type="body"/>
          </p:nvPr>
        </p:nvSpPr>
        <p:spPr>
          <a:xfrm>
            <a:off x="0" y="535750"/>
            <a:ext cx="9144000" cy="4607700"/>
          </a:xfrm>
          <a:prstGeom prst="rect">
            <a:avLst/>
          </a:prstGeom>
          <a:noFill/>
          <a:ln>
            <a:noFill/>
          </a:ln>
        </p:spPr>
        <p:txBody>
          <a:bodyPr anchorCtr="0" anchor="t" bIns="91425" lIns="91425" spcFirstLastPara="1" rIns="91425" wrap="square" tIns="91425">
            <a:normAutofit/>
          </a:bodyPr>
          <a:lstStyle/>
          <a:p>
            <a:pPr indent="0" lvl="0" marL="0" rtl="0" algn="l">
              <a:lnSpc>
                <a:spcPct val="105000"/>
              </a:lnSpc>
              <a:spcBef>
                <a:spcPts val="0"/>
              </a:spcBef>
              <a:spcAft>
                <a:spcPts val="0"/>
              </a:spcAft>
              <a:buClr>
                <a:schemeClr val="dk1"/>
              </a:buClr>
              <a:buSzPts val="770"/>
              <a:buFont typeface="Arial"/>
              <a:buNone/>
            </a:pPr>
            <a:r>
              <a:rPr b="1" lang="en" sz="1260" u="sng"/>
              <a:t>FRBR</a:t>
            </a:r>
            <a:r>
              <a:rPr lang="en" sz="1260" u="sng"/>
              <a:t>					</a:t>
            </a:r>
            <a:r>
              <a:rPr b="1" lang="en" sz="1260" u="sng"/>
              <a:t>RDA 2017</a:t>
            </a:r>
            <a:r>
              <a:rPr lang="en" sz="1260" u="sng"/>
              <a:t>							</a:t>
            </a:r>
            <a:r>
              <a:rPr b="1" lang="en" sz="1260" u="sng"/>
              <a:t>BIBFRAME</a:t>
            </a:r>
            <a:endParaRPr b="1" sz="1260" u="sng"/>
          </a:p>
          <a:p>
            <a:pPr indent="0" lvl="0" marL="0" rtl="0" algn="l">
              <a:lnSpc>
                <a:spcPct val="105000"/>
              </a:lnSpc>
              <a:spcBef>
                <a:spcPts val="1200"/>
              </a:spcBef>
              <a:spcAft>
                <a:spcPts val="1200"/>
              </a:spcAft>
              <a:buSzPts val="1800"/>
              <a:buNone/>
            </a:pPr>
            <a:r>
              <a:rPr lang="en" sz="1260">
                <a:solidFill>
                  <a:srgbClr val="CC0000"/>
                </a:solidFill>
              </a:rPr>
              <a:t>Reproduction (17 types) 		Equivalent (29 types)					hasEquivalent (3 types)</a:t>
            </a:r>
            <a:br>
              <a:rPr lang="en" sz="1260">
                <a:solidFill>
                  <a:srgbClr val="CC0000"/>
                </a:solidFill>
              </a:rPr>
            </a:br>
            <a:r>
              <a:rPr lang="en" sz="1260">
                <a:solidFill>
                  <a:srgbClr val="6AA84F"/>
                </a:solidFill>
              </a:rPr>
              <a:t>Successor (8 types)		Sequential (40 types)					precededBy/succeededBy (14 types)</a:t>
            </a:r>
            <a:br>
              <a:rPr lang="en" sz="1260"/>
            </a:br>
            <a:r>
              <a:rPr lang="en" sz="1260">
                <a:solidFill>
                  <a:srgbClr val="3C78D8"/>
                </a:solidFill>
              </a:rPr>
              <a:t>Supplement (24 types)		Accompanying/augment/supplement (4 types)	supplementaryContent (1 type)</a:t>
            </a:r>
            <a:br>
              <a:rPr lang="en" sz="1260">
                <a:solidFill>
                  <a:srgbClr val="3C78D8"/>
                </a:solidFill>
              </a:rPr>
            </a:br>
            <a:r>
              <a:rPr lang="en" sz="1260">
                <a:solidFill>
                  <a:srgbClr val="3C78D8"/>
                </a:solidFill>
              </a:rPr>
              <a:t>Complement (21 types)		Accompanying/complement (29 types)</a:t>
            </a:r>
            <a:br>
              <a:rPr lang="en" sz="1260">
                <a:solidFill>
                  <a:srgbClr val="3C78D8"/>
                </a:solidFill>
              </a:rPr>
            </a:br>
            <a:r>
              <a:rPr lang="en" sz="1260">
                <a:solidFill>
                  <a:srgbClr val="A64D79"/>
                </a:solidFill>
              </a:rPr>
              <a:t>Summarization (6 types)		Derivative/based on/summary (4 types)</a:t>
            </a:r>
            <a:br>
              <a:rPr lang="en" sz="1260">
                <a:solidFill>
                  <a:srgbClr val="A64D79"/>
                </a:solidFill>
              </a:rPr>
            </a:br>
            <a:r>
              <a:rPr lang="en" sz="1260">
                <a:solidFill>
                  <a:srgbClr val="A64D79"/>
                </a:solidFill>
              </a:rPr>
              <a:t>Adaptation (14 types)		Derivative/based on/adaptation (43 types)</a:t>
            </a:r>
            <a:br>
              <a:rPr lang="en" sz="1260">
                <a:solidFill>
                  <a:srgbClr val="A64D79"/>
                </a:solidFill>
              </a:rPr>
            </a:br>
            <a:r>
              <a:rPr lang="en" sz="1260">
                <a:solidFill>
                  <a:srgbClr val="A64D79"/>
                </a:solidFill>
              </a:rPr>
              <a:t>Transformation (10 types)	</a:t>
            </a:r>
            <a:r>
              <a:rPr i="1" lang="en" sz="1260">
                <a:solidFill>
                  <a:srgbClr val="A64D79"/>
                </a:solidFill>
              </a:rPr>
              <a:t>[absorbed in derivative relationships]</a:t>
            </a:r>
            <a:br>
              <a:rPr lang="en" sz="1260">
                <a:solidFill>
                  <a:srgbClr val="A64D79"/>
                </a:solidFill>
              </a:rPr>
            </a:br>
            <a:r>
              <a:rPr lang="en" sz="1260">
                <a:solidFill>
                  <a:srgbClr val="A64D79"/>
                </a:solidFill>
              </a:rPr>
              <a:t>Imitation (7 types)			Derivative/based on/imitation (12 types)		</a:t>
            </a:r>
            <a:br>
              <a:rPr lang="en" sz="1260">
                <a:solidFill>
                  <a:srgbClr val="A64D79"/>
                </a:solidFill>
              </a:rPr>
            </a:br>
            <a:r>
              <a:rPr lang="en" sz="1260">
                <a:solidFill>
                  <a:srgbClr val="A64D79"/>
                </a:solidFill>
              </a:rPr>
              <a:t>					Derivative/based on (86 types)				hasDerivative/derivativeOf (7 types)</a:t>
            </a:r>
            <a:br>
              <a:rPr lang="en" sz="1260">
                <a:solidFill>
                  <a:srgbClr val="A64D79"/>
                </a:solidFill>
              </a:rPr>
            </a:br>
            <a:r>
              <a:rPr lang="en" sz="1260">
                <a:solidFill>
                  <a:srgbClr val="A64D79"/>
                </a:solidFill>
              </a:rPr>
              <a:t>Abridgement (3 types)		Derivative/based on/abridgement (4 types)	</a:t>
            </a:r>
            <a:br>
              <a:rPr lang="en" sz="1260">
                <a:solidFill>
                  <a:srgbClr val="A64D79"/>
                </a:solidFill>
              </a:rPr>
            </a:br>
            <a:r>
              <a:rPr lang="en" sz="1260">
                <a:solidFill>
                  <a:srgbClr val="CC0000"/>
                </a:solidFill>
              </a:rPr>
              <a:t>Whole/Part (19 types)		Whole/Part (18 types)					hasPart/partOf (6 types)</a:t>
            </a:r>
            <a:br>
              <a:rPr lang="en" sz="1260"/>
            </a:br>
            <a:r>
              <a:rPr lang="en" sz="1260">
                <a:solidFill>
                  <a:srgbClr val="6AA84F"/>
                </a:solidFill>
              </a:rPr>
              <a:t>Revision (3 types)			</a:t>
            </a:r>
            <a:r>
              <a:rPr i="1" lang="en" sz="1260">
                <a:solidFill>
                  <a:srgbClr val="6AA84F"/>
                </a:solidFill>
              </a:rPr>
              <a:t>[absorbed in Derivative relationships]</a:t>
            </a:r>
            <a:br>
              <a:rPr lang="en" sz="1260">
                <a:solidFill>
                  <a:srgbClr val="6AA84F"/>
                </a:solidFill>
              </a:rPr>
            </a:br>
            <a:r>
              <a:rPr lang="en" sz="1260">
                <a:solidFill>
                  <a:srgbClr val="3C78D8"/>
                </a:solidFill>
              </a:rPr>
              <a:t>Translation (2 types)		Derivative/based on/translation (6 types)		translation/translationOf</a:t>
            </a:r>
            <a:br>
              <a:rPr lang="en" sz="1260"/>
            </a:br>
            <a:r>
              <a:rPr lang="en" sz="1260">
                <a:solidFill>
                  <a:srgbClr val="A64D79"/>
                </a:solidFill>
              </a:rPr>
              <a:t>Arrangement (music)		</a:t>
            </a:r>
            <a:r>
              <a:rPr i="1" lang="en" sz="1260">
                <a:solidFill>
                  <a:srgbClr val="A64D79"/>
                </a:solidFill>
              </a:rPr>
              <a:t>[absorbed elsewhere]</a:t>
            </a:r>
            <a:br>
              <a:rPr i="1" lang="en" sz="1260">
                <a:solidFill>
                  <a:srgbClr val="A64D79"/>
                </a:solidFill>
              </a:rPr>
            </a:br>
            <a:r>
              <a:rPr lang="en" sz="1260">
                <a:solidFill>
                  <a:srgbClr val="A64D79"/>
                </a:solidFill>
              </a:rPr>
              <a:t>Alternate (2 types)			</a:t>
            </a:r>
            <a:r>
              <a:rPr i="1" lang="en" sz="1260">
                <a:solidFill>
                  <a:srgbClr val="A64D79"/>
                </a:solidFill>
              </a:rPr>
              <a:t>[absorbed in manifestation relationships]</a:t>
            </a:r>
            <a:br>
              <a:rPr i="1" lang="en" sz="1260">
                <a:solidFill>
                  <a:srgbClr val="A64D79"/>
                </a:solidFill>
              </a:rPr>
            </a:br>
            <a:r>
              <a:rPr lang="en" sz="1260">
                <a:solidFill>
                  <a:srgbClr val="A64D79"/>
                </a:solidFill>
              </a:rPr>
              <a:t>Reconfiguration (3 types)		</a:t>
            </a:r>
            <a:r>
              <a:rPr i="1" lang="en" sz="1260">
                <a:solidFill>
                  <a:srgbClr val="A64D79"/>
                </a:solidFill>
              </a:rPr>
              <a:t>[absorbed in item relationships]</a:t>
            </a:r>
            <a:br>
              <a:rPr lang="en" sz="1260">
                <a:solidFill>
                  <a:srgbClr val="A64D79"/>
                </a:solidFill>
              </a:rPr>
            </a:br>
            <a:r>
              <a:rPr lang="en" sz="1260"/>
              <a:t>					</a:t>
            </a:r>
            <a:r>
              <a:rPr lang="en" sz="1260">
                <a:solidFill>
                  <a:srgbClr val="CC0000"/>
                </a:solidFill>
              </a:rPr>
              <a:t>Referential (2 types)					referenced/referencedBy (2 types)</a:t>
            </a:r>
            <a:br>
              <a:rPr lang="en" sz="1260"/>
            </a:br>
            <a:r>
              <a:rPr lang="en" sz="1260"/>
              <a:t>					</a:t>
            </a:r>
            <a:r>
              <a:rPr lang="en" sz="1260">
                <a:solidFill>
                  <a:srgbClr val="6AA84F"/>
                </a:solidFill>
              </a:rPr>
              <a:t>Accompanying (79 types)					accompaniedBy/accompanies (9 types)</a:t>
            </a:r>
            <a:r>
              <a:rPr lang="en" sz="1260"/>
              <a:t>													bf adds: dataSource +</a:t>
            </a:r>
            <a:br>
              <a:rPr lang="en" sz="1260"/>
            </a:br>
            <a:r>
              <a:rPr lang="en" sz="1260"/>
              <a:t>													eventContent/eventContentOf</a:t>
            </a:r>
            <a:endParaRPr sz="1260"/>
          </a:p>
        </p:txBody>
      </p:sp>
      <p:cxnSp>
        <p:nvCxnSpPr>
          <p:cNvPr id="454" name="Google Shape;454;p36"/>
          <p:cNvCxnSpPr/>
          <p:nvPr/>
        </p:nvCxnSpPr>
        <p:spPr>
          <a:xfrm flipH="1" rot="10800000">
            <a:off x="5684825" y="1489550"/>
            <a:ext cx="283200" cy="4200"/>
          </a:xfrm>
          <a:prstGeom prst="straightConnector1">
            <a:avLst/>
          </a:prstGeom>
          <a:noFill/>
          <a:ln cap="flat" cmpd="sng" w="9525">
            <a:solidFill>
              <a:schemeClr val="dk2"/>
            </a:solidFill>
            <a:prstDash val="solid"/>
            <a:round/>
            <a:headEnd len="sm" w="sm" type="none"/>
            <a:tailEnd len="med" w="med" type="triangle"/>
          </a:ln>
        </p:spPr>
      </p:cxnSp>
      <p:cxnSp>
        <p:nvCxnSpPr>
          <p:cNvPr id="455" name="Google Shape;455;p36"/>
          <p:cNvCxnSpPr/>
          <p:nvPr/>
        </p:nvCxnSpPr>
        <p:spPr>
          <a:xfrm>
            <a:off x="5570975" y="2688150"/>
            <a:ext cx="376500" cy="0"/>
          </a:xfrm>
          <a:prstGeom prst="straightConnector1">
            <a:avLst/>
          </a:prstGeom>
          <a:noFill/>
          <a:ln cap="flat" cmpd="sng" w="9525">
            <a:solidFill>
              <a:schemeClr val="dk2"/>
            </a:solidFill>
            <a:prstDash val="solid"/>
            <a:round/>
            <a:headEnd len="sm" w="sm" type="none"/>
            <a:tailEnd len="med" w="med" type="triangle"/>
          </a:ln>
        </p:spPr>
      </p:cxnSp>
      <p:cxnSp>
        <p:nvCxnSpPr>
          <p:cNvPr id="456" name="Google Shape;456;p36"/>
          <p:cNvCxnSpPr/>
          <p:nvPr/>
        </p:nvCxnSpPr>
        <p:spPr>
          <a:xfrm>
            <a:off x="3954825" y="1251925"/>
            <a:ext cx="2013300" cy="7500"/>
          </a:xfrm>
          <a:prstGeom prst="straightConnector1">
            <a:avLst/>
          </a:prstGeom>
          <a:noFill/>
          <a:ln cap="flat" cmpd="sng" w="9525">
            <a:solidFill>
              <a:schemeClr val="dk2"/>
            </a:solidFill>
            <a:prstDash val="solid"/>
            <a:round/>
            <a:headEnd len="sm" w="sm" type="none"/>
            <a:tailEnd len="med" w="med" type="triangle"/>
          </a:ln>
        </p:spPr>
      </p:cxnSp>
      <p:cxnSp>
        <p:nvCxnSpPr>
          <p:cNvPr id="457" name="Google Shape;457;p36"/>
          <p:cNvCxnSpPr/>
          <p:nvPr/>
        </p:nvCxnSpPr>
        <p:spPr>
          <a:xfrm>
            <a:off x="3992025" y="1065900"/>
            <a:ext cx="1976100" cy="9300"/>
          </a:xfrm>
          <a:prstGeom prst="straightConnector1">
            <a:avLst/>
          </a:prstGeom>
          <a:noFill/>
          <a:ln cap="flat" cmpd="sng" w="9525">
            <a:solidFill>
              <a:schemeClr val="dk2"/>
            </a:solidFill>
            <a:prstDash val="solid"/>
            <a:round/>
            <a:headEnd len="sm" w="sm" type="none"/>
            <a:tailEnd len="med" w="med" type="triangle"/>
          </a:ln>
        </p:spPr>
      </p:cxnSp>
      <p:cxnSp>
        <p:nvCxnSpPr>
          <p:cNvPr id="458" name="Google Shape;458;p36"/>
          <p:cNvCxnSpPr/>
          <p:nvPr/>
        </p:nvCxnSpPr>
        <p:spPr>
          <a:xfrm>
            <a:off x="5331125" y="3473288"/>
            <a:ext cx="636900" cy="600"/>
          </a:xfrm>
          <a:prstGeom prst="straightConnector1">
            <a:avLst/>
          </a:prstGeom>
          <a:noFill/>
          <a:ln cap="flat" cmpd="sng" w="9525">
            <a:solidFill>
              <a:schemeClr val="dk2"/>
            </a:solidFill>
            <a:prstDash val="solid"/>
            <a:round/>
            <a:headEnd len="sm" w="sm" type="none"/>
            <a:tailEnd len="med" w="med" type="triangle"/>
          </a:ln>
        </p:spPr>
      </p:cxnSp>
      <p:cxnSp>
        <p:nvCxnSpPr>
          <p:cNvPr id="459" name="Google Shape;459;p36"/>
          <p:cNvCxnSpPr/>
          <p:nvPr/>
        </p:nvCxnSpPr>
        <p:spPr>
          <a:xfrm>
            <a:off x="4280350" y="4498000"/>
            <a:ext cx="1687800" cy="8400"/>
          </a:xfrm>
          <a:prstGeom prst="straightConnector1">
            <a:avLst/>
          </a:prstGeom>
          <a:noFill/>
          <a:ln cap="flat" cmpd="sng" w="9525">
            <a:solidFill>
              <a:schemeClr val="dk2"/>
            </a:solidFill>
            <a:prstDash val="solid"/>
            <a:round/>
            <a:headEnd len="sm" w="sm" type="none"/>
            <a:tailEnd len="med" w="med" type="triangle"/>
          </a:ln>
        </p:spPr>
      </p:cxnSp>
      <p:cxnSp>
        <p:nvCxnSpPr>
          <p:cNvPr id="460" name="Google Shape;460;p36"/>
          <p:cNvCxnSpPr/>
          <p:nvPr/>
        </p:nvCxnSpPr>
        <p:spPr>
          <a:xfrm rot="10800000">
            <a:off x="5591800" y="1903125"/>
            <a:ext cx="0" cy="1069500"/>
          </a:xfrm>
          <a:prstGeom prst="straightConnector1">
            <a:avLst/>
          </a:prstGeom>
          <a:noFill/>
          <a:ln cap="flat" cmpd="sng" w="9525">
            <a:solidFill>
              <a:schemeClr val="dk2"/>
            </a:solidFill>
            <a:prstDash val="solid"/>
            <a:round/>
            <a:headEnd len="sm" w="sm" type="none"/>
            <a:tailEnd len="sm" w="sm" type="none"/>
          </a:ln>
        </p:spPr>
      </p:cxnSp>
      <p:cxnSp>
        <p:nvCxnSpPr>
          <p:cNvPr id="461" name="Google Shape;461;p36"/>
          <p:cNvCxnSpPr/>
          <p:nvPr/>
        </p:nvCxnSpPr>
        <p:spPr>
          <a:xfrm rot="10800000">
            <a:off x="5257000" y="1903000"/>
            <a:ext cx="334800" cy="0"/>
          </a:xfrm>
          <a:prstGeom prst="straightConnector1">
            <a:avLst/>
          </a:prstGeom>
          <a:noFill/>
          <a:ln cap="flat" cmpd="sng" w="9525">
            <a:solidFill>
              <a:schemeClr val="dk2"/>
            </a:solidFill>
            <a:prstDash val="solid"/>
            <a:round/>
            <a:headEnd len="sm" w="sm" type="none"/>
            <a:tailEnd len="sm" w="sm" type="none"/>
          </a:ln>
        </p:spPr>
      </p:cxnSp>
      <p:cxnSp>
        <p:nvCxnSpPr>
          <p:cNvPr id="462" name="Google Shape;462;p36"/>
          <p:cNvCxnSpPr/>
          <p:nvPr/>
        </p:nvCxnSpPr>
        <p:spPr>
          <a:xfrm rot="10800000">
            <a:off x="5247700" y="2991225"/>
            <a:ext cx="353400" cy="0"/>
          </a:xfrm>
          <a:prstGeom prst="straightConnector1">
            <a:avLst/>
          </a:prstGeom>
          <a:noFill/>
          <a:ln cap="flat" cmpd="sng" w="9525">
            <a:solidFill>
              <a:schemeClr val="dk2"/>
            </a:solidFill>
            <a:prstDash val="solid"/>
            <a:round/>
            <a:headEnd len="sm" w="sm" type="none"/>
            <a:tailEnd len="sm" w="sm" type="none"/>
          </a:ln>
        </p:spPr>
      </p:cxnSp>
      <p:cxnSp>
        <p:nvCxnSpPr>
          <p:cNvPr id="463" name="Google Shape;463;p36"/>
          <p:cNvCxnSpPr/>
          <p:nvPr/>
        </p:nvCxnSpPr>
        <p:spPr>
          <a:xfrm>
            <a:off x="5759225" y="1503050"/>
            <a:ext cx="0" cy="213900"/>
          </a:xfrm>
          <a:prstGeom prst="straightConnector1">
            <a:avLst/>
          </a:prstGeom>
          <a:noFill/>
          <a:ln cap="flat" cmpd="sng" w="9525">
            <a:solidFill>
              <a:schemeClr val="dk2"/>
            </a:solidFill>
            <a:prstDash val="solid"/>
            <a:round/>
            <a:headEnd len="sm" w="sm" type="none"/>
            <a:tailEnd len="sm" w="sm" type="none"/>
          </a:ln>
        </p:spPr>
      </p:cxnSp>
      <p:cxnSp>
        <p:nvCxnSpPr>
          <p:cNvPr id="464" name="Google Shape;464;p36"/>
          <p:cNvCxnSpPr/>
          <p:nvPr/>
        </p:nvCxnSpPr>
        <p:spPr>
          <a:xfrm rot="10800000">
            <a:off x="5173325" y="1726275"/>
            <a:ext cx="585900" cy="0"/>
          </a:xfrm>
          <a:prstGeom prst="straightConnector1">
            <a:avLst/>
          </a:prstGeom>
          <a:noFill/>
          <a:ln cap="flat" cmpd="sng" w="9525">
            <a:solidFill>
              <a:schemeClr val="dk2"/>
            </a:solidFill>
            <a:prstDash val="solid"/>
            <a:round/>
            <a:headEnd len="sm" w="sm" type="none"/>
            <a:tailEnd len="sm" w="sm" type="none"/>
          </a:ln>
        </p:spPr>
      </p:cxnSp>
      <p:cxnSp>
        <p:nvCxnSpPr>
          <p:cNvPr id="465" name="Google Shape;465;p36"/>
          <p:cNvCxnSpPr/>
          <p:nvPr/>
        </p:nvCxnSpPr>
        <p:spPr>
          <a:xfrm>
            <a:off x="3899025" y="4321275"/>
            <a:ext cx="2074200" cy="9300"/>
          </a:xfrm>
          <a:prstGeom prst="straightConnector1">
            <a:avLst/>
          </a:prstGeom>
          <a:noFill/>
          <a:ln cap="flat" cmpd="sng" w="9525">
            <a:solidFill>
              <a:schemeClr val="dk2"/>
            </a:solidFill>
            <a:prstDash val="solid"/>
            <a:round/>
            <a:headEnd len="sm" w="sm" type="none"/>
            <a:tailEnd len="med" w="med" type="triangle"/>
          </a:ln>
        </p:spPr>
      </p:cxnSp>
      <p:cxnSp>
        <p:nvCxnSpPr>
          <p:cNvPr id="466" name="Google Shape;466;p36"/>
          <p:cNvCxnSpPr/>
          <p:nvPr/>
        </p:nvCxnSpPr>
        <p:spPr>
          <a:xfrm flipH="1" rot="10800000">
            <a:off x="3992025" y="3112150"/>
            <a:ext cx="1962600" cy="9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Number of relationships quantified</a:t>
            </a:r>
            <a:endParaRPr sz="2520"/>
          </a:p>
        </p:txBody>
      </p:sp>
      <p:sp>
        <p:nvSpPr>
          <p:cNvPr id="472" name="Google Shape;472;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FRBR: approximately 140</a:t>
            </a:r>
            <a:endParaRPr/>
          </a:p>
          <a:p>
            <a:pPr indent="0" lvl="0" marL="0" rtl="0" algn="l">
              <a:lnSpc>
                <a:spcPct val="115000"/>
              </a:lnSpc>
              <a:spcBef>
                <a:spcPts val="1200"/>
              </a:spcBef>
              <a:spcAft>
                <a:spcPts val="0"/>
              </a:spcAft>
              <a:buSzPts val="1800"/>
              <a:buNone/>
            </a:pPr>
            <a:r>
              <a:rPr lang="en"/>
              <a:t>RDA approximately 356</a:t>
            </a:r>
            <a:endParaRPr/>
          </a:p>
          <a:p>
            <a:pPr indent="0" lvl="0" marL="0" rtl="0" algn="l">
              <a:lnSpc>
                <a:spcPct val="115000"/>
              </a:lnSpc>
              <a:spcBef>
                <a:spcPts val="1200"/>
              </a:spcBef>
              <a:spcAft>
                <a:spcPts val="0"/>
              </a:spcAft>
              <a:buSzPts val="1800"/>
              <a:buNone/>
            </a:pPr>
            <a:r>
              <a:rPr lang="en"/>
              <a:t>BIBFRAME: approximately 42</a:t>
            </a:r>
            <a:endParaRPr/>
          </a:p>
          <a:p>
            <a:pPr indent="0" lvl="0" marL="0" rtl="0" algn="l">
              <a:lnSpc>
                <a:spcPct val="115000"/>
              </a:lnSpc>
              <a:spcBef>
                <a:spcPts val="1200"/>
              </a:spcBef>
              <a:spcAft>
                <a:spcPts val="1200"/>
              </a:spcAft>
              <a:buSzPts val="1800"/>
              <a:buNone/>
            </a:pPr>
            <a:r>
              <a:rPr i="1" lang="en">
                <a:solidFill>
                  <a:srgbClr val="B45F06"/>
                </a:solidFill>
                <a:latin typeface="Comfortaa"/>
                <a:ea typeface="Comfortaa"/>
                <a:cs typeface="Comfortaa"/>
                <a:sym typeface="Comfortaa"/>
              </a:rPr>
              <a:t>Doesn’t tell the whole story but is an important difference</a:t>
            </a:r>
            <a:r>
              <a:rPr i="1" lang="en">
                <a:latin typeface="Comfortaa"/>
                <a:ea typeface="Comfortaa"/>
                <a:cs typeface="Comfortaa"/>
                <a:sym typeface="Comfortaa"/>
              </a:rPr>
              <a:t> </a:t>
            </a:r>
            <a:endParaRPr i="1">
              <a:latin typeface="Comfortaa"/>
              <a:ea typeface="Comfortaa"/>
              <a:cs typeface="Comfortaa"/>
              <a:sym typeface="Comforta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Example 1: property generalization</a:t>
            </a:r>
            <a:endParaRPr sz="2520"/>
          </a:p>
        </p:txBody>
      </p:sp>
      <p:sp>
        <p:nvSpPr>
          <p:cNvPr id="478" name="Google Shape;478;p38"/>
          <p:cNvSpPr txBox="1"/>
          <p:nvPr>
            <p:ph idx="1" type="body"/>
          </p:nvPr>
        </p:nvSpPr>
        <p:spPr>
          <a:xfrm>
            <a:off x="311775"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500">
                <a:solidFill>
                  <a:srgbClr val="000000"/>
                </a:solidFill>
              </a:rPr>
              <a:t>This RDA-RDF assertion:</a:t>
            </a:r>
            <a:endParaRPr sz="1500">
              <a:solidFill>
                <a:srgbClr val="000000"/>
              </a:solidFill>
            </a:endParaRPr>
          </a:p>
          <a:p>
            <a:pPr indent="0" lvl="0" marL="457200" rtl="0" algn="l">
              <a:lnSpc>
                <a:spcPct val="115000"/>
              </a:lnSpc>
              <a:spcBef>
                <a:spcPts val="1200"/>
              </a:spcBef>
              <a:spcAft>
                <a:spcPts val="0"/>
              </a:spcAft>
              <a:buSzPts val="1800"/>
              <a:buNone/>
            </a:pPr>
            <a:r>
              <a:rPr lang="en" sz="1500">
                <a:solidFill>
                  <a:srgbClr val="741B47"/>
                </a:solidFill>
                <a:latin typeface="Courier New"/>
                <a:ea typeface="Courier New"/>
                <a:cs typeface="Courier New"/>
                <a:sym typeface="Courier New"/>
              </a:rPr>
              <a:t>&lt;</a:t>
            </a:r>
            <a:r>
              <a:rPr lang="en" sz="1500">
                <a:solidFill>
                  <a:srgbClr val="741B47"/>
                </a:solidFill>
                <a:uFill>
                  <a:noFill/>
                </a:uFill>
                <a:latin typeface="Courier New"/>
                <a:ea typeface="Courier New"/>
                <a:cs typeface="Courier New"/>
                <a:sym typeface="Courier New"/>
                <a:hlinkClick r:id="rId3">
                  <a:extLst>
                    <a:ext uri="{A12FA001-AC4F-418D-AE19-62706E023703}">
                      <ahyp:hlinkClr val="tx"/>
                    </a:ext>
                  </a:extLst>
                </a:hlinkClick>
              </a:rPr>
              <a:t>http://example.edu/work1047</a:t>
            </a:r>
            <a:r>
              <a:rPr lang="en" sz="1500">
                <a:solidFill>
                  <a:srgbClr val="741B47"/>
                </a:solidFill>
                <a:latin typeface="Courier New"/>
                <a:ea typeface="Courier New"/>
                <a:cs typeface="Courier New"/>
                <a:sym typeface="Courier New"/>
              </a:rPr>
              <a:t>&gt; </a:t>
            </a:r>
            <a:br>
              <a:rPr lang="en" sz="1500">
                <a:solidFill>
                  <a:srgbClr val="741B47"/>
                </a:solidFill>
                <a:latin typeface="Courier New"/>
                <a:ea typeface="Courier New"/>
                <a:cs typeface="Courier New"/>
                <a:sym typeface="Courier New"/>
              </a:rPr>
            </a:br>
            <a:r>
              <a:rPr lang="en" sz="1500">
                <a:solidFill>
                  <a:srgbClr val="A61C00"/>
                </a:solidFill>
                <a:latin typeface="Courier New"/>
                <a:ea typeface="Courier New"/>
                <a:cs typeface="Courier New"/>
                <a:sym typeface="Courier New"/>
              </a:rPr>
              <a:t>&lt;</a:t>
            </a:r>
            <a:r>
              <a:rPr lang="en" sz="1500">
                <a:solidFill>
                  <a:srgbClr val="A61C00"/>
                </a:solidFill>
                <a:uFill>
                  <a:noFill/>
                </a:uFill>
                <a:latin typeface="Courier New"/>
                <a:ea typeface="Courier New"/>
                <a:cs typeface="Courier New"/>
                <a:sym typeface="Courier New"/>
                <a:hlinkClick r:id="rId4">
                  <a:extLst>
                    <a:ext uri="{A12FA001-AC4F-418D-AE19-62706E023703}">
                      <ahyp:hlinkClr val="tx"/>
                    </a:ext>
                  </a:extLst>
                </a:hlinkClick>
              </a:rPr>
              <a:t>http://rdaregistry.info/Elements/w/P10131</a:t>
            </a:r>
            <a:r>
              <a:rPr lang="en" sz="1500">
                <a:solidFill>
                  <a:srgbClr val="A61C00"/>
                </a:solidFill>
                <a:latin typeface="Courier New"/>
                <a:ea typeface="Courier New"/>
                <a:cs typeface="Courier New"/>
                <a:sym typeface="Courier New"/>
              </a:rPr>
              <a:t>&gt; </a:t>
            </a:r>
            <a:br>
              <a:rPr lang="en" sz="1500">
                <a:solidFill>
                  <a:srgbClr val="A61C00"/>
                </a:solidFill>
                <a:latin typeface="Courier New"/>
                <a:ea typeface="Courier New"/>
                <a:cs typeface="Courier New"/>
                <a:sym typeface="Courier New"/>
              </a:rPr>
            </a:br>
            <a:r>
              <a:rPr lang="en" sz="1500">
                <a:solidFill>
                  <a:srgbClr val="1C4587"/>
                </a:solidFill>
                <a:latin typeface="Courier New"/>
                <a:ea typeface="Courier New"/>
                <a:cs typeface="Courier New"/>
                <a:sym typeface="Courier New"/>
              </a:rPr>
              <a:t>&lt;</a:t>
            </a:r>
            <a:r>
              <a:rPr lang="en" sz="1500">
                <a:solidFill>
                  <a:srgbClr val="1C4587"/>
                </a:solidFill>
                <a:uFill>
                  <a:noFill/>
                </a:uFill>
                <a:latin typeface="Courier New"/>
                <a:ea typeface="Courier New"/>
                <a:cs typeface="Courier New"/>
                <a:sym typeface="Courier New"/>
                <a:hlinkClick r:id="rId5">
                  <a:extLst>
                    <a:ext uri="{A12FA001-AC4F-418D-AE19-62706E023703}">
                      <ahyp:hlinkClr val="tx"/>
                    </a:ext>
                  </a:extLst>
                </a:hlinkClick>
              </a:rPr>
              <a:t>http://example.edu/work19</a:t>
            </a:r>
            <a:r>
              <a:rPr lang="en" sz="1500">
                <a:solidFill>
                  <a:srgbClr val="1C4587"/>
                </a:solidFill>
                <a:latin typeface="Courier New"/>
                <a:ea typeface="Courier New"/>
                <a:cs typeface="Courier New"/>
                <a:sym typeface="Courier New"/>
              </a:rPr>
              <a:t>&gt;</a:t>
            </a:r>
            <a:r>
              <a:rPr lang="en" sz="1500">
                <a:solidFill>
                  <a:srgbClr val="000000"/>
                </a:solidFill>
                <a:latin typeface="Courier New"/>
                <a:ea typeface="Courier New"/>
                <a:cs typeface="Courier New"/>
                <a:sym typeface="Courier New"/>
              </a:rPr>
              <a:t> .</a:t>
            </a:r>
            <a:r>
              <a:rPr lang="en" sz="1500">
                <a:latin typeface="Courier New"/>
                <a:ea typeface="Courier New"/>
                <a:cs typeface="Courier New"/>
                <a:sym typeface="Courier New"/>
              </a:rPr>
              <a:t> </a:t>
            </a:r>
            <a:endParaRPr sz="1500">
              <a:latin typeface="Courier New"/>
              <a:ea typeface="Courier New"/>
              <a:cs typeface="Courier New"/>
              <a:sym typeface="Courier New"/>
            </a:endParaRPr>
          </a:p>
          <a:p>
            <a:pPr indent="0" lvl="0" marL="0" rtl="0" algn="l">
              <a:lnSpc>
                <a:spcPct val="115000"/>
              </a:lnSpc>
              <a:spcBef>
                <a:spcPts val="1200"/>
              </a:spcBef>
              <a:spcAft>
                <a:spcPts val="0"/>
              </a:spcAft>
              <a:buSzPts val="1800"/>
              <a:buNone/>
            </a:pPr>
            <a:r>
              <a:rPr i="1" lang="en" sz="1300">
                <a:solidFill>
                  <a:srgbClr val="BF9000"/>
                </a:solidFill>
                <a:uFill>
                  <a:noFill/>
                </a:uFill>
                <a:hlinkClick r:id="rId6">
                  <a:extLst>
                    <a:ext uri="{A12FA001-AC4F-418D-AE19-62706E023703}">
                      <ahyp:hlinkClr val="tx"/>
                    </a:ext>
                  </a:extLst>
                </a:hlinkClick>
              </a:rPr>
              <a:t>[http://rdaregistry.info/Elements/w/P10131</a:t>
            </a:r>
            <a:r>
              <a:rPr i="1" lang="en" sz="1300">
                <a:solidFill>
                  <a:srgbClr val="BF9000"/>
                </a:solidFill>
              </a:rPr>
              <a:t> = “</a:t>
            </a:r>
            <a:r>
              <a:rPr i="1" lang="en" sz="1300">
                <a:solidFill>
                  <a:srgbClr val="BF9000"/>
                </a:solidFill>
                <a:highlight>
                  <a:srgbClr val="FFFFFF"/>
                </a:highlight>
              </a:rPr>
              <a:t>is radio adaptation of work”]</a:t>
            </a:r>
            <a:endParaRPr i="1" sz="1300">
              <a:solidFill>
                <a:srgbClr val="BF9000"/>
              </a:solidFill>
              <a:highlight>
                <a:srgbClr val="FFFFFF"/>
              </a:highlight>
            </a:endParaRPr>
          </a:p>
          <a:p>
            <a:pPr indent="0" lvl="0" marL="0" rtl="0" algn="l">
              <a:lnSpc>
                <a:spcPct val="115000"/>
              </a:lnSpc>
              <a:spcBef>
                <a:spcPts val="1200"/>
              </a:spcBef>
              <a:spcAft>
                <a:spcPts val="0"/>
              </a:spcAft>
              <a:buSzPts val="1800"/>
              <a:buNone/>
            </a:pPr>
            <a:r>
              <a:rPr lang="en" sz="1500">
                <a:solidFill>
                  <a:schemeClr val="dk1"/>
                </a:solidFill>
                <a:highlight>
                  <a:srgbClr val="FFFFFF"/>
                </a:highlight>
              </a:rPr>
              <a:t>...becomes the following triple in BIBFRAME:</a:t>
            </a:r>
            <a:endParaRPr sz="1500">
              <a:solidFill>
                <a:schemeClr val="dk1"/>
              </a:solidFill>
              <a:highlight>
                <a:srgbClr val="FFFFFF"/>
              </a:highlight>
            </a:endParaRPr>
          </a:p>
          <a:p>
            <a:pPr indent="0" lvl="0" marL="457200" rtl="0" algn="l">
              <a:lnSpc>
                <a:spcPct val="115000"/>
              </a:lnSpc>
              <a:spcBef>
                <a:spcPts val="1200"/>
              </a:spcBef>
              <a:spcAft>
                <a:spcPts val="1200"/>
              </a:spcAft>
              <a:buClr>
                <a:schemeClr val="dk1"/>
              </a:buClr>
              <a:buSzPts val="1100"/>
              <a:buFont typeface="Arial"/>
              <a:buNone/>
            </a:pPr>
            <a:r>
              <a:rPr lang="en" sz="1500">
                <a:solidFill>
                  <a:srgbClr val="741B47"/>
                </a:solidFill>
                <a:latin typeface="Courier New"/>
                <a:ea typeface="Courier New"/>
                <a:cs typeface="Courier New"/>
                <a:sym typeface="Courier New"/>
              </a:rPr>
              <a:t>&lt;</a:t>
            </a:r>
            <a:r>
              <a:rPr lang="en" sz="1500">
                <a:solidFill>
                  <a:srgbClr val="741B47"/>
                </a:solidFill>
                <a:uFill>
                  <a:noFill/>
                </a:uFill>
                <a:latin typeface="Courier New"/>
                <a:ea typeface="Courier New"/>
                <a:cs typeface="Courier New"/>
                <a:sym typeface="Courier New"/>
                <a:hlinkClick r:id="rId7">
                  <a:extLst>
                    <a:ext uri="{A12FA001-AC4F-418D-AE19-62706E023703}">
                      <ahyp:hlinkClr val="tx"/>
                    </a:ext>
                  </a:extLst>
                </a:hlinkClick>
              </a:rPr>
              <a:t>http://example.edu/work1047</a:t>
            </a:r>
            <a:r>
              <a:rPr lang="en" sz="1500">
                <a:solidFill>
                  <a:srgbClr val="741B47"/>
                </a:solidFill>
                <a:latin typeface="Courier New"/>
                <a:ea typeface="Courier New"/>
                <a:cs typeface="Courier New"/>
                <a:sym typeface="Courier New"/>
              </a:rPr>
              <a:t>&gt;</a:t>
            </a:r>
            <a:br>
              <a:rPr lang="en" sz="1500">
                <a:solidFill>
                  <a:srgbClr val="000000"/>
                </a:solidFill>
                <a:latin typeface="Courier New"/>
                <a:ea typeface="Courier New"/>
                <a:cs typeface="Courier New"/>
                <a:sym typeface="Courier New"/>
              </a:rPr>
            </a:br>
            <a:r>
              <a:rPr lang="en" sz="1500">
                <a:solidFill>
                  <a:srgbClr val="A61C00"/>
                </a:solidFill>
                <a:latin typeface="Courier New"/>
                <a:ea typeface="Courier New"/>
                <a:cs typeface="Courier New"/>
                <a:sym typeface="Courier New"/>
              </a:rPr>
              <a:t>&lt;</a:t>
            </a:r>
            <a:r>
              <a:rPr lang="en" sz="1500">
                <a:solidFill>
                  <a:srgbClr val="A61C00"/>
                </a:solidFill>
                <a:highlight>
                  <a:srgbClr val="FFFFFF"/>
                </a:highlight>
                <a:uFill>
                  <a:noFill/>
                </a:uFill>
                <a:latin typeface="Courier New"/>
                <a:ea typeface="Courier New"/>
                <a:cs typeface="Courier New"/>
                <a:sym typeface="Courier New"/>
                <a:hlinkClick r:id="rId8">
                  <a:extLst>
                    <a:ext uri="{A12FA001-AC4F-418D-AE19-62706E023703}">
                      <ahyp:hlinkClr val="tx"/>
                    </a:ext>
                  </a:extLst>
                </a:hlinkClick>
              </a:rPr>
              <a:t>http://id.loc.gov/ontologies/bibframe/derivativeOf</a:t>
            </a:r>
            <a:r>
              <a:rPr lang="en" sz="1500">
                <a:solidFill>
                  <a:srgbClr val="A61C00"/>
                </a:solidFill>
                <a:highlight>
                  <a:srgbClr val="FFFFFF"/>
                </a:highlight>
                <a:latin typeface="Courier New"/>
                <a:ea typeface="Courier New"/>
                <a:cs typeface="Courier New"/>
                <a:sym typeface="Courier New"/>
              </a:rPr>
              <a:t>&gt;</a:t>
            </a:r>
            <a:br>
              <a:rPr lang="en" sz="1500">
                <a:solidFill>
                  <a:srgbClr val="000000"/>
                </a:solidFill>
                <a:highlight>
                  <a:srgbClr val="FFFFFF"/>
                </a:highlight>
                <a:latin typeface="Courier New"/>
                <a:ea typeface="Courier New"/>
                <a:cs typeface="Courier New"/>
                <a:sym typeface="Courier New"/>
              </a:rPr>
            </a:br>
            <a:r>
              <a:rPr lang="en" sz="1500">
                <a:solidFill>
                  <a:srgbClr val="1C4587"/>
                </a:solidFill>
                <a:latin typeface="Courier New"/>
                <a:ea typeface="Courier New"/>
                <a:cs typeface="Courier New"/>
                <a:sym typeface="Courier New"/>
              </a:rPr>
              <a:t>&lt;</a:t>
            </a:r>
            <a:r>
              <a:rPr lang="en" sz="1500">
                <a:solidFill>
                  <a:srgbClr val="1C4587"/>
                </a:solidFill>
                <a:uFill>
                  <a:noFill/>
                </a:uFill>
                <a:latin typeface="Courier New"/>
                <a:ea typeface="Courier New"/>
                <a:cs typeface="Courier New"/>
                <a:sym typeface="Courier New"/>
                <a:hlinkClick r:id="rId9">
                  <a:extLst>
                    <a:ext uri="{A12FA001-AC4F-418D-AE19-62706E023703}">
                      <ahyp:hlinkClr val="tx"/>
                    </a:ext>
                  </a:extLst>
                </a:hlinkClick>
              </a:rPr>
              <a:t>http://example.edu/work19</a:t>
            </a:r>
            <a:r>
              <a:rPr lang="en" sz="1500">
                <a:solidFill>
                  <a:srgbClr val="1C4587"/>
                </a:solidFill>
                <a:latin typeface="Courier New"/>
                <a:ea typeface="Courier New"/>
                <a:cs typeface="Courier New"/>
                <a:sym typeface="Courier New"/>
              </a:rPr>
              <a:t>&gt;</a:t>
            </a:r>
            <a:r>
              <a:rPr lang="en" sz="1500">
                <a:solidFill>
                  <a:srgbClr val="000000"/>
                </a:solidFill>
                <a:latin typeface="Courier New"/>
                <a:ea typeface="Courier New"/>
                <a:cs typeface="Courier New"/>
                <a:sym typeface="Courier New"/>
              </a:rPr>
              <a:t> </a:t>
            </a:r>
            <a:r>
              <a:rPr lang="en" sz="1500">
                <a:latin typeface="Courier New"/>
                <a:ea typeface="Courier New"/>
                <a:cs typeface="Courier New"/>
                <a:sym typeface="Courier New"/>
              </a:rPr>
              <a:t>.</a:t>
            </a:r>
            <a:endParaRPr sz="1500">
              <a:solidFill>
                <a:schemeClr val="dk1"/>
              </a:solidFill>
              <a:highlight>
                <a:srgbClr val="FFFFFF"/>
              </a:highlight>
              <a:latin typeface="Courier New"/>
              <a:ea typeface="Courier New"/>
              <a:cs typeface="Courier New"/>
              <a:sym typeface="Courier New"/>
            </a:endParaRPr>
          </a:p>
        </p:txBody>
      </p:sp>
      <p:cxnSp>
        <p:nvCxnSpPr>
          <p:cNvPr id="479" name="Google Shape;479;p38"/>
          <p:cNvCxnSpPr/>
          <p:nvPr/>
        </p:nvCxnSpPr>
        <p:spPr>
          <a:xfrm flipH="1" rot="10800000">
            <a:off x="5862525" y="3938500"/>
            <a:ext cx="19800" cy="505500"/>
          </a:xfrm>
          <a:prstGeom prst="straightConnector1">
            <a:avLst/>
          </a:prstGeom>
          <a:noFill/>
          <a:ln cap="flat" cmpd="sng" w="38100">
            <a:solidFill>
              <a:srgbClr val="FF0000"/>
            </a:solidFill>
            <a:prstDash val="solid"/>
            <a:round/>
            <a:headEnd len="sm" w="sm"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990"/>
              <a:buFont typeface="Arial"/>
              <a:buNone/>
            </a:pPr>
            <a:r>
              <a:rPr lang="en" sz="2520"/>
              <a:t>Example 2: property generalization</a:t>
            </a:r>
            <a:endParaRPr sz="2520"/>
          </a:p>
          <a:p>
            <a:pPr indent="0" lvl="0" marL="0" rtl="0" algn="l">
              <a:lnSpc>
                <a:spcPct val="100000"/>
              </a:lnSpc>
              <a:spcBef>
                <a:spcPts val="0"/>
              </a:spcBef>
              <a:spcAft>
                <a:spcPts val="0"/>
              </a:spcAft>
              <a:buSzPts val="2800"/>
              <a:buNone/>
            </a:pPr>
            <a:r>
              <a:t/>
            </a:r>
            <a:endParaRPr sz="2520"/>
          </a:p>
        </p:txBody>
      </p:sp>
      <p:sp>
        <p:nvSpPr>
          <p:cNvPr id="485" name="Google Shape;485;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5000"/>
              </a:lnSpc>
              <a:spcBef>
                <a:spcPts val="0"/>
              </a:spcBef>
              <a:spcAft>
                <a:spcPts val="0"/>
              </a:spcAft>
              <a:buClr>
                <a:schemeClr val="dk1"/>
              </a:buClr>
              <a:buSzPts val="1100"/>
              <a:buFont typeface="Arial"/>
              <a:buNone/>
            </a:pPr>
            <a:r>
              <a:rPr lang="en" sz="1500">
                <a:solidFill>
                  <a:schemeClr val="dk1"/>
                </a:solidFill>
              </a:rPr>
              <a:t>This RDA-RDF assertion:</a:t>
            </a:r>
            <a:endParaRPr sz="1500">
              <a:solidFill>
                <a:schemeClr val="dk1"/>
              </a:solidFill>
            </a:endParaRPr>
          </a:p>
          <a:p>
            <a:pPr indent="0" lvl="0" marL="457200" rtl="0" algn="l">
              <a:lnSpc>
                <a:spcPct val="105000"/>
              </a:lnSpc>
              <a:spcBef>
                <a:spcPts val="1200"/>
              </a:spcBef>
              <a:spcAft>
                <a:spcPts val="0"/>
              </a:spcAft>
              <a:buClr>
                <a:schemeClr val="dk1"/>
              </a:buClr>
              <a:buSzPts val="1100"/>
              <a:buFont typeface="Arial"/>
              <a:buNone/>
            </a:pPr>
            <a:r>
              <a:rPr lang="en" sz="1500">
                <a:solidFill>
                  <a:srgbClr val="741B47"/>
                </a:solidFill>
                <a:latin typeface="Courier New"/>
                <a:ea typeface="Courier New"/>
                <a:cs typeface="Courier New"/>
                <a:sym typeface="Courier New"/>
              </a:rPr>
              <a:t>&lt;</a:t>
            </a:r>
            <a:r>
              <a:rPr lang="en" sz="1500">
                <a:solidFill>
                  <a:srgbClr val="741B47"/>
                </a:solidFill>
                <a:uFill>
                  <a:noFill/>
                </a:uFill>
                <a:latin typeface="Courier New"/>
                <a:ea typeface="Courier New"/>
                <a:cs typeface="Courier New"/>
                <a:sym typeface="Courier New"/>
                <a:hlinkClick r:id="rId3">
                  <a:extLst>
                    <a:ext uri="{A12FA001-AC4F-418D-AE19-62706E023703}">
                      <ahyp:hlinkClr val="tx"/>
                    </a:ext>
                  </a:extLst>
                </a:hlinkClick>
              </a:rPr>
              <a:t>http://example.edu/work1</a:t>
            </a:r>
            <a:r>
              <a:rPr lang="en" sz="1500">
                <a:solidFill>
                  <a:srgbClr val="741B47"/>
                </a:solidFill>
                <a:latin typeface="Courier New"/>
                <a:ea typeface="Courier New"/>
                <a:cs typeface="Courier New"/>
                <a:sym typeface="Courier New"/>
              </a:rPr>
              <a:t>111111&gt; </a:t>
            </a:r>
            <a:br>
              <a:rPr lang="en" sz="1500">
                <a:solidFill>
                  <a:srgbClr val="741B47"/>
                </a:solidFill>
                <a:latin typeface="Courier New"/>
                <a:ea typeface="Courier New"/>
                <a:cs typeface="Courier New"/>
                <a:sym typeface="Courier New"/>
              </a:rPr>
            </a:br>
            <a:r>
              <a:rPr lang="en" sz="1500">
                <a:solidFill>
                  <a:srgbClr val="A61C00"/>
                </a:solidFill>
                <a:latin typeface="Courier New"/>
                <a:ea typeface="Courier New"/>
                <a:cs typeface="Courier New"/>
                <a:sym typeface="Courier New"/>
              </a:rPr>
              <a:t>&lt;</a:t>
            </a:r>
            <a:r>
              <a:rPr lang="en" sz="1500">
                <a:solidFill>
                  <a:srgbClr val="990000"/>
                </a:solidFill>
                <a:uFill>
                  <a:noFill/>
                </a:uFill>
                <a:latin typeface="Courier New"/>
                <a:ea typeface="Courier New"/>
                <a:cs typeface="Courier New"/>
                <a:sym typeface="Courier New"/>
                <a:hlinkClick r:id="rId4">
                  <a:extLst>
                    <a:ext uri="{A12FA001-AC4F-418D-AE19-62706E023703}">
                      <ahyp:hlinkClr val="tx"/>
                    </a:ext>
                  </a:extLst>
                </a:hlinkClick>
              </a:rPr>
              <a:t>http://rdaregistry.info/Elements/w/P10132</a:t>
            </a:r>
            <a:r>
              <a:rPr lang="en" sz="1500">
                <a:solidFill>
                  <a:srgbClr val="A61C00"/>
                </a:solidFill>
                <a:latin typeface="Courier New"/>
                <a:ea typeface="Courier New"/>
                <a:cs typeface="Courier New"/>
                <a:sym typeface="Courier New"/>
              </a:rPr>
              <a:t>&gt;</a:t>
            </a:r>
            <a:br>
              <a:rPr lang="en" sz="1500">
                <a:solidFill>
                  <a:srgbClr val="A61C00"/>
                </a:solidFill>
                <a:latin typeface="Courier New"/>
                <a:ea typeface="Courier New"/>
                <a:cs typeface="Courier New"/>
                <a:sym typeface="Courier New"/>
              </a:rPr>
            </a:br>
            <a:r>
              <a:rPr lang="en" sz="1500">
                <a:solidFill>
                  <a:srgbClr val="1C4587"/>
                </a:solidFill>
                <a:latin typeface="Courier New"/>
                <a:ea typeface="Courier New"/>
                <a:cs typeface="Courier New"/>
                <a:sym typeface="Courier New"/>
              </a:rPr>
              <a:t>&lt;</a:t>
            </a:r>
            <a:r>
              <a:rPr lang="en" sz="1500">
                <a:solidFill>
                  <a:srgbClr val="1C4587"/>
                </a:solidFill>
                <a:uFill>
                  <a:noFill/>
                </a:uFill>
                <a:latin typeface="Courier New"/>
                <a:ea typeface="Courier New"/>
                <a:cs typeface="Courier New"/>
                <a:sym typeface="Courier New"/>
                <a:hlinkClick r:id="rId5">
                  <a:extLst>
                    <a:ext uri="{A12FA001-AC4F-418D-AE19-62706E023703}">
                      <ahyp:hlinkClr val="tx"/>
                    </a:ext>
                  </a:extLst>
                </a:hlinkClick>
              </a:rPr>
              <a:t>http://example.edu/work19</a:t>
            </a:r>
            <a:r>
              <a:rPr lang="en" sz="1500">
                <a:solidFill>
                  <a:srgbClr val="1C4587"/>
                </a:solidFill>
                <a:latin typeface="Courier New"/>
                <a:ea typeface="Courier New"/>
                <a:cs typeface="Courier New"/>
                <a:sym typeface="Courier New"/>
              </a:rPr>
              <a:t>99999&gt;</a:t>
            </a:r>
            <a:r>
              <a:rPr lang="en" sz="1500">
                <a:solidFill>
                  <a:schemeClr val="dk1"/>
                </a:solidFill>
                <a:latin typeface="Courier New"/>
                <a:ea typeface="Courier New"/>
                <a:cs typeface="Courier New"/>
                <a:sym typeface="Courier New"/>
              </a:rPr>
              <a:t> .</a:t>
            </a:r>
            <a:r>
              <a:rPr lang="en" sz="1500">
                <a:latin typeface="Courier New"/>
                <a:ea typeface="Courier New"/>
                <a:cs typeface="Courier New"/>
                <a:sym typeface="Courier New"/>
              </a:rPr>
              <a:t> </a:t>
            </a:r>
            <a:endParaRPr sz="1500">
              <a:latin typeface="Courier New"/>
              <a:ea typeface="Courier New"/>
              <a:cs typeface="Courier New"/>
              <a:sym typeface="Courier New"/>
            </a:endParaRPr>
          </a:p>
          <a:p>
            <a:pPr indent="0" lvl="0" marL="0" rtl="0" algn="l">
              <a:lnSpc>
                <a:spcPct val="105000"/>
              </a:lnSpc>
              <a:spcBef>
                <a:spcPts val="1200"/>
              </a:spcBef>
              <a:spcAft>
                <a:spcPts val="0"/>
              </a:spcAft>
              <a:buClr>
                <a:schemeClr val="dk1"/>
              </a:buClr>
              <a:buSzPts val="1100"/>
              <a:buFont typeface="Arial"/>
              <a:buNone/>
            </a:pPr>
            <a:r>
              <a:rPr i="1" lang="en" sz="1300">
                <a:solidFill>
                  <a:srgbClr val="BF9000"/>
                </a:solidFill>
                <a:uFill>
                  <a:noFill/>
                </a:uFill>
                <a:hlinkClick r:id="rId6">
                  <a:extLst>
                    <a:ext uri="{A12FA001-AC4F-418D-AE19-62706E023703}">
                      <ahyp:hlinkClr val="tx"/>
                    </a:ext>
                  </a:extLst>
                </a:hlinkClick>
              </a:rPr>
              <a:t>[http://rdaregistry.info/Elements/w/P1013</a:t>
            </a:r>
            <a:r>
              <a:rPr i="1" lang="en" sz="1300">
                <a:solidFill>
                  <a:srgbClr val="BF9000"/>
                </a:solidFill>
              </a:rPr>
              <a:t>2 = “is television adaptation of work”]</a:t>
            </a:r>
            <a:endParaRPr i="1" sz="1300">
              <a:solidFill>
                <a:srgbClr val="BF9000"/>
              </a:solidFill>
            </a:endParaRPr>
          </a:p>
          <a:p>
            <a:pPr indent="0" lvl="0" marL="0" rtl="0" algn="l">
              <a:lnSpc>
                <a:spcPct val="105000"/>
              </a:lnSpc>
              <a:spcBef>
                <a:spcPts val="1200"/>
              </a:spcBef>
              <a:spcAft>
                <a:spcPts val="0"/>
              </a:spcAft>
              <a:buClr>
                <a:schemeClr val="dk1"/>
              </a:buClr>
              <a:buSzPts val="1100"/>
              <a:buFont typeface="Arial"/>
              <a:buNone/>
            </a:pPr>
            <a:r>
              <a:rPr lang="en" sz="1500">
                <a:solidFill>
                  <a:schemeClr val="dk1"/>
                </a:solidFill>
                <a:highlight>
                  <a:srgbClr val="FFFFFF"/>
                </a:highlight>
              </a:rPr>
              <a:t>...becomes the following triple in BIBFRAME:</a:t>
            </a:r>
            <a:endParaRPr sz="1500">
              <a:solidFill>
                <a:schemeClr val="dk1"/>
              </a:solidFill>
              <a:highlight>
                <a:srgbClr val="FFFFFF"/>
              </a:highlight>
            </a:endParaRPr>
          </a:p>
          <a:p>
            <a:pPr indent="0" lvl="0" marL="457200" rtl="0" algn="l">
              <a:lnSpc>
                <a:spcPct val="105000"/>
              </a:lnSpc>
              <a:spcBef>
                <a:spcPts val="1200"/>
              </a:spcBef>
              <a:spcAft>
                <a:spcPts val="0"/>
              </a:spcAft>
              <a:buClr>
                <a:schemeClr val="dk1"/>
              </a:buClr>
              <a:buSzPts val="1100"/>
              <a:buFont typeface="Arial"/>
              <a:buNone/>
            </a:pPr>
            <a:r>
              <a:rPr lang="en" sz="1500">
                <a:solidFill>
                  <a:srgbClr val="741B47"/>
                </a:solidFill>
                <a:latin typeface="Courier New"/>
                <a:ea typeface="Courier New"/>
                <a:cs typeface="Courier New"/>
                <a:sym typeface="Courier New"/>
              </a:rPr>
              <a:t>&lt;</a:t>
            </a:r>
            <a:r>
              <a:rPr lang="en" sz="1500">
                <a:solidFill>
                  <a:srgbClr val="741B47"/>
                </a:solidFill>
                <a:uFill>
                  <a:noFill/>
                </a:uFill>
                <a:latin typeface="Courier New"/>
                <a:ea typeface="Courier New"/>
                <a:cs typeface="Courier New"/>
                <a:sym typeface="Courier New"/>
                <a:hlinkClick r:id="rId7">
                  <a:extLst>
                    <a:ext uri="{A12FA001-AC4F-418D-AE19-62706E023703}">
                      <ahyp:hlinkClr val="tx"/>
                    </a:ext>
                  </a:extLst>
                </a:hlinkClick>
              </a:rPr>
              <a:t>http://example.edu/work1</a:t>
            </a:r>
            <a:r>
              <a:rPr lang="en" sz="1500">
                <a:solidFill>
                  <a:srgbClr val="741B47"/>
                </a:solidFill>
                <a:latin typeface="Courier New"/>
                <a:ea typeface="Courier New"/>
                <a:cs typeface="Courier New"/>
                <a:sym typeface="Courier New"/>
              </a:rPr>
              <a:t>11111&gt;</a:t>
            </a:r>
            <a:br>
              <a:rPr lang="en" sz="1500">
                <a:solidFill>
                  <a:schemeClr val="dk1"/>
                </a:solidFill>
                <a:latin typeface="Courier New"/>
                <a:ea typeface="Courier New"/>
                <a:cs typeface="Courier New"/>
                <a:sym typeface="Courier New"/>
              </a:rPr>
            </a:br>
            <a:r>
              <a:rPr lang="en" sz="1500">
                <a:solidFill>
                  <a:srgbClr val="A61C00"/>
                </a:solidFill>
                <a:latin typeface="Courier New"/>
                <a:ea typeface="Courier New"/>
                <a:cs typeface="Courier New"/>
                <a:sym typeface="Courier New"/>
              </a:rPr>
              <a:t>&lt;</a:t>
            </a:r>
            <a:r>
              <a:rPr lang="en" sz="1500">
                <a:solidFill>
                  <a:srgbClr val="A61C00"/>
                </a:solidFill>
                <a:highlight>
                  <a:srgbClr val="FFFFFF"/>
                </a:highlight>
                <a:uFill>
                  <a:noFill/>
                </a:uFill>
                <a:latin typeface="Courier New"/>
                <a:ea typeface="Courier New"/>
                <a:cs typeface="Courier New"/>
                <a:sym typeface="Courier New"/>
                <a:hlinkClick r:id="rId8">
                  <a:extLst>
                    <a:ext uri="{A12FA001-AC4F-418D-AE19-62706E023703}">
                      <ahyp:hlinkClr val="tx"/>
                    </a:ext>
                  </a:extLst>
                </a:hlinkClick>
              </a:rPr>
              <a:t>http://id.loc.gov/ontologies/bibframe/derivativeOf</a:t>
            </a:r>
            <a:r>
              <a:rPr lang="en" sz="1500">
                <a:solidFill>
                  <a:srgbClr val="A61C00"/>
                </a:solidFill>
                <a:highlight>
                  <a:srgbClr val="FFFFFF"/>
                </a:highlight>
                <a:latin typeface="Courier New"/>
                <a:ea typeface="Courier New"/>
                <a:cs typeface="Courier New"/>
                <a:sym typeface="Courier New"/>
              </a:rPr>
              <a:t>&gt;</a:t>
            </a:r>
            <a:br>
              <a:rPr lang="en" sz="1500">
                <a:solidFill>
                  <a:schemeClr val="dk1"/>
                </a:solidFill>
                <a:highlight>
                  <a:srgbClr val="FFFFFF"/>
                </a:highlight>
                <a:latin typeface="Courier New"/>
                <a:ea typeface="Courier New"/>
                <a:cs typeface="Courier New"/>
                <a:sym typeface="Courier New"/>
              </a:rPr>
            </a:br>
            <a:r>
              <a:rPr lang="en" sz="1500">
                <a:solidFill>
                  <a:srgbClr val="1C4587"/>
                </a:solidFill>
                <a:latin typeface="Courier New"/>
                <a:ea typeface="Courier New"/>
                <a:cs typeface="Courier New"/>
                <a:sym typeface="Courier New"/>
              </a:rPr>
              <a:t>&lt;</a:t>
            </a:r>
            <a:r>
              <a:rPr lang="en" sz="1500">
                <a:solidFill>
                  <a:srgbClr val="1C4587"/>
                </a:solidFill>
                <a:uFill>
                  <a:noFill/>
                </a:uFill>
                <a:latin typeface="Courier New"/>
                <a:ea typeface="Courier New"/>
                <a:cs typeface="Courier New"/>
                <a:sym typeface="Courier New"/>
                <a:hlinkClick r:id="rId9">
                  <a:extLst>
                    <a:ext uri="{A12FA001-AC4F-418D-AE19-62706E023703}">
                      <ahyp:hlinkClr val="tx"/>
                    </a:ext>
                  </a:extLst>
                </a:hlinkClick>
              </a:rPr>
              <a:t>http://example.edu/work19</a:t>
            </a:r>
            <a:r>
              <a:rPr lang="en" sz="1500">
                <a:solidFill>
                  <a:srgbClr val="1C4587"/>
                </a:solidFill>
                <a:latin typeface="Courier New"/>
                <a:ea typeface="Courier New"/>
                <a:cs typeface="Courier New"/>
                <a:sym typeface="Courier New"/>
              </a:rPr>
              <a:t>99999&gt;</a:t>
            </a:r>
            <a:r>
              <a:rPr lang="en" sz="1500">
                <a:solidFill>
                  <a:schemeClr val="dk1"/>
                </a:solidFill>
                <a:latin typeface="Courier New"/>
                <a:ea typeface="Courier New"/>
                <a:cs typeface="Courier New"/>
                <a:sym typeface="Courier New"/>
              </a:rPr>
              <a:t> </a:t>
            </a:r>
            <a:r>
              <a:rPr lang="en" sz="1500">
                <a:latin typeface="Courier New"/>
                <a:ea typeface="Courier New"/>
                <a:cs typeface="Courier New"/>
                <a:sym typeface="Courier New"/>
              </a:rPr>
              <a:t>.</a:t>
            </a:r>
            <a:endParaRPr sz="1500">
              <a:solidFill>
                <a:schemeClr val="dk1"/>
              </a:solidFill>
              <a:highlight>
                <a:srgbClr val="FFFFFF"/>
              </a:highlight>
              <a:latin typeface="Courier New"/>
              <a:ea typeface="Courier New"/>
              <a:cs typeface="Courier New"/>
              <a:sym typeface="Courier New"/>
            </a:endParaRPr>
          </a:p>
          <a:p>
            <a:pPr indent="0" lvl="0" marL="0" rtl="0" algn="l">
              <a:lnSpc>
                <a:spcPct val="105000"/>
              </a:lnSpc>
              <a:spcBef>
                <a:spcPts val="1200"/>
              </a:spcBef>
              <a:spcAft>
                <a:spcPts val="1200"/>
              </a:spcAft>
              <a:buSzPts val="1800"/>
              <a:buNone/>
            </a:pPr>
            <a:r>
              <a:t/>
            </a:r>
            <a:endParaRPr/>
          </a:p>
        </p:txBody>
      </p:sp>
      <p:cxnSp>
        <p:nvCxnSpPr>
          <p:cNvPr id="486" name="Google Shape;486;p39"/>
          <p:cNvCxnSpPr/>
          <p:nvPr/>
        </p:nvCxnSpPr>
        <p:spPr>
          <a:xfrm flipH="1" rot="10800000">
            <a:off x="5763675" y="3781725"/>
            <a:ext cx="39600" cy="485700"/>
          </a:xfrm>
          <a:prstGeom prst="straightConnector1">
            <a:avLst/>
          </a:prstGeom>
          <a:noFill/>
          <a:ln cap="flat" cmpd="sng" w="38100">
            <a:solidFill>
              <a:srgbClr val="FF0000"/>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4"/>
          <p:cNvPicPr preferRelativeResize="0"/>
          <p:nvPr/>
        </p:nvPicPr>
        <p:blipFill rotWithShape="1">
          <a:blip r:embed="rId3">
            <a:alphaModFix/>
          </a:blip>
          <a:srcRect b="0" l="0" r="0" t="0"/>
          <a:stretch/>
        </p:blipFill>
        <p:spPr>
          <a:xfrm>
            <a:off x="1886913" y="1083775"/>
            <a:ext cx="4340928" cy="2893952"/>
          </a:xfrm>
          <a:prstGeom prst="rect">
            <a:avLst/>
          </a:prstGeom>
          <a:noFill/>
          <a:ln>
            <a:noFill/>
          </a:ln>
        </p:spPr>
      </p:pic>
      <p:sp>
        <p:nvSpPr>
          <p:cNvPr id="195" name="Google Shape;195;p4"/>
          <p:cNvSpPr/>
          <p:nvPr/>
        </p:nvSpPr>
        <p:spPr>
          <a:xfrm rot="-4483821">
            <a:off x="213240" y="530558"/>
            <a:ext cx="1970670" cy="2193873"/>
          </a:xfrm>
          <a:prstGeom prst="cloudCallout">
            <a:avLst>
              <a:gd fmla="val -5384" name="adj1"/>
              <a:gd fmla="val 7530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
          <p:cNvSpPr/>
          <p:nvPr/>
        </p:nvSpPr>
        <p:spPr>
          <a:xfrm rot="5169191">
            <a:off x="6484879" y="2399005"/>
            <a:ext cx="2548843" cy="2712440"/>
          </a:xfrm>
          <a:prstGeom prst="cloudCallout">
            <a:avLst>
              <a:gd fmla="val -46168" name="adj1"/>
              <a:gd fmla="val 7362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4"/>
          <p:cNvSpPr/>
          <p:nvPr/>
        </p:nvSpPr>
        <p:spPr>
          <a:xfrm rot="1796254">
            <a:off x="6477706" y="687036"/>
            <a:ext cx="2611330" cy="1988126"/>
          </a:xfrm>
          <a:prstGeom prst="cloudCallout">
            <a:avLst>
              <a:gd fmla="val -60855" name="adj1"/>
              <a:gd fmla="val 7478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
          <p:cNvSpPr txBox="1"/>
          <p:nvPr/>
        </p:nvSpPr>
        <p:spPr>
          <a:xfrm>
            <a:off x="-26750" y="25225"/>
            <a:ext cx="9170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Institutional Experience at the University of Washington Libraries</a:t>
            </a:r>
            <a:endParaRPr b="0" i="0" sz="2400" u="none" cap="none" strike="noStrike">
              <a:solidFill>
                <a:srgbClr val="000000"/>
              </a:solidFill>
              <a:latin typeface="Arial"/>
              <a:ea typeface="Arial"/>
              <a:cs typeface="Arial"/>
              <a:sym typeface="Arial"/>
            </a:endParaRPr>
          </a:p>
        </p:txBody>
      </p:sp>
      <p:sp>
        <p:nvSpPr>
          <p:cNvPr id="199" name="Google Shape;199;p4"/>
          <p:cNvSpPr txBox="1"/>
          <p:nvPr/>
        </p:nvSpPr>
        <p:spPr>
          <a:xfrm>
            <a:off x="4256850" y="3670475"/>
            <a:ext cx="1971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Photo by</a:t>
            </a:r>
            <a:r>
              <a:rPr b="0" i="0" lang="en" sz="800" u="none" cap="none" strike="noStrike">
                <a:solidFill>
                  <a:schemeClr val="dk1"/>
                </a:solidFill>
                <a:uFill>
                  <a:noFill/>
                </a:uFill>
                <a:latin typeface="Arial"/>
                <a:ea typeface="Arial"/>
                <a:cs typeface="Arial"/>
                <a:sym typeface="Arial"/>
                <a:hlinkClick r:id="rId4">
                  <a:extLst>
                    <a:ext uri="{A12FA001-AC4F-418D-AE19-62706E023703}">
                      <ahyp:hlinkClr val="tx"/>
                    </a:ext>
                  </a:extLst>
                </a:hlinkClick>
              </a:rPr>
              <a:t> </a:t>
            </a:r>
            <a:r>
              <a:rPr b="0" i="0" lang="en" sz="800" u="sng" cap="none" strike="noStrike">
                <a:solidFill>
                  <a:schemeClr val="hlink"/>
                </a:solidFill>
                <a:latin typeface="Arial"/>
                <a:ea typeface="Arial"/>
                <a:cs typeface="Arial"/>
                <a:sym typeface="Arial"/>
                <a:hlinkClick r:id="rId5"/>
              </a:rPr>
              <a:t>Cookie the Pom</a:t>
            </a:r>
            <a:r>
              <a:rPr b="0" i="0" lang="en" sz="800" u="none" cap="none" strike="noStrike">
                <a:solidFill>
                  <a:schemeClr val="dk1"/>
                </a:solidFill>
                <a:latin typeface="Arial"/>
                <a:ea typeface="Arial"/>
                <a:cs typeface="Arial"/>
                <a:sym typeface="Arial"/>
              </a:rPr>
              <a:t> on</a:t>
            </a:r>
            <a:r>
              <a:rPr b="0" i="0" lang="en" sz="800" u="none" cap="none" strike="noStrike">
                <a:solidFill>
                  <a:schemeClr val="dk1"/>
                </a:solidFill>
                <a:uFill>
                  <a:noFill/>
                </a:uFill>
                <a:latin typeface="Arial"/>
                <a:ea typeface="Arial"/>
                <a:cs typeface="Arial"/>
                <a:sym typeface="Arial"/>
                <a:hlinkClick r:id="rId6">
                  <a:extLst>
                    <a:ext uri="{A12FA001-AC4F-418D-AE19-62706E023703}">
                      <ahyp:hlinkClr val="tx"/>
                    </a:ext>
                  </a:extLst>
                </a:hlinkClick>
              </a:rPr>
              <a:t> </a:t>
            </a:r>
            <a:r>
              <a:rPr b="0" i="0" lang="en" sz="800" u="sng" cap="none" strike="noStrike">
                <a:solidFill>
                  <a:schemeClr val="hlink"/>
                </a:solidFill>
                <a:latin typeface="Arial"/>
                <a:ea typeface="Arial"/>
                <a:cs typeface="Arial"/>
                <a:sym typeface="Arial"/>
                <a:hlinkClick r:id="rId7"/>
              </a:rPr>
              <a:t>Unsplash</a:t>
            </a:r>
            <a:endParaRPr b="0" i="0" sz="1100" u="none" cap="none" strike="noStrike">
              <a:solidFill>
                <a:srgbClr val="000000"/>
              </a:solidFill>
              <a:latin typeface="Arial"/>
              <a:ea typeface="Arial"/>
              <a:cs typeface="Arial"/>
              <a:sym typeface="Arial"/>
            </a:endParaRPr>
          </a:p>
        </p:txBody>
      </p:sp>
      <p:pic>
        <p:nvPicPr>
          <p:cNvPr id="200" name="Google Shape;200;p4"/>
          <p:cNvPicPr preferRelativeResize="0"/>
          <p:nvPr/>
        </p:nvPicPr>
        <p:blipFill rotWithShape="1">
          <a:blip r:embed="rId8">
            <a:alphaModFix/>
          </a:blip>
          <a:srcRect b="0" l="0" r="0" t="0"/>
          <a:stretch/>
        </p:blipFill>
        <p:spPr>
          <a:xfrm rot="-294824">
            <a:off x="3238463" y="2902526"/>
            <a:ext cx="1635188" cy="307800"/>
          </a:xfrm>
          <a:prstGeom prst="rect">
            <a:avLst/>
          </a:prstGeom>
          <a:noFill/>
          <a:ln>
            <a:noFill/>
          </a:ln>
        </p:spPr>
      </p:pic>
      <p:pic>
        <p:nvPicPr>
          <p:cNvPr id="201" name="Google Shape;201;p4"/>
          <p:cNvPicPr preferRelativeResize="0"/>
          <p:nvPr/>
        </p:nvPicPr>
        <p:blipFill rotWithShape="1">
          <a:blip r:embed="rId9">
            <a:alphaModFix/>
          </a:blip>
          <a:srcRect b="0" l="0" r="0" t="0"/>
          <a:stretch/>
        </p:blipFill>
        <p:spPr>
          <a:xfrm>
            <a:off x="418895" y="1447525"/>
            <a:ext cx="1215425" cy="510375"/>
          </a:xfrm>
          <a:prstGeom prst="rect">
            <a:avLst/>
          </a:prstGeom>
          <a:noFill/>
          <a:ln>
            <a:noFill/>
          </a:ln>
        </p:spPr>
      </p:pic>
      <p:pic>
        <p:nvPicPr>
          <p:cNvPr id="202" name="Google Shape;202;p4"/>
          <p:cNvPicPr preferRelativeResize="0"/>
          <p:nvPr/>
        </p:nvPicPr>
        <p:blipFill rotWithShape="1">
          <a:blip r:embed="rId10">
            <a:alphaModFix/>
          </a:blip>
          <a:srcRect b="0" l="0" r="0" t="0"/>
          <a:stretch/>
        </p:blipFill>
        <p:spPr>
          <a:xfrm>
            <a:off x="6886416" y="1384827"/>
            <a:ext cx="1966760" cy="692550"/>
          </a:xfrm>
          <a:prstGeom prst="rect">
            <a:avLst/>
          </a:prstGeom>
          <a:noFill/>
          <a:ln>
            <a:noFill/>
          </a:ln>
        </p:spPr>
      </p:pic>
      <p:pic>
        <p:nvPicPr>
          <p:cNvPr id="203" name="Google Shape;203;p4"/>
          <p:cNvPicPr preferRelativeResize="0"/>
          <p:nvPr/>
        </p:nvPicPr>
        <p:blipFill rotWithShape="1">
          <a:blip r:embed="rId11">
            <a:alphaModFix/>
          </a:blip>
          <a:srcRect b="0" l="0" r="0" t="0"/>
          <a:stretch/>
        </p:blipFill>
        <p:spPr>
          <a:xfrm>
            <a:off x="6586100" y="3655025"/>
            <a:ext cx="2208350" cy="338700"/>
          </a:xfrm>
          <a:prstGeom prst="rect">
            <a:avLst/>
          </a:prstGeom>
          <a:noFill/>
          <a:ln>
            <a:noFill/>
          </a:ln>
        </p:spPr>
      </p:pic>
      <p:pic>
        <p:nvPicPr>
          <p:cNvPr id="204" name="Google Shape;204;p4"/>
          <p:cNvPicPr preferRelativeResize="0"/>
          <p:nvPr/>
        </p:nvPicPr>
        <p:blipFill rotWithShape="1">
          <a:blip r:embed="rId12">
            <a:alphaModFix/>
          </a:blip>
          <a:srcRect b="0" l="0" r="0" t="0"/>
          <a:stretch/>
        </p:blipFill>
        <p:spPr>
          <a:xfrm>
            <a:off x="6922100" y="4241951"/>
            <a:ext cx="2000351" cy="256450"/>
          </a:xfrm>
          <a:prstGeom prst="rect">
            <a:avLst/>
          </a:prstGeom>
          <a:noFill/>
          <a:ln>
            <a:noFill/>
          </a:ln>
        </p:spPr>
      </p:pic>
      <p:pic>
        <p:nvPicPr>
          <p:cNvPr id="205" name="Google Shape;205;p4"/>
          <p:cNvPicPr preferRelativeResize="0"/>
          <p:nvPr/>
        </p:nvPicPr>
        <p:blipFill rotWithShape="1">
          <a:blip r:embed="rId13">
            <a:alphaModFix/>
          </a:blip>
          <a:srcRect b="0" l="0" r="0" t="0"/>
          <a:stretch/>
        </p:blipFill>
        <p:spPr>
          <a:xfrm>
            <a:off x="7530458" y="2988225"/>
            <a:ext cx="1263979" cy="342875"/>
          </a:xfrm>
          <a:prstGeom prst="rect">
            <a:avLst/>
          </a:prstGeom>
          <a:noFill/>
          <a:ln>
            <a:noFill/>
          </a:ln>
        </p:spPr>
      </p:pic>
      <p:sp>
        <p:nvSpPr>
          <p:cNvPr id="206" name="Google Shape;206;p4"/>
          <p:cNvSpPr/>
          <p:nvPr/>
        </p:nvSpPr>
        <p:spPr>
          <a:xfrm rot="-8099316">
            <a:off x="61638" y="2721064"/>
            <a:ext cx="2131078" cy="2235023"/>
          </a:xfrm>
          <a:prstGeom prst="cloudCallout">
            <a:avLst>
              <a:gd fmla="val -13013" name="adj1"/>
              <a:gd fmla="val 8179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4"/>
          <p:cNvSpPr txBox="1"/>
          <p:nvPr/>
        </p:nvSpPr>
        <p:spPr>
          <a:xfrm>
            <a:off x="300825" y="997675"/>
            <a:ext cx="1655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RDA Cataloging Content Standard (2017 version)</a:t>
            </a:r>
            <a:endParaRPr b="0" i="0" sz="1000" u="none" cap="none" strike="noStrike">
              <a:solidFill>
                <a:srgbClr val="000000"/>
              </a:solidFill>
              <a:latin typeface="Arial"/>
              <a:ea typeface="Arial"/>
              <a:cs typeface="Arial"/>
              <a:sym typeface="Arial"/>
            </a:endParaRPr>
          </a:p>
        </p:txBody>
      </p:sp>
      <p:sp>
        <p:nvSpPr>
          <p:cNvPr id="208" name="Google Shape;208;p4"/>
          <p:cNvSpPr txBox="1"/>
          <p:nvPr/>
        </p:nvSpPr>
        <p:spPr>
          <a:xfrm>
            <a:off x="7162275" y="997675"/>
            <a:ext cx="1655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BIBFRAME and BFLC</a:t>
            </a:r>
            <a:endParaRPr b="0" i="0" sz="1000" u="none" cap="none" strike="noStrike">
              <a:solidFill>
                <a:srgbClr val="000000"/>
              </a:solidFill>
              <a:latin typeface="Arial"/>
              <a:ea typeface="Arial"/>
              <a:cs typeface="Arial"/>
              <a:sym typeface="Arial"/>
            </a:endParaRPr>
          </a:p>
        </p:txBody>
      </p:sp>
      <p:sp>
        <p:nvSpPr>
          <p:cNvPr id="209" name="Google Shape;209;p4"/>
          <p:cNvSpPr txBox="1"/>
          <p:nvPr/>
        </p:nvSpPr>
        <p:spPr>
          <a:xfrm>
            <a:off x="300825" y="3331088"/>
            <a:ext cx="1655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RDA-RDF</a:t>
            </a:r>
            <a:endParaRPr b="0" i="0" sz="1000" u="none" cap="none" strike="noStrike">
              <a:solidFill>
                <a:srgbClr val="000000"/>
              </a:solidFill>
              <a:latin typeface="Arial"/>
              <a:ea typeface="Arial"/>
              <a:cs typeface="Arial"/>
              <a:sym typeface="Arial"/>
            </a:endParaRPr>
          </a:p>
        </p:txBody>
      </p:sp>
      <p:pic>
        <p:nvPicPr>
          <p:cNvPr id="210" name="Google Shape;210;p4"/>
          <p:cNvPicPr preferRelativeResize="0"/>
          <p:nvPr/>
        </p:nvPicPr>
        <p:blipFill rotWithShape="1">
          <a:blip r:embed="rId14">
            <a:alphaModFix/>
          </a:blip>
          <a:srcRect b="0" l="0" r="0" t="0"/>
          <a:stretch/>
        </p:blipFill>
        <p:spPr>
          <a:xfrm>
            <a:off x="264675" y="3655025"/>
            <a:ext cx="1492225" cy="721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BIBFRAME cannot accommodate the RDA relationships</a:t>
            </a:r>
            <a:endParaRPr sz="2520"/>
          </a:p>
        </p:txBody>
      </p:sp>
      <p:sp>
        <p:nvSpPr>
          <p:cNvPr id="492" name="Google Shape;492;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Many properties to one property (RDA to BIBFRAME)</a:t>
            </a:r>
            <a:br>
              <a:rPr lang="en"/>
            </a:br>
            <a:endParaRPr/>
          </a:p>
          <a:p>
            <a:pPr indent="0" lvl="0" marL="0" rtl="0" algn="l">
              <a:lnSpc>
                <a:spcPct val="115000"/>
              </a:lnSpc>
              <a:spcBef>
                <a:spcPts val="1200"/>
              </a:spcBef>
              <a:spcAft>
                <a:spcPts val="1200"/>
              </a:spcAft>
              <a:buSzPts val="1800"/>
              <a:buNone/>
            </a:pPr>
            <a:r>
              <a:rPr lang="en"/>
              <a:t>rda:isRadioAdaptationOfWork		</a:t>
            </a:r>
            <a:br>
              <a:rPr lang="en"/>
            </a:br>
            <a:r>
              <a:rPr lang="en"/>
              <a:t>rda:isTelevisionAdaptationOfWork</a:t>
            </a:r>
            <a:br>
              <a:rPr lang="en"/>
            </a:br>
            <a:r>
              <a:rPr lang="en"/>
              <a:t>rda:isfreeTranslationOfWork</a:t>
            </a:r>
            <a:br>
              <a:rPr lang="en"/>
            </a:br>
            <a:r>
              <a:rPr lang="en"/>
              <a:t>rda:isMusicalSettingOfWork				bf:derivativeOf</a:t>
            </a:r>
            <a:br>
              <a:rPr lang="en"/>
            </a:br>
            <a:r>
              <a:rPr lang="en"/>
              <a:t>rda:isAbstractOfExpression</a:t>
            </a:r>
            <a:br>
              <a:rPr lang="en"/>
            </a:br>
            <a:r>
              <a:rPr lang="en"/>
              <a:t>rda:isArrangementOf</a:t>
            </a:r>
            <a:br>
              <a:rPr lang="en"/>
            </a:br>
            <a:r>
              <a:rPr lang="en"/>
              <a:t>etc etc etc</a:t>
            </a:r>
            <a:endParaRPr/>
          </a:p>
        </p:txBody>
      </p:sp>
      <p:sp>
        <p:nvSpPr>
          <p:cNvPr id="493" name="Google Shape;493;p40"/>
          <p:cNvSpPr/>
          <p:nvPr/>
        </p:nvSpPr>
        <p:spPr>
          <a:xfrm>
            <a:off x="4075150" y="2077225"/>
            <a:ext cx="496800" cy="20118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1"/>
          <p:cNvSpPr txBox="1"/>
          <p:nvPr>
            <p:ph type="title"/>
          </p:nvPr>
        </p:nvSpPr>
        <p:spPr>
          <a:xfrm>
            <a:off x="0" y="445025"/>
            <a:ext cx="91440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Many RDA properties to one in bf occurs with these properties</a:t>
            </a:r>
            <a:endParaRPr sz="2520"/>
          </a:p>
        </p:txBody>
      </p:sp>
      <p:sp>
        <p:nvSpPr>
          <p:cNvPr id="499" name="Google Shape;499;p41"/>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852"/>
              <a:buFont typeface="Arial"/>
              <a:buNone/>
            </a:pPr>
            <a:r>
              <a:rPr lang="en" sz="1395"/>
              <a:t>is dramatized as work (RDA 24.5) 			has sequel work (RDA 24.5)</a:t>
            </a:r>
            <a:endParaRPr sz="1395"/>
          </a:p>
          <a:p>
            <a:pPr indent="0" lvl="0" marL="0" rtl="0" algn="l">
              <a:lnSpc>
                <a:spcPct val="115000"/>
              </a:lnSpc>
              <a:spcBef>
                <a:spcPts val="1200"/>
              </a:spcBef>
              <a:spcAft>
                <a:spcPts val="0"/>
              </a:spcAft>
              <a:buClr>
                <a:schemeClr val="dk1"/>
              </a:buClr>
              <a:buSzPts val="852"/>
              <a:buFont typeface="Arial"/>
              <a:buNone/>
            </a:pPr>
            <a:r>
              <a:rPr lang="en" sz="1395"/>
              <a:t>is replaced in part by work (RDA 24.5)			is adapted in verse as work (RDA 24.5)</a:t>
            </a:r>
            <a:endParaRPr sz="1395"/>
          </a:p>
          <a:p>
            <a:pPr indent="0" lvl="0" marL="0" rtl="0" algn="l">
              <a:lnSpc>
                <a:spcPct val="115000"/>
              </a:lnSpc>
              <a:spcBef>
                <a:spcPts val="1200"/>
              </a:spcBef>
              <a:spcAft>
                <a:spcPts val="0"/>
              </a:spcAft>
              <a:buClr>
                <a:schemeClr val="dk1"/>
              </a:buClr>
              <a:buSzPts val="852"/>
              <a:buFont typeface="Arial"/>
              <a:buNone/>
            </a:pPr>
            <a:r>
              <a:rPr lang="en" sz="1395"/>
              <a:t>is adapted as motion picture work (RDA 24.5)		has cadenza work (RDA 24.5)</a:t>
            </a:r>
            <a:endParaRPr sz="1395"/>
          </a:p>
          <a:p>
            <a:pPr indent="0" lvl="0" marL="0" rtl="0" algn="l">
              <a:lnSpc>
                <a:spcPct val="115000"/>
              </a:lnSpc>
              <a:spcBef>
                <a:spcPts val="1200"/>
              </a:spcBef>
              <a:spcAft>
                <a:spcPts val="0"/>
              </a:spcAft>
              <a:buClr>
                <a:schemeClr val="dk1"/>
              </a:buClr>
              <a:buSzPts val="852"/>
              <a:buFont typeface="Arial"/>
              <a:buNone/>
            </a:pPr>
            <a:r>
              <a:rPr lang="en" sz="1395"/>
              <a:t>is variations based on work (RDA 24.5)			is modified by variation as work (RDA 24.5)</a:t>
            </a:r>
            <a:endParaRPr sz="1395"/>
          </a:p>
          <a:p>
            <a:pPr indent="0" lvl="0" marL="0" rtl="0" algn="l">
              <a:lnSpc>
                <a:spcPct val="115000"/>
              </a:lnSpc>
              <a:spcBef>
                <a:spcPts val="1200"/>
              </a:spcBef>
              <a:spcAft>
                <a:spcPts val="0"/>
              </a:spcAft>
              <a:buClr>
                <a:schemeClr val="dk1"/>
              </a:buClr>
              <a:buSzPts val="852"/>
              <a:buFont typeface="Arial"/>
              <a:buNone/>
            </a:pPr>
            <a:r>
              <a:rPr lang="en" sz="1395"/>
              <a:t>is cadenza composed for work (RDA 24.5)		is libretto for work (RDA 24.5)</a:t>
            </a:r>
            <a:endParaRPr sz="1395"/>
          </a:p>
          <a:p>
            <a:pPr indent="0" lvl="0" marL="0" rtl="0" algn="l">
              <a:lnSpc>
                <a:spcPct val="115000"/>
              </a:lnSpc>
              <a:spcBef>
                <a:spcPts val="1200"/>
              </a:spcBef>
              <a:spcAft>
                <a:spcPts val="0"/>
              </a:spcAft>
              <a:buClr>
                <a:schemeClr val="dk1"/>
              </a:buClr>
              <a:buSzPts val="852"/>
              <a:buFont typeface="Arial"/>
              <a:buNone/>
            </a:pPr>
            <a:r>
              <a:rPr lang="en" sz="1395"/>
              <a:t>has incidental music work (RDA 24.5)			is remade as work (RDA 24.5)</a:t>
            </a:r>
            <a:endParaRPr sz="1395"/>
          </a:p>
          <a:p>
            <a:pPr indent="0" lvl="0" marL="0" rtl="0" algn="l">
              <a:lnSpc>
                <a:spcPct val="115000"/>
              </a:lnSpc>
              <a:spcBef>
                <a:spcPts val="1200"/>
              </a:spcBef>
              <a:spcAft>
                <a:spcPts val="0"/>
              </a:spcAft>
              <a:buClr>
                <a:schemeClr val="dk1"/>
              </a:buClr>
              <a:buSzPts val="852"/>
              <a:buFont typeface="Arial"/>
              <a:buNone/>
            </a:pPr>
            <a:r>
              <a:rPr lang="en" sz="1395"/>
              <a:t>is set to music as work (RDA 24.5)			is adapted as novel work (RDA 24.5)</a:t>
            </a:r>
            <a:endParaRPr sz="1395"/>
          </a:p>
          <a:p>
            <a:pPr indent="0" lvl="0" marL="0" rtl="0" algn="l">
              <a:lnSpc>
                <a:spcPct val="115000"/>
              </a:lnSpc>
              <a:spcBef>
                <a:spcPts val="1200"/>
              </a:spcBef>
              <a:spcAft>
                <a:spcPts val="0"/>
              </a:spcAft>
              <a:buClr>
                <a:schemeClr val="dk1"/>
              </a:buClr>
              <a:buSzPts val="852"/>
              <a:buFont typeface="Arial"/>
              <a:buNone/>
            </a:pPr>
            <a:r>
              <a:rPr lang="en" sz="1395"/>
              <a:t>is adapted as radio program work (RDA 24.5)		has right ascension and declination (RDA 7.4.4)</a:t>
            </a:r>
            <a:endParaRPr sz="1395"/>
          </a:p>
          <a:p>
            <a:pPr indent="0" lvl="0" marL="0" rtl="0" algn="l">
              <a:lnSpc>
                <a:spcPct val="115000"/>
              </a:lnSpc>
              <a:spcBef>
                <a:spcPts val="1200"/>
              </a:spcBef>
              <a:spcAft>
                <a:spcPts val="0"/>
              </a:spcAft>
              <a:buClr>
                <a:schemeClr val="dk1"/>
              </a:buClr>
              <a:buSzPts val="852"/>
              <a:buFont typeface="Arial"/>
              <a:buNone/>
            </a:pPr>
            <a:r>
              <a:rPr lang="en" sz="1395"/>
              <a:t>is adapted as television program work (RDA 24.5)	is adapted as video work (RDA 24.5)</a:t>
            </a:r>
            <a:endParaRPr sz="1395"/>
          </a:p>
          <a:p>
            <a:pPr indent="0" lvl="0" marL="0" rtl="0" algn="l">
              <a:lnSpc>
                <a:spcPct val="115000"/>
              </a:lnSpc>
              <a:spcBef>
                <a:spcPts val="1200"/>
              </a:spcBef>
              <a:spcAft>
                <a:spcPts val="1200"/>
              </a:spcAft>
              <a:buSzPts val="1800"/>
              <a:buNone/>
            </a:pPr>
            <a:r>
              <a:rPr lang="en" sz="1395"/>
              <a:t>is abstracted in work (RDA 24.5)				is indexed in work (RDA 24.5)</a:t>
            </a:r>
            <a:endParaRPr sz="1395"/>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with these...</a:t>
            </a:r>
            <a:endParaRPr sz="2520"/>
          </a:p>
        </p:txBody>
      </p:sp>
      <p:sp>
        <p:nvSpPr>
          <p:cNvPr id="505" name="Google Shape;505;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770"/>
              <a:buFont typeface="Arial"/>
              <a:buNone/>
            </a:pPr>
            <a:r>
              <a:rPr lang="en" sz="1260"/>
              <a:t>is adapted as choreography work (RDA 24.5)	has errata work (RDA 24.5)</a:t>
            </a:r>
            <a:endParaRPr sz="1260"/>
          </a:p>
          <a:p>
            <a:pPr indent="0" lvl="0" marL="0" rtl="0" algn="l">
              <a:lnSpc>
                <a:spcPct val="95000"/>
              </a:lnSpc>
              <a:spcBef>
                <a:spcPts val="1200"/>
              </a:spcBef>
              <a:spcAft>
                <a:spcPts val="0"/>
              </a:spcAft>
              <a:buClr>
                <a:schemeClr val="dk1"/>
              </a:buClr>
              <a:buSzPts val="770"/>
              <a:buFont typeface="Arial"/>
              <a:buNone/>
            </a:pPr>
            <a:r>
              <a:rPr lang="en" sz="1260"/>
              <a:t>has illustrations work (RDA 24.5)			is adapted as motion picture screenplay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adapted as screenplay work (RDA 24.5)		is adapted as television screenplay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adapted as video screenplay work (RDA 24.5)	is adapted as radio script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freely translated as work (RDA 24.5)		is description of work (RDA 23.5)</a:t>
            </a:r>
            <a:endParaRPr sz="1260"/>
          </a:p>
          <a:p>
            <a:pPr indent="0" lvl="0" marL="0" rtl="0" algn="l">
              <a:lnSpc>
                <a:spcPct val="95000"/>
              </a:lnSpc>
              <a:spcBef>
                <a:spcPts val="1200"/>
              </a:spcBef>
              <a:spcAft>
                <a:spcPts val="0"/>
              </a:spcAft>
              <a:buClr>
                <a:schemeClr val="dk1"/>
              </a:buClr>
              <a:buSzPts val="770"/>
              <a:buFont typeface="Arial"/>
              <a:buNone/>
            </a:pPr>
            <a:r>
              <a:rPr lang="en" sz="1260"/>
              <a:t>is complemented by work (RDA 24.5)			is screenplay for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incidental music for work (RDA 24.5)		is abstracted as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augmented by work (RDA 24.5)			is summarized as work (RDA 24.5)</a:t>
            </a:r>
            <a:endParaRPr sz="1260"/>
          </a:p>
          <a:p>
            <a:pPr indent="0" lvl="0" marL="0" rtl="0" algn="l">
              <a:lnSpc>
                <a:spcPct val="95000"/>
              </a:lnSpc>
              <a:spcBef>
                <a:spcPts val="1200"/>
              </a:spcBef>
              <a:spcAft>
                <a:spcPts val="0"/>
              </a:spcAft>
              <a:buClr>
                <a:schemeClr val="dk1"/>
              </a:buClr>
              <a:buSzPts val="770"/>
              <a:buFont typeface="Arial"/>
              <a:buNone/>
            </a:pPr>
            <a:r>
              <a:rPr lang="en" sz="1260"/>
              <a:t>has catalogue work (RDA 24.5)				has concordance work (RDA 24.5)</a:t>
            </a:r>
            <a:endParaRPr sz="1260"/>
          </a:p>
          <a:p>
            <a:pPr indent="0" lvl="0" marL="0" rtl="0" algn="l">
              <a:lnSpc>
                <a:spcPct val="95000"/>
              </a:lnSpc>
              <a:spcBef>
                <a:spcPts val="1200"/>
              </a:spcBef>
              <a:spcAft>
                <a:spcPts val="1200"/>
              </a:spcAft>
              <a:buSzPts val="1800"/>
              <a:buNone/>
            </a:pPr>
            <a:r>
              <a:rPr lang="en" sz="1260"/>
              <a:t>has addenda work (RDA 24.5)				is adapted as libretto work (RDA 24.5)</a:t>
            </a:r>
            <a:endParaRPr sz="126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with these...</a:t>
            </a:r>
            <a:endParaRPr sz="2520"/>
          </a:p>
        </p:txBody>
      </p:sp>
      <p:sp>
        <p:nvSpPr>
          <p:cNvPr id="511" name="Google Shape;511;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770"/>
              <a:buFont typeface="Arial"/>
              <a:buNone/>
            </a:pPr>
            <a:r>
              <a:rPr lang="en" sz="1260"/>
              <a:t>is work reviewed in (RDA 23.5)			is work critiqued in (RDA 23.5)</a:t>
            </a:r>
            <a:endParaRPr sz="1260"/>
          </a:p>
          <a:p>
            <a:pPr indent="0" lvl="0" marL="0" rtl="0" algn="l">
              <a:lnSpc>
                <a:spcPct val="95000"/>
              </a:lnSpc>
              <a:spcBef>
                <a:spcPts val="1200"/>
              </a:spcBef>
              <a:spcAft>
                <a:spcPts val="0"/>
              </a:spcAft>
              <a:buClr>
                <a:schemeClr val="dk1"/>
              </a:buClr>
              <a:buSzPts val="770"/>
              <a:buFont typeface="Arial"/>
              <a:buNone/>
            </a:pPr>
            <a:r>
              <a:rPr lang="en" sz="1260"/>
              <a:t>is work commentary in (RDA 23.5)		is imitated as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work described in (RDA 23.5)			is expanded as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work evaluated in (RDA 23.5)			is work analysed in (RDA 23.5)</a:t>
            </a:r>
            <a:endParaRPr sz="1260"/>
          </a:p>
          <a:p>
            <a:pPr indent="0" lvl="0" marL="0" rtl="0" algn="l">
              <a:lnSpc>
                <a:spcPct val="95000"/>
              </a:lnSpc>
              <a:spcBef>
                <a:spcPts val="1200"/>
              </a:spcBef>
              <a:spcAft>
                <a:spcPts val="0"/>
              </a:spcAft>
              <a:buClr>
                <a:schemeClr val="dk1"/>
              </a:buClr>
              <a:buSzPts val="770"/>
              <a:buFont typeface="Arial"/>
              <a:buNone/>
            </a:pPr>
            <a:r>
              <a:rPr lang="en" sz="1260"/>
              <a:t>has prequel work (RDA 24.5)			has appendix work (RDA 24.5)</a:t>
            </a:r>
            <a:endParaRPr sz="1260"/>
          </a:p>
          <a:p>
            <a:pPr indent="0" lvl="0" marL="0" rtl="0" algn="l">
              <a:lnSpc>
                <a:spcPct val="95000"/>
              </a:lnSpc>
              <a:spcBef>
                <a:spcPts val="1200"/>
              </a:spcBef>
              <a:spcAft>
                <a:spcPts val="0"/>
              </a:spcAft>
              <a:buClr>
                <a:schemeClr val="dk1"/>
              </a:buClr>
              <a:buSzPts val="770"/>
              <a:buFont typeface="Arial"/>
              <a:buNone/>
            </a:pPr>
            <a:r>
              <a:rPr lang="en" sz="1260"/>
              <a:t>has guide work (RDA 24.5)			is abridgement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abstract of work (RDA 24.5)			is dramatization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verse adaptation of work (RDA 24.5)	is motion picture adaptation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novelization of work (RDA 24.5)		is radio adaptation of work (RDA 24.5)</a:t>
            </a:r>
            <a:endParaRPr sz="1260"/>
          </a:p>
          <a:p>
            <a:pPr indent="0" lvl="0" marL="0" rtl="0" algn="l">
              <a:lnSpc>
                <a:spcPct val="95000"/>
              </a:lnSpc>
              <a:spcBef>
                <a:spcPts val="1200"/>
              </a:spcBef>
              <a:spcAft>
                <a:spcPts val="1200"/>
              </a:spcAft>
              <a:buSzPts val="1800"/>
              <a:buNone/>
            </a:pPr>
            <a:r>
              <a:rPr lang="en" sz="1260"/>
              <a:t>is television adaptation of work (RDA 24.5)	is screenplay based on work (RDA 24.5)</a:t>
            </a:r>
            <a:endParaRPr sz="126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with these...</a:t>
            </a:r>
            <a:endParaRPr sz="2520"/>
          </a:p>
        </p:txBody>
      </p:sp>
      <p:sp>
        <p:nvSpPr>
          <p:cNvPr id="517" name="Google Shape;51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770"/>
              <a:buFont typeface="Arial"/>
              <a:buNone/>
            </a:pPr>
            <a:r>
              <a:rPr lang="en" sz="1260"/>
              <a:t>is motion picture screenplay based on work (RDA 24.5)	is television screenplay based on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video screenplay based on work (RDA 24.5)		is radio script based on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video adaptation of work (RDA 24.5)			is digest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analysis of work (RDA 23.5)					is adaptation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free translation of work (RDA 24.5)				is parodied as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absorbed in part by work (RDA 24.5)			is errata to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guide to work (RDA 24.5)					is appendix to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illustrations for work (RDA 24.5)				is evaluation of work (RDA 23.5)</a:t>
            </a:r>
            <a:endParaRPr sz="1260"/>
          </a:p>
          <a:p>
            <a:pPr indent="0" lvl="0" marL="0" rtl="0" algn="l">
              <a:lnSpc>
                <a:spcPct val="95000"/>
              </a:lnSpc>
              <a:spcBef>
                <a:spcPts val="1200"/>
              </a:spcBef>
              <a:spcAft>
                <a:spcPts val="0"/>
              </a:spcAft>
              <a:buClr>
                <a:schemeClr val="dk1"/>
              </a:buClr>
              <a:buSzPts val="770"/>
              <a:buFont typeface="Arial"/>
              <a:buNone/>
            </a:pPr>
            <a:r>
              <a:rPr lang="en" sz="1260"/>
              <a:t>is adapted as work (RDA 24.5)					is preceded by work (RDA 24.5)</a:t>
            </a:r>
            <a:endParaRPr sz="1260"/>
          </a:p>
          <a:p>
            <a:pPr indent="0" lvl="0" marL="0" rtl="0" algn="l">
              <a:lnSpc>
                <a:spcPct val="95000"/>
              </a:lnSpc>
              <a:spcBef>
                <a:spcPts val="1200"/>
              </a:spcBef>
              <a:spcAft>
                <a:spcPts val="1200"/>
              </a:spcAft>
              <a:buSzPts val="1800"/>
              <a:buNone/>
            </a:pPr>
            <a:r>
              <a:rPr lang="en" sz="1260"/>
              <a:t>has screenplay work (RDA 24.5)				has motion picture screenplay work (RDA 24.5)</a:t>
            </a:r>
            <a:endParaRPr sz="126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with these...</a:t>
            </a:r>
            <a:endParaRPr sz="2520"/>
          </a:p>
        </p:txBody>
      </p:sp>
      <p:sp>
        <p:nvSpPr>
          <p:cNvPr id="523" name="Google Shape;523;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770"/>
              <a:buFont typeface="Arial"/>
              <a:buNone/>
            </a:pPr>
            <a:r>
              <a:rPr lang="en" sz="1260"/>
              <a:t>is musical setting of work (RDA 24.5)				has radio script work (RDA 24.5)</a:t>
            </a:r>
            <a:endParaRPr sz="1260"/>
          </a:p>
          <a:p>
            <a:pPr indent="0" lvl="0" marL="0" rtl="0" algn="l">
              <a:lnSpc>
                <a:spcPct val="95000"/>
              </a:lnSpc>
              <a:spcBef>
                <a:spcPts val="1200"/>
              </a:spcBef>
              <a:spcAft>
                <a:spcPts val="0"/>
              </a:spcAft>
              <a:buClr>
                <a:schemeClr val="dk1"/>
              </a:buClr>
              <a:buSzPts val="770"/>
              <a:buFont typeface="Arial"/>
              <a:buNone/>
            </a:pPr>
            <a:r>
              <a:rPr lang="en" sz="1260"/>
              <a:t>has television screenplay work (RDA 24.5)			has video screenplay work (RDA 24.5)</a:t>
            </a:r>
            <a:endParaRPr sz="1260"/>
          </a:p>
          <a:p>
            <a:pPr indent="0" lvl="0" marL="0" rtl="0" algn="l">
              <a:lnSpc>
                <a:spcPct val="95000"/>
              </a:lnSpc>
              <a:spcBef>
                <a:spcPts val="1200"/>
              </a:spcBef>
              <a:spcAft>
                <a:spcPts val="0"/>
              </a:spcAft>
              <a:buClr>
                <a:schemeClr val="dk1"/>
              </a:buClr>
              <a:buSzPts val="770"/>
              <a:buFont typeface="Arial"/>
              <a:buNone/>
            </a:pPr>
            <a:r>
              <a:rPr lang="en" sz="1260"/>
              <a:t>has libretto work (RDA 24.5)					is paraphrased as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abridged as work (RDA 24.5)					is split from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digested as work (RDA 24.5)					is screenplay for motion picture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screenplay for television program work (RDA 24.5)	is screenplay for video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script for radio program work (RDA 24.5)			is addenda to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review of work (RDA 23.5)					is summary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catalogue of work (RDA 24.5)					is concordance to work (RDA 24.5)</a:t>
            </a:r>
            <a:endParaRPr sz="1260"/>
          </a:p>
          <a:p>
            <a:pPr indent="0" lvl="0" marL="0" rtl="0" algn="l">
              <a:lnSpc>
                <a:spcPct val="95000"/>
              </a:lnSpc>
              <a:spcBef>
                <a:spcPts val="1200"/>
              </a:spcBef>
              <a:spcAft>
                <a:spcPts val="1200"/>
              </a:spcAft>
              <a:buSzPts val="1800"/>
              <a:buNone/>
            </a:pPr>
            <a:r>
              <a:rPr lang="en" sz="1260"/>
              <a:t>is critique of work (RDA 23.5)					is choreographic adaptation of work (RDA 24.5)</a:t>
            </a:r>
            <a:endParaRPr sz="126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with these...</a:t>
            </a:r>
            <a:endParaRPr sz="2520"/>
          </a:p>
        </p:txBody>
      </p:sp>
      <p:sp>
        <p:nvSpPr>
          <p:cNvPr id="529" name="Google Shape;529;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770"/>
              <a:buFont typeface="Arial"/>
              <a:buNone/>
            </a:pPr>
            <a:r>
              <a:rPr lang="en" sz="1260"/>
              <a:t>is expanded version of work (RDA 24.5)	is remake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paraphrase of work (RDA 24.5)		is commentary on work (RDA 23.5)</a:t>
            </a:r>
            <a:endParaRPr sz="1260"/>
          </a:p>
          <a:p>
            <a:pPr indent="0" lvl="0" marL="0" rtl="0" algn="l">
              <a:lnSpc>
                <a:spcPct val="95000"/>
              </a:lnSpc>
              <a:spcBef>
                <a:spcPts val="1200"/>
              </a:spcBef>
              <a:spcAft>
                <a:spcPts val="0"/>
              </a:spcAft>
              <a:buClr>
                <a:schemeClr val="dk1"/>
              </a:buClr>
              <a:buSzPts val="770"/>
              <a:buFont typeface="Arial"/>
              <a:buNone/>
            </a:pPr>
            <a:r>
              <a:rPr lang="en" sz="1260"/>
              <a:t>is libretto based on work (RDA 24.5)		is based on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augmentation of work (RDA 24.5)		is abstracts for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indexing for work (RDA 24.5)			is imitation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parody of work (RDA 24.5)			is replacement in part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absorption in part of work (RDA 24.5)	is musical theatre adaptation of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opera adaptation of work (RDA 24.5)	is adapted as musical theatre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adapted as opera work (RDA 24.5)		has music work (RDA 24.5)</a:t>
            </a:r>
            <a:endParaRPr sz="1260"/>
          </a:p>
          <a:p>
            <a:pPr indent="0" lvl="0" marL="0" rtl="0" algn="l">
              <a:lnSpc>
                <a:spcPct val="95000"/>
              </a:lnSpc>
              <a:spcBef>
                <a:spcPts val="1200"/>
              </a:spcBef>
              <a:spcAft>
                <a:spcPts val="1200"/>
              </a:spcAft>
              <a:buSzPts val="1800"/>
              <a:buNone/>
            </a:pPr>
            <a:r>
              <a:rPr lang="en" sz="1260"/>
              <a:t>is music for work (RDA 24.5)			has video music work (RDA 24.5)</a:t>
            </a:r>
            <a:endParaRPr sz="126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with these...</a:t>
            </a:r>
            <a:endParaRPr sz="2520"/>
          </a:p>
        </p:txBody>
      </p:sp>
      <p:sp>
        <p:nvSpPr>
          <p:cNvPr id="535" name="Google Shape;535;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770"/>
              <a:buFont typeface="Arial"/>
              <a:buNone/>
            </a:pPr>
            <a:r>
              <a:rPr lang="en" sz="1260"/>
              <a:t>is music for video work (RDA 24.5)			has television program music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music for television program work (RDA 24.5)	has radio program music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music for radio program work (RDA 24.5)		is music for motion picture work (RDA 24.5)</a:t>
            </a:r>
            <a:endParaRPr sz="1260"/>
          </a:p>
          <a:p>
            <a:pPr indent="0" lvl="0" marL="0" rtl="0" algn="l">
              <a:lnSpc>
                <a:spcPct val="95000"/>
              </a:lnSpc>
              <a:spcBef>
                <a:spcPts val="1200"/>
              </a:spcBef>
              <a:spcAft>
                <a:spcPts val="0"/>
              </a:spcAft>
              <a:buClr>
                <a:schemeClr val="dk1"/>
              </a:buClr>
              <a:buSzPts val="770"/>
              <a:buFont typeface="Arial"/>
              <a:buNone/>
            </a:pPr>
            <a:r>
              <a:rPr lang="en" sz="1260"/>
              <a:t>has motion picture music work (RDA 24.5)		has choreography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choreography for work (RDA 24.5)			is adapted as video game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video game adaptation of work (RDA 24.5)	is adapted as graphic novel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graphic novelization of work (RDA 24.5)		is subject work of</a:t>
            </a:r>
            <a:endParaRPr sz="1260"/>
          </a:p>
          <a:p>
            <a:pPr indent="0" lvl="0" marL="0" rtl="0" algn="l">
              <a:lnSpc>
                <a:spcPct val="95000"/>
              </a:lnSpc>
              <a:spcBef>
                <a:spcPts val="1200"/>
              </a:spcBef>
              <a:spcAft>
                <a:spcPts val="0"/>
              </a:spcAft>
              <a:buClr>
                <a:schemeClr val="dk1"/>
              </a:buClr>
              <a:buSzPts val="770"/>
              <a:buFont typeface="Arial"/>
              <a:buNone/>
            </a:pPr>
            <a:r>
              <a:rPr lang="en" sz="1260"/>
              <a:t>is description of item (RDA 23.5)			is analysis of item (RDA 23.5)</a:t>
            </a:r>
            <a:endParaRPr sz="1260"/>
          </a:p>
          <a:p>
            <a:pPr indent="0" lvl="0" marL="0" rtl="0" algn="l">
              <a:lnSpc>
                <a:spcPct val="95000"/>
              </a:lnSpc>
              <a:spcBef>
                <a:spcPts val="1200"/>
              </a:spcBef>
              <a:spcAft>
                <a:spcPts val="0"/>
              </a:spcAft>
              <a:buClr>
                <a:schemeClr val="dk1"/>
              </a:buClr>
              <a:buSzPts val="770"/>
              <a:buFont typeface="Arial"/>
              <a:buNone/>
            </a:pPr>
            <a:r>
              <a:rPr lang="en" sz="1260"/>
              <a:t>is evaluation of item (RDA 23.5)				is review of item (RDA 23.5)</a:t>
            </a:r>
            <a:endParaRPr sz="1260"/>
          </a:p>
          <a:p>
            <a:pPr indent="0" lvl="0" marL="0" rtl="0" algn="l">
              <a:lnSpc>
                <a:spcPct val="95000"/>
              </a:lnSpc>
              <a:spcBef>
                <a:spcPts val="1200"/>
              </a:spcBef>
              <a:spcAft>
                <a:spcPts val="1200"/>
              </a:spcAft>
              <a:buSzPts val="1800"/>
              <a:buNone/>
            </a:pPr>
            <a:r>
              <a:rPr lang="en" sz="1260"/>
              <a:t>is critique of item (RDA 23.5)				is commentary on item (RDA 23.5)</a:t>
            </a:r>
            <a:endParaRPr sz="126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with these...</a:t>
            </a:r>
            <a:endParaRPr sz="2520"/>
          </a:p>
        </p:txBody>
      </p:sp>
      <p:sp>
        <p:nvSpPr>
          <p:cNvPr id="541" name="Google Shape;541;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770"/>
              <a:buFont typeface="Arial"/>
              <a:buNone/>
            </a:pPr>
            <a:r>
              <a:rPr lang="en" sz="1260"/>
              <a:t>is description of manifestation (RDA 23.5)	is analysis of manifestation (RDA 23.5)</a:t>
            </a:r>
            <a:endParaRPr sz="1260"/>
          </a:p>
          <a:p>
            <a:pPr indent="0" lvl="0" marL="0" rtl="0" algn="l">
              <a:lnSpc>
                <a:spcPct val="95000"/>
              </a:lnSpc>
              <a:spcBef>
                <a:spcPts val="1200"/>
              </a:spcBef>
              <a:spcAft>
                <a:spcPts val="0"/>
              </a:spcAft>
              <a:buClr>
                <a:schemeClr val="dk1"/>
              </a:buClr>
              <a:buSzPts val="770"/>
              <a:buFont typeface="Arial"/>
              <a:buNone/>
            </a:pPr>
            <a:r>
              <a:rPr lang="en" sz="1260"/>
              <a:t>is evaluation of manifestation (RDA 23.5)	is review of manifestation (RDA 23.5)</a:t>
            </a:r>
            <a:endParaRPr sz="1260"/>
          </a:p>
          <a:p>
            <a:pPr indent="0" lvl="0" marL="0" rtl="0" algn="l">
              <a:lnSpc>
                <a:spcPct val="95000"/>
              </a:lnSpc>
              <a:spcBef>
                <a:spcPts val="1200"/>
              </a:spcBef>
              <a:spcAft>
                <a:spcPts val="0"/>
              </a:spcAft>
              <a:buClr>
                <a:schemeClr val="dk1"/>
              </a:buClr>
              <a:buSzPts val="770"/>
              <a:buFont typeface="Arial"/>
              <a:buNone/>
            </a:pPr>
            <a:r>
              <a:rPr lang="en" sz="1260"/>
              <a:t>is critique of manifestation (RDA 23.5)		is commentary on manifestation (RDA 23.5)</a:t>
            </a:r>
            <a:endParaRPr sz="1260"/>
          </a:p>
          <a:p>
            <a:pPr indent="0" lvl="0" marL="0" rtl="0" algn="l">
              <a:lnSpc>
                <a:spcPct val="95000"/>
              </a:lnSpc>
              <a:spcBef>
                <a:spcPts val="1200"/>
              </a:spcBef>
              <a:spcAft>
                <a:spcPts val="0"/>
              </a:spcAft>
              <a:buClr>
                <a:schemeClr val="dk1"/>
              </a:buClr>
              <a:buSzPts val="770"/>
              <a:buFont typeface="Arial"/>
              <a:buNone/>
            </a:pPr>
            <a:r>
              <a:rPr lang="en" sz="1260"/>
              <a:t>is description of expression (RDA 23.5)	is analysis of expression (RDA 23.5)</a:t>
            </a:r>
            <a:endParaRPr sz="1260"/>
          </a:p>
          <a:p>
            <a:pPr indent="0" lvl="0" marL="0" rtl="0" algn="l">
              <a:lnSpc>
                <a:spcPct val="95000"/>
              </a:lnSpc>
              <a:spcBef>
                <a:spcPts val="1200"/>
              </a:spcBef>
              <a:spcAft>
                <a:spcPts val="0"/>
              </a:spcAft>
              <a:buClr>
                <a:schemeClr val="dk1"/>
              </a:buClr>
              <a:buSzPts val="770"/>
              <a:buFont typeface="Arial"/>
              <a:buNone/>
            </a:pPr>
            <a:r>
              <a:rPr lang="en" sz="1260"/>
              <a:t>is evaluation of expression (RDA 23.5)	is review of expression (RDA 23.5)</a:t>
            </a:r>
            <a:endParaRPr sz="1260"/>
          </a:p>
          <a:p>
            <a:pPr indent="0" lvl="0" marL="0" rtl="0" algn="l">
              <a:lnSpc>
                <a:spcPct val="95000"/>
              </a:lnSpc>
              <a:spcBef>
                <a:spcPts val="1200"/>
              </a:spcBef>
              <a:spcAft>
                <a:spcPts val="0"/>
              </a:spcAft>
              <a:buClr>
                <a:schemeClr val="dk1"/>
              </a:buClr>
              <a:buSzPts val="770"/>
              <a:buFont typeface="Arial"/>
              <a:buNone/>
            </a:pPr>
            <a:r>
              <a:rPr lang="en" sz="1260"/>
              <a:t>is critique of expression (RDA 23.5)		is commentary on expression (RDA 23.5)</a:t>
            </a:r>
            <a:endParaRPr sz="1260"/>
          </a:p>
          <a:p>
            <a:pPr indent="0" lvl="0" marL="0" rtl="0" algn="l">
              <a:lnSpc>
                <a:spcPct val="95000"/>
              </a:lnSpc>
              <a:spcBef>
                <a:spcPts val="1200"/>
              </a:spcBef>
              <a:spcAft>
                <a:spcPts val="0"/>
              </a:spcAft>
              <a:buClr>
                <a:schemeClr val="dk1"/>
              </a:buClr>
              <a:buSzPts val="770"/>
              <a:buFont typeface="Arial"/>
              <a:buNone/>
            </a:pPr>
            <a:r>
              <a:rPr lang="en" sz="1260"/>
              <a:t>is oratorio adaptation of work (RDA 24.5)	is adapted as oratorio work (RDA 24.5)</a:t>
            </a:r>
            <a:endParaRPr sz="1260"/>
          </a:p>
          <a:p>
            <a:pPr indent="0" lvl="0" marL="0" rtl="0" algn="l">
              <a:lnSpc>
                <a:spcPct val="95000"/>
              </a:lnSpc>
              <a:spcBef>
                <a:spcPts val="1200"/>
              </a:spcBef>
              <a:spcAft>
                <a:spcPts val="0"/>
              </a:spcAft>
              <a:buClr>
                <a:schemeClr val="dk1"/>
              </a:buClr>
              <a:buSzPts val="770"/>
              <a:buFont typeface="Arial"/>
              <a:buNone/>
            </a:pPr>
            <a:r>
              <a:rPr lang="en" sz="1260"/>
              <a:t>is inspired by (RDA 24.5)				is inspiration for (RDA 24.5)</a:t>
            </a:r>
            <a:endParaRPr sz="1260"/>
          </a:p>
          <a:p>
            <a:pPr indent="0" lvl="0" marL="0" rtl="0" algn="l">
              <a:lnSpc>
                <a:spcPct val="95000"/>
              </a:lnSpc>
              <a:spcBef>
                <a:spcPts val="1200"/>
              </a:spcBef>
              <a:spcAft>
                <a:spcPts val="0"/>
              </a:spcAft>
              <a:buClr>
                <a:schemeClr val="dk1"/>
              </a:buClr>
              <a:buSzPts val="770"/>
              <a:buFont typeface="Arial"/>
              <a:buNone/>
            </a:pPr>
            <a:r>
              <a:rPr lang="en" sz="1260"/>
              <a:t>has commemoration (RDA 24.5)		is commemoration of (RDA 24.5)</a:t>
            </a:r>
            <a:endParaRPr sz="1260"/>
          </a:p>
          <a:p>
            <a:pPr indent="0" lvl="0" marL="0" rtl="0" algn="l">
              <a:lnSpc>
                <a:spcPct val="95000"/>
              </a:lnSpc>
              <a:spcBef>
                <a:spcPts val="1200"/>
              </a:spcBef>
              <a:spcAft>
                <a:spcPts val="1200"/>
              </a:spcAft>
              <a:buSzPts val="1800"/>
              <a:buNone/>
            </a:pPr>
            <a:r>
              <a:rPr lang="en" sz="1260"/>
              <a:t>is description of person (RDA 23.5)		is description of corporate body (RDA 23.5)</a:t>
            </a:r>
            <a:endParaRPr sz="126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with these...</a:t>
            </a:r>
            <a:endParaRPr sz="2520"/>
          </a:p>
        </p:txBody>
      </p:sp>
      <p:sp>
        <p:nvSpPr>
          <p:cNvPr id="547" name="Google Shape;547;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770"/>
              <a:buFont typeface="Arial"/>
              <a:buNone/>
            </a:pPr>
            <a:r>
              <a:rPr lang="en" sz="1260"/>
              <a:t>is description of family (RDA 23.5)	has transformation</a:t>
            </a:r>
            <a:endParaRPr sz="1260"/>
          </a:p>
          <a:p>
            <a:pPr indent="0" lvl="0" marL="0" rtl="0" algn="l">
              <a:lnSpc>
                <a:spcPct val="95000"/>
              </a:lnSpc>
              <a:spcBef>
                <a:spcPts val="1200"/>
              </a:spcBef>
              <a:spcAft>
                <a:spcPts val="0"/>
              </a:spcAft>
              <a:buClr>
                <a:schemeClr val="dk1"/>
              </a:buClr>
              <a:buSzPts val="770"/>
              <a:buFont typeface="Arial"/>
              <a:buNone/>
            </a:pPr>
            <a:r>
              <a:rPr lang="en" sz="1260"/>
              <a:t>is transformation of			is description of agent</a:t>
            </a:r>
            <a:endParaRPr sz="1260"/>
          </a:p>
          <a:p>
            <a:pPr indent="0" lvl="0" marL="0" rtl="0" algn="l">
              <a:lnSpc>
                <a:spcPct val="95000"/>
              </a:lnSpc>
              <a:spcBef>
                <a:spcPts val="1200"/>
              </a:spcBef>
              <a:spcAft>
                <a:spcPts val="0"/>
              </a:spcAft>
              <a:buClr>
                <a:schemeClr val="dk1"/>
              </a:buClr>
              <a:buSzPts val="770"/>
              <a:buFont typeface="Arial"/>
              <a:buNone/>
            </a:pPr>
            <a:r>
              <a:rPr lang="en" sz="1260"/>
              <a:t>is description of collective agent	has transformation by style</a:t>
            </a:r>
            <a:endParaRPr sz="1260"/>
          </a:p>
          <a:p>
            <a:pPr indent="0" lvl="0" marL="0" rtl="0" algn="l">
              <a:lnSpc>
                <a:spcPct val="95000"/>
              </a:lnSpc>
              <a:spcBef>
                <a:spcPts val="1200"/>
              </a:spcBef>
              <a:spcAft>
                <a:spcPts val="0"/>
              </a:spcAft>
              <a:buClr>
                <a:schemeClr val="dk1"/>
              </a:buClr>
              <a:buSzPts val="770"/>
              <a:buFont typeface="Arial"/>
              <a:buNone/>
            </a:pPr>
            <a:r>
              <a:rPr lang="en" sz="1260"/>
              <a:t>is transformation by style of		has transformation by genre</a:t>
            </a:r>
            <a:endParaRPr sz="1260"/>
          </a:p>
          <a:p>
            <a:pPr indent="0" lvl="0" marL="0" rtl="0" algn="l">
              <a:lnSpc>
                <a:spcPct val="95000"/>
              </a:lnSpc>
              <a:spcBef>
                <a:spcPts val="1200"/>
              </a:spcBef>
              <a:spcAft>
                <a:spcPts val="0"/>
              </a:spcAft>
              <a:buClr>
                <a:schemeClr val="dk1"/>
              </a:buClr>
              <a:buSzPts val="770"/>
              <a:buFont typeface="Arial"/>
              <a:buNone/>
            </a:pPr>
            <a:r>
              <a:rPr lang="en" sz="1260"/>
              <a:t>is transformation by genre of		has transformation by policy</a:t>
            </a:r>
            <a:endParaRPr sz="1260"/>
          </a:p>
          <a:p>
            <a:pPr indent="0" lvl="0" marL="0" rtl="0" algn="l">
              <a:lnSpc>
                <a:spcPct val="95000"/>
              </a:lnSpc>
              <a:spcBef>
                <a:spcPts val="1200"/>
              </a:spcBef>
              <a:spcAft>
                <a:spcPts val="0"/>
              </a:spcAft>
              <a:buClr>
                <a:schemeClr val="dk1"/>
              </a:buClr>
              <a:buSzPts val="770"/>
              <a:buFont typeface="Arial"/>
              <a:buNone/>
            </a:pPr>
            <a:r>
              <a:rPr lang="en" sz="1260"/>
              <a:t>is transformation by policy of		is critique of RDA entity</a:t>
            </a:r>
            <a:endParaRPr sz="1260"/>
          </a:p>
          <a:p>
            <a:pPr indent="0" lvl="0" marL="0" rtl="0" algn="l">
              <a:lnSpc>
                <a:spcPct val="95000"/>
              </a:lnSpc>
              <a:spcBef>
                <a:spcPts val="1200"/>
              </a:spcBef>
              <a:spcAft>
                <a:spcPts val="0"/>
              </a:spcAft>
              <a:buClr>
                <a:schemeClr val="dk1"/>
              </a:buClr>
              <a:buSzPts val="770"/>
              <a:buFont typeface="Arial"/>
              <a:buNone/>
            </a:pPr>
            <a:r>
              <a:rPr lang="en" sz="1260"/>
              <a:t>is description of RDA entity		is evaluation of RDA entity</a:t>
            </a:r>
            <a:endParaRPr sz="1260"/>
          </a:p>
          <a:p>
            <a:pPr indent="0" lvl="0" marL="0" rtl="0" algn="l">
              <a:lnSpc>
                <a:spcPct val="95000"/>
              </a:lnSpc>
              <a:spcBef>
                <a:spcPts val="1200"/>
              </a:spcBef>
              <a:spcAft>
                <a:spcPts val="0"/>
              </a:spcAft>
              <a:buClr>
                <a:schemeClr val="dk1"/>
              </a:buClr>
              <a:buSzPts val="770"/>
              <a:buFont typeface="Arial"/>
              <a:buNone/>
            </a:pPr>
            <a:r>
              <a:rPr lang="en" sz="1260"/>
              <a:t>is review of RDA entity			is lyrics for work</a:t>
            </a:r>
            <a:endParaRPr sz="1260"/>
          </a:p>
          <a:p>
            <a:pPr indent="0" lvl="0" marL="0" rtl="0" algn="l">
              <a:lnSpc>
                <a:spcPct val="95000"/>
              </a:lnSpc>
              <a:spcBef>
                <a:spcPts val="1200"/>
              </a:spcBef>
              <a:spcAft>
                <a:spcPts val="0"/>
              </a:spcAft>
              <a:buClr>
                <a:schemeClr val="dk1"/>
              </a:buClr>
              <a:buSzPts val="770"/>
              <a:buFont typeface="Arial"/>
              <a:buNone/>
            </a:pPr>
            <a:r>
              <a:rPr lang="en" sz="1260"/>
              <a:t>has lyrics work				has text work</a:t>
            </a:r>
            <a:endParaRPr sz="1260"/>
          </a:p>
          <a:p>
            <a:pPr indent="0" lvl="0" marL="0" rtl="0" algn="l">
              <a:lnSpc>
                <a:spcPct val="95000"/>
              </a:lnSpc>
              <a:spcBef>
                <a:spcPts val="1200"/>
              </a:spcBef>
              <a:spcAft>
                <a:spcPts val="1200"/>
              </a:spcAft>
              <a:buSzPts val="1800"/>
              <a:buNone/>
            </a:pPr>
            <a:r>
              <a:rPr lang="en" sz="1260"/>
              <a:t>is text for work				has spoken word work</a:t>
            </a:r>
            <a:endParaRPr sz="126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5"/>
          <p:cNvPicPr preferRelativeResize="0"/>
          <p:nvPr/>
        </p:nvPicPr>
        <p:blipFill rotWithShape="1">
          <a:blip r:embed="rId3">
            <a:alphaModFix/>
          </a:blip>
          <a:srcRect b="0" l="0" r="0" t="0"/>
          <a:stretch/>
        </p:blipFill>
        <p:spPr>
          <a:xfrm>
            <a:off x="4221675" y="41999"/>
            <a:ext cx="4922327" cy="1378750"/>
          </a:xfrm>
          <a:prstGeom prst="rect">
            <a:avLst/>
          </a:prstGeom>
          <a:noFill/>
          <a:ln>
            <a:noFill/>
          </a:ln>
        </p:spPr>
      </p:pic>
      <p:sp>
        <p:nvSpPr>
          <p:cNvPr id="216" name="Google Shape;216;p5"/>
          <p:cNvSpPr txBox="1"/>
          <p:nvPr>
            <p:ph idx="1" type="body"/>
          </p:nvPr>
        </p:nvSpPr>
        <p:spPr>
          <a:xfrm>
            <a:off x="141525" y="1420750"/>
            <a:ext cx="8520600" cy="3416400"/>
          </a:xfrm>
          <a:prstGeom prst="rect">
            <a:avLst/>
          </a:prstGeom>
          <a:noFill/>
          <a:ln>
            <a:noFill/>
          </a:ln>
        </p:spPr>
        <p:txBody>
          <a:bodyPr anchorCtr="0" anchor="t" bIns="91425" lIns="91425" spcFirstLastPara="1" rIns="91425" wrap="square" tIns="91425">
            <a:normAutofit/>
          </a:bodyPr>
          <a:lstStyle/>
          <a:p>
            <a:pPr indent="0" lvl="0" marL="914400" rtl="0" algn="l">
              <a:lnSpc>
                <a:spcPct val="105000"/>
              </a:lnSpc>
              <a:spcBef>
                <a:spcPts val="0"/>
              </a:spcBef>
              <a:spcAft>
                <a:spcPts val="0"/>
              </a:spcAft>
              <a:buSzPts val="1800"/>
              <a:buNone/>
            </a:pPr>
            <a:r>
              <a:t/>
            </a:r>
            <a:endParaRPr sz="700">
              <a:solidFill>
                <a:schemeClr val="dk1"/>
              </a:solidFill>
            </a:endParaRPr>
          </a:p>
          <a:p>
            <a:pPr indent="-317500" lvl="0" marL="457200" rtl="0" algn="l">
              <a:lnSpc>
                <a:spcPct val="105000"/>
              </a:lnSpc>
              <a:spcBef>
                <a:spcPts val="0"/>
              </a:spcBef>
              <a:spcAft>
                <a:spcPts val="0"/>
              </a:spcAft>
              <a:buClr>
                <a:schemeClr val="dk1"/>
              </a:buClr>
              <a:buSzPts val="1400"/>
              <a:buChar char="●"/>
            </a:pPr>
            <a:r>
              <a:rPr lang="en" sz="1400">
                <a:solidFill>
                  <a:schemeClr val="dk1"/>
                </a:solidFill>
              </a:rPr>
              <a:t>The University of Washington Libraries has been doing data analysis of BIBFRAME conversions of our RDA metadata since around 2014</a:t>
            </a:r>
            <a:endParaRPr sz="1400">
              <a:solidFill>
                <a:schemeClr val="dk1"/>
              </a:solidFill>
            </a:endParaRPr>
          </a:p>
          <a:p>
            <a:pPr indent="-317500" lvl="0" marL="457200" rtl="0" algn="l">
              <a:lnSpc>
                <a:spcPct val="105000"/>
              </a:lnSpc>
              <a:spcBef>
                <a:spcPts val="0"/>
              </a:spcBef>
              <a:spcAft>
                <a:spcPts val="0"/>
              </a:spcAft>
              <a:buClr>
                <a:schemeClr val="dk1"/>
              </a:buClr>
              <a:buSzPts val="1400"/>
              <a:buChar char="●"/>
            </a:pPr>
            <a:r>
              <a:rPr lang="en" sz="1400">
                <a:solidFill>
                  <a:schemeClr val="dk1"/>
                </a:solidFill>
              </a:rPr>
              <a:t>Took detailed looks at data produced by the following converters:</a:t>
            </a:r>
            <a:endParaRPr sz="1400">
              <a:solidFill>
                <a:schemeClr val="dk1"/>
              </a:solidFill>
            </a:endParaRPr>
          </a:p>
          <a:p>
            <a:pPr indent="-317500" lvl="1" marL="914400" rtl="0" algn="l">
              <a:lnSpc>
                <a:spcPct val="105000"/>
              </a:lnSpc>
              <a:spcBef>
                <a:spcPts val="0"/>
              </a:spcBef>
              <a:spcAft>
                <a:spcPts val="0"/>
              </a:spcAft>
              <a:buClr>
                <a:schemeClr val="dk1"/>
              </a:buClr>
              <a:buSzPts val="1400"/>
              <a:buChar char="○"/>
            </a:pPr>
            <a:r>
              <a:rPr lang="en">
                <a:solidFill>
                  <a:schemeClr val="dk1"/>
                </a:solidFill>
              </a:rPr>
              <a:t>Library of Congress BIBFRAME converter available on GitHub: </a:t>
            </a:r>
            <a:r>
              <a:rPr lang="en" u="sng">
                <a:solidFill>
                  <a:schemeClr val="accent5"/>
                </a:solidFill>
                <a:hlinkClick r:id="rId4">
                  <a:extLst>
                    <a:ext uri="{A12FA001-AC4F-418D-AE19-62706E023703}">
                      <ahyp:hlinkClr val="tx"/>
                    </a:ext>
                  </a:extLst>
                </a:hlinkClick>
              </a:rPr>
              <a:t>https://github.com/lcnetdev/marc2bibframe2</a:t>
            </a:r>
            <a:r>
              <a:rPr lang="en">
                <a:solidFill>
                  <a:schemeClr val="dk1"/>
                </a:solidFill>
              </a:rPr>
              <a:t> </a:t>
            </a:r>
            <a:endParaRPr>
              <a:solidFill>
                <a:schemeClr val="dk1"/>
              </a:solidFill>
            </a:endParaRPr>
          </a:p>
          <a:p>
            <a:pPr indent="-317500" lvl="1" marL="914400" rtl="0" algn="l">
              <a:lnSpc>
                <a:spcPct val="105000"/>
              </a:lnSpc>
              <a:spcBef>
                <a:spcPts val="0"/>
              </a:spcBef>
              <a:spcAft>
                <a:spcPts val="0"/>
              </a:spcAft>
              <a:buClr>
                <a:schemeClr val="dk1"/>
              </a:buClr>
              <a:buSzPts val="1400"/>
              <a:buChar char="○"/>
            </a:pPr>
            <a:r>
              <a:rPr lang="en">
                <a:solidFill>
                  <a:schemeClr val="dk1"/>
                </a:solidFill>
              </a:rPr>
              <a:t>ExLibris uses their own version of the LC converter, which outputs essentially the same data. This BIBFRAME data can be locally exported through our ILS, Alma</a:t>
            </a:r>
            <a:endParaRPr sz="1400">
              <a:solidFill>
                <a:schemeClr val="dk1"/>
              </a:solidFill>
            </a:endParaRPr>
          </a:p>
          <a:p>
            <a:pPr indent="-317500" lvl="0" marL="457200" rtl="0" algn="l">
              <a:lnSpc>
                <a:spcPct val="105000"/>
              </a:lnSpc>
              <a:spcBef>
                <a:spcPts val="0"/>
              </a:spcBef>
              <a:spcAft>
                <a:spcPts val="0"/>
              </a:spcAft>
              <a:buClr>
                <a:schemeClr val="dk1"/>
              </a:buClr>
              <a:buSzPts val="1400"/>
              <a:buChar char="●"/>
            </a:pPr>
            <a:r>
              <a:rPr lang="en" sz="1400">
                <a:solidFill>
                  <a:schemeClr val="dk1"/>
                </a:solidFill>
              </a:rPr>
              <a:t>We were concerned to find that the converted data lost a lot of the RDA metadata included in the original MARC 21 records</a:t>
            </a:r>
            <a:endParaRPr sz="1400">
              <a:solidFill>
                <a:schemeClr val="dk1"/>
              </a:solidFill>
            </a:endParaRPr>
          </a:p>
          <a:p>
            <a:pPr indent="-317500" lvl="0" marL="457200" rtl="0" algn="l">
              <a:lnSpc>
                <a:spcPct val="105000"/>
              </a:lnSpc>
              <a:spcBef>
                <a:spcPts val="0"/>
              </a:spcBef>
              <a:spcAft>
                <a:spcPts val="0"/>
              </a:spcAft>
              <a:buClr>
                <a:schemeClr val="dk1"/>
              </a:buClr>
              <a:buSzPts val="1400"/>
              <a:buChar char="●"/>
            </a:pPr>
            <a:r>
              <a:rPr lang="en" sz="1400">
                <a:solidFill>
                  <a:schemeClr val="dk1"/>
                </a:solidFill>
              </a:rPr>
              <a:t>We have reviewed the conversion specifications for the Library of Congress conversion </a:t>
            </a:r>
            <a:endParaRPr sz="1400">
              <a:solidFill>
                <a:schemeClr val="dk1"/>
              </a:solidFill>
            </a:endParaRPr>
          </a:p>
          <a:p>
            <a:pPr indent="-317500" lvl="1" marL="914400" rtl="0" algn="l">
              <a:lnSpc>
                <a:spcPct val="105000"/>
              </a:lnSpc>
              <a:spcBef>
                <a:spcPts val="0"/>
              </a:spcBef>
              <a:spcAft>
                <a:spcPts val="0"/>
              </a:spcAft>
              <a:buClr>
                <a:schemeClr val="dk1"/>
              </a:buClr>
              <a:buSzPts val="1400"/>
              <a:buChar char="○"/>
            </a:pPr>
            <a:r>
              <a:rPr lang="en">
                <a:solidFill>
                  <a:schemeClr val="dk1"/>
                </a:solidFill>
              </a:rPr>
              <a:t>There were bugs to work out, but that wasn’t where most losses were coming from</a:t>
            </a:r>
            <a:endParaRPr>
              <a:solidFill>
                <a:schemeClr val="dk1"/>
              </a:solidFill>
            </a:endParaRPr>
          </a:p>
          <a:p>
            <a:pPr indent="0" lvl="0" marL="457200" rtl="0" algn="l">
              <a:lnSpc>
                <a:spcPct val="105000"/>
              </a:lnSpc>
              <a:spcBef>
                <a:spcPts val="0"/>
              </a:spcBef>
              <a:spcAft>
                <a:spcPts val="0"/>
              </a:spcAft>
              <a:buSzPts val="1800"/>
              <a:buNone/>
            </a:pPr>
            <a:r>
              <a:t/>
            </a:r>
            <a:endParaRPr>
              <a:solidFill>
                <a:schemeClr val="dk1"/>
              </a:solidFill>
            </a:endParaRPr>
          </a:p>
          <a:p>
            <a:pPr indent="0" lvl="0" marL="0" rtl="0" algn="l">
              <a:lnSpc>
                <a:spcPct val="105000"/>
              </a:lnSpc>
              <a:spcBef>
                <a:spcPts val="0"/>
              </a:spcBef>
              <a:spcAft>
                <a:spcPts val="1200"/>
              </a:spcAft>
              <a:buSzPts val="1800"/>
              <a:buNone/>
            </a:pPr>
            <a:r>
              <a:t/>
            </a:r>
            <a:endParaRPr sz="1400"/>
          </a:p>
        </p:txBody>
      </p:sp>
      <p:sp>
        <p:nvSpPr>
          <p:cNvPr id="217" name="Google Shape;217;p5"/>
          <p:cNvSpPr txBox="1"/>
          <p:nvPr>
            <p:ph type="title"/>
          </p:nvPr>
        </p:nvSpPr>
        <p:spPr>
          <a:xfrm>
            <a:off x="34350" y="35047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MARC-to-BIBFRAME Conversion</a:t>
            </a:r>
            <a:endParaRPr sz="252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these:</a:t>
            </a:r>
            <a:endParaRPr sz="2520"/>
          </a:p>
        </p:txBody>
      </p:sp>
      <p:sp>
        <p:nvSpPr>
          <p:cNvPr id="553" name="Google Shape;553;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1100"/>
              <a:buFont typeface="Arial"/>
              <a:buNone/>
            </a:pPr>
            <a:r>
              <a:rPr lang="en"/>
              <a:t>has sounds work			is spoken word for work</a:t>
            </a:r>
            <a:endParaRPr/>
          </a:p>
          <a:p>
            <a:pPr indent="0" lvl="0" marL="0" rtl="0" algn="l">
              <a:lnSpc>
                <a:spcPct val="95000"/>
              </a:lnSpc>
              <a:spcBef>
                <a:spcPts val="1200"/>
              </a:spcBef>
              <a:spcAft>
                <a:spcPts val="0"/>
              </a:spcAft>
              <a:buClr>
                <a:schemeClr val="dk1"/>
              </a:buClr>
              <a:buSzPts val="1100"/>
              <a:buFont typeface="Arial"/>
              <a:buNone/>
            </a:pPr>
            <a:r>
              <a:rPr lang="en"/>
              <a:t>is sounds for work		has regional version</a:t>
            </a:r>
            <a:endParaRPr/>
          </a:p>
          <a:p>
            <a:pPr indent="0" lvl="0" marL="0" rtl="0" algn="l">
              <a:lnSpc>
                <a:spcPct val="95000"/>
              </a:lnSpc>
              <a:spcBef>
                <a:spcPts val="1200"/>
              </a:spcBef>
              <a:spcAft>
                <a:spcPts val="0"/>
              </a:spcAft>
              <a:buClr>
                <a:schemeClr val="dk1"/>
              </a:buClr>
              <a:buSzPts val="1100"/>
              <a:buFont typeface="Arial"/>
              <a:buNone/>
            </a:pPr>
            <a:r>
              <a:rPr lang="en"/>
              <a:t>has carrier version		is language version of</a:t>
            </a:r>
            <a:endParaRPr/>
          </a:p>
          <a:p>
            <a:pPr indent="0" lvl="0" marL="0" rtl="0" algn="l">
              <a:lnSpc>
                <a:spcPct val="95000"/>
              </a:lnSpc>
              <a:spcBef>
                <a:spcPts val="1200"/>
              </a:spcBef>
              <a:spcAft>
                <a:spcPts val="0"/>
              </a:spcAft>
              <a:buClr>
                <a:schemeClr val="dk1"/>
              </a:buClr>
              <a:buSzPts val="1100"/>
              <a:buFont typeface="Arial"/>
              <a:buNone/>
            </a:pPr>
            <a:r>
              <a:rPr lang="en"/>
              <a:t>is regional version of		is carrier version of</a:t>
            </a:r>
            <a:endParaRPr/>
          </a:p>
          <a:p>
            <a:pPr indent="0" lvl="0" marL="0" rtl="0" algn="l">
              <a:lnSpc>
                <a:spcPct val="95000"/>
              </a:lnSpc>
              <a:spcBef>
                <a:spcPts val="1200"/>
              </a:spcBef>
              <a:spcAft>
                <a:spcPts val="0"/>
              </a:spcAft>
              <a:buClr>
                <a:schemeClr val="dk1"/>
              </a:buClr>
              <a:buSzPts val="1100"/>
              <a:buFont typeface="Arial"/>
              <a:buNone/>
            </a:pPr>
            <a:r>
              <a:rPr lang="en"/>
              <a:t>is serialized version of		is static version of</a:t>
            </a:r>
            <a:endParaRPr/>
          </a:p>
          <a:p>
            <a:pPr indent="0" lvl="0" marL="0" rtl="0" algn="l">
              <a:lnSpc>
                <a:spcPct val="95000"/>
              </a:lnSpc>
              <a:spcBef>
                <a:spcPts val="1200"/>
              </a:spcBef>
              <a:spcAft>
                <a:spcPts val="0"/>
              </a:spcAft>
              <a:buClr>
                <a:schemeClr val="dk1"/>
              </a:buClr>
              <a:buSzPts val="1100"/>
              <a:buFont typeface="Arial"/>
              <a:buNone/>
            </a:pPr>
            <a:r>
              <a:rPr lang="en"/>
              <a:t>has special issue			is special issue of</a:t>
            </a:r>
            <a:endParaRPr/>
          </a:p>
          <a:p>
            <a:pPr indent="0" lvl="0" marL="0" rtl="0" algn="l">
              <a:lnSpc>
                <a:spcPct val="95000"/>
              </a:lnSpc>
              <a:spcBef>
                <a:spcPts val="1200"/>
              </a:spcBef>
              <a:spcAft>
                <a:spcPts val="0"/>
              </a:spcAft>
              <a:buClr>
                <a:schemeClr val="dk1"/>
              </a:buClr>
              <a:buSzPts val="1100"/>
              <a:buFont typeface="Arial"/>
              <a:buNone/>
            </a:pPr>
            <a:r>
              <a:rPr lang="en"/>
              <a:t>is description of place		is description of timespan</a:t>
            </a:r>
            <a:endParaRPr/>
          </a:p>
          <a:p>
            <a:pPr indent="0" lvl="0" marL="0" rtl="0" algn="l">
              <a:lnSpc>
                <a:spcPct val="95000"/>
              </a:lnSpc>
              <a:spcBef>
                <a:spcPts val="1200"/>
              </a:spcBef>
              <a:spcAft>
                <a:spcPts val="1200"/>
              </a:spcAft>
              <a:buSzPts val="1800"/>
              <a:buNone/>
            </a:pPr>
            <a:r>
              <a:rPr lang="en"/>
              <a:t>has epoch (RDA 7.6)		has coverage of content (RDA 7.3)</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And there are many more!</a:t>
            </a:r>
            <a:endParaRPr sz="2520"/>
          </a:p>
        </p:txBody>
      </p:sp>
      <p:sp>
        <p:nvSpPr>
          <p:cNvPr id="559" name="Google Shape;559;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Those were just relationships and some attributes for instances of rda:Work.</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Do we care?</a:t>
            </a:r>
            <a:endParaRPr sz="2520"/>
          </a:p>
        </p:txBody>
      </p:sp>
      <p:sp>
        <p:nvSpPr>
          <p:cNvPr id="565" name="Google Shape;565;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we can minimize the problem</a:t>
            </a:r>
            <a:endParaRPr/>
          </a:p>
          <a:p>
            <a:pPr indent="-342900" lvl="0" marL="457200" rtl="0" algn="l">
              <a:lnSpc>
                <a:spcPct val="115000"/>
              </a:lnSpc>
              <a:spcBef>
                <a:spcPts val="0"/>
              </a:spcBef>
              <a:spcAft>
                <a:spcPts val="0"/>
              </a:spcAft>
              <a:buSzPts val="1800"/>
              <a:buChar char="●"/>
            </a:pPr>
            <a:r>
              <a:rPr lang="en"/>
              <a:t>we can invent some workarounds</a:t>
            </a:r>
            <a:endParaRPr/>
          </a:p>
          <a:p>
            <a:pPr indent="-342900" lvl="0" marL="457200" rtl="0" algn="l">
              <a:lnSpc>
                <a:spcPct val="115000"/>
              </a:lnSpc>
              <a:spcBef>
                <a:spcPts val="0"/>
              </a:spcBef>
              <a:spcAft>
                <a:spcPts val="0"/>
              </a:spcAft>
              <a:buSzPts val="1800"/>
              <a:buChar char="●"/>
            </a:pPr>
            <a:r>
              <a:rPr lang="en"/>
              <a:t>no matter what:</a:t>
            </a:r>
            <a:endParaRPr/>
          </a:p>
          <a:p>
            <a:pPr indent="-317500" lvl="1" marL="914400" rtl="0" algn="l">
              <a:lnSpc>
                <a:spcPct val="115000"/>
              </a:lnSpc>
              <a:spcBef>
                <a:spcPts val="0"/>
              </a:spcBef>
              <a:spcAft>
                <a:spcPts val="0"/>
              </a:spcAft>
              <a:buSzPts val="1400"/>
              <a:buChar char="○"/>
            </a:pPr>
            <a:r>
              <a:rPr lang="en"/>
              <a:t>rda-to-bibframe will result in loss of data</a:t>
            </a:r>
            <a:endParaRPr/>
          </a:p>
          <a:p>
            <a:pPr indent="-317500" lvl="1" marL="914400" rtl="0" algn="l">
              <a:lnSpc>
                <a:spcPct val="115000"/>
              </a:lnSpc>
              <a:spcBef>
                <a:spcPts val="0"/>
              </a:spcBef>
              <a:spcAft>
                <a:spcPts val="0"/>
              </a:spcAft>
              <a:buSzPts val="1400"/>
              <a:buChar char="○"/>
            </a:pPr>
            <a:r>
              <a:rPr lang="en"/>
              <a:t>bibframe-to-rda will result in peculiar rda:</a:t>
            </a:r>
            <a:endParaRPr/>
          </a:p>
          <a:p>
            <a:pPr indent="-317500" lvl="2" marL="1371600" rtl="0" algn="l">
              <a:lnSpc>
                <a:spcPct val="115000"/>
              </a:lnSpc>
              <a:spcBef>
                <a:spcPts val="0"/>
              </a:spcBef>
              <a:spcAft>
                <a:spcPts val="0"/>
              </a:spcAft>
              <a:buSzPts val="1400"/>
              <a:buChar char="■"/>
            </a:pPr>
            <a:r>
              <a:rPr lang="en"/>
              <a:t>broad categories of relationships will be used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Problem 2 (8:25)</a:t>
            </a:r>
            <a:endParaRPr sz="2520"/>
          </a:p>
        </p:txBody>
      </p:sp>
      <p:sp>
        <p:nvSpPr>
          <p:cNvPr id="571" name="Google Shape;571;p53"/>
          <p:cNvSpPr txBox="1"/>
          <p:nvPr>
            <p:ph idx="1" type="body"/>
          </p:nvPr>
        </p:nvSpPr>
        <p:spPr>
          <a:xfrm>
            <a:off x="311700" y="1152475"/>
            <a:ext cx="88323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SzPts val="1800"/>
              <a:buChar char="●"/>
            </a:pPr>
            <a:r>
              <a:rPr lang="en"/>
              <a:t>4 main RDA entities (W-E-M-I) cannot accurately map to 3 in BIBFRAME (W-I-I)</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b="1" lang="en" u="sng"/>
              <a:t>RDA</a:t>
            </a:r>
            <a:r>
              <a:rPr lang="en"/>
              <a:t>			</a:t>
            </a:r>
            <a:r>
              <a:rPr b="1" lang="en" u="sng"/>
              <a:t>BIBFRAME</a:t>
            </a:r>
            <a:endParaRPr b="1" u="sng"/>
          </a:p>
          <a:p>
            <a:pPr indent="0" lvl="0" marL="0" rtl="0" algn="l">
              <a:lnSpc>
                <a:spcPct val="100000"/>
              </a:lnSpc>
              <a:spcBef>
                <a:spcPts val="0"/>
              </a:spcBef>
              <a:spcAft>
                <a:spcPts val="0"/>
              </a:spcAft>
              <a:buSzPts val="1800"/>
              <a:buNone/>
            </a:pPr>
            <a:r>
              <a:rPr lang="en"/>
              <a:t>Work			Work</a:t>
            </a:r>
            <a:br>
              <a:rPr lang="en"/>
            </a:br>
            <a:r>
              <a:rPr lang="en"/>
              <a:t>Expression		</a:t>
            </a:r>
            <a:br>
              <a:rPr lang="en"/>
            </a:br>
            <a:r>
              <a:rPr lang="en"/>
              <a:t>Manifestation		Instance</a:t>
            </a:r>
            <a:br>
              <a:rPr lang="en"/>
            </a:br>
            <a:r>
              <a:rPr lang="en"/>
              <a:t>Item 			Item</a:t>
            </a:r>
            <a:endParaRPr/>
          </a:p>
          <a:p>
            <a:pPr indent="0" lvl="0" marL="0" rtl="0" algn="l">
              <a:lnSpc>
                <a:spcPct val="100000"/>
              </a:lnSpc>
              <a:spcBef>
                <a:spcPts val="0"/>
              </a:spcBef>
              <a:spcAft>
                <a:spcPts val="0"/>
              </a:spcAft>
              <a:buSzPts val="1800"/>
              <a:buNone/>
            </a:pPr>
            <a:r>
              <a:t/>
            </a:r>
            <a:endParaRPr/>
          </a:p>
          <a:p>
            <a:pPr indent="0" lvl="0" marL="0" rtl="0" algn="l">
              <a:lnSpc>
                <a:spcPct val="115000"/>
              </a:lnSpc>
              <a:spcBef>
                <a:spcPts val="0"/>
              </a:spcBef>
              <a:spcAft>
                <a:spcPts val="1200"/>
              </a:spcAft>
              <a:buSzPts val="1800"/>
              <a:buNone/>
            </a:pPr>
            <a:r>
              <a:t/>
            </a:r>
            <a:endParaRPr/>
          </a:p>
        </p:txBody>
      </p:sp>
      <p:sp>
        <p:nvSpPr>
          <p:cNvPr id="572" name="Google Shape;572;p53"/>
          <p:cNvSpPr/>
          <p:nvPr/>
        </p:nvSpPr>
        <p:spPr>
          <a:xfrm>
            <a:off x="1759775" y="2050950"/>
            <a:ext cx="93000" cy="520800"/>
          </a:xfrm>
          <a:prstGeom prst="rightBrace">
            <a:avLst>
              <a:gd fmla="val 50000" name="adj1"/>
              <a:gd fmla="val 50000" name="adj2"/>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73" name="Google Shape;573;p53"/>
          <p:cNvCxnSpPr>
            <a:stCxn id="572" idx="1"/>
          </p:cNvCxnSpPr>
          <p:nvPr/>
        </p:nvCxnSpPr>
        <p:spPr>
          <a:xfrm flipH="1" rot="10800000">
            <a:off x="1852775" y="2228550"/>
            <a:ext cx="390600" cy="82800"/>
          </a:xfrm>
          <a:prstGeom prst="straightConnector1">
            <a:avLst/>
          </a:prstGeom>
          <a:noFill/>
          <a:ln cap="flat" cmpd="sng" w="28575">
            <a:solidFill>
              <a:srgbClr val="CC0000"/>
            </a:solidFill>
            <a:prstDash val="solid"/>
            <a:round/>
            <a:headEnd len="sm" w="sm" type="none"/>
            <a:tailEnd len="med" w="med" type="triangle"/>
          </a:ln>
        </p:spPr>
      </p:cxnSp>
      <p:cxnSp>
        <p:nvCxnSpPr>
          <p:cNvPr id="574" name="Google Shape;574;p53"/>
          <p:cNvCxnSpPr/>
          <p:nvPr/>
        </p:nvCxnSpPr>
        <p:spPr>
          <a:xfrm flipH="1" rot="10800000">
            <a:off x="1778375" y="2758700"/>
            <a:ext cx="418500" cy="9300"/>
          </a:xfrm>
          <a:prstGeom prst="straightConnector1">
            <a:avLst/>
          </a:prstGeom>
          <a:noFill/>
          <a:ln cap="flat" cmpd="sng" w="28575">
            <a:solidFill>
              <a:schemeClr val="dk2"/>
            </a:solidFill>
            <a:prstDash val="solid"/>
            <a:round/>
            <a:headEnd len="sm" w="sm" type="none"/>
            <a:tailEnd len="med" w="med" type="triangle"/>
          </a:ln>
        </p:spPr>
      </p:cxnSp>
      <p:cxnSp>
        <p:nvCxnSpPr>
          <p:cNvPr id="575" name="Google Shape;575;p53"/>
          <p:cNvCxnSpPr/>
          <p:nvPr/>
        </p:nvCxnSpPr>
        <p:spPr>
          <a:xfrm flipH="1" rot="10800000">
            <a:off x="885475" y="3028425"/>
            <a:ext cx="1292700" cy="9300"/>
          </a:xfrm>
          <a:prstGeom prst="straightConnector1">
            <a:avLst/>
          </a:prstGeom>
          <a:noFill/>
          <a:ln cap="flat" cmpd="sng" w="28575">
            <a:solidFill>
              <a:schemeClr val="dk2"/>
            </a:solidFill>
            <a:prstDash val="solid"/>
            <a:round/>
            <a:headEnd len="sm" w="sm" type="none"/>
            <a:tailEnd len="med" w="med" type="triangl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rda:Expression</a:t>
            </a:r>
            <a:endParaRPr sz="2520"/>
          </a:p>
        </p:txBody>
      </p:sp>
      <p:sp>
        <p:nvSpPr>
          <p:cNvPr id="581" name="Google Shape;581;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t>BIBFRAME does not have an equivalent for rda:Expression.</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
              <a:t>rda-to-bibframe:</a:t>
            </a:r>
            <a:endParaRPr/>
          </a:p>
          <a:p>
            <a:pPr indent="-342900" lvl="0" marL="457200" rtl="0" algn="l">
              <a:lnSpc>
                <a:spcPct val="100000"/>
              </a:lnSpc>
              <a:spcBef>
                <a:spcPts val="0"/>
              </a:spcBef>
              <a:spcAft>
                <a:spcPts val="0"/>
              </a:spcAft>
              <a:buSzPts val="1800"/>
              <a:buChar char="●"/>
            </a:pPr>
            <a:r>
              <a:rPr lang="en"/>
              <a:t>What do we do with Expression descriptions in bibframe?</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
              <a:t>bibframe-to-rda</a:t>
            </a:r>
            <a:endParaRPr/>
          </a:p>
          <a:p>
            <a:pPr indent="-342900" lvl="0" marL="457200" rtl="0" algn="l">
              <a:lnSpc>
                <a:spcPct val="100000"/>
              </a:lnSpc>
              <a:spcBef>
                <a:spcPts val="0"/>
              </a:spcBef>
              <a:spcAft>
                <a:spcPts val="0"/>
              </a:spcAft>
              <a:buSzPts val="1800"/>
              <a:buChar char="●"/>
            </a:pPr>
            <a:r>
              <a:rPr lang="en"/>
              <a:t>How do we create RDA Expressions from BIBFRAME data?</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2 viable options, rda-to-bibframe</a:t>
            </a:r>
            <a:endParaRPr sz="2520"/>
          </a:p>
        </p:txBody>
      </p:sp>
      <p:sp>
        <p:nvSpPr>
          <p:cNvPr id="587" name="Google Shape;587;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lang="en"/>
              <a:t>1 RDA Work + 1 RDA Expression = 2 BF Works</a:t>
            </a:r>
            <a:endParaRPr/>
          </a:p>
          <a:p>
            <a:pPr indent="-342900" lvl="0" marL="457200" rtl="0" algn="l">
              <a:lnSpc>
                <a:spcPct val="115000"/>
              </a:lnSpc>
              <a:spcBef>
                <a:spcPts val="0"/>
              </a:spcBef>
              <a:spcAft>
                <a:spcPts val="0"/>
              </a:spcAft>
              <a:buSzPts val="1800"/>
              <a:buAutoNum type="arabicPeriod"/>
            </a:pPr>
            <a:r>
              <a:rPr lang="en"/>
              <a:t>1 RDA Work + 1 RDA Expression = 1 BF Work</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6"/>
          <p:cNvSpPr txBox="1"/>
          <p:nvPr>
            <p:ph type="title"/>
          </p:nvPr>
        </p:nvSpPr>
        <p:spPr>
          <a:xfrm>
            <a:off x="311700" y="10140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500"/>
              <a:t>1 RDA Work + 1 RDA Expression = 2 BF Works</a:t>
            </a:r>
            <a:endParaRPr sz="2500"/>
          </a:p>
          <a:p>
            <a:pPr indent="0" lvl="0" marL="0" rtl="0" algn="l">
              <a:lnSpc>
                <a:spcPct val="100000"/>
              </a:lnSpc>
              <a:spcBef>
                <a:spcPts val="1200"/>
              </a:spcBef>
              <a:spcAft>
                <a:spcPts val="0"/>
              </a:spcAft>
              <a:buSzPts val="2800"/>
              <a:buNone/>
            </a:pPr>
            <a:r>
              <a:t/>
            </a:r>
            <a:endParaRPr/>
          </a:p>
        </p:txBody>
      </p:sp>
      <p:sp>
        <p:nvSpPr>
          <p:cNvPr id="593" name="Google Shape;593;p56"/>
          <p:cNvSpPr txBox="1"/>
          <p:nvPr>
            <p:ph idx="1" type="body"/>
          </p:nvPr>
        </p:nvSpPr>
        <p:spPr>
          <a:xfrm>
            <a:off x="311700" y="1847200"/>
            <a:ext cx="8520600" cy="329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sz="1900">
              <a:solidFill>
                <a:schemeClr val="dk1"/>
              </a:solidFill>
            </a:endParaRPr>
          </a:p>
          <a:p>
            <a:pPr indent="0" lvl="0" marL="0" rtl="0" algn="l">
              <a:lnSpc>
                <a:spcPct val="115000"/>
              </a:lnSpc>
              <a:spcBef>
                <a:spcPts val="0"/>
              </a:spcBef>
              <a:spcAft>
                <a:spcPts val="1200"/>
              </a:spcAft>
              <a:buSzPts val="1800"/>
              <a:buNone/>
            </a:pPr>
            <a:r>
              <a:rPr lang="en"/>
              <a:t>						</a:t>
            </a:r>
            <a:endParaRPr/>
          </a:p>
        </p:txBody>
      </p:sp>
      <p:sp>
        <p:nvSpPr>
          <p:cNvPr id="594" name="Google Shape;594;p56"/>
          <p:cNvSpPr txBox="1"/>
          <p:nvPr/>
        </p:nvSpPr>
        <p:spPr>
          <a:xfrm>
            <a:off x="448300" y="2209950"/>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Work</a:t>
            </a:r>
            <a:endParaRPr b="0" i="0" sz="1400" u="none" cap="none" strike="noStrike">
              <a:solidFill>
                <a:srgbClr val="000000"/>
              </a:solidFill>
              <a:latin typeface="Arial"/>
              <a:ea typeface="Arial"/>
              <a:cs typeface="Arial"/>
              <a:sym typeface="Arial"/>
            </a:endParaRPr>
          </a:p>
        </p:txBody>
      </p:sp>
      <p:sp>
        <p:nvSpPr>
          <p:cNvPr id="595" name="Google Shape;595;p56"/>
          <p:cNvSpPr txBox="1"/>
          <p:nvPr/>
        </p:nvSpPr>
        <p:spPr>
          <a:xfrm>
            <a:off x="434350" y="2935425"/>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Expression</a:t>
            </a:r>
            <a:endParaRPr b="0" i="0" sz="1400" u="none" cap="none" strike="noStrike">
              <a:solidFill>
                <a:srgbClr val="000000"/>
              </a:solidFill>
              <a:latin typeface="Arial"/>
              <a:ea typeface="Arial"/>
              <a:cs typeface="Arial"/>
              <a:sym typeface="Arial"/>
            </a:endParaRPr>
          </a:p>
        </p:txBody>
      </p:sp>
      <p:sp>
        <p:nvSpPr>
          <p:cNvPr id="596" name="Google Shape;596;p56"/>
          <p:cNvSpPr txBox="1"/>
          <p:nvPr/>
        </p:nvSpPr>
        <p:spPr>
          <a:xfrm>
            <a:off x="434350" y="3660900"/>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Manifestation</a:t>
            </a:r>
            <a:endParaRPr b="0" i="0" sz="1400" u="none" cap="none" strike="noStrike">
              <a:solidFill>
                <a:srgbClr val="000000"/>
              </a:solidFill>
              <a:latin typeface="Arial"/>
              <a:ea typeface="Arial"/>
              <a:cs typeface="Arial"/>
              <a:sym typeface="Arial"/>
            </a:endParaRPr>
          </a:p>
        </p:txBody>
      </p:sp>
      <p:sp>
        <p:nvSpPr>
          <p:cNvPr id="597" name="Google Shape;597;p56"/>
          <p:cNvSpPr txBox="1"/>
          <p:nvPr/>
        </p:nvSpPr>
        <p:spPr>
          <a:xfrm>
            <a:off x="448300" y="4405000"/>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Item</a:t>
            </a:r>
            <a:endParaRPr b="0" i="0" sz="1400" u="none" cap="none" strike="noStrike">
              <a:solidFill>
                <a:srgbClr val="000000"/>
              </a:solidFill>
              <a:latin typeface="Arial"/>
              <a:ea typeface="Arial"/>
              <a:cs typeface="Arial"/>
              <a:sym typeface="Arial"/>
            </a:endParaRPr>
          </a:p>
        </p:txBody>
      </p:sp>
      <p:cxnSp>
        <p:nvCxnSpPr>
          <p:cNvPr id="598" name="Google Shape;598;p56"/>
          <p:cNvCxnSpPr>
            <a:stCxn id="594" idx="3"/>
          </p:cNvCxnSpPr>
          <p:nvPr/>
        </p:nvCxnSpPr>
        <p:spPr>
          <a:xfrm>
            <a:off x="1829500" y="2517750"/>
            <a:ext cx="1102200" cy="8400"/>
          </a:xfrm>
          <a:prstGeom prst="straightConnector1">
            <a:avLst/>
          </a:prstGeom>
          <a:noFill/>
          <a:ln cap="flat" cmpd="sng" w="9525">
            <a:solidFill>
              <a:schemeClr val="dk2"/>
            </a:solidFill>
            <a:prstDash val="solid"/>
            <a:round/>
            <a:headEnd len="sm" w="sm" type="none"/>
            <a:tailEnd len="med" w="med" type="triangle"/>
          </a:ln>
        </p:spPr>
      </p:cxnSp>
      <p:cxnSp>
        <p:nvCxnSpPr>
          <p:cNvPr id="599" name="Google Shape;599;p56"/>
          <p:cNvCxnSpPr/>
          <p:nvPr/>
        </p:nvCxnSpPr>
        <p:spPr>
          <a:xfrm>
            <a:off x="1829500" y="3239025"/>
            <a:ext cx="1102200" cy="8400"/>
          </a:xfrm>
          <a:prstGeom prst="straightConnector1">
            <a:avLst/>
          </a:prstGeom>
          <a:noFill/>
          <a:ln cap="flat" cmpd="sng" w="9525">
            <a:solidFill>
              <a:schemeClr val="dk2"/>
            </a:solidFill>
            <a:prstDash val="solid"/>
            <a:round/>
            <a:headEnd len="sm" w="sm" type="none"/>
            <a:tailEnd len="med" w="med" type="triangle"/>
          </a:ln>
        </p:spPr>
      </p:cxnSp>
      <p:cxnSp>
        <p:nvCxnSpPr>
          <p:cNvPr id="600" name="Google Shape;600;p56"/>
          <p:cNvCxnSpPr/>
          <p:nvPr/>
        </p:nvCxnSpPr>
        <p:spPr>
          <a:xfrm>
            <a:off x="1829500" y="3960300"/>
            <a:ext cx="1102200" cy="8400"/>
          </a:xfrm>
          <a:prstGeom prst="straightConnector1">
            <a:avLst/>
          </a:prstGeom>
          <a:noFill/>
          <a:ln cap="flat" cmpd="sng" w="9525">
            <a:solidFill>
              <a:schemeClr val="dk2"/>
            </a:solidFill>
            <a:prstDash val="solid"/>
            <a:round/>
            <a:headEnd len="sm" w="sm" type="none"/>
            <a:tailEnd len="med" w="med" type="triangle"/>
          </a:ln>
        </p:spPr>
      </p:cxnSp>
      <p:cxnSp>
        <p:nvCxnSpPr>
          <p:cNvPr id="601" name="Google Shape;601;p56"/>
          <p:cNvCxnSpPr/>
          <p:nvPr/>
        </p:nvCxnSpPr>
        <p:spPr>
          <a:xfrm>
            <a:off x="1829500" y="4681575"/>
            <a:ext cx="1102200" cy="8400"/>
          </a:xfrm>
          <a:prstGeom prst="straightConnector1">
            <a:avLst/>
          </a:prstGeom>
          <a:noFill/>
          <a:ln cap="flat" cmpd="sng" w="9525">
            <a:solidFill>
              <a:schemeClr val="dk2"/>
            </a:solidFill>
            <a:prstDash val="solid"/>
            <a:round/>
            <a:headEnd len="sm" w="sm" type="none"/>
            <a:tailEnd len="med" w="med" type="triangle"/>
          </a:ln>
        </p:spPr>
      </p:cxnSp>
      <p:sp>
        <p:nvSpPr>
          <p:cNvPr id="602" name="Google Shape;602;p56"/>
          <p:cNvSpPr txBox="1"/>
          <p:nvPr/>
        </p:nvSpPr>
        <p:spPr>
          <a:xfrm>
            <a:off x="2931700" y="2191325"/>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BIBFRAME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Work 1</a:t>
            </a:r>
            <a:endParaRPr b="0" i="0" sz="1400" u="none" cap="none" strike="noStrike">
              <a:solidFill>
                <a:srgbClr val="000000"/>
              </a:solidFill>
              <a:latin typeface="Arial"/>
              <a:ea typeface="Arial"/>
              <a:cs typeface="Arial"/>
              <a:sym typeface="Arial"/>
            </a:endParaRPr>
          </a:p>
        </p:txBody>
      </p:sp>
      <p:sp>
        <p:nvSpPr>
          <p:cNvPr id="603" name="Google Shape;603;p56"/>
          <p:cNvSpPr txBox="1"/>
          <p:nvPr/>
        </p:nvSpPr>
        <p:spPr>
          <a:xfrm>
            <a:off x="2931700" y="2964475"/>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BIBFRAME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Work 2</a:t>
            </a:r>
            <a:endParaRPr b="0" i="0" sz="1400" u="none" cap="none" strike="noStrike">
              <a:solidFill>
                <a:srgbClr val="000000"/>
              </a:solidFill>
              <a:latin typeface="Arial"/>
              <a:ea typeface="Arial"/>
              <a:cs typeface="Arial"/>
              <a:sym typeface="Arial"/>
            </a:endParaRPr>
          </a:p>
        </p:txBody>
      </p:sp>
      <p:sp>
        <p:nvSpPr>
          <p:cNvPr id="604" name="Google Shape;604;p56"/>
          <p:cNvSpPr txBox="1"/>
          <p:nvPr/>
        </p:nvSpPr>
        <p:spPr>
          <a:xfrm>
            <a:off x="2931700" y="3737638"/>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BIBFRAME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Instance</a:t>
            </a:r>
            <a:endParaRPr b="0" i="0" sz="1400" u="none" cap="none" strike="noStrike">
              <a:solidFill>
                <a:srgbClr val="000000"/>
              </a:solidFill>
              <a:latin typeface="Arial"/>
              <a:ea typeface="Arial"/>
              <a:cs typeface="Arial"/>
              <a:sym typeface="Arial"/>
            </a:endParaRPr>
          </a:p>
        </p:txBody>
      </p:sp>
      <p:sp>
        <p:nvSpPr>
          <p:cNvPr id="605" name="Google Shape;605;p56"/>
          <p:cNvSpPr txBox="1"/>
          <p:nvPr/>
        </p:nvSpPr>
        <p:spPr>
          <a:xfrm>
            <a:off x="2931700" y="4451500"/>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BIBFRAME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Item</a:t>
            </a:r>
            <a:endParaRPr b="0" i="0" sz="1400" u="none" cap="none" strike="noStrike">
              <a:solidFill>
                <a:srgbClr val="000000"/>
              </a:solidFill>
              <a:latin typeface="Arial"/>
              <a:ea typeface="Arial"/>
              <a:cs typeface="Arial"/>
              <a:sym typeface="Arial"/>
            </a:endParaRPr>
          </a:p>
        </p:txBody>
      </p:sp>
      <p:cxnSp>
        <p:nvCxnSpPr>
          <p:cNvPr id="606" name="Google Shape;606;p56"/>
          <p:cNvCxnSpPr/>
          <p:nvPr/>
        </p:nvCxnSpPr>
        <p:spPr>
          <a:xfrm rot="10800000">
            <a:off x="5517400" y="2935475"/>
            <a:ext cx="9300" cy="362700"/>
          </a:xfrm>
          <a:prstGeom prst="straightConnector1">
            <a:avLst/>
          </a:prstGeom>
          <a:noFill/>
          <a:ln cap="flat" cmpd="sng" w="9525">
            <a:solidFill>
              <a:schemeClr val="dk2"/>
            </a:solidFill>
            <a:prstDash val="solid"/>
            <a:round/>
            <a:headEnd len="sm" w="sm" type="none"/>
            <a:tailEnd len="med" w="med" type="triangle"/>
          </a:ln>
        </p:spPr>
      </p:cxnSp>
      <p:sp>
        <p:nvSpPr>
          <p:cNvPr id="607" name="Google Shape;607;p56"/>
          <p:cNvSpPr txBox="1"/>
          <p:nvPr/>
        </p:nvSpPr>
        <p:spPr>
          <a:xfrm>
            <a:off x="4894225" y="2526525"/>
            <a:ext cx="1599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bf:expressionOf</a:t>
            </a:r>
            <a:endParaRPr b="0" i="0" sz="1400" u="none" cap="none" strike="noStrike">
              <a:solidFill>
                <a:srgbClr val="000000"/>
              </a:solidFill>
              <a:latin typeface="Arial"/>
              <a:ea typeface="Arial"/>
              <a:cs typeface="Arial"/>
              <a:sym typeface="Arial"/>
            </a:endParaRPr>
          </a:p>
        </p:txBody>
      </p:sp>
      <p:cxnSp>
        <p:nvCxnSpPr>
          <p:cNvPr id="608" name="Google Shape;608;p56"/>
          <p:cNvCxnSpPr>
            <a:stCxn id="603" idx="3"/>
          </p:cNvCxnSpPr>
          <p:nvPr/>
        </p:nvCxnSpPr>
        <p:spPr>
          <a:xfrm flipH="1" rot="10800000">
            <a:off x="4312900" y="3266875"/>
            <a:ext cx="1213800" cy="5400"/>
          </a:xfrm>
          <a:prstGeom prst="straightConnector1">
            <a:avLst/>
          </a:prstGeom>
          <a:noFill/>
          <a:ln cap="flat" cmpd="sng" w="9525">
            <a:solidFill>
              <a:schemeClr val="dk2"/>
            </a:solidFill>
            <a:prstDash val="solid"/>
            <a:round/>
            <a:headEnd len="sm" w="sm" type="none"/>
            <a:tailEnd len="sm" w="sm" type="none"/>
          </a:ln>
        </p:spPr>
      </p:cxnSp>
      <p:cxnSp>
        <p:nvCxnSpPr>
          <p:cNvPr id="609" name="Google Shape;609;p56"/>
          <p:cNvCxnSpPr/>
          <p:nvPr/>
        </p:nvCxnSpPr>
        <p:spPr>
          <a:xfrm flipH="1">
            <a:off x="4327000" y="2498275"/>
            <a:ext cx="1171800" cy="19500"/>
          </a:xfrm>
          <a:prstGeom prst="straightConnector1">
            <a:avLst/>
          </a:prstGeom>
          <a:noFill/>
          <a:ln cap="flat" cmpd="sng" w="9525">
            <a:solidFill>
              <a:schemeClr val="dk2"/>
            </a:solidFill>
            <a:prstDash val="solid"/>
            <a:round/>
            <a:headEnd len="sm" w="sm" type="none"/>
            <a:tailEnd len="med" w="med" type="triangle"/>
          </a:ln>
        </p:spPr>
      </p:cxnSp>
      <p:cxnSp>
        <p:nvCxnSpPr>
          <p:cNvPr id="610" name="Google Shape;610;p56"/>
          <p:cNvCxnSpPr/>
          <p:nvPr/>
        </p:nvCxnSpPr>
        <p:spPr>
          <a:xfrm>
            <a:off x="5489500" y="2498275"/>
            <a:ext cx="0" cy="176700"/>
          </a:xfrm>
          <a:prstGeom prst="straightConnector1">
            <a:avLst/>
          </a:prstGeom>
          <a:noFill/>
          <a:ln cap="flat" cmpd="sng" w="9525">
            <a:solidFill>
              <a:schemeClr val="dk2"/>
            </a:solidFill>
            <a:prstDash val="solid"/>
            <a:round/>
            <a:headEnd len="sm" w="sm" type="none"/>
            <a:tailEnd len="sm" w="sm" type="none"/>
          </a:ln>
        </p:spPr>
      </p:cxnSp>
      <p:sp>
        <p:nvSpPr>
          <p:cNvPr id="611" name="Google Shape;611;p56"/>
          <p:cNvSpPr txBox="1"/>
          <p:nvPr/>
        </p:nvSpPr>
        <p:spPr>
          <a:xfrm>
            <a:off x="6666100" y="2571750"/>
            <a:ext cx="188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bf:hasExpression</a:t>
            </a:r>
            <a:endParaRPr b="0" i="0" sz="1400" u="none" cap="none" strike="noStrike">
              <a:solidFill>
                <a:srgbClr val="000000"/>
              </a:solidFill>
              <a:latin typeface="Arial"/>
              <a:ea typeface="Arial"/>
              <a:cs typeface="Arial"/>
              <a:sym typeface="Arial"/>
            </a:endParaRPr>
          </a:p>
        </p:txBody>
      </p:sp>
      <p:cxnSp>
        <p:nvCxnSpPr>
          <p:cNvPr id="612" name="Google Shape;612;p56"/>
          <p:cNvCxnSpPr>
            <a:stCxn id="611" idx="2"/>
          </p:cNvCxnSpPr>
          <p:nvPr/>
        </p:nvCxnSpPr>
        <p:spPr>
          <a:xfrm>
            <a:off x="7610200" y="2971950"/>
            <a:ext cx="9300" cy="585600"/>
          </a:xfrm>
          <a:prstGeom prst="straightConnector1">
            <a:avLst/>
          </a:prstGeom>
          <a:noFill/>
          <a:ln cap="flat" cmpd="sng" w="9525">
            <a:solidFill>
              <a:schemeClr val="dk2"/>
            </a:solidFill>
            <a:prstDash val="solid"/>
            <a:round/>
            <a:headEnd len="sm" w="sm" type="none"/>
            <a:tailEnd len="sm" w="sm" type="none"/>
          </a:ln>
        </p:spPr>
      </p:cxnSp>
      <p:cxnSp>
        <p:nvCxnSpPr>
          <p:cNvPr id="613" name="Google Shape;613;p56"/>
          <p:cNvCxnSpPr/>
          <p:nvPr/>
        </p:nvCxnSpPr>
        <p:spPr>
          <a:xfrm>
            <a:off x="4327000" y="2358750"/>
            <a:ext cx="3292500" cy="0"/>
          </a:xfrm>
          <a:prstGeom prst="straightConnector1">
            <a:avLst/>
          </a:prstGeom>
          <a:noFill/>
          <a:ln cap="flat" cmpd="sng" w="9525">
            <a:solidFill>
              <a:schemeClr val="dk2"/>
            </a:solidFill>
            <a:prstDash val="solid"/>
            <a:round/>
            <a:headEnd len="sm" w="sm" type="none"/>
            <a:tailEnd len="sm" w="sm" type="none"/>
          </a:ln>
        </p:spPr>
      </p:cxnSp>
      <p:cxnSp>
        <p:nvCxnSpPr>
          <p:cNvPr id="614" name="Google Shape;614;p56"/>
          <p:cNvCxnSpPr/>
          <p:nvPr/>
        </p:nvCxnSpPr>
        <p:spPr>
          <a:xfrm rot="10800000">
            <a:off x="4354850" y="3521400"/>
            <a:ext cx="3273900" cy="9300"/>
          </a:xfrm>
          <a:prstGeom prst="straightConnector1">
            <a:avLst/>
          </a:prstGeom>
          <a:noFill/>
          <a:ln cap="flat" cmpd="sng" w="9525">
            <a:solidFill>
              <a:schemeClr val="dk2"/>
            </a:solidFill>
            <a:prstDash val="solid"/>
            <a:round/>
            <a:headEnd len="sm" w="sm" type="none"/>
            <a:tailEnd len="med" w="med" type="triangle"/>
          </a:ln>
        </p:spPr>
      </p:cxnSp>
      <p:cxnSp>
        <p:nvCxnSpPr>
          <p:cNvPr id="615" name="Google Shape;615;p56"/>
          <p:cNvCxnSpPr/>
          <p:nvPr/>
        </p:nvCxnSpPr>
        <p:spPr>
          <a:xfrm>
            <a:off x="7619450" y="2368050"/>
            <a:ext cx="9300" cy="3720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lang="en" sz="2500"/>
              <a:t>1 RDA Work + 1 RDA Expression = 1 BF Work</a:t>
            </a:r>
            <a:endParaRPr sz="2500"/>
          </a:p>
          <a:p>
            <a:pPr indent="0" lvl="0" marL="0" rtl="0" algn="l">
              <a:lnSpc>
                <a:spcPct val="115000"/>
              </a:lnSpc>
              <a:spcBef>
                <a:spcPts val="1200"/>
              </a:spcBef>
              <a:spcAft>
                <a:spcPts val="0"/>
              </a:spcAft>
              <a:buSzPts val="2800"/>
              <a:buNone/>
            </a:pPr>
            <a:r>
              <a:t/>
            </a:r>
            <a:endParaRPr sz="2500"/>
          </a:p>
          <a:p>
            <a:pPr indent="0" lvl="0" marL="0" rtl="0" algn="l">
              <a:lnSpc>
                <a:spcPct val="100000"/>
              </a:lnSpc>
              <a:spcBef>
                <a:spcPts val="1200"/>
              </a:spcBef>
              <a:spcAft>
                <a:spcPts val="0"/>
              </a:spcAft>
              <a:buSzPts val="2800"/>
              <a:buNone/>
            </a:pPr>
            <a:r>
              <a:t/>
            </a:r>
            <a:endParaRPr/>
          </a:p>
        </p:txBody>
      </p:sp>
      <p:sp>
        <p:nvSpPr>
          <p:cNvPr id="621" name="Google Shape;621;p57"/>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900"/>
              <a:t>This is what we’d expect to see in original BF</a:t>
            </a:r>
            <a:endParaRPr/>
          </a:p>
        </p:txBody>
      </p:sp>
      <p:sp>
        <p:nvSpPr>
          <p:cNvPr id="622" name="Google Shape;622;p57"/>
          <p:cNvSpPr txBox="1"/>
          <p:nvPr/>
        </p:nvSpPr>
        <p:spPr>
          <a:xfrm>
            <a:off x="448300" y="2209950"/>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Work</a:t>
            </a:r>
            <a:endParaRPr b="0" i="0" sz="1400" u="none" cap="none" strike="noStrike">
              <a:solidFill>
                <a:srgbClr val="000000"/>
              </a:solidFill>
              <a:latin typeface="Arial"/>
              <a:ea typeface="Arial"/>
              <a:cs typeface="Arial"/>
              <a:sym typeface="Arial"/>
            </a:endParaRPr>
          </a:p>
        </p:txBody>
      </p:sp>
      <p:sp>
        <p:nvSpPr>
          <p:cNvPr id="623" name="Google Shape;623;p57"/>
          <p:cNvSpPr txBox="1"/>
          <p:nvPr/>
        </p:nvSpPr>
        <p:spPr>
          <a:xfrm>
            <a:off x="434350" y="2935425"/>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Expression</a:t>
            </a:r>
            <a:endParaRPr b="0" i="0" sz="1400" u="none" cap="none" strike="noStrike">
              <a:solidFill>
                <a:srgbClr val="000000"/>
              </a:solidFill>
              <a:latin typeface="Arial"/>
              <a:ea typeface="Arial"/>
              <a:cs typeface="Arial"/>
              <a:sym typeface="Arial"/>
            </a:endParaRPr>
          </a:p>
        </p:txBody>
      </p:sp>
      <p:sp>
        <p:nvSpPr>
          <p:cNvPr id="624" name="Google Shape;624;p57"/>
          <p:cNvSpPr txBox="1"/>
          <p:nvPr/>
        </p:nvSpPr>
        <p:spPr>
          <a:xfrm>
            <a:off x="434350" y="3660900"/>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Manifestation</a:t>
            </a:r>
            <a:endParaRPr b="0" i="0" sz="1400" u="none" cap="none" strike="noStrike">
              <a:solidFill>
                <a:srgbClr val="000000"/>
              </a:solidFill>
              <a:latin typeface="Arial"/>
              <a:ea typeface="Arial"/>
              <a:cs typeface="Arial"/>
              <a:sym typeface="Arial"/>
            </a:endParaRPr>
          </a:p>
        </p:txBody>
      </p:sp>
      <p:sp>
        <p:nvSpPr>
          <p:cNvPr id="625" name="Google Shape;625;p57"/>
          <p:cNvSpPr txBox="1"/>
          <p:nvPr/>
        </p:nvSpPr>
        <p:spPr>
          <a:xfrm>
            <a:off x="448300" y="4405000"/>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Item</a:t>
            </a:r>
            <a:endParaRPr b="0" i="0" sz="1400" u="none" cap="none" strike="noStrike">
              <a:solidFill>
                <a:srgbClr val="000000"/>
              </a:solidFill>
              <a:latin typeface="Arial"/>
              <a:ea typeface="Arial"/>
              <a:cs typeface="Arial"/>
              <a:sym typeface="Arial"/>
            </a:endParaRPr>
          </a:p>
        </p:txBody>
      </p:sp>
      <p:cxnSp>
        <p:nvCxnSpPr>
          <p:cNvPr id="626" name="Google Shape;626;p57"/>
          <p:cNvCxnSpPr>
            <a:stCxn id="622" idx="3"/>
            <a:endCxn id="627" idx="1"/>
          </p:cNvCxnSpPr>
          <p:nvPr/>
        </p:nvCxnSpPr>
        <p:spPr>
          <a:xfrm>
            <a:off x="1829500" y="2517750"/>
            <a:ext cx="1116300" cy="421800"/>
          </a:xfrm>
          <a:prstGeom prst="straightConnector1">
            <a:avLst/>
          </a:prstGeom>
          <a:noFill/>
          <a:ln cap="flat" cmpd="sng" w="9525">
            <a:solidFill>
              <a:schemeClr val="dk2"/>
            </a:solidFill>
            <a:prstDash val="solid"/>
            <a:round/>
            <a:headEnd len="sm" w="sm" type="none"/>
            <a:tailEnd len="med" w="med" type="triangle"/>
          </a:ln>
        </p:spPr>
      </p:cxnSp>
      <p:cxnSp>
        <p:nvCxnSpPr>
          <p:cNvPr id="628" name="Google Shape;628;p57"/>
          <p:cNvCxnSpPr>
            <a:endCxn id="627" idx="1"/>
          </p:cNvCxnSpPr>
          <p:nvPr/>
        </p:nvCxnSpPr>
        <p:spPr>
          <a:xfrm flipH="1" rot="10800000">
            <a:off x="1829650" y="2939625"/>
            <a:ext cx="1116000" cy="299400"/>
          </a:xfrm>
          <a:prstGeom prst="straightConnector1">
            <a:avLst/>
          </a:prstGeom>
          <a:noFill/>
          <a:ln cap="flat" cmpd="sng" w="9525">
            <a:solidFill>
              <a:schemeClr val="dk2"/>
            </a:solidFill>
            <a:prstDash val="solid"/>
            <a:round/>
            <a:headEnd len="sm" w="sm" type="none"/>
            <a:tailEnd len="med" w="med" type="triangle"/>
          </a:ln>
        </p:spPr>
      </p:cxnSp>
      <p:cxnSp>
        <p:nvCxnSpPr>
          <p:cNvPr id="629" name="Google Shape;629;p57"/>
          <p:cNvCxnSpPr/>
          <p:nvPr/>
        </p:nvCxnSpPr>
        <p:spPr>
          <a:xfrm>
            <a:off x="1829500" y="3960300"/>
            <a:ext cx="1102200" cy="8400"/>
          </a:xfrm>
          <a:prstGeom prst="straightConnector1">
            <a:avLst/>
          </a:prstGeom>
          <a:noFill/>
          <a:ln cap="flat" cmpd="sng" w="9525">
            <a:solidFill>
              <a:schemeClr val="dk2"/>
            </a:solidFill>
            <a:prstDash val="solid"/>
            <a:round/>
            <a:headEnd len="sm" w="sm" type="none"/>
            <a:tailEnd len="med" w="med" type="triangle"/>
          </a:ln>
        </p:spPr>
      </p:cxnSp>
      <p:cxnSp>
        <p:nvCxnSpPr>
          <p:cNvPr id="630" name="Google Shape;630;p57"/>
          <p:cNvCxnSpPr/>
          <p:nvPr/>
        </p:nvCxnSpPr>
        <p:spPr>
          <a:xfrm>
            <a:off x="1829500" y="4681575"/>
            <a:ext cx="1102200" cy="8400"/>
          </a:xfrm>
          <a:prstGeom prst="straightConnector1">
            <a:avLst/>
          </a:prstGeom>
          <a:noFill/>
          <a:ln cap="flat" cmpd="sng" w="9525">
            <a:solidFill>
              <a:schemeClr val="dk2"/>
            </a:solidFill>
            <a:prstDash val="solid"/>
            <a:round/>
            <a:headEnd len="sm" w="sm" type="none"/>
            <a:tailEnd len="med" w="med" type="triangle"/>
          </a:ln>
        </p:spPr>
      </p:cxnSp>
      <p:sp>
        <p:nvSpPr>
          <p:cNvPr id="627" name="Google Shape;627;p57"/>
          <p:cNvSpPr txBox="1"/>
          <p:nvPr/>
        </p:nvSpPr>
        <p:spPr>
          <a:xfrm>
            <a:off x="2945650" y="2631825"/>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BIBFRAME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Work 1</a:t>
            </a:r>
            <a:endParaRPr b="0" i="0" sz="1400" u="none" cap="none" strike="noStrike">
              <a:solidFill>
                <a:srgbClr val="000000"/>
              </a:solidFill>
              <a:latin typeface="Arial"/>
              <a:ea typeface="Arial"/>
              <a:cs typeface="Arial"/>
              <a:sym typeface="Arial"/>
            </a:endParaRPr>
          </a:p>
        </p:txBody>
      </p:sp>
      <p:sp>
        <p:nvSpPr>
          <p:cNvPr id="631" name="Google Shape;631;p57"/>
          <p:cNvSpPr txBox="1"/>
          <p:nvPr/>
        </p:nvSpPr>
        <p:spPr>
          <a:xfrm>
            <a:off x="2931700" y="3737638"/>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BIBFRAME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Instance</a:t>
            </a:r>
            <a:endParaRPr b="0" i="0" sz="1400" u="none" cap="none" strike="noStrike">
              <a:solidFill>
                <a:srgbClr val="000000"/>
              </a:solidFill>
              <a:latin typeface="Arial"/>
              <a:ea typeface="Arial"/>
              <a:cs typeface="Arial"/>
              <a:sym typeface="Arial"/>
            </a:endParaRPr>
          </a:p>
        </p:txBody>
      </p:sp>
      <p:sp>
        <p:nvSpPr>
          <p:cNvPr id="632" name="Google Shape;632;p57"/>
          <p:cNvSpPr txBox="1"/>
          <p:nvPr/>
        </p:nvSpPr>
        <p:spPr>
          <a:xfrm>
            <a:off x="2931700" y="4451500"/>
            <a:ext cx="13812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BIBFRAME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Workarounds</a:t>
            </a:r>
            <a:endParaRPr sz="2520"/>
          </a:p>
        </p:txBody>
      </p:sp>
      <p:sp>
        <p:nvSpPr>
          <p:cNvPr id="638" name="Google Shape;638;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800"/>
              <a:t>Library o</a:t>
            </a:r>
            <a:r>
              <a:rPr lang="en"/>
              <a:t>f Congress: BIBFRAME </a:t>
            </a:r>
            <a:r>
              <a:rPr lang="en" sz="1800"/>
              <a:t>Hub (June 2019)</a:t>
            </a:r>
            <a:endParaRPr sz="1800"/>
          </a:p>
          <a:p>
            <a:pPr indent="0" lvl="0" marL="0" rtl="0" algn="l">
              <a:lnSpc>
                <a:spcPct val="115000"/>
              </a:lnSpc>
              <a:spcBef>
                <a:spcPts val="0"/>
              </a:spcBef>
              <a:spcAft>
                <a:spcPts val="0"/>
              </a:spcAft>
              <a:buSzPts val="1800"/>
              <a:buNone/>
            </a:pPr>
            <a:r>
              <a:rPr lang="en"/>
              <a:t>Share-VDE: Superwork (January 2019) becomes Opus (February 2020)</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Not in the BIBFRAME specification</a:t>
            </a:r>
            <a:endParaRPr/>
          </a:p>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What we did in our mapping</a:t>
            </a:r>
            <a:endParaRPr sz="2520"/>
          </a:p>
        </p:txBody>
      </p:sp>
      <p:sp>
        <p:nvSpPr>
          <p:cNvPr id="644" name="Google Shape;644;p5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1 RDA Work + 1 RDA Expression = 2 BF Works</a:t>
            </a:r>
            <a:endParaRPr/>
          </a:p>
          <a:p>
            <a:pPr indent="0" lvl="0" marL="0" rtl="0" algn="l">
              <a:lnSpc>
                <a:spcPct val="115000"/>
              </a:lnSpc>
              <a:spcBef>
                <a:spcPts val="1200"/>
              </a:spcBef>
              <a:spcAft>
                <a:spcPts val="0"/>
              </a:spcAft>
              <a:buSzPts val="1800"/>
              <a:buNone/>
            </a:pPr>
            <a:r>
              <a:rPr lang="en"/>
              <a:t>Related the expression-work to the work-work using bf:expressionOf</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SzPts val="1800"/>
              <a:buNone/>
            </a:pPr>
            <a:r>
              <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Expressing RDA Descriptions in BIBFRAME</a:t>
            </a:r>
            <a:endParaRPr sz="2520"/>
          </a:p>
        </p:txBody>
      </p:sp>
      <p:sp>
        <p:nvSpPr>
          <p:cNvPr id="223" name="Google Shape;223;p6"/>
          <p:cNvSpPr txBox="1"/>
          <p:nvPr>
            <p:ph idx="1" type="body"/>
          </p:nvPr>
        </p:nvSpPr>
        <p:spPr>
          <a:xfrm>
            <a:off x="0" y="1127475"/>
            <a:ext cx="9063600" cy="3051000"/>
          </a:xfrm>
          <a:prstGeom prst="rect">
            <a:avLst/>
          </a:prstGeom>
          <a:noFill/>
          <a:ln>
            <a:noFill/>
          </a:ln>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800"/>
              <a:buNone/>
            </a:pPr>
            <a:r>
              <a:t/>
            </a:r>
            <a:endParaRPr sz="1400">
              <a:solidFill>
                <a:schemeClr val="dk1"/>
              </a:solidFill>
            </a:endParaRPr>
          </a:p>
          <a:p>
            <a:pPr indent="-317500" lvl="0" marL="457200" rtl="0" algn="l">
              <a:lnSpc>
                <a:spcPct val="105000"/>
              </a:lnSpc>
              <a:spcBef>
                <a:spcPts val="0"/>
              </a:spcBef>
              <a:spcAft>
                <a:spcPts val="0"/>
              </a:spcAft>
              <a:buClr>
                <a:schemeClr val="dk1"/>
              </a:buClr>
              <a:buSzPts val="1400"/>
              <a:buChar char="●"/>
            </a:pPr>
            <a:r>
              <a:rPr lang="en" sz="1400">
                <a:solidFill>
                  <a:schemeClr val="dk1"/>
                </a:solidFill>
              </a:rPr>
              <a:t>It remains true that BIBFRAME cannot represent the current (2017) RDA rules without significant losses</a:t>
            </a:r>
            <a:endParaRPr sz="1400">
              <a:solidFill>
                <a:schemeClr val="dk1"/>
              </a:solidFill>
            </a:endParaRPr>
          </a:p>
          <a:p>
            <a:pPr indent="-317500" lvl="1" marL="914400" rtl="0" algn="l">
              <a:lnSpc>
                <a:spcPct val="105000"/>
              </a:lnSpc>
              <a:spcBef>
                <a:spcPts val="0"/>
              </a:spcBef>
              <a:spcAft>
                <a:spcPts val="0"/>
              </a:spcAft>
              <a:buClr>
                <a:schemeClr val="dk1"/>
              </a:buClr>
              <a:buSzPts val="1400"/>
              <a:buChar char="○"/>
            </a:pPr>
            <a:r>
              <a:rPr lang="en">
                <a:solidFill>
                  <a:schemeClr val="dk1"/>
                </a:solidFill>
              </a:rPr>
              <a:t>3R introduces even more complexity to RDA </a:t>
            </a:r>
            <a:endParaRPr>
              <a:solidFill>
                <a:schemeClr val="dk1"/>
              </a:solidFill>
            </a:endParaRPr>
          </a:p>
          <a:p>
            <a:pPr indent="-317500" lvl="1" marL="914400" rtl="0" algn="l">
              <a:lnSpc>
                <a:spcPct val="105000"/>
              </a:lnSpc>
              <a:spcBef>
                <a:spcPts val="0"/>
              </a:spcBef>
              <a:spcAft>
                <a:spcPts val="0"/>
              </a:spcAft>
              <a:buClr>
                <a:schemeClr val="dk1"/>
              </a:buClr>
              <a:buSzPts val="1400"/>
              <a:buChar char="○"/>
            </a:pPr>
            <a:r>
              <a:rPr lang="en">
                <a:solidFill>
                  <a:schemeClr val="dk1"/>
                </a:solidFill>
              </a:rPr>
              <a:t>Depending on how the PCC writes its new application profiles, 3R could widen that gap </a:t>
            </a:r>
            <a:endParaRPr>
              <a:solidFill>
                <a:schemeClr val="dk1"/>
              </a:solidFill>
            </a:endParaRPr>
          </a:p>
          <a:p>
            <a:pPr indent="-317500" lvl="0" marL="457200" rtl="0" algn="l">
              <a:lnSpc>
                <a:spcPct val="105000"/>
              </a:lnSpc>
              <a:spcBef>
                <a:spcPts val="0"/>
              </a:spcBef>
              <a:spcAft>
                <a:spcPts val="0"/>
              </a:spcAft>
              <a:buClr>
                <a:schemeClr val="dk1"/>
              </a:buClr>
              <a:buSzPts val="1400"/>
              <a:buChar char="●"/>
            </a:pPr>
            <a:r>
              <a:rPr lang="en" sz="1400">
                <a:solidFill>
                  <a:schemeClr val="dk1"/>
                </a:solidFill>
              </a:rPr>
              <a:t>The PCC published rudimentary </a:t>
            </a:r>
            <a:r>
              <a:rPr lang="en" sz="1400" u="sng">
                <a:solidFill>
                  <a:schemeClr val="hlink"/>
                </a:solidFill>
                <a:hlinkClick r:id="rId3"/>
              </a:rPr>
              <a:t>BSR-to-BIBFRAME</a:t>
            </a:r>
            <a:r>
              <a:rPr lang="en" sz="1400">
                <a:solidFill>
                  <a:schemeClr val="dk1"/>
                </a:solidFill>
              </a:rPr>
              <a:t> and </a:t>
            </a:r>
            <a:r>
              <a:rPr lang="en" sz="1400" u="sng">
                <a:solidFill>
                  <a:schemeClr val="hlink"/>
                </a:solidFill>
                <a:hlinkClick r:id="rId4"/>
              </a:rPr>
              <a:t>CSR-to-BIBFRAME</a:t>
            </a:r>
            <a:r>
              <a:rPr lang="en" sz="1400">
                <a:solidFill>
                  <a:schemeClr val="dk1"/>
                </a:solidFill>
              </a:rPr>
              <a:t> mappings in 2016, which we expanded a bit locally in our </a:t>
            </a:r>
            <a:r>
              <a:rPr lang="en" sz="1400" u="sng">
                <a:solidFill>
                  <a:schemeClr val="hlink"/>
                </a:solidFill>
                <a:hlinkClick r:id="rId5"/>
              </a:rPr>
              <a:t>RDA-Core-to-BIBFRAME document</a:t>
            </a:r>
            <a:r>
              <a:rPr lang="en" sz="1400">
                <a:solidFill>
                  <a:schemeClr val="dk1"/>
                </a:solidFill>
              </a:rPr>
              <a:t>. </a:t>
            </a:r>
            <a:endParaRPr sz="1400">
              <a:solidFill>
                <a:schemeClr val="dk1"/>
              </a:solidFill>
            </a:endParaRPr>
          </a:p>
          <a:p>
            <a:pPr indent="-317500" lvl="1" marL="914400" rtl="0" algn="l">
              <a:lnSpc>
                <a:spcPct val="105000"/>
              </a:lnSpc>
              <a:spcBef>
                <a:spcPts val="0"/>
              </a:spcBef>
              <a:spcAft>
                <a:spcPts val="0"/>
              </a:spcAft>
              <a:buClr>
                <a:schemeClr val="dk1"/>
              </a:buClr>
              <a:buSzPts val="1400"/>
              <a:buChar char="○"/>
            </a:pPr>
            <a:r>
              <a:rPr lang="en">
                <a:solidFill>
                  <a:schemeClr val="dk1"/>
                </a:solidFill>
              </a:rPr>
              <a:t>These mappings enabled us</a:t>
            </a:r>
            <a:r>
              <a:rPr lang="en" sz="1400">
                <a:solidFill>
                  <a:schemeClr val="dk1"/>
                </a:solidFill>
              </a:rPr>
              <a:t> to quantify the data losses we were seeing from MARC 21 record conversions </a:t>
            </a:r>
            <a:endParaRPr sz="1400">
              <a:solidFill>
                <a:schemeClr val="dk1"/>
              </a:solidFill>
            </a:endParaRPr>
          </a:p>
          <a:p>
            <a:pPr indent="-317500" lvl="1" marL="914400" rtl="0" algn="l">
              <a:lnSpc>
                <a:spcPct val="105000"/>
              </a:lnSpc>
              <a:spcBef>
                <a:spcPts val="0"/>
              </a:spcBef>
              <a:spcAft>
                <a:spcPts val="0"/>
              </a:spcAft>
              <a:buClr>
                <a:schemeClr val="dk1"/>
              </a:buClr>
              <a:buSzPts val="1400"/>
              <a:buChar char="○"/>
            </a:pPr>
            <a:r>
              <a:rPr lang="en" sz="1400">
                <a:solidFill>
                  <a:schemeClr val="dk1"/>
                </a:solidFill>
              </a:rPr>
              <a:t>We wanted to fill out this mapping further to examine incompatibilities between BIBFRAME and RDA before we committed to BIBFRAME as a data model </a:t>
            </a:r>
            <a:endParaRPr sz="1400">
              <a:solidFill>
                <a:schemeClr val="dk1"/>
              </a:solidFill>
            </a:endParaRPr>
          </a:p>
          <a:p>
            <a:pPr indent="-323850" lvl="0" marL="457200" rtl="0" algn="l">
              <a:lnSpc>
                <a:spcPct val="105000"/>
              </a:lnSpc>
              <a:spcBef>
                <a:spcPts val="0"/>
              </a:spcBef>
              <a:spcAft>
                <a:spcPts val="0"/>
              </a:spcAft>
              <a:buClr>
                <a:schemeClr val="dk1"/>
              </a:buClr>
              <a:buSzPts val="1500"/>
              <a:buChar char="●"/>
            </a:pPr>
            <a:r>
              <a:rPr lang="en" sz="1500">
                <a:solidFill>
                  <a:schemeClr val="dk1"/>
                </a:solidFill>
              </a:rPr>
              <a:t>The University of Washington Libraries recently published an updated </a:t>
            </a:r>
            <a:r>
              <a:rPr lang="en" sz="1500" u="sng">
                <a:solidFill>
                  <a:schemeClr val="hlink"/>
                </a:solidFill>
                <a:hlinkClick r:id="rId6"/>
              </a:rPr>
              <a:t>RDA resource-entity (WEMI) properties to BIBFRAME 2.0.1 mapping</a:t>
            </a:r>
            <a:r>
              <a:rPr lang="en" sz="1500">
                <a:solidFill>
                  <a:schemeClr val="dk1"/>
                </a:solidFill>
              </a:rPr>
              <a:t> </a:t>
            </a:r>
            <a:endParaRPr sz="1400">
              <a:solidFill>
                <a:schemeClr val="dk1"/>
              </a:solidFill>
            </a:endParaRPr>
          </a:p>
          <a:p>
            <a:pPr indent="0" lvl="0" marL="0" rtl="0" algn="l">
              <a:lnSpc>
                <a:spcPct val="105000"/>
              </a:lnSpc>
              <a:spcBef>
                <a:spcPts val="0"/>
              </a:spcBef>
              <a:spcAft>
                <a:spcPts val="1200"/>
              </a:spcAft>
              <a:buSzPts val="1800"/>
              <a:buNone/>
            </a:pPr>
            <a:r>
              <a:t/>
            </a:r>
            <a:endParaRPr sz="7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Taniguchi’s conclusion</a:t>
            </a:r>
            <a:endParaRPr sz="2520"/>
          </a:p>
        </p:txBody>
      </p:sp>
      <p:sp>
        <p:nvSpPr>
          <p:cNvPr id="650" name="Google Shape;650;p6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We concur with Taniguchi’s conclusion:</a:t>
            </a:r>
            <a:endParaRPr/>
          </a:p>
          <a:p>
            <a:pPr indent="0" lvl="0" marL="0" rtl="0" algn="l">
              <a:lnSpc>
                <a:spcPct val="115000"/>
              </a:lnSpc>
              <a:spcBef>
                <a:spcPts val="1200"/>
              </a:spcBef>
              <a:spcAft>
                <a:spcPts val="0"/>
              </a:spcAft>
              <a:buSzPts val="1800"/>
              <a:buNone/>
            </a:pPr>
            <a:r>
              <a:rPr lang="en"/>
              <a:t>“The distinction between RDA Work and Expression disappears or cannot be properly managed if metadata created with RDA is converted to BIBFRAME schema or if metadata is created with BIBFRAME schema from the outset.”</a:t>
            </a:r>
            <a:endParaRPr/>
          </a:p>
          <a:p>
            <a:pPr indent="-304800" lvl="0" marL="1371600" rtl="0" algn="l">
              <a:lnSpc>
                <a:spcPct val="115000"/>
              </a:lnSpc>
              <a:spcBef>
                <a:spcPts val="1200"/>
              </a:spcBef>
              <a:spcAft>
                <a:spcPts val="0"/>
              </a:spcAft>
              <a:buSzPts val="1200"/>
              <a:buChar char="➢"/>
            </a:pPr>
            <a:r>
              <a:rPr lang="en" sz="1200"/>
              <a:t>Shoichi Taniguchi (2017). “Examining BIBFRAME 2.0 from the Viewpoint of RDA Metadata Schema”, </a:t>
            </a:r>
            <a:r>
              <a:rPr i="1" lang="en" sz="1200"/>
              <a:t>Cataloging and Classification Quarterly</a:t>
            </a:r>
            <a:r>
              <a:rPr lang="en" sz="1200"/>
              <a:t>, 55:6, p.410. DOI:10.1080/01639374.2017.1322161.</a:t>
            </a:r>
            <a:endParaRPr sz="1200"/>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More Taniguchi</a:t>
            </a:r>
            <a:endParaRPr sz="2520"/>
          </a:p>
        </p:txBody>
      </p:sp>
      <p:sp>
        <p:nvSpPr>
          <p:cNvPr id="656" name="Google Shape;656;p6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“...we should use the RDA schema that is registered in RDA Registry to create metadata in accordance with RDA, and then convert the metadata created in that way to BIBFRAME Metadata when necessary.”</a:t>
            </a:r>
            <a:endParaRPr/>
          </a:p>
          <a:p>
            <a:pPr indent="-304800" lvl="0" marL="3657600" rtl="0" algn="l">
              <a:lnSpc>
                <a:spcPct val="115000"/>
              </a:lnSpc>
              <a:spcBef>
                <a:spcPts val="1200"/>
              </a:spcBef>
              <a:spcAft>
                <a:spcPts val="0"/>
              </a:spcAft>
              <a:buSzPts val="1200"/>
              <a:buChar char="➢"/>
            </a:pPr>
            <a:r>
              <a:rPr lang="en" sz="1200"/>
              <a:t>Taniguchi (2017), p. 411.</a:t>
            </a:r>
            <a:endParaRPr sz="1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RDA 3R implementation is near</a:t>
            </a:r>
            <a:endParaRPr sz="2520"/>
          </a:p>
        </p:txBody>
      </p:sp>
      <p:sp>
        <p:nvSpPr>
          <p:cNvPr id="662" name="Google Shape;662;p6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Why use RDA 3R within a metadata context not aligned with RDA?</a:t>
            </a:r>
            <a:endParaRPr/>
          </a:p>
          <a:p>
            <a:pPr indent="-342900" lvl="0" marL="914400" rtl="0" algn="l">
              <a:lnSpc>
                <a:spcPct val="115000"/>
              </a:lnSpc>
              <a:spcBef>
                <a:spcPts val="1200"/>
              </a:spcBef>
              <a:spcAft>
                <a:spcPts val="0"/>
              </a:spcAft>
              <a:buSzPts val="1800"/>
              <a:buChar char="●"/>
            </a:pPr>
            <a:r>
              <a:rPr lang="en"/>
              <a:t>arduous to learn</a:t>
            </a:r>
            <a:endParaRPr/>
          </a:p>
          <a:p>
            <a:pPr indent="-342900" lvl="0" marL="914400" rtl="0" algn="l">
              <a:lnSpc>
                <a:spcPct val="115000"/>
              </a:lnSpc>
              <a:spcBef>
                <a:spcPts val="0"/>
              </a:spcBef>
              <a:spcAft>
                <a:spcPts val="0"/>
              </a:spcAft>
              <a:buSzPts val="1800"/>
              <a:buChar char="●"/>
            </a:pPr>
            <a:r>
              <a:rPr lang="en"/>
              <a:t>expensive</a:t>
            </a:r>
            <a:endParaRPr/>
          </a:p>
          <a:p>
            <a:pPr indent="0" lvl="0" marL="0" rtl="0" algn="l">
              <a:lnSpc>
                <a:spcPct val="115000"/>
              </a:lnSpc>
              <a:spcBef>
                <a:spcPts val="1200"/>
              </a:spcBef>
              <a:spcAft>
                <a:spcPts val="0"/>
              </a:spcAft>
              <a:buSzPts val="1800"/>
              <a:buNone/>
            </a:pPr>
            <a:r>
              <a:rPr lang="en"/>
              <a:t>Should we squeeze RDA-3R into MARC?</a:t>
            </a:r>
            <a:endParaRPr/>
          </a:p>
          <a:p>
            <a:pPr indent="0" lvl="0" marL="0" rtl="0" algn="l">
              <a:lnSpc>
                <a:spcPct val="115000"/>
              </a:lnSpc>
              <a:spcBef>
                <a:spcPts val="1200"/>
              </a:spcBef>
              <a:spcAft>
                <a:spcPts val="1200"/>
              </a:spcAft>
              <a:buSzPts val="1800"/>
              <a:buNone/>
            </a:pPr>
            <a:r>
              <a:rPr lang="en"/>
              <a:t>Should we squeeze RDA-3R into BIBFRAME?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RDA: the most comprehensive ontology for library data</a:t>
            </a:r>
            <a:endParaRPr sz="2520"/>
          </a:p>
        </p:txBody>
      </p:sp>
      <p:sp>
        <p:nvSpPr>
          <p:cNvPr id="668" name="Google Shape;668;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Direct descendant of FRBR</a:t>
            </a:r>
            <a:endParaRPr/>
          </a:p>
          <a:p>
            <a:pPr indent="0" lvl="0" marL="0" rtl="0" algn="l">
              <a:lnSpc>
                <a:spcPct val="115000"/>
              </a:lnSpc>
              <a:spcBef>
                <a:spcPts val="1200"/>
              </a:spcBef>
              <a:spcAft>
                <a:spcPts val="0"/>
              </a:spcAft>
              <a:buSzPts val="1800"/>
              <a:buNone/>
            </a:pPr>
            <a:r>
              <a:rPr lang="en"/>
              <a:t>Aligned with LRM</a:t>
            </a:r>
            <a:endParaRPr/>
          </a:p>
          <a:p>
            <a:pPr indent="-342900" lvl="0" marL="457200" rtl="0" algn="l">
              <a:lnSpc>
                <a:spcPct val="115000"/>
              </a:lnSpc>
              <a:spcBef>
                <a:spcPts val="1200"/>
              </a:spcBef>
              <a:spcAft>
                <a:spcPts val="0"/>
              </a:spcAft>
              <a:buSzPts val="1800"/>
              <a:buChar char="●"/>
            </a:pPr>
            <a:r>
              <a:rPr lang="en"/>
              <a:t>LRM consolidates the FR family of models (FRBR, FRSAD, FRAD)</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n" sz="2500">
                <a:solidFill>
                  <a:srgbClr val="000000"/>
                </a:solidFill>
              </a:rPr>
              <a:t>We can produce adequate BIBFRAME from RDA</a:t>
            </a:r>
            <a:endParaRPr sz="2500">
              <a:solidFill>
                <a:srgbClr val="000000"/>
              </a:solidFill>
            </a:endParaRPr>
          </a:p>
        </p:txBody>
      </p:sp>
      <p:sp>
        <p:nvSpPr>
          <p:cNvPr id="674" name="Google Shape;674;p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Why not use RDA as our data of record?</a:t>
            </a:r>
            <a:endParaRPr/>
          </a:p>
          <a:p>
            <a:pPr indent="0" lvl="0" marL="0" rtl="0" algn="l">
              <a:lnSpc>
                <a:spcPct val="115000"/>
              </a:lnSpc>
              <a:spcBef>
                <a:spcPts val="1200"/>
              </a:spcBef>
              <a:spcAft>
                <a:spcPts val="0"/>
              </a:spcAft>
              <a:buSzPts val="1800"/>
              <a:buNone/>
            </a:pPr>
            <a:r>
              <a:rPr lang="en"/>
              <a:t>Derive BIBFRAME when needed</a:t>
            </a:r>
            <a:endParaRPr/>
          </a:p>
          <a:p>
            <a:pPr indent="-342900" lvl="0" marL="457200" rtl="0" algn="l">
              <a:lnSpc>
                <a:spcPct val="115000"/>
              </a:lnSpc>
              <a:spcBef>
                <a:spcPts val="1200"/>
              </a:spcBef>
              <a:spcAft>
                <a:spcPts val="0"/>
              </a:spcAft>
              <a:buSzPts val="1800"/>
              <a:buChar char="●"/>
            </a:pPr>
            <a:r>
              <a:rPr lang="en"/>
              <a:t>Similar to the University of Washington Sinopia workflows described earlier</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BIBFRAME use expanding</a:t>
            </a:r>
            <a:endParaRPr sz="2520"/>
          </a:p>
        </p:txBody>
      </p:sp>
      <p:sp>
        <p:nvSpPr>
          <p:cNvPr id="680" name="Google Shape;680;p6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BIBFRAME is used more often than RDA-RDF </a:t>
            </a:r>
            <a:endParaRPr/>
          </a:p>
          <a:p>
            <a:pPr indent="0" lvl="0" marL="0" rtl="0" algn="l">
              <a:lnSpc>
                <a:spcPct val="115000"/>
              </a:lnSpc>
              <a:spcBef>
                <a:spcPts val="1200"/>
              </a:spcBef>
              <a:spcAft>
                <a:spcPts val="0"/>
              </a:spcAft>
              <a:buSzPts val="1800"/>
              <a:buNone/>
            </a:pPr>
            <a:r>
              <a:rPr lang="en"/>
              <a:t>BIBFRAME has been adopted by large institutions:</a:t>
            </a:r>
            <a:endParaRPr/>
          </a:p>
          <a:p>
            <a:pPr indent="-342900" lvl="0" marL="457200" rtl="0" algn="l">
              <a:lnSpc>
                <a:spcPct val="115000"/>
              </a:lnSpc>
              <a:spcBef>
                <a:spcPts val="1200"/>
              </a:spcBef>
              <a:spcAft>
                <a:spcPts val="0"/>
              </a:spcAft>
              <a:buSzPts val="1800"/>
              <a:buChar char="●"/>
            </a:pPr>
            <a:r>
              <a:rPr lang="en"/>
              <a:t>Library of Congress</a:t>
            </a:r>
            <a:endParaRPr/>
          </a:p>
          <a:p>
            <a:pPr indent="-342900" lvl="0" marL="457200" rtl="0" algn="l">
              <a:lnSpc>
                <a:spcPct val="115000"/>
              </a:lnSpc>
              <a:spcBef>
                <a:spcPts val="0"/>
              </a:spcBef>
              <a:spcAft>
                <a:spcPts val="0"/>
              </a:spcAft>
              <a:buSzPts val="1800"/>
              <a:buChar char="●"/>
            </a:pPr>
            <a:r>
              <a:rPr lang="en"/>
              <a:t>Stanford</a:t>
            </a:r>
            <a:endParaRPr/>
          </a:p>
          <a:p>
            <a:pPr indent="-342900" lvl="0" marL="457200" rtl="0" algn="l">
              <a:lnSpc>
                <a:spcPct val="115000"/>
              </a:lnSpc>
              <a:spcBef>
                <a:spcPts val="0"/>
              </a:spcBef>
              <a:spcAft>
                <a:spcPts val="0"/>
              </a:spcAft>
              <a:buSzPts val="1800"/>
              <a:buChar char="●"/>
            </a:pPr>
            <a:r>
              <a:rPr lang="en"/>
              <a:t>LD4 organizations</a:t>
            </a:r>
            <a:endParaRPr/>
          </a:p>
          <a:p>
            <a:pPr indent="-342900" lvl="0" marL="457200" rtl="0" algn="l">
              <a:lnSpc>
                <a:spcPct val="115000"/>
              </a:lnSpc>
              <a:spcBef>
                <a:spcPts val="0"/>
              </a:spcBef>
              <a:spcAft>
                <a:spcPts val="0"/>
              </a:spcAft>
              <a:buSzPts val="1800"/>
              <a:buChar char="●"/>
            </a:pPr>
            <a:r>
              <a:rPr lang="en"/>
              <a:t>[others]</a:t>
            </a:r>
            <a:endParaRPr/>
          </a:p>
          <a:p>
            <a:pPr indent="0" lvl="0" marL="0" rtl="0" algn="l">
              <a:lnSpc>
                <a:spcPct val="115000"/>
              </a:lnSpc>
              <a:spcBef>
                <a:spcPts val="1200"/>
              </a:spcBef>
              <a:spcAft>
                <a:spcPts val="0"/>
              </a:spcAft>
              <a:buSzPts val="1800"/>
              <a:buNone/>
            </a:pPr>
            <a:r>
              <a:rPr lang="en"/>
              <a:t>When we want BIBFRAME, we can create BIBFRAME</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Data model fluency in the 2020s</a:t>
            </a:r>
            <a:endParaRPr sz="2520"/>
          </a:p>
        </p:txBody>
      </p:sp>
      <p:sp>
        <p:nvSpPr>
          <p:cNvPr id="686" name="Google Shape;686;p66"/>
          <p:cNvSpPr txBox="1"/>
          <p:nvPr>
            <p:ph idx="1" type="body"/>
          </p:nvPr>
        </p:nvSpPr>
        <p:spPr>
          <a:xfrm>
            <a:off x="0" y="1152475"/>
            <a:ext cx="9144000" cy="3416400"/>
          </a:xfrm>
          <a:prstGeom prst="rect">
            <a:avLst/>
          </a:prstGeom>
          <a:noFill/>
          <a:ln>
            <a:noFill/>
          </a:ln>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800"/>
              <a:buNone/>
            </a:pPr>
            <a:r>
              <a:rPr lang="en"/>
              <a:t>Proficiencies and tools that allow us to move across data models:</a:t>
            </a:r>
            <a:endParaRPr/>
          </a:p>
          <a:p>
            <a:pPr indent="-342900" lvl="0" marL="457200" rtl="0" algn="l">
              <a:lnSpc>
                <a:spcPct val="105000"/>
              </a:lnSpc>
              <a:spcBef>
                <a:spcPts val="1200"/>
              </a:spcBef>
              <a:spcAft>
                <a:spcPts val="0"/>
              </a:spcAft>
              <a:buSzPts val="1800"/>
              <a:buChar char="●"/>
            </a:pPr>
            <a:r>
              <a:rPr lang="en"/>
              <a:t>Metadata professionals </a:t>
            </a:r>
            <a:endParaRPr/>
          </a:p>
          <a:p>
            <a:pPr indent="-342900" lvl="0" marL="457200" rtl="0" algn="l">
              <a:lnSpc>
                <a:spcPct val="105000"/>
              </a:lnSpc>
              <a:spcBef>
                <a:spcPts val="0"/>
              </a:spcBef>
              <a:spcAft>
                <a:spcPts val="0"/>
              </a:spcAft>
              <a:buSzPts val="1800"/>
              <a:buChar char="●"/>
            </a:pPr>
            <a:r>
              <a:rPr lang="en"/>
              <a:t>Metadata platforms</a:t>
            </a:r>
            <a:endParaRPr/>
          </a:p>
          <a:p>
            <a:pPr indent="0" lvl="0" marL="0" rtl="0" algn="l">
              <a:lnSpc>
                <a:spcPct val="105000"/>
              </a:lnSpc>
              <a:spcBef>
                <a:spcPts val="1200"/>
              </a:spcBef>
              <a:spcAft>
                <a:spcPts val="0"/>
              </a:spcAft>
              <a:buSzPts val="1800"/>
              <a:buNone/>
            </a:pPr>
            <a:r>
              <a:rPr lang="en"/>
              <a:t>However, no matter what, there are some things that can’t be done:</a:t>
            </a:r>
            <a:endParaRPr/>
          </a:p>
          <a:p>
            <a:pPr indent="-342900" lvl="0" marL="457200" rtl="0" algn="l">
              <a:lnSpc>
                <a:spcPct val="105000"/>
              </a:lnSpc>
              <a:spcBef>
                <a:spcPts val="1200"/>
              </a:spcBef>
              <a:spcAft>
                <a:spcPts val="0"/>
              </a:spcAft>
              <a:buSzPts val="1800"/>
              <a:buChar char="●"/>
            </a:pPr>
            <a:r>
              <a:rPr lang="en"/>
              <a:t>High quality RDA data “in”</a:t>
            </a:r>
            <a:r>
              <a:rPr lang="en" sz="3200"/>
              <a:t> </a:t>
            </a:r>
            <a:r>
              <a:rPr lang="en"/>
              <a:t>will not result in high quality BIBFRAME data “out”</a:t>
            </a:r>
            <a:endParaRPr/>
          </a:p>
          <a:p>
            <a:pPr indent="-342900" lvl="0" marL="457200" rtl="0" algn="l">
              <a:lnSpc>
                <a:spcPct val="105000"/>
              </a:lnSpc>
              <a:spcBef>
                <a:spcPts val="0"/>
              </a:spcBef>
              <a:spcAft>
                <a:spcPts val="0"/>
              </a:spcAft>
              <a:buSzPts val="1800"/>
              <a:buChar char="●"/>
            </a:pPr>
            <a:r>
              <a:rPr lang="en"/>
              <a:t>High quality BIBFRAME data “in” will not result in equally high quality RDA data “out”</a:t>
            </a:r>
            <a:endParaRPr/>
          </a:p>
          <a:p>
            <a:pPr indent="0" lvl="0" marL="0" rtl="0" algn="l">
              <a:lnSpc>
                <a:spcPct val="105000"/>
              </a:lnSpc>
              <a:spcBef>
                <a:spcPts val="1200"/>
              </a:spcBef>
              <a:spcAft>
                <a:spcPts val="1200"/>
              </a:spcAft>
              <a:buSzPts val="1800"/>
              <a:buNone/>
            </a:pPr>
            <a:r>
              <a:rPr lang="en"/>
              <a:t>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What can we do? part 1 (14:20)</a:t>
            </a:r>
            <a:endParaRPr sz="2520"/>
          </a:p>
        </p:txBody>
      </p:sp>
      <p:sp>
        <p:nvSpPr>
          <p:cNvPr id="692" name="Google Shape;692;p67"/>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Discard RDA? </a:t>
            </a:r>
            <a:endParaRPr/>
          </a:p>
          <a:p>
            <a:pPr indent="0" lvl="0" marL="0" rtl="0" algn="l">
              <a:lnSpc>
                <a:spcPct val="115000"/>
              </a:lnSpc>
              <a:spcBef>
                <a:spcPts val="1200"/>
              </a:spcBef>
              <a:spcAft>
                <a:spcPts val="0"/>
              </a:spcAft>
              <a:buSzPts val="1800"/>
              <a:buNone/>
            </a:pPr>
            <a:r>
              <a:rPr lang="en"/>
              <a:t>Drop LRM? </a:t>
            </a:r>
            <a:endParaRPr/>
          </a:p>
          <a:p>
            <a:pPr indent="0" lvl="0" marL="0" rtl="0" algn="l">
              <a:lnSpc>
                <a:spcPct val="115000"/>
              </a:lnSpc>
              <a:spcBef>
                <a:spcPts val="1200"/>
              </a:spcBef>
              <a:spcAft>
                <a:spcPts val="1200"/>
              </a:spcAft>
              <a:buSzPts val="1800"/>
              <a:buNone/>
            </a:pPr>
            <a:r>
              <a:rPr lang="en"/>
              <a:t>Forget about FRBR and the 90s?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What can we do? part 2</a:t>
            </a:r>
            <a:endParaRPr sz="2520"/>
          </a:p>
        </p:txBody>
      </p:sp>
      <p:sp>
        <p:nvSpPr>
          <p:cNvPr id="698" name="Google Shape;698;p68"/>
          <p:cNvSpPr txBox="1"/>
          <p:nvPr>
            <p:ph idx="1" type="body"/>
          </p:nvPr>
        </p:nvSpPr>
        <p:spPr>
          <a:xfrm>
            <a:off x="0" y="1152475"/>
            <a:ext cx="91440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Create shareable RDA application profiles?</a:t>
            </a:r>
            <a:endParaRPr/>
          </a:p>
          <a:p>
            <a:pPr indent="-342900" lvl="1" marL="914400" rtl="0" algn="l">
              <a:lnSpc>
                <a:spcPct val="115000"/>
              </a:lnSpc>
              <a:spcBef>
                <a:spcPts val="0"/>
              </a:spcBef>
              <a:spcAft>
                <a:spcPts val="0"/>
              </a:spcAft>
              <a:buSzPts val="1800"/>
              <a:buChar char="○"/>
            </a:pPr>
            <a:r>
              <a:rPr lang="en" sz="1800"/>
              <a:t>PCC would be an ideal organizer for this</a:t>
            </a:r>
            <a:endParaRPr sz="1800"/>
          </a:p>
          <a:p>
            <a:pPr indent="-342900" lvl="1" marL="914400" rtl="0" algn="l">
              <a:lnSpc>
                <a:spcPct val="115000"/>
              </a:lnSpc>
              <a:spcBef>
                <a:spcPts val="0"/>
              </a:spcBef>
              <a:spcAft>
                <a:spcPts val="0"/>
              </a:spcAft>
              <a:buSzPts val="1800"/>
              <a:buChar char="○"/>
            </a:pPr>
            <a:r>
              <a:rPr lang="en" sz="1800"/>
              <a:t>Is University of Washington Libraries the only PCC institution that favors RDA?</a:t>
            </a:r>
            <a:endParaRPr sz="1800"/>
          </a:p>
          <a:p>
            <a:pPr indent="-342900" lvl="1" marL="914400" rtl="0" algn="l">
              <a:lnSpc>
                <a:spcPct val="115000"/>
              </a:lnSpc>
              <a:spcBef>
                <a:spcPts val="0"/>
              </a:spcBef>
              <a:spcAft>
                <a:spcPts val="0"/>
              </a:spcAft>
              <a:buSzPts val="1800"/>
              <a:buChar char="○"/>
            </a:pPr>
            <a:r>
              <a:rPr lang="en" sz="1800"/>
              <a:t>However: what are the applications for which we’ll write application profiles?</a:t>
            </a:r>
            <a:endParaRPr sz="1800"/>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What can we do? part 3</a:t>
            </a:r>
            <a:endParaRPr sz="2520"/>
          </a:p>
        </p:txBody>
      </p:sp>
      <p:sp>
        <p:nvSpPr>
          <p:cNvPr id="704" name="Google Shape;704;p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9087" lvl="0" marL="457200" rtl="0" algn="l">
              <a:lnSpc>
                <a:spcPct val="95000"/>
              </a:lnSpc>
              <a:spcBef>
                <a:spcPts val="0"/>
              </a:spcBef>
              <a:spcAft>
                <a:spcPts val="0"/>
              </a:spcAft>
              <a:buSzPts val="1425"/>
              <a:buChar char="●"/>
            </a:pPr>
            <a:r>
              <a:rPr lang="en" sz="1425"/>
              <a:t>Explore applications of RDA</a:t>
            </a:r>
            <a:endParaRPr sz="1425"/>
          </a:p>
          <a:p>
            <a:pPr indent="-303212" lvl="1" marL="914400" rtl="0" algn="l">
              <a:lnSpc>
                <a:spcPct val="95000"/>
              </a:lnSpc>
              <a:spcBef>
                <a:spcPts val="0"/>
              </a:spcBef>
              <a:spcAft>
                <a:spcPts val="0"/>
              </a:spcAft>
              <a:buSzPts val="1175"/>
              <a:buChar char="○"/>
            </a:pPr>
            <a:r>
              <a:rPr b="1" lang="en" sz="1175"/>
              <a:t>Sinopia</a:t>
            </a:r>
            <a:endParaRPr b="1" sz="1175"/>
          </a:p>
          <a:p>
            <a:pPr indent="-303212" lvl="2" marL="1371600" rtl="0" algn="l">
              <a:lnSpc>
                <a:spcPct val="95000"/>
              </a:lnSpc>
              <a:spcBef>
                <a:spcPts val="0"/>
              </a:spcBef>
              <a:spcAft>
                <a:spcPts val="0"/>
              </a:spcAft>
              <a:buSzPts val="1175"/>
              <a:buChar char="■"/>
            </a:pPr>
            <a:r>
              <a:rPr lang="en" sz="1175"/>
              <a:t>Improve the conversion of RDA-to-BIBFRAME</a:t>
            </a:r>
            <a:endParaRPr sz="1175"/>
          </a:p>
          <a:p>
            <a:pPr indent="-303212" lvl="1" marL="914400" rtl="0" algn="l">
              <a:lnSpc>
                <a:spcPct val="95000"/>
              </a:lnSpc>
              <a:spcBef>
                <a:spcPts val="0"/>
              </a:spcBef>
              <a:spcAft>
                <a:spcPts val="0"/>
              </a:spcAft>
              <a:buSzPts val="1175"/>
              <a:buChar char="○"/>
            </a:pPr>
            <a:r>
              <a:rPr b="1" lang="en" sz="1175"/>
              <a:t>RIMMF</a:t>
            </a:r>
            <a:endParaRPr b="1" sz="1175"/>
          </a:p>
          <a:p>
            <a:pPr indent="-304800" lvl="2" marL="1371600" rtl="0" algn="l">
              <a:lnSpc>
                <a:spcPct val="95000"/>
              </a:lnSpc>
              <a:spcBef>
                <a:spcPts val="0"/>
              </a:spcBef>
              <a:spcAft>
                <a:spcPts val="0"/>
              </a:spcAft>
              <a:buSzPts val="1200"/>
              <a:buChar char="■"/>
            </a:pPr>
            <a:r>
              <a:rPr lang="en" sz="1200">
                <a:highlight>
                  <a:srgbClr val="FFFFFF"/>
                </a:highlight>
              </a:rPr>
              <a:t>RIMMF4 (R4) is an attempt to model changes to RDA introduced by the LRM and 3R project.</a:t>
            </a:r>
            <a:endParaRPr sz="1200"/>
          </a:p>
          <a:p>
            <a:pPr indent="-303212" lvl="1" marL="914400" rtl="0" algn="l">
              <a:lnSpc>
                <a:spcPct val="95000"/>
              </a:lnSpc>
              <a:spcBef>
                <a:spcPts val="0"/>
              </a:spcBef>
              <a:spcAft>
                <a:spcPts val="0"/>
              </a:spcAft>
              <a:buSzPts val="1175"/>
              <a:buChar char="○"/>
            </a:pPr>
            <a:r>
              <a:rPr b="1" lang="en" sz="1175"/>
              <a:t>Wikibase instances</a:t>
            </a:r>
            <a:endParaRPr b="1" sz="1175"/>
          </a:p>
          <a:p>
            <a:pPr indent="-303212" lvl="2" marL="1371600" rtl="0" algn="l">
              <a:lnSpc>
                <a:spcPct val="95000"/>
              </a:lnSpc>
              <a:spcBef>
                <a:spcPts val="0"/>
              </a:spcBef>
              <a:spcAft>
                <a:spcPts val="0"/>
              </a:spcAft>
              <a:buSzPts val="1175"/>
              <a:buChar char="■"/>
            </a:pPr>
            <a:r>
              <a:rPr lang="en" sz="1175"/>
              <a:t>Test RDA in Wikibase</a:t>
            </a:r>
            <a:endParaRPr sz="1175"/>
          </a:p>
          <a:p>
            <a:pPr indent="-303212" lvl="1" marL="914400" rtl="0" algn="l">
              <a:lnSpc>
                <a:spcPct val="95000"/>
              </a:lnSpc>
              <a:spcBef>
                <a:spcPts val="0"/>
              </a:spcBef>
              <a:spcAft>
                <a:spcPts val="0"/>
              </a:spcAft>
              <a:buSzPts val="1175"/>
              <a:buChar char="○"/>
            </a:pPr>
            <a:r>
              <a:rPr b="1" lang="en" sz="1175"/>
              <a:t>Library services platforms, like Alma</a:t>
            </a:r>
            <a:endParaRPr b="1" sz="1175"/>
          </a:p>
          <a:p>
            <a:pPr indent="-303212" lvl="2" marL="1371600" rtl="0" algn="l">
              <a:lnSpc>
                <a:spcPct val="95000"/>
              </a:lnSpc>
              <a:spcBef>
                <a:spcPts val="0"/>
              </a:spcBef>
              <a:spcAft>
                <a:spcPts val="0"/>
              </a:spcAft>
              <a:buSzPts val="1175"/>
              <a:buChar char="■"/>
            </a:pPr>
            <a:r>
              <a:rPr lang="en" sz="1175"/>
              <a:t>Alma Profiles for RDA data? RDA options for the Alma Metadata Editor?</a:t>
            </a:r>
            <a:endParaRPr sz="1175"/>
          </a:p>
          <a:p>
            <a:pPr indent="-303212" lvl="1" marL="914400" rtl="0" algn="l">
              <a:lnSpc>
                <a:spcPct val="95000"/>
              </a:lnSpc>
              <a:spcBef>
                <a:spcPts val="0"/>
              </a:spcBef>
              <a:spcAft>
                <a:spcPts val="0"/>
              </a:spcAft>
              <a:buSzPts val="1175"/>
              <a:buChar char="○"/>
            </a:pPr>
            <a:r>
              <a:rPr b="1" lang="en" sz="1175"/>
              <a:t>Metadata editors</a:t>
            </a:r>
            <a:endParaRPr b="1" sz="1175"/>
          </a:p>
          <a:p>
            <a:pPr indent="-303212" lvl="2" marL="1371600" rtl="0" algn="l">
              <a:lnSpc>
                <a:spcPct val="95000"/>
              </a:lnSpc>
              <a:spcBef>
                <a:spcPts val="0"/>
              </a:spcBef>
              <a:spcAft>
                <a:spcPts val="0"/>
              </a:spcAft>
              <a:buSzPts val="1175"/>
              <a:buChar char="■"/>
            </a:pPr>
            <a:r>
              <a:rPr lang="en" sz="1175"/>
              <a:t>MarcEdit</a:t>
            </a:r>
            <a:endParaRPr sz="1175"/>
          </a:p>
          <a:p>
            <a:pPr indent="-303212" lvl="2" marL="1371600" rtl="0" algn="l">
              <a:lnSpc>
                <a:spcPct val="95000"/>
              </a:lnSpc>
              <a:spcBef>
                <a:spcPts val="0"/>
              </a:spcBef>
              <a:spcAft>
                <a:spcPts val="0"/>
              </a:spcAft>
              <a:buSzPts val="1175"/>
              <a:buChar char="■"/>
            </a:pPr>
            <a:r>
              <a:rPr lang="en" sz="1175"/>
              <a:t>A new editor? A pilot?</a:t>
            </a:r>
            <a:endParaRPr sz="1175"/>
          </a:p>
          <a:p>
            <a:pPr indent="-303212" lvl="1" marL="914400" rtl="0" algn="l">
              <a:lnSpc>
                <a:spcPct val="95000"/>
              </a:lnSpc>
              <a:spcBef>
                <a:spcPts val="0"/>
              </a:spcBef>
              <a:spcAft>
                <a:spcPts val="0"/>
              </a:spcAft>
              <a:buSzPts val="1175"/>
              <a:buChar char="○"/>
            </a:pPr>
            <a:r>
              <a:rPr b="1" lang="en" sz="1175"/>
              <a:t>Add ons for diverse text editing, scripting environments, databases, etc.</a:t>
            </a:r>
            <a:endParaRPr b="1" sz="1175"/>
          </a:p>
          <a:p>
            <a:pPr indent="-303212" lvl="2" marL="1371600" rtl="0" algn="l">
              <a:lnSpc>
                <a:spcPct val="95000"/>
              </a:lnSpc>
              <a:spcBef>
                <a:spcPts val="0"/>
              </a:spcBef>
              <a:spcAft>
                <a:spcPts val="0"/>
              </a:spcAft>
              <a:buSzPts val="1175"/>
              <a:buChar char="■"/>
            </a:pPr>
            <a:r>
              <a:rPr lang="en" sz="1175"/>
              <a:t>oXygen XML editor?</a:t>
            </a:r>
            <a:endParaRPr sz="1175"/>
          </a:p>
          <a:p>
            <a:pPr indent="-303212" lvl="2" marL="1371600" rtl="0" algn="l">
              <a:lnSpc>
                <a:spcPct val="95000"/>
              </a:lnSpc>
              <a:spcBef>
                <a:spcPts val="0"/>
              </a:spcBef>
              <a:spcAft>
                <a:spcPts val="0"/>
              </a:spcAft>
              <a:buSzPts val="1175"/>
              <a:buChar char="■"/>
            </a:pPr>
            <a:r>
              <a:rPr lang="en" sz="1175"/>
              <a:t>eXit-db?</a:t>
            </a:r>
            <a:endParaRPr sz="1175"/>
          </a:p>
          <a:p>
            <a:pPr indent="-303212" lvl="2" marL="1371600" rtl="0" algn="l">
              <a:lnSpc>
                <a:spcPct val="95000"/>
              </a:lnSpc>
              <a:spcBef>
                <a:spcPts val="0"/>
              </a:spcBef>
              <a:spcAft>
                <a:spcPts val="0"/>
              </a:spcAft>
              <a:buSzPts val="1175"/>
              <a:buChar char="■"/>
            </a:pPr>
            <a:r>
              <a:rPr lang="en" sz="1175"/>
              <a:t>Visual Studio Code?</a:t>
            </a:r>
            <a:endParaRPr sz="1175"/>
          </a:p>
          <a:p>
            <a:pPr indent="-303212" lvl="2" marL="1371600" rtl="0" algn="l">
              <a:lnSpc>
                <a:spcPct val="95000"/>
              </a:lnSpc>
              <a:spcBef>
                <a:spcPts val="0"/>
              </a:spcBef>
              <a:spcAft>
                <a:spcPts val="0"/>
              </a:spcAft>
              <a:buSzPts val="1175"/>
              <a:buChar char="■"/>
            </a:pPr>
            <a:r>
              <a:rPr lang="en" sz="1175"/>
              <a:t>Eclipse?</a:t>
            </a:r>
            <a:endParaRPr sz="1175"/>
          </a:p>
          <a:p>
            <a:pPr indent="-303212" lvl="2" marL="1371600" rtl="0" algn="l">
              <a:lnSpc>
                <a:spcPct val="95000"/>
              </a:lnSpc>
              <a:spcBef>
                <a:spcPts val="0"/>
              </a:spcBef>
              <a:spcAft>
                <a:spcPts val="0"/>
              </a:spcAft>
              <a:buSzPts val="1175"/>
              <a:buChar char="■"/>
            </a:pPr>
            <a:r>
              <a:rPr lang="en" sz="1175"/>
              <a:t>Sublime Text?</a:t>
            </a:r>
            <a:endParaRPr sz="1175"/>
          </a:p>
          <a:p>
            <a:pPr indent="-303212" lvl="2" marL="1371600" rtl="0" algn="l">
              <a:lnSpc>
                <a:spcPct val="95000"/>
              </a:lnSpc>
              <a:spcBef>
                <a:spcPts val="0"/>
              </a:spcBef>
              <a:spcAft>
                <a:spcPts val="0"/>
              </a:spcAft>
              <a:buSzPts val="1175"/>
              <a:buChar char="■"/>
            </a:pPr>
            <a:r>
              <a:rPr lang="en" sz="1175"/>
              <a:t>Atom?</a:t>
            </a:r>
            <a:endParaRPr sz="1175"/>
          </a:p>
          <a:p>
            <a:pPr indent="0" lvl="0" marL="0" rtl="0" algn="l">
              <a:lnSpc>
                <a:spcPct val="95000"/>
              </a:lnSpc>
              <a:spcBef>
                <a:spcPts val="1200"/>
              </a:spcBef>
              <a:spcAft>
                <a:spcPts val="0"/>
              </a:spcAft>
              <a:buClr>
                <a:schemeClr val="dk1"/>
              </a:buClr>
              <a:buSzPts val="688"/>
              <a:buFont typeface="Arial"/>
              <a:buNone/>
            </a:pPr>
            <a:r>
              <a:t/>
            </a:r>
            <a:endParaRPr sz="1425"/>
          </a:p>
          <a:p>
            <a:pPr indent="0" lvl="0" marL="0" rtl="0" algn="l">
              <a:lnSpc>
                <a:spcPct val="95000"/>
              </a:lnSpc>
              <a:spcBef>
                <a:spcPts val="1200"/>
              </a:spcBef>
              <a:spcAft>
                <a:spcPts val="1200"/>
              </a:spcAft>
              <a:buSzPts val="688"/>
              <a:buNone/>
            </a:pPr>
            <a:r>
              <a:t/>
            </a:r>
            <a:endParaRPr sz="112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Expressing RDA Descriptions in BIBFRAME</a:t>
            </a:r>
            <a:endParaRPr sz="2520"/>
          </a:p>
        </p:txBody>
      </p:sp>
      <p:sp>
        <p:nvSpPr>
          <p:cNvPr id="229" name="Google Shape;229;p7"/>
          <p:cNvSpPr txBox="1"/>
          <p:nvPr>
            <p:ph idx="1" type="body"/>
          </p:nvPr>
        </p:nvSpPr>
        <p:spPr>
          <a:xfrm>
            <a:off x="280175" y="1046250"/>
            <a:ext cx="8520600" cy="3697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a:solidFill>
                  <a:schemeClr val="dk1"/>
                </a:solidFill>
              </a:rPr>
              <a:t>Based on our conversion data analysis and RDA-to-BIBFRAME mapping efforts, we know that the BIBFRAME ontology cannot adequately express RDA cataloging metadata</a:t>
            </a:r>
            <a:endParaRPr>
              <a:solidFill>
                <a:schemeClr val="dk1"/>
              </a:solidFill>
            </a:endParaRPr>
          </a:p>
          <a:p>
            <a:pPr indent="-342900" lvl="0" marL="457200" rtl="0" algn="l">
              <a:lnSpc>
                <a:spcPct val="95000"/>
              </a:lnSpc>
              <a:spcBef>
                <a:spcPts val="0"/>
              </a:spcBef>
              <a:spcAft>
                <a:spcPts val="0"/>
              </a:spcAft>
              <a:buClr>
                <a:schemeClr val="dk1"/>
              </a:buClr>
              <a:buSzPts val="1800"/>
              <a:buChar char="●"/>
            </a:pPr>
            <a:r>
              <a:rPr lang="en">
                <a:solidFill>
                  <a:schemeClr val="dk1"/>
                </a:solidFill>
              </a:rPr>
              <a:t>Over 30% of the RDA properties we mapped lost specificity when mapped to BIBFRAME</a:t>
            </a:r>
            <a:endParaRPr>
              <a:solidFill>
                <a:schemeClr val="dk1"/>
              </a:solidFill>
            </a:endParaRPr>
          </a:p>
          <a:p>
            <a:pPr indent="-342900" lvl="0" marL="457200" rtl="0" algn="l">
              <a:lnSpc>
                <a:spcPct val="95000"/>
              </a:lnSpc>
              <a:spcBef>
                <a:spcPts val="0"/>
              </a:spcBef>
              <a:spcAft>
                <a:spcPts val="0"/>
              </a:spcAft>
              <a:buClr>
                <a:schemeClr val="dk1"/>
              </a:buClr>
              <a:buSzPts val="1800"/>
              <a:buChar char="●"/>
            </a:pPr>
            <a:r>
              <a:rPr lang="en">
                <a:solidFill>
                  <a:schemeClr val="dk1"/>
                </a:solidFill>
              </a:rPr>
              <a:t>BIBFRAME does not represent many required relationships between WEMI entities and Agents in machine-readable format (nearly 25%)</a:t>
            </a:r>
            <a:endParaRPr>
              <a:solidFill>
                <a:schemeClr val="dk1"/>
              </a:solidFill>
            </a:endParaRPr>
          </a:p>
          <a:p>
            <a:pPr indent="-342900" lvl="0" marL="457200" rtl="0" algn="l">
              <a:lnSpc>
                <a:spcPct val="95000"/>
              </a:lnSpc>
              <a:spcBef>
                <a:spcPts val="0"/>
              </a:spcBef>
              <a:spcAft>
                <a:spcPts val="0"/>
              </a:spcAft>
              <a:buClr>
                <a:schemeClr val="dk1"/>
              </a:buClr>
              <a:buSzPts val="1800"/>
              <a:buChar char="●"/>
            </a:pPr>
            <a:r>
              <a:rPr lang="en">
                <a:solidFill>
                  <a:schemeClr val="dk1"/>
                </a:solidFill>
              </a:rPr>
              <a:t>BIBFRAME lacks a class that mirrors LRM Expressions</a:t>
            </a:r>
            <a:endParaRPr>
              <a:solidFill>
                <a:schemeClr val="dk1"/>
              </a:solidFill>
            </a:endParaRPr>
          </a:p>
          <a:p>
            <a:pPr indent="-342900" lvl="0" marL="457200" rtl="0" algn="l">
              <a:lnSpc>
                <a:spcPct val="95000"/>
              </a:lnSpc>
              <a:spcBef>
                <a:spcPts val="0"/>
              </a:spcBef>
              <a:spcAft>
                <a:spcPts val="0"/>
              </a:spcAft>
              <a:buClr>
                <a:schemeClr val="dk1"/>
              </a:buClr>
              <a:buSzPts val="1800"/>
              <a:buChar char="●"/>
            </a:pPr>
            <a:r>
              <a:rPr lang="en">
                <a:solidFill>
                  <a:schemeClr val="dk1"/>
                </a:solidFill>
              </a:rPr>
              <a:t>BIBFRAME renders many RDA properties as notes, with literal values indicating the type of note </a:t>
            </a:r>
            <a:endParaRPr>
              <a:solidFill>
                <a:schemeClr val="dk1"/>
              </a:solidFill>
            </a:endParaRPr>
          </a:p>
          <a:p>
            <a:pPr indent="0" lvl="0" marL="0" rtl="0" algn="l">
              <a:lnSpc>
                <a:spcPct val="95000"/>
              </a:lnSpc>
              <a:spcBef>
                <a:spcPts val="0"/>
              </a:spcBef>
              <a:spcAft>
                <a:spcPts val="0"/>
              </a:spcAft>
              <a:buSzPts val="935"/>
              <a:buNone/>
            </a:pPr>
            <a:r>
              <a:t/>
            </a:r>
            <a:endParaRPr>
              <a:solidFill>
                <a:schemeClr val="dk1"/>
              </a:solidFill>
            </a:endParaRPr>
          </a:p>
          <a:p>
            <a:pPr indent="0" lvl="0" marL="0" rtl="0" algn="l">
              <a:lnSpc>
                <a:spcPct val="95000"/>
              </a:lnSpc>
              <a:spcBef>
                <a:spcPts val="0"/>
              </a:spcBef>
              <a:spcAft>
                <a:spcPts val="0"/>
              </a:spcAft>
              <a:buSzPts val="935"/>
              <a:buNone/>
            </a:pPr>
            <a:r>
              <a:rPr lang="en">
                <a:solidFill>
                  <a:schemeClr val="dk1"/>
                </a:solidFill>
              </a:rPr>
              <a:t>These significant losses are problematic because RDA is the existing content standard for bibliographic description in academic libraries</a:t>
            </a:r>
            <a:endParaRPr>
              <a:solidFill>
                <a:schemeClr val="dk1"/>
              </a:solidFill>
            </a:endParaRPr>
          </a:p>
          <a:p>
            <a:pPr indent="0" lvl="0" marL="0" rtl="0" algn="l">
              <a:lnSpc>
                <a:spcPct val="95000"/>
              </a:lnSpc>
              <a:spcBef>
                <a:spcPts val="0"/>
              </a:spcBef>
              <a:spcAft>
                <a:spcPts val="0"/>
              </a:spcAft>
              <a:buSzPts val="935"/>
              <a:buNone/>
            </a:pPr>
            <a:r>
              <a:t/>
            </a:r>
            <a:endParaRPr>
              <a:solidFill>
                <a:schemeClr val="dk1"/>
              </a:solidFill>
            </a:endParaRPr>
          </a:p>
          <a:p>
            <a:pPr indent="0" lvl="0" marL="0" rtl="0" algn="l">
              <a:lnSpc>
                <a:spcPct val="95000"/>
              </a:lnSpc>
              <a:spcBef>
                <a:spcPts val="0"/>
              </a:spcBef>
              <a:spcAft>
                <a:spcPts val="0"/>
              </a:spcAft>
              <a:buSzPts val="935"/>
              <a:buNone/>
            </a:pPr>
            <a:r>
              <a:t/>
            </a:r>
            <a:endParaRPr>
              <a:solidFill>
                <a:schemeClr val="dk1"/>
              </a:solidFill>
            </a:endParaRPr>
          </a:p>
          <a:p>
            <a:pPr indent="0" lvl="0" marL="0" rtl="0" algn="l">
              <a:lnSpc>
                <a:spcPct val="95000"/>
              </a:lnSpc>
              <a:spcBef>
                <a:spcPts val="0"/>
              </a:spcBef>
              <a:spcAft>
                <a:spcPts val="1200"/>
              </a:spcAft>
              <a:buSzPts val="935"/>
              <a:buNone/>
            </a:pPr>
            <a:r>
              <a:t/>
            </a:r>
            <a:endParaRPr>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End (17:40) (19:50)</a:t>
            </a:r>
            <a:endParaRPr sz="2520"/>
          </a:p>
        </p:txBody>
      </p:sp>
      <p:sp>
        <p:nvSpPr>
          <p:cNvPr id="710" name="Google Shape;710;p7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1800"/>
              <a:buNone/>
            </a:pPr>
            <a:r>
              <a:rPr lang="en" sz="4560"/>
              <a:t>END</a:t>
            </a:r>
            <a:endParaRPr sz="4560"/>
          </a:p>
          <a:p>
            <a:pPr indent="0" lvl="0" marL="0" rtl="0" algn="l">
              <a:lnSpc>
                <a:spcPct val="95000"/>
              </a:lnSpc>
              <a:spcBef>
                <a:spcPts val="1200"/>
              </a:spcBef>
              <a:spcAft>
                <a:spcPts val="0"/>
              </a:spcAft>
              <a:buSzPts val="1800"/>
              <a:buNone/>
            </a:pPr>
            <a:r>
              <a:rPr lang="en" sz="6602"/>
              <a:t>END</a:t>
            </a:r>
            <a:endParaRPr sz="6602"/>
          </a:p>
          <a:p>
            <a:pPr indent="0" lvl="0" marL="0" rtl="0" algn="l">
              <a:lnSpc>
                <a:spcPct val="95000"/>
              </a:lnSpc>
              <a:spcBef>
                <a:spcPts val="1200"/>
              </a:spcBef>
              <a:spcAft>
                <a:spcPts val="0"/>
              </a:spcAft>
              <a:buSzPts val="1800"/>
              <a:buNone/>
            </a:pPr>
            <a:r>
              <a:rPr lang="en" sz="1995"/>
              <a:t>QUESTIONS? </a:t>
            </a:r>
            <a:endParaRPr sz="1995"/>
          </a:p>
          <a:p>
            <a:pPr indent="0" lvl="0" marL="0" rtl="0" algn="l">
              <a:lnSpc>
                <a:spcPct val="95000"/>
              </a:lnSpc>
              <a:spcBef>
                <a:spcPts val="1200"/>
              </a:spcBef>
              <a:spcAft>
                <a:spcPts val="0"/>
              </a:spcAft>
              <a:buSzPts val="1800"/>
              <a:buNone/>
            </a:pPr>
            <a:r>
              <a:rPr lang="en" sz="1995"/>
              <a:t>COMMENTS? </a:t>
            </a:r>
            <a:endParaRPr sz="1995"/>
          </a:p>
          <a:p>
            <a:pPr indent="0" lvl="0" marL="0" rtl="0" algn="l">
              <a:lnSpc>
                <a:spcPct val="95000"/>
              </a:lnSpc>
              <a:spcBef>
                <a:spcPts val="1200"/>
              </a:spcBef>
              <a:spcAft>
                <a:spcPts val="1200"/>
              </a:spcAft>
              <a:buSzPts val="1800"/>
              <a:buNone/>
            </a:pPr>
            <a:r>
              <a:rPr lang="en" sz="1995"/>
              <a:t>IDEAS FOR RDA APPLICATION?</a:t>
            </a:r>
            <a:endParaRPr sz="199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b="0" l="0" r="0" t="0"/>
          <a:stretch/>
        </p:blipFill>
        <p:spPr>
          <a:xfrm>
            <a:off x="0" y="0"/>
            <a:ext cx="9143997" cy="5143503"/>
          </a:xfrm>
          <a:prstGeom prst="rect">
            <a:avLst/>
          </a:prstGeom>
          <a:noFill/>
          <a:ln>
            <a:noFill/>
          </a:ln>
        </p:spPr>
      </p:pic>
      <p:sp>
        <p:nvSpPr>
          <p:cNvPr id="235" name="Google Shape;235;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
                <a:solidFill>
                  <a:srgbClr val="FFFFFF"/>
                </a:solidFill>
              </a:rPr>
              <a:t>Opportunity</a:t>
            </a:r>
            <a:endParaRPr>
              <a:solidFill>
                <a:srgbClr val="FFFFFF"/>
              </a:solidFill>
            </a:endParaRPr>
          </a:p>
        </p:txBody>
      </p:sp>
      <p:sp>
        <p:nvSpPr>
          <p:cNvPr id="236" name="Google Shape;236;p8"/>
          <p:cNvSpPr txBox="1"/>
          <p:nvPr/>
        </p:nvSpPr>
        <p:spPr>
          <a:xfrm>
            <a:off x="7059150" y="4851000"/>
            <a:ext cx="20847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a:ea typeface="Arial"/>
                <a:cs typeface="Arial"/>
                <a:sym typeface="Arial"/>
              </a:rPr>
              <a:t>Photo by</a:t>
            </a:r>
            <a:r>
              <a:rPr b="0" i="0" lang="en" sz="700" u="none" cap="none" strike="noStrike">
                <a:solidFill>
                  <a:schemeClr val="dk1"/>
                </a:solidFill>
                <a:uFill>
                  <a:noFill/>
                </a:uFill>
                <a:latin typeface="Arial"/>
                <a:ea typeface="Arial"/>
                <a:cs typeface="Arial"/>
                <a:sym typeface="Arial"/>
                <a:hlinkClick r:id="rId4">
                  <a:extLst>
                    <a:ext uri="{A12FA001-AC4F-418D-AE19-62706E023703}">
                      <ahyp:hlinkClr val="tx"/>
                    </a:ext>
                  </a:extLst>
                </a:hlinkClick>
              </a:rPr>
              <a:t> </a:t>
            </a:r>
            <a:r>
              <a:rPr b="0" i="0" lang="en" sz="700" u="sng" cap="none" strike="noStrike">
                <a:solidFill>
                  <a:schemeClr val="hlink"/>
                </a:solidFill>
                <a:latin typeface="Arial"/>
                <a:ea typeface="Arial"/>
                <a:cs typeface="Arial"/>
                <a:sym typeface="Arial"/>
                <a:hlinkClick r:id="rId5"/>
              </a:rPr>
              <a:t>Kelly Sikkema</a:t>
            </a:r>
            <a:r>
              <a:rPr b="0" i="0" lang="en" sz="700" u="none" cap="none" strike="noStrike">
                <a:solidFill>
                  <a:schemeClr val="dk1"/>
                </a:solidFill>
                <a:latin typeface="Arial"/>
                <a:ea typeface="Arial"/>
                <a:cs typeface="Arial"/>
                <a:sym typeface="Arial"/>
              </a:rPr>
              <a:t> on</a:t>
            </a:r>
            <a:r>
              <a:rPr b="0" i="0" lang="en" sz="700" u="none" cap="none" strike="noStrike">
                <a:solidFill>
                  <a:schemeClr val="dk1"/>
                </a:solidFill>
                <a:uFill>
                  <a:noFill/>
                </a:uFill>
                <a:latin typeface="Arial"/>
                <a:ea typeface="Arial"/>
                <a:cs typeface="Arial"/>
                <a:sym typeface="Arial"/>
                <a:hlinkClick r:id="rId6">
                  <a:extLst>
                    <a:ext uri="{A12FA001-AC4F-418D-AE19-62706E023703}">
                      <ahyp:hlinkClr val="tx"/>
                    </a:ext>
                  </a:extLst>
                </a:hlinkClick>
              </a:rPr>
              <a:t> </a:t>
            </a:r>
            <a:r>
              <a:rPr b="0" i="0" lang="en" sz="700" u="sng" cap="none" strike="noStrike">
                <a:solidFill>
                  <a:schemeClr val="hlink"/>
                </a:solidFill>
                <a:latin typeface="Arial"/>
                <a:ea typeface="Arial"/>
                <a:cs typeface="Arial"/>
                <a:sym typeface="Arial"/>
                <a:hlinkClick r:id="rId7"/>
              </a:rPr>
              <a:t>Unsplash</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b="0" l="0" r="0" t="64517"/>
          <a:stretch/>
        </p:blipFill>
        <p:spPr>
          <a:xfrm>
            <a:off x="3959538" y="2385275"/>
            <a:ext cx="4917074" cy="1308499"/>
          </a:xfrm>
          <a:prstGeom prst="rect">
            <a:avLst/>
          </a:prstGeom>
          <a:noFill/>
          <a:ln>
            <a:noFill/>
          </a:ln>
        </p:spPr>
      </p:pic>
      <p:sp>
        <p:nvSpPr>
          <p:cNvPr id="242" name="Google Shape;242;p9"/>
          <p:cNvSpPr txBox="1"/>
          <p:nvPr/>
        </p:nvSpPr>
        <p:spPr>
          <a:xfrm>
            <a:off x="215300" y="955175"/>
            <a:ext cx="6090000" cy="1299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Sinopia’s only limitation on ontologies expressed in application profiles (now “resource templates”) at the outset of LD4P2 was that they needed to be expressed in RDF. What an opportunity!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chemeClr val="dk1"/>
              </a:solidFill>
              <a:latin typeface="Arial"/>
              <a:ea typeface="Arial"/>
              <a:cs typeface="Arial"/>
              <a:sym typeface="Arial"/>
            </a:endParaRPr>
          </a:p>
        </p:txBody>
      </p:sp>
      <p:sp>
        <p:nvSpPr>
          <p:cNvPr id="243" name="Google Shape;243;p9"/>
          <p:cNvSpPr txBox="1"/>
          <p:nvPr>
            <p:ph type="title"/>
          </p:nvPr>
        </p:nvSpPr>
        <p:spPr>
          <a:xfrm>
            <a:off x="94925" y="1697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520"/>
              <a:t>Sinopia’s Built-In Potential for RDA/RDF </a:t>
            </a:r>
            <a:endParaRPr sz="2520"/>
          </a:p>
        </p:txBody>
      </p:sp>
      <p:sp>
        <p:nvSpPr>
          <p:cNvPr id="244" name="Google Shape;244;p9"/>
          <p:cNvSpPr txBox="1"/>
          <p:nvPr/>
        </p:nvSpPr>
        <p:spPr>
          <a:xfrm>
            <a:off x="3959587" y="2571750"/>
            <a:ext cx="4917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rgbClr val="FFFFFF"/>
                </a:solidFill>
                <a:latin typeface="Arial"/>
                <a:ea typeface="Arial"/>
                <a:cs typeface="Arial"/>
                <a:sym typeface="Arial"/>
              </a:rPr>
              <a:t>“Translation of entered data to RDF should support translation to classes and predicates from any RDF-based ontology or vocabulary”--</a:t>
            </a:r>
            <a:r>
              <a:rPr b="0" i="0" lang="en" sz="1100" u="none" cap="none" strike="noStrike">
                <a:solidFill>
                  <a:srgbClr val="FFFFFF"/>
                </a:solidFill>
                <a:latin typeface="Arial"/>
                <a:ea typeface="Arial"/>
                <a:cs typeface="Arial"/>
                <a:sym typeface="Arial"/>
              </a:rPr>
              <a:t>Functional Requirements for Sinopia Phase I Work Cycle (Minimum Viable Product).</a:t>
            </a:r>
            <a:endParaRPr b="0" i="1" sz="1100" u="none" cap="none" strike="noStrike">
              <a:solidFill>
                <a:srgbClr val="FFFFFF"/>
              </a:solidFill>
              <a:latin typeface="Arial"/>
              <a:ea typeface="Arial"/>
              <a:cs typeface="Arial"/>
              <a:sym typeface="Arial"/>
            </a:endParaRPr>
          </a:p>
        </p:txBody>
      </p:sp>
      <p:sp>
        <p:nvSpPr>
          <p:cNvPr id="245" name="Google Shape;245;p9"/>
          <p:cNvSpPr txBox="1"/>
          <p:nvPr/>
        </p:nvSpPr>
        <p:spPr>
          <a:xfrm>
            <a:off x="681525" y="3936025"/>
            <a:ext cx="7509900" cy="114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We thought about using BIBFRAME. We had concerns about:</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Incompatibility with our content standard</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Whether it would be able to keep up with the evolution of cataloging content standards </a:t>
            </a:r>
            <a:endParaRPr b="0" i="0" sz="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