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B0D7C4-50E6-4FBC-8A89-B72A29A7B810}" v="1" dt="2022-03-07T16:49:10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ey Mullin" userId="22bef8b8-21e6-4614-b2cc-944f8ec98642" providerId="ADAL" clId="{FEB0D7C4-50E6-4FBC-8A89-B72A29A7B810}"/>
    <pc:docChg chg="custSel addSld modSld">
      <pc:chgData name="Casey Mullin" userId="22bef8b8-21e6-4614-b2cc-944f8ec98642" providerId="ADAL" clId="{FEB0D7C4-50E6-4FBC-8A89-B72A29A7B810}" dt="2022-03-07T16:52:45.063" v="291" actId="6549"/>
      <pc:docMkLst>
        <pc:docMk/>
      </pc:docMkLst>
      <pc:sldChg chg="modSp mod">
        <pc:chgData name="Casey Mullin" userId="22bef8b8-21e6-4614-b2cc-944f8ec98642" providerId="ADAL" clId="{FEB0D7C4-50E6-4FBC-8A89-B72A29A7B810}" dt="2022-03-07T16:49:47.331" v="65" actId="27636"/>
        <pc:sldMkLst>
          <pc:docMk/>
          <pc:sldMk cId="3463866246" sldId="256"/>
        </pc:sldMkLst>
        <pc:spChg chg="mod">
          <ac:chgData name="Casey Mullin" userId="22bef8b8-21e6-4614-b2cc-944f8ec98642" providerId="ADAL" clId="{FEB0D7C4-50E6-4FBC-8A89-B72A29A7B810}" dt="2022-03-07T16:49:47.331" v="65" actId="27636"/>
          <ac:spMkLst>
            <pc:docMk/>
            <pc:sldMk cId="3463866246" sldId="256"/>
            <ac:spMk id="5" creationId="{AC22ED8A-53BF-4242-88B7-347D7F20EED5}"/>
          </ac:spMkLst>
        </pc:spChg>
      </pc:sldChg>
      <pc:sldChg chg="modSp new mod">
        <pc:chgData name="Casey Mullin" userId="22bef8b8-21e6-4614-b2cc-944f8ec98642" providerId="ADAL" clId="{FEB0D7C4-50E6-4FBC-8A89-B72A29A7B810}" dt="2022-03-07T16:52:45.063" v="291" actId="6549"/>
        <pc:sldMkLst>
          <pc:docMk/>
          <pc:sldMk cId="953982671" sldId="257"/>
        </pc:sldMkLst>
        <pc:spChg chg="mod">
          <ac:chgData name="Casey Mullin" userId="22bef8b8-21e6-4614-b2cc-944f8ec98642" providerId="ADAL" clId="{FEB0D7C4-50E6-4FBC-8A89-B72A29A7B810}" dt="2022-03-07T16:51:01.065" v="270" actId="20577"/>
          <ac:spMkLst>
            <pc:docMk/>
            <pc:sldMk cId="953982671" sldId="257"/>
            <ac:spMk id="2" creationId="{3BC0C0F9-5936-4C80-AF61-CC40E42F5934}"/>
          </ac:spMkLst>
        </pc:spChg>
        <pc:spChg chg="mod">
          <ac:chgData name="Casey Mullin" userId="22bef8b8-21e6-4614-b2cc-944f8ec98642" providerId="ADAL" clId="{FEB0D7C4-50E6-4FBC-8A89-B72A29A7B810}" dt="2022-03-07T16:52:45.063" v="291" actId="6549"/>
          <ac:spMkLst>
            <pc:docMk/>
            <pc:sldMk cId="953982671" sldId="257"/>
            <ac:spMk id="3" creationId="{5EE954C7-2282-448D-99D2-BD90643AE1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EB4B3-BA28-4EC5-99CA-085A0AEA3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0E6160-FFB5-4766-8A6A-694E32894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669B7-4C02-49E0-B201-5B1D998C1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1053-ABF4-4B09-8467-0FCC4A2559C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80E24-616E-4D81-8026-17C2DA0F7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39A3B-B848-4CA6-9A5E-84DC70F7C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224-D394-4B89-99CE-A317FEAF5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4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A1A37-BA20-4BB6-AAE1-EBC0F9857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5B854C-72BE-4F96-B64A-C69F04D64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FD587-F157-4A0B-A6BD-83BDDCE5C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1053-ABF4-4B09-8467-0FCC4A2559C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09035-BBDB-4D4A-8F06-883D2CB2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4F2E0-4A69-4D68-85F3-8BAD1574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224-D394-4B89-99CE-A317FEAF5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6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081C1C-2368-4848-96C1-BC57BDB1E1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A0D6F-091A-4F25-A3FE-FD6DECDDD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A3C64-BD2C-4E69-AEEF-D78BB0C4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1053-ABF4-4B09-8467-0FCC4A2559C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086A6-72EE-4368-A264-D5D22CCF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48A61-AE84-4F45-9639-685C0C5B8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224-D394-4B89-99CE-A317FEAF5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8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0A43-1916-40B4-9DDC-2506CAEB7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B5BD4-75F8-41E8-8044-EC86B23E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ABAA0-51FD-41D1-99A5-685291856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1053-ABF4-4B09-8467-0FCC4A2559C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46BD6-78FE-456A-AE17-86F673A8E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857EA-6874-404A-9EE9-C11D6C4DE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224-D394-4B89-99CE-A317FEAF5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3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25247-3B41-4897-9716-3BEF849D5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49AAD2-99D0-4556-983B-7FAC9AFDF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C8235-5390-4FFB-B5B6-F2740ED96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1053-ABF4-4B09-8467-0FCC4A2559C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2AB00-1385-4D1B-90D7-2EA6CBAA6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07625-B03A-40F0-90C1-BF78FEDDF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224-D394-4B89-99CE-A317FEAF5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2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5D2AA-B37D-4804-AE05-6452BBA92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2504F-D12E-4E2A-93A9-25865374E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FBD181-F122-41D6-8432-2699EEA31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3E4A7-69A2-4267-BE5C-A0BA447DC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1053-ABF4-4B09-8467-0FCC4A2559C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E206D-7454-4686-8636-2C2F36F40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CADD4-F02D-402F-A618-48F7CD35F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224-D394-4B89-99CE-A317FEAF5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0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E94E9-2A15-4B94-AB4E-D9DEEB14C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14237-0643-4FB2-A9B2-D27BB15AF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F0CEFD-7040-45EA-A33D-3F10C21BF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78A8B4-69AB-4DC7-8AE6-5B8D2C45B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0CD590-A45F-4E08-9B50-C2979A0F4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543178-3BE5-4BF3-A8FE-0C412CDBE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1053-ABF4-4B09-8467-0FCC4A2559C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11D9DE-70D6-4CB4-8976-0C3A118DB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33FDFF-42D2-47F6-B0D6-10C24AB1F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224-D394-4B89-99CE-A317FEAF5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08EE8-1101-47D0-9F08-639A59378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3A6230-4742-42B0-832B-57A353EAD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1053-ABF4-4B09-8467-0FCC4A2559C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393E4-3089-4E0D-8388-57E93490E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46B3A5-CAA4-4390-ABCB-D241CB0C8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224-D394-4B89-99CE-A317FEAF5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0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85B7CD-272F-4DF4-B66D-F858E336A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1053-ABF4-4B09-8467-0FCC4A2559C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160415-6A8C-4033-810F-E8A4AF9B7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E00D0-925F-41F2-8797-9ACECBE7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224-D394-4B89-99CE-A317FEAF5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6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FCFB-2C8E-4F08-9526-866C0CE60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748F8-70ED-4DEB-AA0E-D77275F8F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96DF5-DC64-49B2-8B28-14901C503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44523-45E7-46FC-9448-773E2D8A0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1053-ABF4-4B09-8467-0FCC4A2559C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1739B-FC7C-445B-913B-49F5E9DFA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45EB4-0556-4E76-88C4-F7E45AA1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224-D394-4B89-99CE-A317FEAF5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487C0-A9CE-4C64-AC1E-FE6C68E94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B5D245-A0F5-4D94-93F9-80368AAA1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1F4E18-4359-42C5-AA40-F6F5D1DA2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19E17-959C-4EF8-AC2D-06D77B2F2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1053-ABF4-4B09-8467-0FCC4A2559C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8256D-BCBB-4C84-8371-2A22F692B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FF0DB-CDA5-4AC3-AF29-EE8F4E3EE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94224-D394-4B89-99CE-A317FEAF5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6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029B94-1D55-4ECF-932E-F5DE7E1BA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F6B04-3E0E-4DBB-9037-78DC6CD02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C20F3-6776-419D-B7E6-A2F4C9E58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51053-ABF4-4B09-8467-0FCC4A2559C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D3BC8-268C-4C73-BC9C-13077B185E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DBEEE-8B58-4123-83C5-770417A4D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94224-D394-4B89-99CE-A317FEAF5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8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2sur74c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aseymullin1@outlook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A4EA21-F09D-45B6-87B0-F7A849909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SSFV Retrospective Implementation Best Practices (</a:t>
            </a:r>
            <a:r>
              <a:rPr lang="en-US" dirty="0">
                <a:hlinkClick r:id="rId2"/>
              </a:rPr>
              <a:t>https://tinyurl.com/2sur74cp</a:t>
            </a:r>
            <a:r>
              <a:rPr lang="en-US" dirty="0"/>
              <a:t>)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22ED8A-53BF-4242-88B7-347D7F20E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Prompt questions for community</a:t>
            </a:r>
          </a:p>
          <a:p>
            <a:pPr lvl="1"/>
            <a:r>
              <a:rPr lang="en-US" dirty="0"/>
              <a:t>Are there other methodologies for retrospective implementation that we have not addressed?</a:t>
            </a:r>
          </a:p>
          <a:p>
            <a:pPr lvl="1"/>
            <a:r>
              <a:rPr lang="en-US" dirty="0"/>
              <a:t>Are there additional modules not already included in the roadmap that SSFV should plan to develop?</a:t>
            </a:r>
          </a:p>
          <a:p>
            <a:pPr lvl="1"/>
            <a:r>
              <a:rPr lang="en-US" dirty="0"/>
              <a:t>Are there any other high-level considerations we have not taken into account?</a:t>
            </a:r>
          </a:p>
          <a:p>
            <a:pPr lvl="1"/>
            <a:r>
              <a:rPr lang="en-US" dirty="0"/>
              <a:t>Is your organization/community undertaking any substantial retrospective implementation endeavors that SSFV should be aware of? Are there “lessons learned” or other takeaways from your project that could inform SSFV’s work?</a:t>
            </a:r>
          </a:p>
          <a:p>
            <a:pPr lvl="1"/>
            <a:r>
              <a:rPr lang="en-US" dirty="0"/>
              <a:t>(Particularly if you have programming/coding/scripting expertise): Are you interested in collaborating with SSFV to test any of the mappings we have developed thus far?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86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0C0F9-5936-4C80-AF61-CC40E42F5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the conversation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54C7-2282-448D-99D2-BD90643AE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 for me: </a:t>
            </a:r>
            <a:r>
              <a:rPr lang="en-US" dirty="0">
                <a:hlinkClick r:id="rId2"/>
              </a:rPr>
              <a:t>caseymullin1@outlook.com</a:t>
            </a:r>
            <a:r>
              <a:rPr lang="en-US" dirty="0"/>
              <a:t> </a:t>
            </a:r>
          </a:p>
          <a:p>
            <a:r>
              <a:rPr lang="en-US" dirty="0"/>
              <a:t>SSFV meeting this Wednesday (3/9), 3-5pm CST</a:t>
            </a:r>
          </a:p>
          <a:p>
            <a:pPr lvl="1"/>
            <a:r>
              <a:rPr lang="en-US"/>
              <a:t>Guests welcome; contact </a:t>
            </a:r>
            <a:r>
              <a:rPr lang="en-US" dirty="0"/>
              <a:t>me for Zoom info</a:t>
            </a:r>
          </a:p>
        </p:txBody>
      </p:sp>
    </p:spTree>
    <p:extLst>
      <p:ext uri="{BB962C8B-B14F-4D97-AF65-F5344CB8AC3E}">
        <p14:creationId xmlns:p14="http://schemas.microsoft.com/office/powerpoint/2010/main" val="953982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SSFV Retrospective Implementation Best Practices (https://tinyurl.com/2sur74cp) </vt:lpstr>
      <vt:lpstr>Continuing the conversation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SSFV Retrospective Implementation Best Practices (https://tinyurl.com/2sur74cp) </dc:title>
  <dc:creator>Casey Mullin</dc:creator>
  <cp:lastModifiedBy>Casey Mullin</cp:lastModifiedBy>
  <cp:revision>1</cp:revision>
  <dcterms:created xsi:type="dcterms:W3CDTF">2022-03-07T16:15:20Z</dcterms:created>
  <dcterms:modified xsi:type="dcterms:W3CDTF">2022-03-07T16:52:45Z</dcterms:modified>
</cp:coreProperties>
</file>