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handoutMasterIdLst>
    <p:handoutMasterId r:id="rId9"/>
  </p:handoutMasterIdLst>
  <p:sldIdLst>
    <p:sldId id="256" r:id="rId3"/>
    <p:sldId id="257" r:id="rId4"/>
    <p:sldId id="258" r:id="rId5"/>
    <p:sldId id="259" r:id="rId6"/>
    <p:sldId id="260" r:id="rId7"/>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6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FCF4585A-06A7-459A-A3D1-EA4A1C389806}" type="slidenum">
              <a:t>‹#›</a:t>
            </a:fld>
            <a:endParaRPr lang="en-US"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3666002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B6C432AA-367E-47AB-8C85-78D00F36048E}" type="slidenum">
              <a:t>‹#›</a:t>
            </a:fld>
            <a:endParaRPr lang="en-US"/>
          </a:p>
        </p:txBody>
      </p:sp>
    </p:spTree>
    <p:extLst>
      <p:ext uri="{BB962C8B-B14F-4D97-AF65-F5344CB8AC3E}">
        <p14:creationId xmlns:p14="http://schemas.microsoft.com/office/powerpoint/2010/main" val="653460321"/>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E0B6F7D-2ED8-406E-9C31-24401B971A2C}" type="slidenum">
              <a:t>1</a:t>
            </a:fld>
            <a:endParaRPr lang="en-US"/>
          </a:p>
        </p:txBody>
      </p:sp>
      <p:sp>
        <p:nvSpPr>
          <p:cNvPr id="2" name="Slide Image Placeholder 1"/>
          <p:cNvSpPr>
            <a:spLocks noGrp="1" noRot="1" noChangeAspect="1" noResize="1"/>
          </p:cNvSpPr>
          <p:nvPr>
            <p:ph type="sldImg"/>
          </p:nvPr>
        </p:nvSpPr>
        <p:spPr>
          <a:xfrm>
            <a:off x="533400" y="763588"/>
            <a:ext cx="67056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E0226A77-7D10-4E8A-ACD5-96724D45F813}" type="slidenum">
              <a:t>2</a:t>
            </a:fld>
            <a:endParaRPr lang="en-US"/>
          </a:p>
        </p:txBody>
      </p:sp>
      <p:sp>
        <p:nvSpPr>
          <p:cNvPr id="2" name="Slide Image Placeholder 1"/>
          <p:cNvSpPr>
            <a:spLocks noGrp="1" noRot="1" noChangeAspect="1" noResize="1"/>
          </p:cNvSpPr>
          <p:nvPr>
            <p:ph type="sldImg"/>
          </p:nvPr>
        </p:nvSpPr>
        <p:spPr>
          <a:xfrm>
            <a:off x="533400" y="763588"/>
            <a:ext cx="67056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6E8F92B9-D8E5-45AC-8689-03334DF06369}" type="slidenum">
              <a:t>3</a:t>
            </a:fld>
            <a:endParaRPr lang="en-US"/>
          </a:p>
        </p:txBody>
      </p:sp>
      <p:sp>
        <p:nvSpPr>
          <p:cNvPr id="2" name="Slide Image Placeholder 1"/>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4941B80-4B4D-4A99-9BA6-6E63E3AD238F}" type="slidenum">
              <a:t>4</a:t>
            </a:fld>
            <a:endParaRPr lang="en-US"/>
          </a:p>
        </p:txBody>
      </p:sp>
      <p:sp>
        <p:nvSpPr>
          <p:cNvPr id="2" name="Slide Image Placeholder 1"/>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692EF06-B097-4505-8ADD-5E8ECAD4393E}" type="slidenum">
              <a:t>5</a:t>
            </a:fld>
            <a:endParaRPr lang="en-US"/>
          </a:p>
        </p:txBody>
      </p:sp>
      <p:sp>
        <p:nvSpPr>
          <p:cNvPr id="2" name="Slide Image Placeholder 1"/>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DD0E849-DE77-4332-9946-74691799A337}" type="slidenum">
              <a:t>‹#›</a:t>
            </a:fld>
            <a:endParaRPr lang="en-US"/>
          </a:p>
        </p:txBody>
      </p:sp>
    </p:spTree>
    <p:extLst>
      <p:ext uri="{BB962C8B-B14F-4D97-AF65-F5344CB8AC3E}">
        <p14:creationId xmlns:p14="http://schemas.microsoft.com/office/powerpoint/2010/main" val="107434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FD2A3682-7A90-4B74-AD7A-EF6E41BD45E8}" type="slidenum">
              <a:t>‹#›</a:t>
            </a:fld>
            <a:endParaRPr lang="en-US"/>
          </a:p>
        </p:txBody>
      </p:sp>
    </p:spTree>
    <p:extLst>
      <p:ext uri="{BB962C8B-B14F-4D97-AF65-F5344CB8AC3E}">
        <p14:creationId xmlns:p14="http://schemas.microsoft.com/office/powerpoint/2010/main" val="3158759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22363"/>
            <a:ext cx="2743200" cy="5008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122363"/>
            <a:ext cx="8077200" cy="5008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BCEA6DB-5EC0-412C-9475-4EDF8F19E351}" type="slidenum">
              <a:t>‹#›</a:t>
            </a:fld>
            <a:endParaRPr lang="en-US"/>
          </a:p>
        </p:txBody>
      </p:sp>
    </p:spTree>
    <p:extLst>
      <p:ext uri="{BB962C8B-B14F-4D97-AF65-F5344CB8AC3E}">
        <p14:creationId xmlns:p14="http://schemas.microsoft.com/office/powerpoint/2010/main" val="4063268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8079BC7-18B9-4E06-BA53-9CBF41F3738A}" type="slidenum">
              <a:t>‹#›</a:t>
            </a:fld>
            <a:endParaRPr lang="en-US"/>
          </a:p>
        </p:txBody>
      </p:sp>
    </p:spTree>
    <p:extLst>
      <p:ext uri="{BB962C8B-B14F-4D97-AF65-F5344CB8AC3E}">
        <p14:creationId xmlns:p14="http://schemas.microsoft.com/office/powerpoint/2010/main" val="624133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32244636-ABBC-44C5-8E0B-6A1E825C4D65}" type="slidenum">
              <a:t>‹#›</a:t>
            </a:fld>
            <a:endParaRPr lang="en-US"/>
          </a:p>
        </p:txBody>
      </p:sp>
    </p:spTree>
    <p:extLst>
      <p:ext uri="{BB962C8B-B14F-4D97-AF65-F5344CB8AC3E}">
        <p14:creationId xmlns:p14="http://schemas.microsoft.com/office/powerpoint/2010/main" val="4215461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B5E42796-4505-4DA9-8838-24EF681064B6}" type="slidenum">
              <a:t>‹#›</a:t>
            </a:fld>
            <a:endParaRPr lang="en-US"/>
          </a:p>
        </p:txBody>
      </p:sp>
    </p:spTree>
    <p:extLst>
      <p:ext uri="{BB962C8B-B14F-4D97-AF65-F5344CB8AC3E}">
        <p14:creationId xmlns:p14="http://schemas.microsoft.com/office/powerpoint/2010/main" val="459031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DE6BBEE7-113E-4FA9-8D08-CDF71C1D6FBF}" type="slidenum">
              <a:t>‹#›</a:t>
            </a:fld>
            <a:endParaRPr lang="en-US"/>
          </a:p>
        </p:txBody>
      </p:sp>
    </p:spTree>
    <p:extLst>
      <p:ext uri="{BB962C8B-B14F-4D97-AF65-F5344CB8AC3E}">
        <p14:creationId xmlns:p14="http://schemas.microsoft.com/office/powerpoint/2010/main" val="4161118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602926D7-ACE3-4357-8C7C-F337ADB4BBB7}" type="slidenum">
              <a:t>‹#›</a:t>
            </a:fld>
            <a:endParaRPr lang="en-US"/>
          </a:p>
        </p:txBody>
      </p:sp>
    </p:spTree>
    <p:extLst>
      <p:ext uri="{BB962C8B-B14F-4D97-AF65-F5344CB8AC3E}">
        <p14:creationId xmlns:p14="http://schemas.microsoft.com/office/powerpoint/2010/main" val="384642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A7D5EC65-E740-4644-9949-C12DF6736A3B}" type="slidenum">
              <a:t>‹#›</a:t>
            </a:fld>
            <a:endParaRPr lang="en-US"/>
          </a:p>
        </p:txBody>
      </p:sp>
    </p:spTree>
    <p:extLst>
      <p:ext uri="{BB962C8B-B14F-4D97-AF65-F5344CB8AC3E}">
        <p14:creationId xmlns:p14="http://schemas.microsoft.com/office/powerpoint/2010/main" val="3973546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89FCCD0B-574F-4947-9824-6B2F723E3727}" type="slidenum">
              <a:t>‹#›</a:t>
            </a:fld>
            <a:endParaRPr lang="en-US"/>
          </a:p>
        </p:txBody>
      </p:sp>
    </p:spTree>
    <p:extLst>
      <p:ext uri="{BB962C8B-B14F-4D97-AF65-F5344CB8AC3E}">
        <p14:creationId xmlns:p14="http://schemas.microsoft.com/office/powerpoint/2010/main" val="408770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2AD8970A-D8A2-44D3-AD80-97CCDF64406E}" type="slidenum">
              <a:t>‹#›</a:t>
            </a:fld>
            <a:endParaRPr lang="en-US"/>
          </a:p>
        </p:txBody>
      </p:sp>
    </p:spTree>
    <p:extLst>
      <p:ext uri="{BB962C8B-B14F-4D97-AF65-F5344CB8AC3E}">
        <p14:creationId xmlns:p14="http://schemas.microsoft.com/office/powerpoint/2010/main" val="1336753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1561C1E2-153D-49FD-B0EE-A42CCB7ACFC5}" type="slidenum">
              <a:t>‹#›</a:t>
            </a:fld>
            <a:endParaRPr lang="en-US"/>
          </a:p>
        </p:txBody>
      </p:sp>
    </p:spTree>
    <p:extLst>
      <p:ext uri="{BB962C8B-B14F-4D97-AF65-F5344CB8AC3E}">
        <p14:creationId xmlns:p14="http://schemas.microsoft.com/office/powerpoint/2010/main" val="4659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07A92B4C-BC6B-4B8A-A479-3D0A665044E8}" type="slidenum">
              <a:t>‹#›</a:t>
            </a:fld>
            <a:endParaRPr lang="en-US"/>
          </a:p>
        </p:txBody>
      </p:sp>
    </p:spTree>
    <p:extLst>
      <p:ext uri="{BB962C8B-B14F-4D97-AF65-F5344CB8AC3E}">
        <p14:creationId xmlns:p14="http://schemas.microsoft.com/office/powerpoint/2010/main" val="205437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8EEE755C-070C-4B7C-9ADE-5259B748C6E6}" type="slidenum">
              <a:t>‹#›</a:t>
            </a:fld>
            <a:endParaRPr lang="en-US"/>
          </a:p>
        </p:txBody>
      </p:sp>
    </p:spTree>
    <p:extLst>
      <p:ext uri="{BB962C8B-B14F-4D97-AF65-F5344CB8AC3E}">
        <p14:creationId xmlns:p14="http://schemas.microsoft.com/office/powerpoint/2010/main" val="1140232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099DFB70-66FC-405C-BB6B-0DFE47D53322}"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26DED5FF-0657-4C68-92BE-ACC34E3C7161}" type="slidenum">
              <a:t>‹#›</a:t>
            </a:fld>
            <a:endParaRPr lang="en-US"/>
          </a:p>
        </p:txBody>
      </p:sp>
    </p:spTree>
    <p:extLst>
      <p:ext uri="{BB962C8B-B14F-4D97-AF65-F5344CB8AC3E}">
        <p14:creationId xmlns:p14="http://schemas.microsoft.com/office/powerpoint/2010/main" val="3794270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2EE04CAD-8F67-4FD9-B6AF-792835AA472B}" type="slidenum">
              <a:t>‹#›</a:t>
            </a:fld>
            <a:endParaRPr lang="en-US"/>
          </a:p>
        </p:txBody>
      </p:sp>
    </p:spTree>
    <p:extLst>
      <p:ext uri="{BB962C8B-B14F-4D97-AF65-F5344CB8AC3E}">
        <p14:creationId xmlns:p14="http://schemas.microsoft.com/office/powerpoint/2010/main" val="1008887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4963"/>
            <a:ext cx="5410200"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4963"/>
            <a:ext cx="5410200"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3A7FDAA7-7CDE-46FC-8A05-3D1D164DEEA7}" type="slidenum">
              <a:t>‹#›</a:t>
            </a:fld>
            <a:endParaRPr lang="en-US"/>
          </a:p>
        </p:txBody>
      </p:sp>
    </p:spTree>
    <p:extLst>
      <p:ext uri="{BB962C8B-B14F-4D97-AF65-F5344CB8AC3E}">
        <p14:creationId xmlns:p14="http://schemas.microsoft.com/office/powerpoint/2010/main" val="362575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060E3B89-ECFB-4C95-A7B8-B421D13F4519}" type="slidenum">
              <a:t>‹#›</a:t>
            </a:fld>
            <a:endParaRPr lang="en-US"/>
          </a:p>
        </p:txBody>
      </p:sp>
    </p:spTree>
    <p:extLst>
      <p:ext uri="{BB962C8B-B14F-4D97-AF65-F5344CB8AC3E}">
        <p14:creationId xmlns:p14="http://schemas.microsoft.com/office/powerpoint/2010/main" val="1205864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8962EBCC-A683-46F0-B45C-C5F8A5308389}" type="slidenum">
              <a:t>‹#›</a:t>
            </a:fld>
            <a:endParaRPr lang="en-US"/>
          </a:p>
        </p:txBody>
      </p:sp>
    </p:spTree>
    <p:extLst>
      <p:ext uri="{BB962C8B-B14F-4D97-AF65-F5344CB8AC3E}">
        <p14:creationId xmlns:p14="http://schemas.microsoft.com/office/powerpoint/2010/main" val="2561593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75B00BBF-02DB-4A81-B022-19E4E25C298C}" type="slidenum">
              <a:t>‹#›</a:t>
            </a:fld>
            <a:endParaRPr lang="en-US"/>
          </a:p>
        </p:txBody>
      </p:sp>
    </p:spTree>
    <p:extLst>
      <p:ext uri="{BB962C8B-B14F-4D97-AF65-F5344CB8AC3E}">
        <p14:creationId xmlns:p14="http://schemas.microsoft.com/office/powerpoint/2010/main" val="2668324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A7197013-99AC-4D74-91AE-8CA2C9C49F4F}" type="slidenum">
              <a:t>‹#›</a:t>
            </a:fld>
            <a:endParaRPr lang="en-US"/>
          </a:p>
        </p:txBody>
      </p:sp>
    </p:spTree>
    <p:extLst>
      <p:ext uri="{BB962C8B-B14F-4D97-AF65-F5344CB8AC3E}">
        <p14:creationId xmlns:p14="http://schemas.microsoft.com/office/powerpoint/2010/main" val="64045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fld id="{2745FB66-2FC5-4C76-A95E-E62953E2A45F}" type="datetime1">
              <a:rPr lang="en-US" smtClean="0"/>
              <a:pPr lvl="0"/>
              <a:t>2/16/2021</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BDB5195-0436-44AF-8864-870E47583009}" type="slidenum">
              <a:t>‹#›</a:t>
            </a:fld>
            <a:endParaRPr lang="en-US"/>
          </a:p>
        </p:txBody>
      </p:sp>
    </p:spTree>
    <p:extLst>
      <p:ext uri="{BB962C8B-B14F-4D97-AF65-F5344CB8AC3E}">
        <p14:creationId xmlns:p14="http://schemas.microsoft.com/office/powerpoint/2010/main" val="283688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1523880" y="1122480"/>
            <a:ext cx="9143640" cy="2387160"/>
          </a:xfrm>
          <a:prstGeom prst="rect">
            <a:avLst/>
          </a:prstGeom>
          <a:noFill/>
          <a:ln>
            <a:noFill/>
          </a:ln>
        </p:spPr>
        <p:txBody>
          <a:bodyPr vert="horz" wrap="square" lIns="90000" tIns="45000" rIns="90000" bIns="45000" anchor="b">
            <a:noAutofit/>
          </a:bodyPr>
          <a:lstStyle/>
          <a:p>
            <a:pPr lvl="0"/>
            <a:r>
              <a:rPr lang="en-US"/>
              <a:t>Click to edit the title text formatClick to edit Master title style</a:t>
            </a:r>
          </a:p>
        </p:txBody>
      </p:sp>
      <p:sp>
        <p:nvSpPr>
          <p:cNvPr id="3" name="Date Placeholder 3"/>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US" sz="1800" b="0" i="0" u="none" strike="noStrike" kern="1200" spc="0">
                <a:solidFill>
                  <a:srgbClr val="000000"/>
                </a:solidFill>
                <a:latin typeface="Calibri" pitchFamily="18"/>
                <a:ea typeface="Lucida Sans Unicode" pitchFamily="2"/>
                <a:cs typeface="Tahoma" pitchFamily="2"/>
              </a:defRPr>
            </a:lvl1pPr>
          </a:lstStyle>
          <a:p>
            <a:pPr lvl="0"/>
            <a:fld id="{2745FB66-2FC5-4C76-A95E-E62953E2A45F}" type="datetime1">
              <a:rPr lang="en-US"/>
              <a:pPr lvl="0"/>
              <a:t>2/16/2021</a:t>
            </a:fld>
            <a:endParaRPr lang="en-US"/>
          </a:p>
        </p:txBody>
      </p:sp>
      <p:sp>
        <p:nvSpPr>
          <p:cNvPr id="4" name="Footer Placeholder 4"/>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noAutofit/>
          </a:bodyPr>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5" name="Slide Number Placeholder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US" sz="1800" b="0" i="0" u="none" strike="noStrike" kern="1200" spc="0">
                <a:solidFill>
                  <a:srgbClr val="000000"/>
                </a:solidFill>
                <a:latin typeface="Calibri" pitchFamily="18"/>
                <a:ea typeface="Lucida Sans Unicode" pitchFamily="2"/>
                <a:cs typeface="Tahoma" pitchFamily="2"/>
              </a:defRPr>
            </a:lvl1pPr>
          </a:lstStyle>
          <a:p>
            <a:pPr lvl="0"/>
            <a:fld id="{38501C2C-9C4F-4065-B744-D060D496F324}" type="slidenum">
              <a:t>‹#›</a:t>
            </a:fld>
            <a:endParaRPr lang="en-US"/>
          </a:p>
        </p:txBody>
      </p:sp>
      <p:sp>
        <p:nvSpPr>
          <p:cNvPr id="6" name="Text Placeholder 5"/>
          <p:cNvSpPr txBox="1">
            <a:spLocks noGrp="1"/>
          </p:cNvSpPr>
          <p:nvPr>
            <p:ph type="body" idx="1"/>
          </p:nvPr>
        </p:nvSpPr>
        <p:spPr>
          <a:xfrm>
            <a:off x="609480" y="1604520"/>
            <a:ext cx="10972440" cy="4525920"/>
          </a:xfrm>
          <a:prstGeom prst="rect">
            <a:avLst/>
          </a:prstGeom>
          <a:noFill/>
          <a:ln>
            <a:noFill/>
          </a:ln>
        </p:spPr>
        <p:txBody>
          <a:bodyPr vert="horz" lIns="0" tIns="0" rIns="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l" rtl="0" hangingPunct="1">
        <a:lnSpc>
          <a:spcPct val="90000"/>
        </a:lnSpc>
        <a:spcBef>
          <a:spcPts val="0"/>
        </a:spcBef>
        <a:spcAft>
          <a:spcPts val="0"/>
        </a:spcAft>
        <a:buNone/>
        <a:tabLst/>
        <a:defRPr lang="en-US" sz="6000" b="0" i="0" u="none" strike="noStrike" kern="1200" spc="0">
          <a:ln>
            <a:noFill/>
          </a:ln>
          <a:solidFill>
            <a:srgbClr val="000000"/>
          </a:solidFill>
          <a:latin typeface="Calibri Light" pitchFamily="18"/>
          <a:ea typeface="Microsoft YaHei" pitchFamily="2"/>
          <a:cs typeface="Arial" pitchFamily="2"/>
        </a:defRPr>
      </a:lvl1pPr>
    </p:titleStyle>
    <p:bodyStyle>
      <a:lvl1pPr algn="l" rtl="0" hangingPunct="1">
        <a:lnSpc>
          <a:spcPct val="90000"/>
        </a:lnSpc>
        <a:spcBef>
          <a:spcPts val="0"/>
        </a:spcBef>
        <a:spcAft>
          <a:spcPts val="1417"/>
        </a:spcAft>
        <a:tabLst/>
        <a:defRPr lang="en-US" sz="2800" b="0" i="0" u="none" strike="noStrike" kern="1200" spc="0">
          <a:ln>
            <a:noFill/>
          </a:ln>
          <a:solidFill>
            <a:srgbClr val="000000"/>
          </a:solidFill>
          <a:latin typeface="Calibri"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838080" y="365040"/>
            <a:ext cx="10515240" cy="1325160"/>
          </a:xfrm>
          <a:prstGeom prst="rect">
            <a:avLst/>
          </a:prstGeom>
          <a:noFill/>
          <a:ln>
            <a:noFill/>
          </a:ln>
        </p:spPr>
        <p:txBody>
          <a:bodyPr vert="horz" wrap="square" lIns="90000" tIns="45000" rIns="90000" bIns="45000" anchor="t">
            <a:noAutofit/>
          </a:bodyPr>
          <a:lstStyle/>
          <a:p>
            <a:pPr lvl="0"/>
            <a:r>
              <a:rPr lang="en-US"/>
              <a:t>Click to edit the title text formatClick to edit Master title style</a:t>
            </a:r>
          </a:p>
        </p:txBody>
      </p:sp>
      <p:sp>
        <p:nvSpPr>
          <p:cNvPr id="3" name="Content Placeholder 2"/>
          <p:cNvSpPr txBox="1">
            <a:spLocks noGrp="1"/>
          </p:cNvSpPr>
          <p:nvPr>
            <p:ph type="body" idx="1"/>
          </p:nvPr>
        </p:nvSpPr>
        <p:spPr>
          <a:xfrm>
            <a:off x="838080" y="1825560"/>
            <a:ext cx="10515240" cy="4350960"/>
          </a:xfrm>
          <a:prstGeom prst="rect">
            <a:avLst/>
          </a:prstGeom>
          <a:noFill/>
          <a:ln>
            <a:noFill/>
          </a:ln>
        </p:spPr>
        <p:txBody>
          <a:bodyPr vert="horz" wrap="square" lIns="90000" tIns="45000" rIns="90000" bIns="45000" anchor="t">
            <a:noAutofit/>
          </a:body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0"/>
            <a:r>
              <a:rPr lang="en-US"/>
              <a:t>Ninth Outline LevelEdit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US" sz="1800" b="0" i="0" u="none" strike="noStrike" kern="1200" spc="0">
                <a:solidFill>
                  <a:srgbClr val="000000"/>
                </a:solidFill>
                <a:latin typeface="Calibri" pitchFamily="18"/>
                <a:ea typeface="Lucida Sans Unicode" pitchFamily="2"/>
                <a:cs typeface="Tahoma" pitchFamily="2"/>
              </a:defRPr>
            </a:lvl1pPr>
          </a:lstStyle>
          <a:p>
            <a:pPr lvl="0"/>
            <a:fld id="{099DFB70-66FC-405C-BB6B-0DFE47D53322}" type="datetime1">
              <a:rPr lang="en-US"/>
              <a:pPr lvl="0"/>
              <a:t>2/16/2021</a:t>
            </a:fld>
            <a:endParaRPr lang="en-US"/>
          </a:p>
        </p:txBody>
      </p:sp>
      <p:sp>
        <p:nvSpPr>
          <p:cNvPr id="5" name="Footer Placeholder 4"/>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noAutofit/>
          </a:bodyPr>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n-US" sz="1800" b="0" i="0" u="none" strike="noStrike" kern="1200" spc="0">
                <a:solidFill>
                  <a:srgbClr val="000000"/>
                </a:solidFill>
                <a:latin typeface="Calibri" pitchFamily="18"/>
                <a:ea typeface="Lucida Sans Unicode" pitchFamily="2"/>
                <a:cs typeface="Tahoma" pitchFamily="2"/>
              </a:defRPr>
            </a:lvl1pPr>
          </a:lstStyle>
          <a:p>
            <a:pPr lvl="0"/>
            <a:fld id="{7B2B67FA-56E0-412C-8C59-80DAE7565D14}"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l" rtl="0" hangingPunct="1">
        <a:lnSpc>
          <a:spcPct val="90000"/>
        </a:lnSpc>
        <a:spcBef>
          <a:spcPts val="0"/>
        </a:spcBef>
        <a:spcAft>
          <a:spcPts val="0"/>
        </a:spcAft>
        <a:buNone/>
        <a:tabLst/>
        <a:defRPr lang="en-US" sz="4400" b="0" i="0" u="none" strike="noStrike" kern="1200" spc="0">
          <a:ln>
            <a:noFill/>
          </a:ln>
          <a:solidFill>
            <a:srgbClr val="000000"/>
          </a:solidFill>
          <a:latin typeface="Calibri Light" pitchFamily="18"/>
          <a:ea typeface="Microsoft YaHei" pitchFamily="2"/>
          <a:cs typeface="Arial" pitchFamily="2"/>
        </a:defRPr>
      </a:lvl1pPr>
    </p:titleStyle>
    <p:bodyStyle>
      <a:lvl1pPr lvl="0" algn="l" rtl="0" hangingPunct="1">
        <a:lnSpc>
          <a:spcPct val="90000"/>
        </a:lnSpc>
        <a:spcBef>
          <a:spcPts val="0"/>
        </a:spcBef>
        <a:spcAft>
          <a:spcPts val="1417"/>
        </a:spcAft>
        <a:buSzPct val="4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1pPr>
      <a:lvl2pPr lvl="1" algn="l" rtl="0" hangingPunct="1">
        <a:lnSpc>
          <a:spcPct val="90000"/>
        </a:lnSpc>
        <a:spcBef>
          <a:spcPts val="0"/>
        </a:spcBef>
        <a:spcAft>
          <a:spcPts val="1417"/>
        </a:spcAft>
        <a:buSzPct val="7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2pPr>
      <a:lvl3pPr lvl="2" algn="l" rtl="0" hangingPunct="1">
        <a:lnSpc>
          <a:spcPct val="90000"/>
        </a:lnSpc>
        <a:spcBef>
          <a:spcPts val="0"/>
        </a:spcBef>
        <a:spcAft>
          <a:spcPts val="1417"/>
        </a:spcAft>
        <a:buSzPct val="4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3pPr>
      <a:lvl4pPr lvl="3" algn="l" rtl="0" hangingPunct="1">
        <a:lnSpc>
          <a:spcPct val="90000"/>
        </a:lnSpc>
        <a:spcBef>
          <a:spcPts val="0"/>
        </a:spcBef>
        <a:spcAft>
          <a:spcPts val="1417"/>
        </a:spcAft>
        <a:buSzPct val="7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4pPr>
      <a:lvl5pPr lvl="4" algn="l" rtl="0" hangingPunct="1">
        <a:lnSpc>
          <a:spcPct val="90000"/>
        </a:lnSpc>
        <a:spcBef>
          <a:spcPts val="0"/>
        </a:spcBef>
        <a:spcAft>
          <a:spcPts val="1417"/>
        </a:spcAft>
        <a:buSzPct val="4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5pPr>
      <a:lvl6pPr lvl="5" algn="l" rtl="0" hangingPunct="1">
        <a:lnSpc>
          <a:spcPct val="90000"/>
        </a:lnSpc>
        <a:spcBef>
          <a:spcPts val="0"/>
        </a:spcBef>
        <a:spcAft>
          <a:spcPts val="1417"/>
        </a:spcAft>
        <a:buSzPct val="4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6pPr>
      <a:lvl7pPr lvl="6" algn="l" rtl="0" hangingPunct="1">
        <a:lnSpc>
          <a:spcPct val="90000"/>
        </a:lnSpc>
        <a:spcBef>
          <a:spcPts val="0"/>
        </a:spcBef>
        <a:spcAft>
          <a:spcPts val="1417"/>
        </a:spcAft>
        <a:buSzPct val="4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7pPr>
      <a:lvl8pPr lvl="7" algn="l" rtl="0" hangingPunct="1">
        <a:lnSpc>
          <a:spcPct val="90000"/>
        </a:lnSpc>
        <a:spcBef>
          <a:spcPts val="0"/>
        </a:spcBef>
        <a:spcAft>
          <a:spcPts val="1417"/>
        </a:spcAft>
        <a:buSzPct val="45000"/>
        <a:buFont typeface="StarSymbol"/>
        <a:buChar char="●"/>
        <a:tabLst/>
        <a:defRPr lang="en-US" sz="2800" b="0" i="0" u="none" strike="noStrike" kern="1200" spc="0">
          <a:ln>
            <a:noFill/>
          </a:ln>
          <a:solidFill>
            <a:srgbClr val="000000"/>
          </a:solidFill>
          <a:latin typeface="Calibri" pitchFamily="18"/>
          <a:ea typeface="Microsoft YaHei" pitchFamily="2"/>
          <a:cs typeface="Arial" pitchFamily="2"/>
        </a:defRPr>
      </a:lvl8pPr>
      <a:lvl9pPr marL="0" marR="0" lvl="0" indent="0" algn="l" rtl="0" hangingPunct="1">
        <a:lnSpc>
          <a:spcPct val="90000"/>
        </a:lnSpc>
        <a:spcBef>
          <a:spcPts val="1001"/>
        </a:spcBef>
        <a:spcAft>
          <a:spcPts val="1417"/>
        </a:spcAft>
        <a:buSzPct val="45000"/>
        <a:buFont typeface="Arial" pitchFamily="32"/>
        <a:buChar char="•"/>
        <a:tabLst/>
        <a:defRPr lang="en-US" sz="2800" b="0" i="0" u="none" strike="noStrike" kern="1200" spc="0">
          <a:ln>
            <a:noFill/>
          </a:ln>
          <a:solidFill>
            <a:srgbClr val="000000"/>
          </a:solidFill>
          <a:latin typeface="Calibri" pitchFamily="18"/>
          <a:ea typeface="Microsoft YaHei" pitchFamily="2"/>
          <a:cs typeface="Arial" pitchFamily="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0760" y="92520"/>
            <a:ext cx="11729880" cy="4100760"/>
          </a:xfrm>
        </p:spPr>
        <p:txBody>
          <a:bodyPr anchor="t"/>
          <a:lstStyle/>
          <a:p>
            <a:pPr lvl="0">
              <a:spcBef>
                <a:spcPts val="1001"/>
              </a:spcBef>
            </a:pPr>
            <a:r>
              <a:rPr lang="en-US" sz="4400"/>
              <a:t/>
            </a:r>
            <a:br>
              <a:rPr lang="en-US" sz="4400"/>
            </a:br>
            <a:endParaRPr lang="en-US" sz="4400"/>
          </a:p>
        </p:txBody>
      </p:sp>
      <p:sp>
        <p:nvSpPr>
          <p:cNvPr id="3" name="Subtitle 2"/>
          <p:cNvSpPr txBox="1">
            <a:spLocks noGrp="1"/>
          </p:cNvSpPr>
          <p:nvPr>
            <p:ph type="subTitle" idx="4294967295"/>
          </p:nvPr>
        </p:nvSpPr>
        <p:spPr>
          <a:xfrm>
            <a:off x="147960" y="3383640"/>
            <a:ext cx="12044040" cy="3967920"/>
          </a:xfrm>
        </p:spPr>
        <p:txBody>
          <a:bodyPr wrap="square" lIns="90000" tIns="45000" rIns="90000" bIns="45000" anchor="t">
            <a:noAutofit/>
          </a:bodyPr>
          <a:lstStyle/>
          <a:p>
            <a:pPr lvl="0" algn="ctr">
              <a:spcAft>
                <a:spcPts val="0"/>
              </a:spcAft>
            </a:pPr>
            <a:r>
              <a:rPr lang="en-US" sz="6600" i="1" dirty="0">
                <a:latin typeface="Bauhaus 93" pitchFamily="82"/>
              </a:rPr>
              <a:t>Lightning talk</a:t>
            </a:r>
          </a:p>
          <a:p>
            <a:pPr lvl="0" algn="ctr">
              <a:spcAft>
                <a:spcPts val="0"/>
              </a:spcAft>
            </a:pPr>
            <a:endParaRPr lang="en-US" sz="1800" i="1" dirty="0" smtClean="0">
              <a:latin typeface="Bauhaus 93" pitchFamily="82"/>
            </a:endParaRPr>
          </a:p>
          <a:p>
            <a:pPr lvl="0" algn="ctr">
              <a:spcAft>
                <a:spcPts val="0"/>
              </a:spcAft>
            </a:pPr>
            <a:endParaRPr lang="en-US" sz="1800" i="1" dirty="0">
              <a:latin typeface="Bauhaus 93" pitchFamily="82"/>
            </a:endParaRPr>
          </a:p>
          <a:p>
            <a:pPr lvl="0" algn="ctr">
              <a:spcAft>
                <a:spcPts val="0"/>
              </a:spcAft>
            </a:pPr>
            <a:endParaRPr lang="en-US" sz="1800" i="1" dirty="0">
              <a:latin typeface="Bauhaus 93" pitchFamily="82"/>
            </a:endParaRPr>
          </a:p>
          <a:p>
            <a:pPr lvl="0" algn="ctr">
              <a:spcAft>
                <a:spcPts val="0"/>
              </a:spcAft>
            </a:pPr>
            <a:r>
              <a:rPr lang="en-US" sz="3200" dirty="0">
                <a:latin typeface="Arial Narrow" pitchFamily="34"/>
              </a:rPr>
              <a:t>Aaron Kuperman</a:t>
            </a:r>
          </a:p>
          <a:p>
            <a:pPr lvl="0" algn="ctr">
              <a:spcAft>
                <a:spcPts val="0"/>
              </a:spcAft>
            </a:pPr>
            <a:r>
              <a:rPr lang="en-US" sz="3200" dirty="0">
                <a:latin typeface="Arial Narrow" pitchFamily="34"/>
              </a:rPr>
              <a:t>LC … Law Cataloging Section</a:t>
            </a:r>
          </a:p>
          <a:p>
            <a:pPr lvl="0" algn="ctr">
              <a:spcAft>
                <a:spcPts val="0"/>
              </a:spcAft>
            </a:pPr>
            <a:r>
              <a:rPr lang="en-US" sz="2000" b="1" dirty="0">
                <a:latin typeface="Arial Narrow" pitchFamily="34"/>
              </a:rPr>
              <a:t>These are my personal views, and not the views of my employer</a:t>
            </a:r>
          </a:p>
        </p:txBody>
      </p:sp>
      <p:sp>
        <p:nvSpPr>
          <p:cNvPr id="4" name="Rectangle 3"/>
          <p:cNvSpPr/>
          <p:nvPr/>
        </p:nvSpPr>
        <p:spPr>
          <a:xfrm>
            <a:off x="147960" y="289800"/>
            <a:ext cx="11942280" cy="459211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pPr>
            <a:r>
              <a:rPr lang="en-US" sz="9600" b="0" i="0" u="none" strike="noStrike" kern="1200" spc="0" dirty="0">
                <a:ln>
                  <a:noFill/>
                </a:ln>
                <a:solidFill>
                  <a:srgbClr val="000000"/>
                </a:solidFill>
                <a:latin typeface="Old English Text MT" panose="03040902040508030806" pitchFamily="66" charset="0"/>
                <a:ea typeface="Microsoft YaHei" pitchFamily="2"/>
                <a:cs typeface="Arial" pitchFamily="2"/>
              </a:rPr>
              <a:t>Problems with RDA and Legal materials</a:t>
            </a:r>
            <a:br>
              <a:rPr lang="en-US" sz="9600" b="0" i="0" u="none" strike="noStrike" kern="1200" spc="0" dirty="0">
                <a:ln>
                  <a:noFill/>
                </a:ln>
                <a:solidFill>
                  <a:srgbClr val="000000"/>
                </a:solidFill>
                <a:latin typeface="Old English Text MT" panose="03040902040508030806" pitchFamily="66" charset="0"/>
                <a:ea typeface="Microsoft YaHei" pitchFamily="2"/>
                <a:cs typeface="Arial" pitchFamily="2"/>
              </a:rPr>
            </a:br>
            <a:endParaRPr lang="en-US" sz="9600" b="0" i="0" u="none" strike="noStrike" kern="1200" spc="0" dirty="0">
              <a:ln>
                <a:noFill/>
              </a:ln>
              <a:solidFill>
                <a:srgbClr val="000000"/>
              </a:solidFill>
              <a:latin typeface="Old English Text MT" panose="03040902040508030806" pitchFamily="66" charset="0"/>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47960"/>
            <a:ext cx="12126960" cy="1606680"/>
          </a:xfrm>
        </p:spPr>
        <p:txBody>
          <a:bodyPr/>
          <a:lstStyle/>
          <a:p>
            <a:pPr lvl="0" algn="ctr"/>
            <a:r>
              <a:rPr lang="en-US" sz="5400" b="1" dirty="0">
                <a:latin typeface="Gentium Book Basic" pitchFamily="18"/>
              </a:rPr>
              <a:t> </a:t>
            </a:r>
            <a:r>
              <a:rPr lang="en-US" b="1" dirty="0">
                <a:latin typeface="Old English Text MT" panose="03040902040508030806" pitchFamily="66" charset="0"/>
              </a:rPr>
              <a:t>Laws</a:t>
            </a:r>
            <a:r>
              <a:rPr lang="en-US" b="1" dirty="0">
                <a:latin typeface="Gentium Book Basic" pitchFamily="18"/>
              </a:rPr>
              <a:t>: “the authorized access point representing the </a:t>
            </a:r>
            <a:r>
              <a:rPr lang="en-US" b="1" i="1" dirty="0">
                <a:latin typeface="Gentium Book Basic" pitchFamily="18"/>
              </a:rPr>
              <a:t>jurisdiction governed</a:t>
            </a:r>
            <a:r>
              <a:rPr lang="en-US" b="1" dirty="0">
                <a:latin typeface="Gentium Book Basic" pitchFamily="18"/>
              </a:rPr>
              <a:t>”</a:t>
            </a:r>
            <a:r>
              <a:rPr lang="en-US" b="1" dirty="0">
                <a:latin typeface="Arial Black" pitchFamily="34"/>
              </a:rPr>
              <a:t> </a:t>
            </a:r>
            <a:br>
              <a:rPr lang="en-US" b="1" dirty="0">
                <a:latin typeface="Arial Black" pitchFamily="34"/>
              </a:rPr>
            </a:br>
            <a:endParaRPr lang="en-US" b="1" dirty="0">
              <a:latin typeface="Arial Black" pitchFamily="34"/>
            </a:endParaRPr>
          </a:p>
        </p:txBody>
      </p:sp>
      <p:sp>
        <p:nvSpPr>
          <p:cNvPr id="3" name="Content Placeholder 2"/>
          <p:cNvSpPr txBox="1">
            <a:spLocks noGrp="1"/>
          </p:cNvSpPr>
          <p:nvPr>
            <p:ph type="body" idx="4294967295"/>
          </p:nvPr>
        </p:nvSpPr>
        <p:spPr>
          <a:xfrm>
            <a:off x="172440" y="1754639"/>
            <a:ext cx="11748960" cy="4996440"/>
          </a:xfrm>
        </p:spPr>
        <p:txBody>
          <a:bodyPr/>
          <a:lstStyle/>
          <a:p>
            <a:pPr lvl="0">
              <a:spcBef>
                <a:spcPts val="1001"/>
              </a:spcBef>
              <a:buNone/>
            </a:pPr>
            <a:r>
              <a:rPr lang="en-US" sz="3200" dirty="0" smtClean="0"/>
              <a:t>1</a:t>
            </a:r>
            <a:r>
              <a:rPr lang="en-US" sz="3200" dirty="0"/>
              <a:t>.   The “jurisdiction governed” is the “subject” of the legislation. Note that a jurisdiction is usually a geographic area, and is always characterized by a distinct legal system.</a:t>
            </a:r>
          </a:p>
          <a:p>
            <a:pPr lvl="0">
              <a:spcBef>
                <a:spcPts val="1001"/>
              </a:spcBef>
              <a:buNone/>
            </a:pPr>
            <a:r>
              <a:rPr lang="en-US" sz="3200" dirty="0"/>
              <a:t>2.	The author, or “creator” as we now say, of legislation is the jurisdiction that enacted the legislation</a:t>
            </a:r>
          </a:p>
          <a:p>
            <a:pPr lvl="0">
              <a:spcBef>
                <a:spcPts val="1001"/>
              </a:spcBef>
              <a:buNone/>
            </a:pPr>
            <a:r>
              <a:rPr lang="en-US" sz="3200" dirty="0"/>
              <a:t>3. 	In federations, legislation is often enacted by the central government but only applicable to a single member of the federation</a:t>
            </a:r>
          </a:p>
          <a:p>
            <a:pPr lvl="0">
              <a:spcBef>
                <a:spcPts val="1001"/>
              </a:spcBef>
              <a:buNone/>
            </a:pPr>
            <a:r>
              <a:rPr lang="en-US" sz="3200" dirty="0"/>
              <a:t>4.	In many systems, “laws” are not enacted by anyone but are “unwritten” customary laws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Solution!!!!">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838080" y="365040"/>
            <a:ext cx="10515240" cy="640800"/>
          </a:xfrm>
        </p:spPr>
        <p:txBody>
          <a:bodyPr/>
          <a:lstStyle/>
          <a:p>
            <a:pPr lvl="0" algn="ctr"/>
            <a:r>
              <a:rPr lang="en-US"/>
              <a:t> </a:t>
            </a:r>
            <a:r>
              <a:rPr lang="en-US" b="1">
                <a:solidFill>
                  <a:srgbClr val="FF3333"/>
                </a:solidFill>
                <a:latin typeface="Arial Black" pitchFamily="34"/>
              </a:rPr>
              <a:t>Solution!!!!</a:t>
            </a:r>
          </a:p>
        </p:txBody>
      </p:sp>
      <p:sp>
        <p:nvSpPr>
          <p:cNvPr id="3" name="Content Placeholder 2"/>
          <p:cNvSpPr txBox="1">
            <a:spLocks noGrp="1"/>
          </p:cNvSpPr>
          <p:nvPr>
            <p:ph type="body" idx="4294967295"/>
          </p:nvPr>
        </p:nvSpPr>
        <p:spPr>
          <a:xfrm>
            <a:off x="489600" y="1005840"/>
            <a:ext cx="11572920" cy="5569920"/>
          </a:xfrm>
        </p:spPr>
        <p:txBody>
          <a:bodyPr/>
          <a:lstStyle/>
          <a:p>
            <a:pPr lvl="0">
              <a:spcBef>
                <a:spcPts val="1001"/>
              </a:spcBef>
              <a:buNone/>
            </a:pPr>
            <a:r>
              <a:rPr lang="en-US" sz="3200" dirty="0">
                <a:latin typeface="Arial Black" pitchFamily="34"/>
              </a:rPr>
              <a:t>1. Define “jurisdiction” and  explicitly state that “jurisdictions” are the creators of their own legislation</a:t>
            </a:r>
          </a:p>
          <a:p>
            <a:pPr lvl="0">
              <a:spcBef>
                <a:spcPts val="1001"/>
              </a:spcBef>
              <a:buNone/>
            </a:pPr>
            <a:endParaRPr lang="en-US" sz="3200" dirty="0">
              <a:latin typeface="Arial Black" pitchFamily="34"/>
            </a:endParaRPr>
          </a:p>
          <a:p>
            <a:pPr lvl="0">
              <a:spcBef>
                <a:spcPts val="1001"/>
              </a:spcBef>
              <a:buNone/>
            </a:pPr>
            <a:r>
              <a:rPr lang="en-US" sz="3200" dirty="0">
                <a:latin typeface="Arial Black" pitchFamily="34"/>
              </a:rPr>
              <a:t>2. If legislation is enacted by one jurisdiction but governs another, require entry under the jurisdiction that in fact created the legislation</a:t>
            </a:r>
          </a:p>
          <a:p>
            <a:pPr lvl="0">
              <a:spcBef>
                <a:spcPts val="1001"/>
              </a:spcBef>
              <a:buNone/>
            </a:pPr>
            <a:endParaRPr lang="en-US" sz="3200" dirty="0">
              <a:latin typeface="Arial Black" pitchFamily="34"/>
            </a:endParaRPr>
          </a:p>
          <a:p>
            <a:pPr lvl="0">
              <a:spcBef>
                <a:spcPts val="1001"/>
              </a:spcBef>
              <a:buNone/>
            </a:pPr>
            <a:r>
              <a:rPr lang="en-US" sz="3200" dirty="0">
                <a:latin typeface="Arial Black" pitchFamily="34"/>
              </a:rPr>
              <a:t>3. Do not use </a:t>
            </a:r>
            <a:r>
              <a:rPr lang="en-US" sz="3200" i="1" dirty="0">
                <a:latin typeface="Arial Black" pitchFamily="34"/>
              </a:rPr>
              <a:t>“laws”</a:t>
            </a:r>
            <a:r>
              <a:rPr lang="en-US" sz="3200" dirty="0">
                <a:latin typeface="Arial Black" pitchFamily="34"/>
              </a:rPr>
              <a:t> as if it was a synonym for </a:t>
            </a:r>
            <a:r>
              <a:rPr lang="en-US" sz="3200" i="1" dirty="0">
                <a:latin typeface="Arial Black" pitchFamily="34"/>
              </a:rPr>
              <a:t>“legislation”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11400"/>
            <a:ext cx="12161520" cy="1500119"/>
          </a:xfrm>
        </p:spPr>
        <p:txBody>
          <a:bodyPr lIns="0" tIns="0" rIns="0" bIns="0" anchor="ctr"/>
          <a:lstStyle/>
          <a:p>
            <a:pPr lvl="0" algn="ctr"/>
            <a:r>
              <a:rPr lang="en-US" sz="4000" dirty="0">
                <a:latin typeface="Old English Text MT" panose="03040902040508030806" pitchFamily="66" charset="0"/>
              </a:rPr>
              <a:t>Administrative law</a:t>
            </a:r>
            <a:r>
              <a:rPr lang="en-US" sz="4000" dirty="0">
                <a:latin typeface="Arial Black" pitchFamily="34"/>
              </a:rPr>
              <a:t>: </a:t>
            </a:r>
            <a:r>
              <a:rPr lang="en-US" sz="4000" b="1" dirty="0">
                <a:latin typeface="Arial Black" pitchFamily="34"/>
              </a:rPr>
              <a:t>RDA </a:t>
            </a:r>
            <a:r>
              <a:rPr lang="en-US" b="1" dirty="0">
                <a:latin typeface="Arial Black" pitchFamily="34"/>
              </a:rPr>
              <a:t>versus reality</a:t>
            </a:r>
          </a:p>
        </p:txBody>
      </p:sp>
      <p:sp>
        <p:nvSpPr>
          <p:cNvPr id="3" name="Text Placeholder 2"/>
          <p:cNvSpPr txBox="1">
            <a:spLocks noGrp="1"/>
          </p:cNvSpPr>
          <p:nvPr>
            <p:ph type="body" idx="4294967295"/>
          </p:nvPr>
        </p:nvSpPr>
        <p:spPr>
          <a:xfrm>
            <a:off x="91440" y="1087920"/>
            <a:ext cx="12100680" cy="6380640"/>
          </a:xfrm>
        </p:spPr>
        <p:txBody>
          <a:bodyPr lIns="0" tIns="0" rIns="0" bIns="0"/>
          <a:lstStyle/>
          <a:p>
            <a:pPr lvl="0">
              <a:spcBef>
                <a:spcPts val="1001"/>
              </a:spcBef>
              <a:spcAft>
                <a:spcPts val="1414"/>
              </a:spcAft>
              <a:buNone/>
            </a:pPr>
            <a:r>
              <a:rPr lang="en-US" dirty="0">
                <a:solidFill>
                  <a:srgbClr val="007826"/>
                </a:solidFill>
                <a:latin typeface="Arial Narrow" panose="020B0606020202030204" pitchFamily="34" charset="0"/>
                <a:cs typeface="Calibri" pitchFamily="34"/>
              </a:rPr>
              <a:t>RDA's rule on administrative laws says to look to American versus British models, but misstates the British model, and apparently doesn't realize that all administrative regulations (often called secondary or delegated legislation), even if seemingly trivial, have the "force of law."  Any prescriptive utterance by any government agency is a legally binding administrative regulation, and can be </a:t>
            </a:r>
            <a:r>
              <a:rPr lang="en-US" dirty="0" smtClean="0">
                <a:solidFill>
                  <a:srgbClr val="007826"/>
                </a:solidFill>
                <a:latin typeface="Arial Narrow" panose="020B0606020202030204" pitchFamily="34" charset="0"/>
                <a:cs typeface="Calibri" pitchFamily="34"/>
              </a:rPr>
              <a:t>litigated!</a:t>
            </a:r>
            <a:endParaRPr lang="en-US" dirty="0">
              <a:solidFill>
                <a:srgbClr val="007826"/>
              </a:solidFill>
              <a:latin typeface="Arial Narrow" panose="020B0606020202030204" pitchFamily="34" charset="0"/>
              <a:cs typeface="Calibri" pitchFamily="34"/>
            </a:endParaRPr>
          </a:p>
          <a:p>
            <a:pPr lvl="0">
              <a:spcBef>
                <a:spcPts val="1001"/>
              </a:spcBef>
              <a:spcAft>
                <a:spcPts val="1414"/>
              </a:spcAft>
              <a:buNone/>
            </a:pPr>
            <a:r>
              <a:rPr lang="en-US" dirty="0">
                <a:solidFill>
                  <a:srgbClr val="007826"/>
                </a:solidFill>
                <a:latin typeface="Arial Narrow" panose="020B0606020202030204" pitchFamily="34" charset="0"/>
                <a:cs typeface="Calibri" pitchFamily="34"/>
              </a:rPr>
              <a:t>In the United States, the power to enact "all laws" is reserved to the legislature, so a presidential executive order is no different than legislation issued by any other government agency, and is cataloged under a corporate heading for the president.  In Britain, regulations signed by the Queen have a status similar to legislation enacted by Parliament, and are entered under jurisdiction, while legislation issued by lesser government agencies have the same status as those in the United States, and should be entered under agency.</a:t>
            </a:r>
          </a:p>
          <a:p>
            <a:pPr lvl="0">
              <a:spcBef>
                <a:spcPts val="1001"/>
              </a:spcBef>
              <a:spcAft>
                <a:spcPts val="1414"/>
              </a:spcAft>
              <a:buNone/>
            </a:pPr>
            <a:endParaRPr lang="en-US" dirty="0">
              <a:solidFill>
                <a:srgbClr val="3333FF"/>
              </a:solidFill>
              <a:latin typeface="Bahnschrift Condensed" pitchFamily="34"/>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olution!!!!">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lgn="ctr"/>
            <a:r>
              <a:rPr lang="en-US" b="1">
                <a:solidFill>
                  <a:srgbClr val="FF3333"/>
                </a:solidFill>
                <a:latin typeface="Arial Black" pitchFamily="34"/>
              </a:rPr>
              <a:t>Solution!!!!</a:t>
            </a:r>
          </a:p>
        </p:txBody>
      </p:sp>
      <p:sp>
        <p:nvSpPr>
          <p:cNvPr id="3" name="Content Placeholder 2"/>
          <p:cNvSpPr txBox="1">
            <a:spLocks noGrp="1"/>
          </p:cNvSpPr>
          <p:nvPr>
            <p:ph type="body" idx="4294967295"/>
          </p:nvPr>
        </p:nvSpPr>
        <p:spPr>
          <a:xfrm>
            <a:off x="182880" y="908640"/>
            <a:ext cx="11795400" cy="5766480"/>
          </a:xfrm>
        </p:spPr>
        <p:txBody>
          <a:bodyPr/>
          <a:lstStyle/>
          <a:p>
            <a:pPr lvl="0">
              <a:spcBef>
                <a:spcPts val="1001"/>
              </a:spcBef>
              <a:buNone/>
            </a:pPr>
            <a:r>
              <a:rPr lang="en-US">
                <a:latin typeface="Arial Black" pitchFamily="34"/>
              </a:rPr>
              <a:t>1. The rule should be stated in terms of whether enactments issued by the head of state are considered equivalent to legislative enactments, and those where they are not.  In no system are enactments by other than the head of state  considered equivalent to statutes enacted by the legislature.</a:t>
            </a:r>
          </a:p>
          <a:p>
            <a:pPr lvl="0">
              <a:spcBef>
                <a:spcPts val="1001"/>
              </a:spcBef>
              <a:buNone/>
            </a:pPr>
            <a:endParaRPr lang="en-US">
              <a:latin typeface="Arial Black" pitchFamily="34"/>
            </a:endParaRPr>
          </a:p>
          <a:p>
            <a:pPr lvl="0">
              <a:spcBef>
                <a:spcPts val="1001"/>
              </a:spcBef>
              <a:buClr>
                <a:srgbClr val="002060"/>
              </a:buClr>
              <a:buFont typeface="Arial" pitchFamily="32"/>
              <a:buChar char="•"/>
            </a:pPr>
            <a:r>
              <a:rPr lang="en-US">
                <a:latin typeface="Arial Black" pitchFamily="34"/>
              </a:rPr>
              <a:t>2. Recognize that administrative regulations, administrative laws, delegated legislation and secondary legislation are, at least for cataloging purposes, synonyms.  They are types of “laws”.  A non-prescriptive  official act has no “legal” significance; it is a mere policy statement or informational resource, and is not of interest to law libraries.</a:t>
            </a:r>
          </a:p>
          <a:p>
            <a:pPr lvl="0">
              <a:spcBef>
                <a:spcPts val="1001"/>
              </a:spcBef>
              <a:buNone/>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506</Words>
  <Application>Microsoft Office PowerPoint</Application>
  <PresentationFormat>Widescreen</PresentationFormat>
  <Paragraphs>32</Paragraphs>
  <Slides>5</Slides>
  <Notes>5</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5</vt:i4>
      </vt:variant>
    </vt:vector>
  </HeadingPairs>
  <TitlesOfParts>
    <vt:vector size="21" baseType="lpstr">
      <vt:lpstr>Gentium Book Basic</vt:lpstr>
      <vt:lpstr>Microsoft YaHei</vt:lpstr>
      <vt:lpstr>StarSymbol</vt:lpstr>
      <vt:lpstr>Arial</vt:lpstr>
      <vt:lpstr>Arial Black</vt:lpstr>
      <vt:lpstr>Arial Narrow</vt:lpstr>
      <vt:lpstr>Bahnschrift Condensed</vt:lpstr>
      <vt:lpstr>Bauhaus 93</vt:lpstr>
      <vt:lpstr>Calibri</vt:lpstr>
      <vt:lpstr>Calibri Light</vt:lpstr>
      <vt:lpstr>Lucida Sans Unicode</vt:lpstr>
      <vt:lpstr>Old English Text MT</vt:lpstr>
      <vt:lpstr>Tahoma</vt:lpstr>
      <vt:lpstr>Times New Roman</vt:lpstr>
      <vt:lpstr>Default</vt:lpstr>
      <vt:lpstr>Default 1</vt:lpstr>
      <vt:lpstr> </vt:lpstr>
      <vt:lpstr> Laws: “the authorized access point representing the jurisdiction governed”  </vt:lpstr>
      <vt:lpstr> Solution!!!!</vt:lpstr>
      <vt:lpstr>Administrative law: RDA versus reality</vt:lpstr>
      <vt:lpstr>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Kuperman Aaron</dc:creator>
  <cp:lastModifiedBy>Kuperman Aaron</cp:lastModifiedBy>
  <cp:revision>14</cp:revision>
  <dcterms:modified xsi:type="dcterms:W3CDTF">2021-02-16T15:36:11Z</dcterms:modified>
</cp:coreProperties>
</file>