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0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“Why </a:t>
            </a:r>
            <a:r>
              <a:rPr lang="en-US" dirty="0"/>
              <a:t>Can’t You Just</a:t>
            </a:r>
            <a:r>
              <a:rPr lang="en-US" dirty="0" smtClean="0"/>
              <a:t>…”: </a:t>
            </a:r>
            <a:r>
              <a:rPr lang="en-US" dirty="0"/>
              <a:t>Communicating with Scholars About Digital Library </a:t>
            </a:r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Braunstein • @</a:t>
            </a:r>
            <a:r>
              <a:rPr lang="en-US" dirty="0" err="1" smtClean="0"/>
              <a:t>laurabrarian</a:t>
            </a:r>
            <a:r>
              <a:rPr lang="en-US" dirty="0" smtClean="0"/>
              <a:t> • </a:t>
            </a:r>
            <a:r>
              <a:rPr lang="en-US" dirty="0" err="1" smtClean="0"/>
              <a:t>lrb@dartmouth.edu</a:t>
            </a:r>
            <a:endParaRPr lang="en-US" dirty="0" smtClean="0"/>
          </a:p>
          <a:p>
            <a:r>
              <a:rPr lang="en-US" dirty="0" smtClean="0"/>
              <a:t>Digital Humanities Librarian, Dartmouth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5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513" y="961044"/>
            <a:ext cx="6538960" cy="4926767"/>
          </a:xfrm>
        </p:spPr>
      </p:pic>
    </p:spTree>
    <p:extLst>
      <p:ext uri="{BB962C8B-B14F-4D97-AF65-F5344CB8AC3E}">
        <p14:creationId xmlns:p14="http://schemas.microsoft.com/office/powerpoint/2010/main" val="77515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04" y="863600"/>
            <a:ext cx="5906067" cy="5121275"/>
          </a:xfrm>
        </p:spPr>
      </p:pic>
    </p:spTree>
    <p:extLst>
      <p:ext uri="{BB962C8B-B14F-4D97-AF65-F5344CB8AC3E}">
        <p14:creationId xmlns:p14="http://schemas.microsoft.com/office/powerpoint/2010/main" val="175023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1567493"/>
            <a:ext cx="7315200" cy="3713488"/>
          </a:xfrm>
        </p:spPr>
      </p:pic>
      <p:sp>
        <p:nvSpPr>
          <p:cNvPr id="5" name="TextBox 4"/>
          <p:cNvSpPr txBox="1"/>
          <p:nvPr/>
        </p:nvSpPr>
        <p:spPr>
          <a:xfrm>
            <a:off x="6498077" y="5725020"/>
            <a:ext cx="6089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Used with permission. Thank you @</a:t>
            </a:r>
            <a:r>
              <a:rPr lang="en-US" dirty="0" err="1" smtClean="0"/>
              <a:t>meta_cat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Sam’s article: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 smtClean="0"/>
              <a:t>bit.ly</a:t>
            </a:r>
            <a:r>
              <a:rPr lang="en-US" dirty="0" smtClean="0"/>
              <a:t>/2MNqBOD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Kevin’s article: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 smtClean="0"/>
              <a:t>bit.ly</a:t>
            </a:r>
            <a:r>
              <a:rPr lang="en-US" dirty="0" smtClean="0"/>
              <a:t>/2JVzKqy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“We </a:t>
            </a:r>
            <a:r>
              <a:rPr lang="en-US" sz="2400" dirty="0"/>
              <a:t>are embedded in a chain of </a:t>
            </a:r>
            <a:r>
              <a:rPr lang="en-US" sz="2400" dirty="0" err="1"/>
              <a:t>labour</a:t>
            </a:r>
            <a:r>
              <a:rPr lang="en-US" sz="2400" dirty="0"/>
              <a:t> that stretches from my own individual subjective experience of work horizontally throughout the world of human life, and vertically through larger and larger abstractions of </a:t>
            </a:r>
            <a:r>
              <a:rPr lang="en-US" sz="2400" dirty="0" err="1"/>
              <a:t>labour</a:t>
            </a:r>
            <a:r>
              <a:rPr lang="en-US" sz="2400" dirty="0"/>
              <a:t> organization and management. We are right to speak up for the </a:t>
            </a:r>
            <a:r>
              <a:rPr lang="en-US" sz="2400" dirty="0" err="1"/>
              <a:t>labour</a:t>
            </a:r>
            <a:r>
              <a:rPr lang="en-US" sz="2400" dirty="0"/>
              <a:t> of all those who organize and make available documents, records, books, and all other kinds of information. But there is always </a:t>
            </a:r>
            <a:r>
              <a:rPr lang="en-US" sz="2400" b="1" dirty="0">
                <a:solidFill>
                  <a:schemeClr val="accent1"/>
                </a:solidFill>
              </a:rPr>
              <a:t>a sense that the ignorance of all that </a:t>
            </a:r>
            <a:r>
              <a:rPr lang="en-US" sz="2400" b="1" dirty="0" err="1">
                <a:solidFill>
                  <a:schemeClr val="accent1"/>
                </a:solidFill>
              </a:rPr>
              <a:t>labour</a:t>
            </a:r>
            <a:r>
              <a:rPr lang="en-US" sz="2400" b="1" dirty="0">
                <a:solidFill>
                  <a:schemeClr val="accent1"/>
                </a:solidFill>
              </a:rPr>
              <a:t> that goes into one act of subjective discovery is simply a moral failing, that if only researchers or faculty would just </a:t>
            </a:r>
            <a:r>
              <a:rPr lang="en-US" sz="2400" b="1" i="1" dirty="0">
                <a:solidFill>
                  <a:schemeClr val="accent1"/>
                </a:solidFill>
              </a:rPr>
              <a:t>smarten up</a:t>
            </a:r>
            <a:r>
              <a:rPr lang="en-US" sz="2400" b="1" dirty="0">
                <a:solidFill>
                  <a:schemeClr val="accent1"/>
                </a:solidFill>
              </a:rPr>
              <a:t> then they would see all the </a:t>
            </a:r>
            <a:r>
              <a:rPr lang="en-US" sz="2400" b="1" dirty="0" err="1">
                <a:solidFill>
                  <a:schemeClr val="accent1"/>
                </a:solidFill>
              </a:rPr>
              <a:t>labour</a:t>
            </a:r>
            <a:r>
              <a:rPr lang="en-US" sz="2400" b="1" dirty="0">
                <a:solidFill>
                  <a:schemeClr val="accent1"/>
                </a:solidFill>
              </a:rPr>
              <a:t> that goes on around them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r>
              <a:rPr lang="en-US" sz="2400" dirty="0" smtClean="0"/>
              <a:t>-- Sam Popovich, in response to Kevin </a:t>
            </a:r>
            <a:r>
              <a:rPr lang="en-US" sz="2400" dirty="0" err="1" smtClean="0"/>
              <a:t>Seeber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3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What can </a:t>
            </a:r>
            <a:r>
              <a:rPr lang="en-US" sz="4800" dirty="0" smtClean="0"/>
              <a:t>ACRL-DSS </a:t>
            </a:r>
            <a:r>
              <a:rPr lang="en-US" sz="4800" dirty="0"/>
              <a:t>do, as a new section, </a:t>
            </a:r>
            <a:r>
              <a:rPr lang="en-US" sz="4800" dirty="0" smtClean="0"/>
              <a:t>to: </a:t>
            </a:r>
          </a:p>
          <a:p>
            <a:r>
              <a:rPr lang="en-US" sz="4800" b="1" dirty="0" smtClean="0"/>
              <a:t>Make</a:t>
            </a:r>
            <a:r>
              <a:rPr lang="en-US" sz="4800" dirty="0" smtClean="0"/>
              <a:t> </a:t>
            </a:r>
            <a:r>
              <a:rPr lang="en-US" sz="4800" dirty="0"/>
              <a:t>digital library labor </a:t>
            </a:r>
            <a:r>
              <a:rPr lang="en-US" sz="4800" b="1" dirty="0"/>
              <a:t>visible</a:t>
            </a:r>
            <a:r>
              <a:rPr lang="en-US" sz="4800" dirty="0" smtClean="0"/>
              <a:t>?</a:t>
            </a:r>
          </a:p>
          <a:p>
            <a:r>
              <a:rPr lang="en-US" sz="4800" b="1" dirty="0" smtClean="0"/>
              <a:t>Facilitate communication </a:t>
            </a:r>
            <a:r>
              <a:rPr lang="en-US" sz="4800" dirty="0" smtClean="0"/>
              <a:t>with scholars about digital library labor?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DLF Working Group on Labor in Digital Libraries</a:t>
            </a:r>
          </a:p>
          <a:p>
            <a:pPr lvl="1"/>
            <a:r>
              <a:rPr lang="en-US" sz="4400" dirty="0"/>
              <a:t>https://</a:t>
            </a:r>
            <a:r>
              <a:rPr lang="en-US" sz="4400" dirty="0" err="1"/>
              <a:t>www.diglib.org</a:t>
            </a:r>
            <a:r>
              <a:rPr lang="en-US" sz="4400" dirty="0"/>
              <a:t>/groups/</a:t>
            </a:r>
            <a:r>
              <a:rPr lang="en-US" sz="4400" dirty="0" err="1"/>
              <a:t>dlf</a:t>
            </a:r>
            <a:r>
              <a:rPr lang="en-US" sz="4400" dirty="0"/>
              <a:t>-working-group-on-labor-in-digital-libraries/</a:t>
            </a:r>
          </a:p>
          <a:p>
            <a:r>
              <a:rPr lang="en-US" sz="4400" dirty="0" smtClean="0"/>
              <a:t>@</a:t>
            </a:r>
            <a:r>
              <a:rPr lang="en-US" sz="4400" dirty="0" err="1"/>
              <a:t>laurabrarian</a:t>
            </a:r>
            <a:r>
              <a:rPr lang="en-US" sz="4400" dirty="0"/>
              <a:t> </a:t>
            </a:r>
            <a:endParaRPr lang="en-US" sz="4400" dirty="0" smtClean="0"/>
          </a:p>
          <a:p>
            <a:r>
              <a:rPr lang="en-US" sz="4400" dirty="0" err="1" smtClean="0"/>
              <a:t>lrb@dartmouth.edu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974488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2859</TotalTime>
  <Words>210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“Why Can’t You Just…”: Communicating with Scholars About Digital Library Labor</vt:lpstr>
      <vt:lpstr>PowerPoint Presentation</vt:lpstr>
      <vt:lpstr>PowerPoint Presentation</vt:lpstr>
      <vt:lpstr>PowerPoint Presentation</vt:lpstr>
      <vt:lpstr>Sam’s article: https://bit.ly/2MNqBOD  Kevin’s article: https://bit.ly/2JVzKqy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R. Braunstein</dc:creator>
  <cp:lastModifiedBy>Tracy, Daniel</cp:lastModifiedBy>
  <cp:revision>10</cp:revision>
  <dcterms:created xsi:type="dcterms:W3CDTF">2018-06-05T20:28:18Z</dcterms:created>
  <dcterms:modified xsi:type="dcterms:W3CDTF">2018-09-04T15:26:37Z</dcterms:modified>
</cp:coreProperties>
</file>