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Lst>
  <p:notesMasterIdLst>
    <p:notesMasterId r:id="rId27"/>
  </p:notesMasterIdLst>
  <p:sldIdLst>
    <p:sldId id="2620" r:id="rId4"/>
    <p:sldId id="2627" r:id="rId5"/>
    <p:sldId id="256" r:id="rId6"/>
    <p:sldId id="2635" r:id="rId7"/>
    <p:sldId id="2634" r:id="rId8"/>
    <p:sldId id="257" r:id="rId9"/>
    <p:sldId id="268" r:id="rId10"/>
    <p:sldId id="2636" r:id="rId11"/>
    <p:sldId id="2638" r:id="rId12"/>
    <p:sldId id="2639" r:id="rId13"/>
    <p:sldId id="2640" r:id="rId14"/>
    <p:sldId id="2623" r:id="rId15"/>
    <p:sldId id="276" r:id="rId16"/>
    <p:sldId id="2626" r:id="rId17"/>
    <p:sldId id="2637" r:id="rId18"/>
    <p:sldId id="293" r:id="rId19"/>
    <p:sldId id="298" r:id="rId20"/>
    <p:sldId id="2631" r:id="rId21"/>
    <p:sldId id="274" r:id="rId22"/>
    <p:sldId id="2628" r:id="rId23"/>
    <p:sldId id="2629" r:id="rId24"/>
    <p:sldId id="2632" r:id="rId25"/>
    <p:sldId id="26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Garcia" initials="RG" lastIdx="1" clrIdx="0">
    <p:extLst>
      <p:ext uri="{19B8F6BF-5375-455C-9EA6-DF929625EA0E}">
        <p15:presenceInfo xmlns:p15="http://schemas.microsoft.com/office/powerpoint/2012/main" userId="S::rgarcia@ala.org::3916b4c3-d0c8-409f-b1d8-b5180cc53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BED"/>
    <a:srgbClr val="92D050"/>
    <a:srgbClr val="A3A6AF"/>
    <a:srgbClr val="660066"/>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p:scale>
          <a:sx n="75" d="100"/>
          <a:sy n="75" d="100"/>
        </p:scale>
        <p:origin x="31"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F570E-7DFB-489B-9364-B42DAC158103}" type="doc">
      <dgm:prSet loTypeId="urn:microsoft.com/office/officeart/2005/8/layout/hList7" loCatId="relationship" qsTypeId="urn:microsoft.com/office/officeart/2005/8/quickstyle/simple1" qsCatId="simple" csTypeId="urn:microsoft.com/office/officeart/2005/8/colors/accent1_2" csCatId="accent1" phldr="1"/>
      <dgm:spPr/>
    </dgm:pt>
    <dgm:pt modelId="{2F0C6D00-358A-4035-8A63-A52859981117}">
      <dgm:prSet phldrT="[Text]" custT="1"/>
      <dgm:spPr>
        <a:solidFill>
          <a:schemeClr val="accent5"/>
        </a:solidFill>
      </dgm:spPr>
      <dgm:t>
        <a:bodyPr/>
        <a:lstStyle/>
        <a:p>
          <a:pPr algn="ctr"/>
          <a:endParaRPr lang="en-US" sz="1600" b="1" dirty="0">
            <a:solidFill>
              <a:schemeClr val="bg1"/>
            </a:solidFill>
            <a:latin typeface="Avenir Next LT Pro" panose="020B0504020202020204" pitchFamily="34" charset="0"/>
          </a:endParaRPr>
        </a:p>
        <a:p>
          <a:pPr algn="ctr"/>
          <a:endParaRPr lang="en-US" sz="1600" b="1" dirty="0">
            <a:solidFill>
              <a:schemeClr val="bg1"/>
            </a:solidFill>
            <a:latin typeface="Avenir Next LT Pro" panose="020B0504020202020204" pitchFamily="34" charset="0"/>
          </a:endParaRPr>
        </a:p>
        <a:p>
          <a:pPr algn="ctr"/>
          <a:endParaRPr lang="en-US" sz="1600" b="1" dirty="0">
            <a:solidFill>
              <a:schemeClr val="bg1"/>
            </a:solidFill>
            <a:latin typeface="Avenir Next LT Pro" panose="020B0504020202020204" pitchFamily="34" charset="0"/>
          </a:endParaRPr>
        </a:p>
        <a:p>
          <a:pPr algn="ctr"/>
          <a:endParaRPr lang="en-US" sz="1000" b="1" dirty="0">
            <a:solidFill>
              <a:schemeClr val="bg1"/>
            </a:solidFill>
            <a:latin typeface="Avenir Next LT Pro" panose="020B0504020202020204" pitchFamily="34" charset="0"/>
          </a:endParaRPr>
        </a:p>
        <a:p>
          <a:pPr algn="ctr"/>
          <a:endParaRPr lang="en-US" sz="1600" b="1" dirty="0">
            <a:solidFill>
              <a:schemeClr val="bg1"/>
            </a:solidFill>
            <a:latin typeface="Avenir Next LT Pro" panose="020B0504020202020204" pitchFamily="34" charset="0"/>
          </a:endParaRPr>
        </a:p>
        <a:p>
          <a:pPr algn="ctr"/>
          <a:r>
            <a:rPr lang="en-US" sz="1600" b="1" dirty="0">
              <a:solidFill>
                <a:schemeClr val="bg1"/>
              </a:solidFill>
              <a:latin typeface="Avenir Next LT Pro" panose="020B0504020202020204" pitchFamily="34" charset="0"/>
            </a:rPr>
            <a:t>Membership</a:t>
          </a:r>
        </a:p>
        <a:p>
          <a:pPr algn="ctr"/>
          <a:r>
            <a:rPr lang="en-US" sz="1600" b="1" dirty="0">
              <a:solidFill>
                <a:schemeClr val="bg2"/>
              </a:solidFill>
              <a:latin typeface="+mn-lt"/>
            </a:rPr>
            <a:t>20% potential marketshare</a:t>
          </a:r>
        </a:p>
        <a:p>
          <a:pPr algn="ctr"/>
          <a:endParaRPr lang="en-US" sz="1100" b="1" dirty="0">
            <a:solidFill>
              <a:schemeClr val="bg2"/>
            </a:solidFill>
            <a:latin typeface="+mn-lt"/>
          </a:endParaRPr>
        </a:p>
        <a:p>
          <a:pPr algn="ctr"/>
          <a:r>
            <a:rPr lang="en-US" sz="1600" b="1" dirty="0">
              <a:solidFill>
                <a:schemeClr val="bg2"/>
              </a:solidFill>
              <a:latin typeface="+mn-lt"/>
            </a:rPr>
            <a:t>75% in one or more divisions</a:t>
          </a:r>
        </a:p>
        <a:p>
          <a:pPr algn="ctr"/>
          <a:endParaRPr lang="en-US" sz="1000" b="1" dirty="0">
            <a:solidFill>
              <a:schemeClr val="bg2"/>
            </a:solidFill>
            <a:latin typeface="+mn-lt"/>
          </a:endParaRPr>
        </a:p>
        <a:p>
          <a:pPr algn="ctr"/>
          <a:endParaRPr lang="en-US" sz="1600" b="1" dirty="0">
            <a:solidFill>
              <a:schemeClr val="bg2"/>
            </a:solidFill>
            <a:latin typeface="+mn-lt"/>
          </a:endParaRPr>
        </a:p>
        <a:p>
          <a:pPr algn="ctr"/>
          <a:endParaRPr lang="en-US" sz="1600" b="1" dirty="0">
            <a:solidFill>
              <a:schemeClr val="bg2"/>
            </a:solidFill>
            <a:latin typeface="Avenir Next LT Pro" panose="020B0504020202020204" pitchFamily="34" charset="0"/>
          </a:endParaRPr>
        </a:p>
        <a:p>
          <a:pPr algn="l"/>
          <a:endParaRPr lang="en-US" sz="2000" dirty="0"/>
        </a:p>
      </dgm:t>
    </dgm:pt>
    <dgm:pt modelId="{8AB9AC01-D3C1-4761-982B-35B12E56B9D4}" type="parTrans" cxnId="{DE23FA12-5621-4EBB-8501-9D8936503D2E}">
      <dgm:prSet/>
      <dgm:spPr/>
      <dgm:t>
        <a:bodyPr/>
        <a:lstStyle/>
        <a:p>
          <a:endParaRPr lang="en-US"/>
        </a:p>
      </dgm:t>
    </dgm:pt>
    <dgm:pt modelId="{F2437280-E14F-4C58-A005-E1AFA41AE861}" type="sibTrans" cxnId="{DE23FA12-5621-4EBB-8501-9D8936503D2E}">
      <dgm:prSet/>
      <dgm:spPr/>
      <dgm:t>
        <a:bodyPr/>
        <a:lstStyle/>
        <a:p>
          <a:endParaRPr lang="en-US"/>
        </a:p>
      </dgm:t>
    </dgm:pt>
    <dgm:pt modelId="{CADEE640-7AD6-4635-851C-CB336C53BA86}">
      <dgm:prSet phldrT="[Text]" custT="1"/>
      <dgm:spPr>
        <a:solidFill>
          <a:schemeClr val="accent1">
            <a:lumMod val="60000"/>
            <a:lumOff val="40000"/>
          </a:schemeClr>
        </a:solidFill>
      </dgm:spPr>
      <dgm:t>
        <a:bodyPr/>
        <a:lstStyle/>
        <a:p>
          <a:pPr algn="ctr"/>
          <a:endParaRPr lang="en-US" sz="1400" b="1" dirty="0"/>
        </a:p>
        <a:p>
          <a:pPr algn="ctr"/>
          <a:endParaRPr lang="en-US" sz="1400" b="1" dirty="0"/>
        </a:p>
        <a:p>
          <a:pPr algn="ctr"/>
          <a:endParaRPr lang="en-US" sz="16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r>
            <a:rPr lang="en-US" sz="1600" b="1" dirty="0">
              <a:latin typeface="Avenir Next LT Pro" panose="020B0504020202020204" pitchFamily="34" charset="0"/>
            </a:rPr>
            <a:t> </a:t>
          </a:r>
        </a:p>
        <a:p>
          <a:pPr algn="ctr"/>
          <a:endParaRPr lang="en-US" sz="1600" b="1" dirty="0">
            <a:latin typeface="Avenir Next LT Pro" panose="020B0504020202020204" pitchFamily="34" charset="0"/>
          </a:endParaRPr>
        </a:p>
        <a:p>
          <a:pPr algn="ctr"/>
          <a:endParaRPr lang="en-US" sz="400" b="1" dirty="0">
            <a:latin typeface="Avenir Next LT Pro" panose="020B0504020202020204" pitchFamily="34" charset="0"/>
          </a:endParaRPr>
        </a:p>
        <a:p>
          <a:pPr algn="ctr"/>
          <a:endParaRPr lang="en-US" sz="900" b="1" dirty="0">
            <a:latin typeface="Avenir Next LT Pro" panose="020B0504020202020204" pitchFamily="34" charset="0"/>
          </a:endParaRPr>
        </a:p>
        <a:p>
          <a:pPr algn="ctr"/>
          <a:endParaRPr lang="en-US" sz="700" b="1" dirty="0">
            <a:latin typeface="Avenir Next LT Pro" panose="020B0504020202020204" pitchFamily="34" charset="0"/>
          </a:endParaRPr>
        </a:p>
        <a:p>
          <a:pPr algn="ctr"/>
          <a:r>
            <a:rPr lang="en-US" sz="1600" b="1" dirty="0">
              <a:latin typeface="Avenir Next LT Pro" panose="020B0504020202020204" pitchFamily="34" charset="0"/>
            </a:rPr>
            <a:t>Conference Services</a:t>
          </a:r>
        </a:p>
        <a:p>
          <a:pPr algn="ctr"/>
          <a:r>
            <a:rPr lang="en-US" sz="1500" b="1" dirty="0">
              <a:solidFill>
                <a:schemeClr val="bg2"/>
              </a:solidFill>
            </a:rPr>
            <a:t>Lib Learn X           Early Career + Specialized</a:t>
          </a:r>
        </a:p>
        <a:p>
          <a:pPr algn="ctr"/>
          <a:endParaRPr lang="en-US" sz="500" b="1" dirty="0">
            <a:solidFill>
              <a:schemeClr val="bg2"/>
            </a:solidFill>
          </a:endParaRPr>
        </a:p>
        <a:p>
          <a:pPr algn="ctr"/>
          <a:endParaRPr lang="en-US" sz="100" b="1" dirty="0">
            <a:solidFill>
              <a:schemeClr val="bg2"/>
            </a:solidFill>
          </a:endParaRPr>
        </a:p>
        <a:p>
          <a:pPr algn="ctr"/>
          <a:r>
            <a:rPr lang="en-US" sz="1400" b="1" dirty="0">
              <a:solidFill>
                <a:schemeClr val="bg2"/>
              </a:solidFill>
            </a:rPr>
            <a:t>Annual Conference Curated Public Expansion</a:t>
          </a:r>
        </a:p>
        <a:p>
          <a:pPr algn="ctr"/>
          <a:r>
            <a:rPr lang="en-US" sz="1400" b="1" dirty="0">
              <a:solidFill>
                <a:schemeClr val="bg2"/>
              </a:solidFill>
            </a:rPr>
            <a:t> </a:t>
          </a:r>
        </a:p>
        <a:p>
          <a:pPr algn="ctr"/>
          <a:endParaRPr lang="en-US" sz="1400" b="1" dirty="0">
            <a:solidFill>
              <a:schemeClr val="bg2"/>
            </a:solidFill>
          </a:endParaRPr>
        </a:p>
        <a:p>
          <a:pPr algn="ctr"/>
          <a:endParaRPr lang="en-US" sz="1400" b="1" dirty="0">
            <a:solidFill>
              <a:schemeClr val="bg2"/>
            </a:solidFill>
          </a:endParaRPr>
        </a:p>
        <a:p>
          <a:pPr algn="ctr"/>
          <a:r>
            <a:rPr lang="en-US" sz="1400" b="1" dirty="0">
              <a:solidFill>
                <a:schemeClr val="bg2"/>
              </a:solidFill>
            </a:rPr>
            <a:t>Audience/Revenue Expansion</a:t>
          </a:r>
        </a:p>
        <a:p>
          <a:pPr algn="ctr"/>
          <a:endParaRPr lang="en-US" sz="700" b="1" dirty="0">
            <a:solidFill>
              <a:schemeClr val="bg2"/>
            </a:solidFill>
          </a:endParaRPr>
        </a:p>
        <a:p>
          <a:pPr algn="ctr"/>
          <a:endParaRPr lang="en-US" sz="1400" b="1" dirty="0">
            <a:solidFill>
              <a:schemeClr val="bg2"/>
            </a:solidFill>
          </a:endParaRPr>
        </a:p>
        <a:p>
          <a:pPr algn="ctr"/>
          <a:endParaRPr lang="en-US" sz="1400" b="1" dirty="0">
            <a:solidFill>
              <a:schemeClr val="bg2"/>
            </a:solidFill>
          </a:endParaRPr>
        </a:p>
        <a:p>
          <a:pPr algn="ctr"/>
          <a:endParaRPr lang="en-US" sz="1400" b="1" dirty="0">
            <a:solidFill>
              <a:schemeClr val="bg2"/>
            </a:solidFill>
            <a:latin typeface="Avenir Next LT Pro" panose="020B0504020202020204" pitchFamily="34" charset="0"/>
          </a:endParaRPr>
        </a:p>
        <a:p>
          <a:pPr algn="ctr"/>
          <a:endParaRPr lang="en-US" sz="1600" b="1" dirty="0">
            <a:latin typeface="Avenir Next LT Pro" panose="020B0504020202020204" pitchFamily="34" charset="0"/>
          </a:endParaRPr>
        </a:p>
        <a:p>
          <a:pPr algn="l"/>
          <a:endParaRPr lang="en-US" sz="1100" b="1" dirty="0">
            <a:solidFill>
              <a:schemeClr val="tx1"/>
            </a:solidFill>
          </a:endParaRPr>
        </a:p>
        <a:p>
          <a:pPr algn="l"/>
          <a:endParaRPr lang="en-US" sz="1100" b="1" dirty="0">
            <a:solidFill>
              <a:schemeClr val="tx1"/>
            </a:solidFill>
          </a:endParaRPr>
        </a:p>
        <a:p>
          <a:pPr algn="l"/>
          <a:endParaRPr lang="en-US" sz="1100" b="1" dirty="0">
            <a:solidFill>
              <a:schemeClr val="tx1"/>
            </a:solidFill>
          </a:endParaRPr>
        </a:p>
        <a:p>
          <a:pPr algn="l"/>
          <a:endParaRPr lang="en-US" sz="1100" b="1" dirty="0">
            <a:solidFill>
              <a:schemeClr val="tx1"/>
            </a:solidFill>
          </a:endParaRPr>
        </a:p>
      </dgm:t>
    </dgm:pt>
    <dgm:pt modelId="{B5ABDB57-0BFF-4187-B671-8169A0ADDC6D}" type="parTrans" cxnId="{06E7B6A9-5AAE-4F6C-AE4F-19A60187F39B}">
      <dgm:prSet/>
      <dgm:spPr/>
      <dgm:t>
        <a:bodyPr/>
        <a:lstStyle/>
        <a:p>
          <a:endParaRPr lang="en-US"/>
        </a:p>
      </dgm:t>
    </dgm:pt>
    <dgm:pt modelId="{71DAE62A-1873-4DE8-8CC5-9954F7FEE0C9}" type="sibTrans" cxnId="{06E7B6A9-5AAE-4F6C-AE4F-19A60187F39B}">
      <dgm:prSet/>
      <dgm:spPr/>
      <dgm:t>
        <a:bodyPr/>
        <a:lstStyle/>
        <a:p>
          <a:endParaRPr lang="en-US"/>
        </a:p>
      </dgm:t>
    </dgm:pt>
    <dgm:pt modelId="{886588EA-BAFA-4AAE-A0C5-1AB4CE499939}">
      <dgm:prSet phldrT="[Text]" custT="1"/>
      <dgm:spPr>
        <a:solidFill>
          <a:schemeClr val="accent6"/>
        </a:solidFill>
      </dgm:spPr>
      <dgm:t>
        <a:bodyPr/>
        <a:lstStyle/>
        <a:p>
          <a:pPr marL="0" lvl="0" algn="ctr" defTabSz="711200">
            <a:lnSpc>
              <a:spcPct val="90000"/>
            </a:lnSpc>
            <a:spcBef>
              <a:spcPct val="0"/>
            </a:spcBef>
            <a:spcAft>
              <a:spcPct val="35000"/>
            </a:spcAft>
            <a:buNone/>
          </a:pPr>
          <a:endParaRPr lang="en-US" sz="1600" b="1" dirty="0">
            <a:latin typeface="Avenir Next LT Pro" panose="020B0504020202020204" pitchFamily="34" charset="0"/>
          </a:endParaRPr>
        </a:p>
        <a:p>
          <a:pPr marL="0" lvl="0" algn="ctr" defTabSz="711200">
            <a:lnSpc>
              <a:spcPct val="90000"/>
            </a:lnSpc>
            <a:spcBef>
              <a:spcPct val="0"/>
            </a:spcBef>
            <a:spcAft>
              <a:spcPct val="35000"/>
            </a:spcAft>
            <a:buNone/>
          </a:pPr>
          <a:endParaRPr lang="en-US" sz="1600" b="1" dirty="0">
            <a:latin typeface="Avenir Next LT Pro" panose="020B0504020202020204" pitchFamily="34" charset="0"/>
          </a:endParaRPr>
        </a:p>
        <a:p>
          <a:pPr marL="0" lvl="0" algn="ctr" defTabSz="711200">
            <a:lnSpc>
              <a:spcPct val="90000"/>
            </a:lnSpc>
            <a:spcBef>
              <a:spcPct val="0"/>
            </a:spcBef>
            <a:spcAft>
              <a:spcPct val="35000"/>
            </a:spcAft>
            <a:buNone/>
          </a:pPr>
          <a:endParaRPr lang="en-US" sz="100" b="1" dirty="0">
            <a:latin typeface="Avenir Next LT Pro" panose="020B0504020202020204" pitchFamily="34" charset="0"/>
          </a:endParaRPr>
        </a:p>
        <a:p>
          <a:pPr marL="0" lvl="0" algn="ctr" defTabSz="711200">
            <a:lnSpc>
              <a:spcPct val="90000"/>
            </a:lnSpc>
            <a:spcBef>
              <a:spcPct val="0"/>
            </a:spcBef>
            <a:spcAft>
              <a:spcPct val="35000"/>
            </a:spcAft>
            <a:buNone/>
          </a:pPr>
          <a:endParaRPr lang="en-US" sz="100" b="1" dirty="0">
            <a:latin typeface="Avenir Next LT Pro" panose="020B0504020202020204" pitchFamily="34" charset="0"/>
          </a:endParaRPr>
        </a:p>
        <a:p>
          <a:pPr marL="0" lvl="0" algn="ctr" defTabSz="711200">
            <a:lnSpc>
              <a:spcPct val="90000"/>
            </a:lnSpc>
            <a:spcBef>
              <a:spcPct val="0"/>
            </a:spcBef>
            <a:spcAft>
              <a:spcPct val="35000"/>
            </a:spcAft>
            <a:buNone/>
          </a:pPr>
          <a:endParaRPr lang="en-US" sz="1600" b="1" dirty="0">
            <a:latin typeface="Avenir Next LT Pro" panose="020B0504020202020204" pitchFamily="34" charset="0"/>
          </a:endParaRPr>
        </a:p>
        <a:p>
          <a:pPr marL="0" lvl="0" algn="ctr" defTabSz="711200">
            <a:lnSpc>
              <a:spcPct val="90000"/>
            </a:lnSpc>
            <a:spcBef>
              <a:spcPct val="0"/>
            </a:spcBef>
            <a:spcAft>
              <a:spcPct val="35000"/>
            </a:spcAft>
            <a:buNone/>
          </a:pPr>
          <a:endParaRPr lang="en-US" sz="100" b="1" dirty="0">
            <a:latin typeface="Avenir Next LT Pro" panose="020B0504020202020204" pitchFamily="34" charset="0"/>
          </a:endParaRPr>
        </a:p>
        <a:p>
          <a:pPr marL="0" lvl="0" algn="ctr" defTabSz="711200">
            <a:lnSpc>
              <a:spcPct val="90000"/>
            </a:lnSpc>
            <a:spcBef>
              <a:spcPct val="0"/>
            </a:spcBef>
            <a:spcAft>
              <a:spcPct val="35000"/>
            </a:spcAft>
            <a:buNone/>
          </a:pPr>
          <a:r>
            <a:rPr lang="en-US" sz="1600" b="1" dirty="0">
              <a:latin typeface="Avenir Next LT Pro" panose="020B0504020202020204" pitchFamily="34" charset="0"/>
            </a:rPr>
            <a:t>Data, Research &amp; Design </a:t>
          </a:r>
        </a:p>
        <a:p>
          <a:pPr marL="0" lvl="0" algn="ctr" defTabSz="711200">
            <a:lnSpc>
              <a:spcPct val="90000"/>
            </a:lnSpc>
            <a:spcBef>
              <a:spcPct val="0"/>
            </a:spcBef>
            <a:spcAft>
              <a:spcPct val="35000"/>
            </a:spcAft>
            <a:buNone/>
          </a:pPr>
          <a:r>
            <a:rPr lang="en-US" sz="1200" b="1" dirty="0">
              <a:solidFill>
                <a:schemeClr val="bg2">
                  <a:lumMod val="50000"/>
                </a:schemeClr>
              </a:solidFill>
              <a:latin typeface="Avenir Next LT Pro" panose="020B0504020202020204" pitchFamily="34" charset="0"/>
            </a:rPr>
            <a:t>Data and Trends Clearinghouse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600" b="1" dirty="0">
            <a:solidFill>
              <a:schemeClr val="bg2">
                <a:lumMod val="50000"/>
              </a:schemeClr>
            </a:solidFill>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Avenir Next LT Pro" panose="020B0504020202020204" pitchFamily="34" charset="0"/>
            </a:rPr>
            <a:t>Research Leader and Convener</a:t>
          </a:r>
        </a:p>
        <a:p>
          <a:pPr marL="0" lvl="0" algn="ctr" defTabSz="711200">
            <a:lnSpc>
              <a:spcPct val="90000"/>
            </a:lnSpc>
            <a:spcBef>
              <a:spcPct val="0"/>
            </a:spcBef>
            <a:spcAft>
              <a:spcPct val="35000"/>
            </a:spcAft>
            <a:buNone/>
          </a:pPr>
          <a:endParaRPr lang="en-US" sz="1600" b="1" dirty="0">
            <a:solidFill>
              <a:schemeClr val="bg2">
                <a:lumMod val="50000"/>
              </a:schemeClr>
            </a:solidFill>
            <a:latin typeface="Avenir Next LT Pro" panose="020B0504020202020204" pitchFamily="34" charset="0"/>
          </a:endParaRPr>
        </a:p>
        <a:p>
          <a:pPr marL="0" lvl="0" algn="l" defTabSz="711200">
            <a:lnSpc>
              <a:spcPct val="90000"/>
            </a:lnSpc>
            <a:spcBef>
              <a:spcPct val="0"/>
            </a:spcBef>
            <a:spcAft>
              <a:spcPct val="35000"/>
            </a:spcAft>
            <a:buNone/>
          </a:pPr>
          <a:endParaRPr lang="en-US" sz="1100" b="0" dirty="0">
            <a:solidFill>
              <a:sysClr val="windowText" lastClr="000000"/>
            </a:solidFill>
            <a:latin typeface="Avenir Next LT Pro" panose="020B0504020202020204" pitchFamily="34" charset="0"/>
          </a:endParaRPr>
        </a:p>
        <a:p>
          <a:pPr marL="0" lvl="0" algn="ctr" defTabSz="711200">
            <a:lnSpc>
              <a:spcPct val="90000"/>
            </a:lnSpc>
            <a:spcBef>
              <a:spcPct val="0"/>
            </a:spcBef>
            <a:spcAft>
              <a:spcPct val="35000"/>
            </a:spcAft>
            <a:buNone/>
          </a:pPr>
          <a:endParaRPr lang="en-US" sz="900" dirty="0"/>
        </a:p>
      </dgm:t>
    </dgm:pt>
    <dgm:pt modelId="{E62F9672-6527-42AD-BD44-96E26B7A7436}" type="parTrans" cxnId="{65271CB6-71DE-4921-9584-AD9124E0671B}">
      <dgm:prSet/>
      <dgm:spPr/>
      <dgm:t>
        <a:bodyPr/>
        <a:lstStyle/>
        <a:p>
          <a:endParaRPr lang="en-US"/>
        </a:p>
      </dgm:t>
    </dgm:pt>
    <dgm:pt modelId="{E67B9334-31FC-4C78-8801-7CD19A25BD3C}" type="sibTrans" cxnId="{65271CB6-71DE-4921-9584-AD9124E0671B}">
      <dgm:prSet/>
      <dgm:spPr/>
      <dgm:t>
        <a:bodyPr/>
        <a:lstStyle/>
        <a:p>
          <a:endParaRPr lang="en-US"/>
        </a:p>
      </dgm:t>
    </dgm:pt>
    <dgm:pt modelId="{29D66A8F-3299-4F79-9E55-8863631C4065}">
      <dgm:prSet custT="1"/>
      <dgm:spPr>
        <a:solidFill>
          <a:srgbClr val="92D050"/>
        </a:solidFill>
      </dgm:spPr>
      <dgm:t>
        <a:bodyPr/>
        <a:lstStyle/>
        <a:p>
          <a:pPr algn="ctr"/>
          <a:endParaRPr lang="en-US" sz="1600" b="1" dirty="0">
            <a:latin typeface="Avenir Next LT Pro" panose="020B0504020202020204" pitchFamily="34" charset="0"/>
          </a:endParaRPr>
        </a:p>
        <a:p>
          <a:pPr algn="ctr"/>
          <a:endParaRPr lang="en-US" sz="700" b="1" dirty="0">
            <a:latin typeface="Avenir Next LT Pro" panose="020B0504020202020204" pitchFamily="34" charset="0"/>
          </a:endParaRPr>
        </a:p>
        <a:p>
          <a:pPr algn="ctr"/>
          <a:endParaRPr lang="en-US" sz="1600" b="1" dirty="0">
            <a:latin typeface="Avenir Next LT Pro" panose="020B0504020202020204" pitchFamily="34" charset="0"/>
          </a:endParaRPr>
        </a:p>
        <a:p>
          <a:pPr algn="ctr"/>
          <a:r>
            <a:rPr lang="en-US" sz="1600" b="1" dirty="0">
              <a:latin typeface="Avenir Next LT Pro" panose="020B0504020202020204" pitchFamily="34" charset="0"/>
            </a:rPr>
            <a:t>Contributed Revenue</a:t>
          </a:r>
        </a:p>
        <a:p>
          <a:pPr algn="ctr"/>
          <a:r>
            <a:rPr lang="en-US" sz="1400" b="1" dirty="0">
              <a:solidFill>
                <a:schemeClr val="bg2">
                  <a:lumMod val="50000"/>
                </a:schemeClr>
              </a:solidFill>
              <a:latin typeface="Avenir Next LT Pro" panose="020B0504020202020204" pitchFamily="34" charset="0"/>
            </a:rPr>
            <a:t>18% of Revenue</a:t>
          </a:r>
        </a:p>
        <a:p>
          <a:pPr algn="ctr"/>
          <a:endParaRPr lang="en-US" sz="700" b="1" dirty="0">
            <a:solidFill>
              <a:schemeClr val="bg2">
                <a:lumMod val="50000"/>
              </a:schemeClr>
            </a:solidFill>
            <a:latin typeface="Avenir Next LT Pro" panose="020B0504020202020204" pitchFamily="34" charset="0"/>
          </a:endParaRPr>
        </a:p>
        <a:p>
          <a:pPr algn="ctr"/>
          <a:r>
            <a:rPr lang="en-US" sz="1400" b="1" dirty="0">
              <a:solidFill>
                <a:schemeClr val="bg2">
                  <a:lumMod val="50000"/>
                </a:schemeClr>
              </a:solidFill>
              <a:latin typeface="Avenir Next LT Pro" panose="020B0504020202020204" pitchFamily="34" charset="0"/>
            </a:rPr>
            <a:t>Increased Corporate and Individual Donor Giving</a:t>
          </a:r>
          <a:endParaRPr lang="en-US" sz="1400" b="1" dirty="0">
            <a:latin typeface="Avenir Next LT Pro" panose="020B0504020202020204" pitchFamily="34" charset="0"/>
          </a:endParaRPr>
        </a:p>
        <a:p>
          <a:pPr algn="ctr"/>
          <a:endParaRPr lang="en-US" sz="1100" b="0" dirty="0">
            <a:solidFill>
              <a:schemeClr val="tx1"/>
            </a:solidFill>
            <a:latin typeface="Avenir Next LT Pro" panose="020B0504020202020204" pitchFamily="34" charset="0"/>
          </a:endParaRPr>
        </a:p>
      </dgm:t>
    </dgm:pt>
    <dgm:pt modelId="{59E618ED-FAA9-41D1-8C86-051B40FCFB58}" type="parTrans" cxnId="{1A998449-BFCC-422C-B940-1CAA53D75B8C}">
      <dgm:prSet/>
      <dgm:spPr/>
      <dgm:t>
        <a:bodyPr/>
        <a:lstStyle/>
        <a:p>
          <a:endParaRPr lang="en-US"/>
        </a:p>
      </dgm:t>
    </dgm:pt>
    <dgm:pt modelId="{1E7B2EB0-572E-4394-9F12-2FB69C561F4D}" type="sibTrans" cxnId="{1A998449-BFCC-422C-B940-1CAA53D75B8C}">
      <dgm:prSet/>
      <dgm:spPr/>
      <dgm:t>
        <a:bodyPr/>
        <a:lstStyle/>
        <a:p>
          <a:endParaRPr lang="en-US"/>
        </a:p>
      </dgm:t>
    </dgm:pt>
    <dgm:pt modelId="{109662B9-9D4F-4866-B8DE-815CE7A272D9}">
      <dgm:prSet custT="1"/>
      <dgm:spPr>
        <a:solidFill>
          <a:schemeClr val="accent6">
            <a:lumMod val="60000"/>
            <a:lumOff val="40000"/>
          </a:schemeClr>
        </a:solidFill>
      </dgm:spPr>
      <dgm:t>
        <a:bodyPr/>
        <a:lstStyle/>
        <a:p>
          <a:pPr algn="ctr"/>
          <a:endParaRPr lang="en-US" sz="1200" b="1" dirty="0">
            <a:latin typeface="Avenir Next LT Pro" panose="020B0504020202020204" pitchFamily="34" charset="0"/>
          </a:endParaRPr>
        </a:p>
        <a:p>
          <a:pPr algn="ctr"/>
          <a:endParaRPr lang="en-US" sz="100" b="1" dirty="0">
            <a:latin typeface="Avenir Next LT Pro" panose="020B0504020202020204" pitchFamily="34" charset="0"/>
          </a:endParaRPr>
        </a:p>
        <a:p>
          <a:pPr algn="ctr"/>
          <a:endParaRPr lang="en-US" sz="200" b="1" dirty="0">
            <a:latin typeface="Avenir Next LT Pro" panose="020B0504020202020204" pitchFamily="34" charset="0"/>
          </a:endParaRPr>
        </a:p>
        <a:p>
          <a:pPr algn="ctr"/>
          <a:endParaRPr lang="en-US" sz="100" b="1" dirty="0">
            <a:latin typeface="Avenir Next LT Pro" panose="020B0504020202020204" pitchFamily="34" charset="0"/>
          </a:endParaRPr>
        </a:p>
        <a:p>
          <a:pPr algn="ctr"/>
          <a:r>
            <a:rPr lang="en-US" sz="1600" b="1" dirty="0">
              <a:latin typeface="Avenir Next LT Pro" panose="020B0504020202020204" pitchFamily="34" charset="0"/>
            </a:rPr>
            <a:t>Continuing Education</a:t>
          </a:r>
        </a:p>
        <a:p>
          <a:pPr algn="ctr"/>
          <a:r>
            <a:rPr lang="en-US" sz="1400" b="1" dirty="0">
              <a:solidFill>
                <a:schemeClr val="bg2">
                  <a:lumMod val="50000"/>
                </a:schemeClr>
              </a:solidFill>
              <a:latin typeface="Avenir Next LT Pro" panose="020B0504020202020204" pitchFamily="34" charset="0"/>
            </a:rPr>
            <a:t>Centralized CE</a:t>
          </a:r>
        </a:p>
        <a:p>
          <a:pPr algn="ctr"/>
          <a:endParaRPr lang="en-US" sz="800" b="1" dirty="0">
            <a:solidFill>
              <a:schemeClr val="bg2">
                <a:lumMod val="50000"/>
              </a:schemeClr>
            </a:solidFill>
            <a:latin typeface="Avenir Next LT Pro" panose="020B0504020202020204" pitchFamily="34" charset="0"/>
          </a:endParaRPr>
        </a:p>
        <a:p>
          <a:pPr algn="ctr"/>
          <a:r>
            <a:rPr lang="en-US" sz="1400" b="1" dirty="0">
              <a:solidFill>
                <a:schemeClr val="bg2">
                  <a:lumMod val="50000"/>
                </a:schemeClr>
              </a:solidFill>
              <a:latin typeface="Avenir Next LT Pro" panose="020B0504020202020204" pitchFamily="34" charset="0"/>
            </a:rPr>
            <a:t>Driver of Membership &amp; Engagement</a:t>
          </a:r>
        </a:p>
      </dgm:t>
    </dgm:pt>
    <dgm:pt modelId="{7AAE7977-9EDE-468E-8BEE-4BA3A63B561F}" type="parTrans" cxnId="{FF440039-9833-4C07-AFBB-F4C28EF6E107}">
      <dgm:prSet/>
      <dgm:spPr/>
      <dgm:t>
        <a:bodyPr/>
        <a:lstStyle/>
        <a:p>
          <a:endParaRPr lang="en-US"/>
        </a:p>
      </dgm:t>
    </dgm:pt>
    <dgm:pt modelId="{69503306-C532-4BAF-8404-B05EB5D46A23}" type="sibTrans" cxnId="{FF440039-9833-4C07-AFBB-F4C28EF6E107}">
      <dgm:prSet/>
      <dgm:spPr/>
      <dgm:t>
        <a:bodyPr/>
        <a:lstStyle/>
        <a:p>
          <a:endParaRPr lang="en-US"/>
        </a:p>
      </dgm:t>
    </dgm:pt>
    <dgm:pt modelId="{EC987F17-8DEE-4942-954D-A56697478DAE}">
      <dgm:prSet custT="1"/>
      <dgm:spPr>
        <a:solidFill>
          <a:schemeClr val="accent1"/>
        </a:solidFill>
      </dgm:spPr>
      <dgm:t>
        <a:bodyPr/>
        <a:lstStyle/>
        <a:p>
          <a:pPr algn="ctr"/>
          <a:endParaRPr lang="en-US" sz="700" b="1" dirty="0">
            <a:latin typeface="Avenir Next LT Pro" panose="020B0504020202020204" pitchFamily="34" charset="0"/>
          </a:endParaRPr>
        </a:p>
        <a:p>
          <a:pPr algn="ctr"/>
          <a:r>
            <a:rPr lang="en-US" sz="1600" b="1" dirty="0">
              <a:latin typeface="Avenir Next LT Pro" panose="020B0504020202020204" pitchFamily="34" charset="0"/>
            </a:rPr>
            <a:t>Publishing</a:t>
          </a:r>
        </a:p>
        <a:p>
          <a:pPr algn="ctr"/>
          <a:r>
            <a:rPr lang="en-US" sz="1400" b="1" dirty="0">
              <a:solidFill>
                <a:schemeClr val="bg2"/>
              </a:solidFill>
              <a:latin typeface="Avenir Next LT Pro" panose="020B0504020202020204" pitchFamily="34" charset="0"/>
            </a:rPr>
            <a:t>Build Public Markets</a:t>
          </a:r>
        </a:p>
        <a:p>
          <a:pPr algn="ctr"/>
          <a:endParaRPr lang="en-US" sz="1400" b="1" dirty="0">
            <a:solidFill>
              <a:schemeClr val="bg2"/>
            </a:solidFill>
            <a:latin typeface="Avenir Next LT Pro" panose="020B0504020202020204" pitchFamily="34" charset="0"/>
          </a:endParaRPr>
        </a:p>
        <a:p>
          <a:pPr algn="ctr"/>
          <a:r>
            <a:rPr lang="en-US" sz="1400" b="1" dirty="0">
              <a:solidFill>
                <a:schemeClr val="bg2"/>
              </a:solidFill>
              <a:latin typeface="Avenir Next LT Pro" panose="020B0504020202020204" pitchFamily="34" charset="0"/>
            </a:rPr>
            <a:t>Foster Non US Markets</a:t>
          </a:r>
          <a:endParaRPr lang="en-US" sz="1100" b="0" dirty="0">
            <a:solidFill>
              <a:schemeClr val="tx1"/>
            </a:solidFill>
            <a:latin typeface="Avenir Next LT Pro" panose="020B0504020202020204" pitchFamily="34" charset="0"/>
          </a:endParaRPr>
        </a:p>
      </dgm:t>
    </dgm:pt>
    <dgm:pt modelId="{DF230558-5D43-4976-868D-E66114996A0F}" type="parTrans" cxnId="{EF3D4E40-02E5-4E12-A98D-AEB29822A4E6}">
      <dgm:prSet/>
      <dgm:spPr/>
      <dgm:t>
        <a:bodyPr/>
        <a:lstStyle/>
        <a:p>
          <a:endParaRPr lang="en-US"/>
        </a:p>
      </dgm:t>
    </dgm:pt>
    <dgm:pt modelId="{3FE0F37F-C45F-4DA3-82B6-16588A211794}" type="sibTrans" cxnId="{EF3D4E40-02E5-4E12-A98D-AEB29822A4E6}">
      <dgm:prSet/>
      <dgm:spPr/>
      <dgm:t>
        <a:bodyPr/>
        <a:lstStyle/>
        <a:p>
          <a:endParaRPr lang="en-US"/>
        </a:p>
      </dgm:t>
    </dgm:pt>
    <dgm:pt modelId="{193ECBC3-744B-4A26-A525-FA9B111BD266}" type="pres">
      <dgm:prSet presAssocID="{43FF570E-7DFB-489B-9364-B42DAC158103}" presName="Name0" presStyleCnt="0">
        <dgm:presLayoutVars>
          <dgm:dir/>
          <dgm:resizeHandles val="exact"/>
        </dgm:presLayoutVars>
      </dgm:prSet>
      <dgm:spPr/>
    </dgm:pt>
    <dgm:pt modelId="{D4E6258D-0D2C-430E-A380-C67C19F339F6}" type="pres">
      <dgm:prSet presAssocID="{43FF570E-7DFB-489B-9364-B42DAC158103}" presName="fgShape" presStyleLbl="fgShp" presStyleIdx="0" presStyleCnt="1" custLinFactNeighborX="-348" custLinFactNeighborY="31349"/>
      <dgm:spPr>
        <a:solidFill>
          <a:schemeClr val="bg1">
            <a:lumMod val="85000"/>
          </a:schemeClr>
        </a:solidFill>
      </dgm:spPr>
    </dgm:pt>
    <dgm:pt modelId="{69B1F1E0-3FC2-4E46-8D02-B9B4EE87D9DD}" type="pres">
      <dgm:prSet presAssocID="{43FF570E-7DFB-489B-9364-B42DAC158103}" presName="linComp" presStyleCnt="0"/>
      <dgm:spPr/>
    </dgm:pt>
    <dgm:pt modelId="{F1BFEF20-CCCD-4A12-A0C2-68F8305E25B7}" type="pres">
      <dgm:prSet presAssocID="{2F0C6D00-358A-4035-8A63-A52859981117}" presName="compNode" presStyleCnt="0"/>
      <dgm:spPr/>
    </dgm:pt>
    <dgm:pt modelId="{3CDAAB27-3BA1-4E58-859B-4B12B774067F}" type="pres">
      <dgm:prSet presAssocID="{2F0C6D00-358A-4035-8A63-A52859981117}" presName="bkgdShape" presStyleLbl="node1" presStyleIdx="0" presStyleCnt="6" custLinFactNeighborX="-56136" custLinFactNeighborY="-7432"/>
      <dgm:spPr/>
    </dgm:pt>
    <dgm:pt modelId="{F1CA0D97-C5E3-4F9B-AAA4-6AD5D464B34C}" type="pres">
      <dgm:prSet presAssocID="{2F0C6D00-358A-4035-8A63-A52859981117}" presName="nodeTx" presStyleLbl="node1" presStyleIdx="0" presStyleCnt="6">
        <dgm:presLayoutVars>
          <dgm:bulletEnabled val="1"/>
        </dgm:presLayoutVars>
      </dgm:prSet>
      <dgm:spPr/>
    </dgm:pt>
    <dgm:pt modelId="{A1B4C24D-8B29-484D-8229-97E8F293945D}" type="pres">
      <dgm:prSet presAssocID="{2F0C6D00-358A-4035-8A63-A52859981117}" presName="invisiNode" presStyleLbl="node1" presStyleIdx="0" presStyleCnt="6"/>
      <dgm:spPr/>
    </dgm:pt>
    <dgm:pt modelId="{A923571B-60E4-45A7-9D12-A2331008EB97}" type="pres">
      <dgm:prSet presAssocID="{2F0C6D00-358A-4035-8A63-A52859981117}" presName="imagNode" presStyleLbl="fgImgPlace1" presStyleIdx="0" presStyleCnt="6" custScaleX="102688" custScaleY="99287" custLinFactNeighborX="-795" custLinFactNeighborY="639"/>
      <dgm:spPr>
        <a:blipFill rotWithShape="1">
          <a:blip xmlns:r="http://schemas.openxmlformats.org/officeDocument/2006/relationships" r:embed="rId1"/>
          <a:srcRect/>
          <a:stretch>
            <a:fillRect l="-7000" r="-7000"/>
          </a:stretch>
        </a:blipFill>
      </dgm:spPr>
    </dgm:pt>
    <dgm:pt modelId="{4D3EF9C0-C876-409A-9C0F-690BDF5DE592}" type="pres">
      <dgm:prSet presAssocID="{F2437280-E14F-4C58-A005-E1AFA41AE861}" presName="sibTrans" presStyleLbl="sibTrans2D1" presStyleIdx="0" presStyleCnt="0"/>
      <dgm:spPr/>
    </dgm:pt>
    <dgm:pt modelId="{F2951781-7A72-4A91-A9C8-5FB2E774C14A}" type="pres">
      <dgm:prSet presAssocID="{CADEE640-7AD6-4635-851C-CB336C53BA86}" presName="compNode" presStyleCnt="0"/>
      <dgm:spPr/>
    </dgm:pt>
    <dgm:pt modelId="{8588E4D1-4E99-4C7A-BB97-4B329B87B4F9}" type="pres">
      <dgm:prSet presAssocID="{CADEE640-7AD6-4635-851C-CB336C53BA86}" presName="bkgdShape" presStyleLbl="node1" presStyleIdx="1" presStyleCnt="6" custLinFactNeighborX="-520"/>
      <dgm:spPr/>
    </dgm:pt>
    <dgm:pt modelId="{EDDA0601-CB80-4C21-8FB0-0EE8172A6A0E}" type="pres">
      <dgm:prSet presAssocID="{CADEE640-7AD6-4635-851C-CB336C53BA86}" presName="nodeTx" presStyleLbl="node1" presStyleIdx="1" presStyleCnt="6">
        <dgm:presLayoutVars>
          <dgm:bulletEnabled val="1"/>
        </dgm:presLayoutVars>
      </dgm:prSet>
      <dgm:spPr/>
    </dgm:pt>
    <dgm:pt modelId="{F88C9B60-8EEC-4D2A-B8B0-57D427ECD3AB}" type="pres">
      <dgm:prSet presAssocID="{CADEE640-7AD6-4635-851C-CB336C53BA86}" presName="invisiNode" presStyleLbl="node1" presStyleIdx="1" presStyleCnt="6"/>
      <dgm:spPr/>
    </dgm:pt>
    <dgm:pt modelId="{341572C4-EED1-4E10-8494-2174EE4AF6B9}" type="pres">
      <dgm:prSet presAssocID="{CADEE640-7AD6-4635-851C-CB336C53BA86}" presName="imagNode" presStyleLbl="fgImgPlace1" presStyleIdx="1" presStyleCnt="6" custScaleX="100125" custLinFactNeighborX="-1442" custLinFactNeighborY="539"/>
      <dgm:spPr>
        <a:blipFill rotWithShape="1">
          <a:blip xmlns:r="http://schemas.openxmlformats.org/officeDocument/2006/relationships" r:embed="rId2"/>
          <a:srcRect/>
          <a:stretch>
            <a:fillRect l="-9000" r="-9000"/>
          </a:stretch>
        </a:blipFill>
      </dgm:spPr>
    </dgm:pt>
    <dgm:pt modelId="{465E4707-0479-4BC8-9EB1-20B2C076ACD1}" type="pres">
      <dgm:prSet presAssocID="{71DAE62A-1873-4DE8-8CC5-9954F7FEE0C9}" presName="sibTrans" presStyleLbl="sibTrans2D1" presStyleIdx="0" presStyleCnt="0"/>
      <dgm:spPr/>
    </dgm:pt>
    <dgm:pt modelId="{EA9A3CFB-BF5A-408A-98DF-F2B40E399578}" type="pres">
      <dgm:prSet presAssocID="{EC987F17-8DEE-4942-954D-A56697478DAE}" presName="compNode" presStyleCnt="0"/>
      <dgm:spPr/>
    </dgm:pt>
    <dgm:pt modelId="{3C49AACC-20F8-4D2E-9F02-0B42E3C9127B}" type="pres">
      <dgm:prSet presAssocID="{EC987F17-8DEE-4942-954D-A56697478DAE}" presName="bkgdShape" presStyleLbl="node1" presStyleIdx="2" presStyleCnt="6" custLinFactNeighborX="-520"/>
      <dgm:spPr/>
    </dgm:pt>
    <dgm:pt modelId="{CCAD7DD6-6062-4772-981B-58FCD9E54D4F}" type="pres">
      <dgm:prSet presAssocID="{EC987F17-8DEE-4942-954D-A56697478DAE}" presName="nodeTx" presStyleLbl="node1" presStyleIdx="2" presStyleCnt="6">
        <dgm:presLayoutVars>
          <dgm:bulletEnabled val="1"/>
        </dgm:presLayoutVars>
      </dgm:prSet>
      <dgm:spPr/>
    </dgm:pt>
    <dgm:pt modelId="{946E7578-6222-4059-8B7B-CFB302E4A508}" type="pres">
      <dgm:prSet presAssocID="{EC987F17-8DEE-4942-954D-A56697478DAE}" presName="invisiNode" presStyleLbl="node1" presStyleIdx="2" presStyleCnt="6"/>
      <dgm:spPr/>
    </dgm:pt>
    <dgm:pt modelId="{6B94A7E3-3DF5-49CF-A9D4-BE131835CA2D}" type="pres">
      <dgm:prSet presAssocID="{EC987F17-8DEE-4942-954D-A56697478DAE}" presName="imagNode" presStyleLbl="fgImgPlace1" presStyleIdx="2" presStyleCnt="6" custScaleY="95529"/>
      <dgm:spPr>
        <a:blipFill rotWithShape="1">
          <a:blip xmlns:r="http://schemas.openxmlformats.org/officeDocument/2006/relationships" r:embed="rId3"/>
          <a:srcRect/>
          <a:stretch>
            <a:fillRect l="-9000" r="-9000"/>
          </a:stretch>
        </a:blipFill>
      </dgm:spPr>
    </dgm:pt>
    <dgm:pt modelId="{044F15AA-6C31-456C-A4B7-0C5143A90C2B}" type="pres">
      <dgm:prSet presAssocID="{3FE0F37F-C45F-4DA3-82B6-16588A211794}" presName="sibTrans" presStyleLbl="sibTrans2D1" presStyleIdx="0" presStyleCnt="0"/>
      <dgm:spPr/>
    </dgm:pt>
    <dgm:pt modelId="{DE21E669-9941-4F8B-A961-21E40EABBF3F}" type="pres">
      <dgm:prSet presAssocID="{109662B9-9D4F-4866-B8DE-815CE7A272D9}" presName="compNode" presStyleCnt="0"/>
      <dgm:spPr/>
    </dgm:pt>
    <dgm:pt modelId="{D1918C79-ECCF-453C-B5EC-9D34A56D0BFB}" type="pres">
      <dgm:prSet presAssocID="{109662B9-9D4F-4866-B8DE-815CE7A272D9}" presName="bkgdShape" presStyleLbl="node1" presStyleIdx="3" presStyleCnt="6" custScaleX="104041" custLinFactNeighborX="-284" custLinFactNeighborY="-653"/>
      <dgm:spPr/>
    </dgm:pt>
    <dgm:pt modelId="{45A75E2E-1E70-4455-AFE2-E49670D395FC}" type="pres">
      <dgm:prSet presAssocID="{109662B9-9D4F-4866-B8DE-815CE7A272D9}" presName="nodeTx" presStyleLbl="node1" presStyleIdx="3" presStyleCnt="6">
        <dgm:presLayoutVars>
          <dgm:bulletEnabled val="1"/>
        </dgm:presLayoutVars>
      </dgm:prSet>
      <dgm:spPr/>
    </dgm:pt>
    <dgm:pt modelId="{508F96E2-F39F-4CCC-AB74-C1D63C70B3AC}" type="pres">
      <dgm:prSet presAssocID="{109662B9-9D4F-4866-B8DE-815CE7A272D9}" presName="invisiNode" presStyleLbl="node1" presStyleIdx="3" presStyleCnt="6"/>
      <dgm:spPr/>
    </dgm:pt>
    <dgm:pt modelId="{566530E4-FB5C-43C2-8093-E51E85495D95}" type="pres">
      <dgm:prSet presAssocID="{109662B9-9D4F-4866-B8DE-815CE7A272D9}" presName="imagNode" presStyleLbl="fgImgPlace1" presStyleIdx="3" presStyleCnt="6"/>
      <dgm:spPr>
        <a:blipFill rotWithShape="1">
          <a:blip xmlns:r="http://schemas.openxmlformats.org/officeDocument/2006/relationships" r:embed="rId4"/>
          <a:srcRect/>
          <a:stretch>
            <a:fillRect l="-9000" r="-9000"/>
          </a:stretch>
        </a:blipFill>
      </dgm:spPr>
    </dgm:pt>
    <dgm:pt modelId="{F4910554-5B82-42B1-A3F7-06037D212BC4}" type="pres">
      <dgm:prSet presAssocID="{69503306-C532-4BAF-8404-B05EB5D46A23}" presName="sibTrans" presStyleLbl="sibTrans2D1" presStyleIdx="0" presStyleCnt="0"/>
      <dgm:spPr/>
    </dgm:pt>
    <dgm:pt modelId="{6FD910EB-1ED1-4966-BAA8-41826F4A7EDA}" type="pres">
      <dgm:prSet presAssocID="{29D66A8F-3299-4F79-9E55-8863631C4065}" presName="compNode" presStyleCnt="0"/>
      <dgm:spPr/>
    </dgm:pt>
    <dgm:pt modelId="{CD96BD48-BA0A-4A62-AA84-68D5401C8C6B}" type="pres">
      <dgm:prSet presAssocID="{29D66A8F-3299-4F79-9E55-8863631C4065}" presName="bkgdShape" presStyleLbl="node1" presStyleIdx="4" presStyleCnt="6" custScaleX="109783" custLinFactNeighborY="-437"/>
      <dgm:spPr/>
    </dgm:pt>
    <dgm:pt modelId="{4F59580F-887E-471C-85B2-07FAA184BF4E}" type="pres">
      <dgm:prSet presAssocID="{29D66A8F-3299-4F79-9E55-8863631C4065}" presName="nodeTx" presStyleLbl="node1" presStyleIdx="4" presStyleCnt="6">
        <dgm:presLayoutVars>
          <dgm:bulletEnabled val="1"/>
        </dgm:presLayoutVars>
      </dgm:prSet>
      <dgm:spPr/>
    </dgm:pt>
    <dgm:pt modelId="{EDC4AFA3-843E-4041-936B-EC4343EA7969}" type="pres">
      <dgm:prSet presAssocID="{29D66A8F-3299-4F79-9E55-8863631C4065}" presName="invisiNode" presStyleLbl="node1" presStyleIdx="4" presStyleCnt="6"/>
      <dgm:spPr/>
    </dgm:pt>
    <dgm:pt modelId="{8BB35C9D-1D06-44AC-90B2-86EDCB47E87C}" type="pres">
      <dgm:prSet presAssocID="{29D66A8F-3299-4F79-9E55-8863631C4065}" presName="imagNode" presStyleLbl="fgImgPlace1" presStyleIdx="4" presStyleCnt="6"/>
      <dgm:spPr>
        <a:blipFill rotWithShape="1">
          <a:blip xmlns:r="http://schemas.openxmlformats.org/officeDocument/2006/relationships" r:embed="rId5"/>
          <a:srcRect/>
          <a:stretch>
            <a:fillRect l="-9000" r="-9000"/>
          </a:stretch>
        </a:blipFill>
      </dgm:spPr>
    </dgm:pt>
    <dgm:pt modelId="{CA1A497C-5C53-413A-9FE6-2CFDEC182973}" type="pres">
      <dgm:prSet presAssocID="{1E7B2EB0-572E-4394-9F12-2FB69C561F4D}" presName="sibTrans" presStyleLbl="sibTrans2D1" presStyleIdx="0" presStyleCnt="0"/>
      <dgm:spPr/>
    </dgm:pt>
    <dgm:pt modelId="{0725C5CE-259E-4A1A-9EBB-C7FCF94E4092}" type="pres">
      <dgm:prSet presAssocID="{886588EA-BAFA-4AAE-A0C5-1AB4CE499939}" presName="compNode" presStyleCnt="0"/>
      <dgm:spPr/>
    </dgm:pt>
    <dgm:pt modelId="{C8E330B8-4C88-41BB-8BF8-FD2DC015006A}" type="pres">
      <dgm:prSet presAssocID="{886588EA-BAFA-4AAE-A0C5-1AB4CE499939}" presName="bkgdShape" presStyleLbl="node1" presStyleIdx="5" presStyleCnt="6" custLinFactNeighborX="513" custLinFactNeighborY="-437"/>
      <dgm:spPr/>
    </dgm:pt>
    <dgm:pt modelId="{C75779F1-CC91-4350-AB83-1CF0C2CC61EB}" type="pres">
      <dgm:prSet presAssocID="{886588EA-BAFA-4AAE-A0C5-1AB4CE499939}" presName="nodeTx" presStyleLbl="node1" presStyleIdx="5" presStyleCnt="6">
        <dgm:presLayoutVars>
          <dgm:bulletEnabled val="1"/>
        </dgm:presLayoutVars>
      </dgm:prSet>
      <dgm:spPr/>
    </dgm:pt>
    <dgm:pt modelId="{24674613-12C2-4A71-9CD9-5EE73FFD7657}" type="pres">
      <dgm:prSet presAssocID="{886588EA-BAFA-4AAE-A0C5-1AB4CE499939}" presName="invisiNode" presStyleLbl="node1" presStyleIdx="5" presStyleCnt="6"/>
      <dgm:spPr/>
    </dgm:pt>
    <dgm:pt modelId="{79D2CA9B-1C9F-4DBA-BAB7-7D5925FE1F45}" type="pres">
      <dgm:prSet presAssocID="{886588EA-BAFA-4AAE-A0C5-1AB4CE499939}" presName="imagNode" presStyleLbl="fgImgPlace1" presStyleIdx="5" presStyleCnt="6" custScaleY="101512"/>
      <dgm:spPr>
        <a:blipFill rotWithShape="1">
          <a:blip xmlns:r="http://schemas.openxmlformats.org/officeDocument/2006/relationships" r:embed="rId6"/>
          <a:srcRect/>
          <a:stretch>
            <a:fillRect l="-10000" r="-10000"/>
          </a:stretch>
        </a:blipFill>
      </dgm:spPr>
    </dgm:pt>
  </dgm:ptLst>
  <dgm:cxnLst>
    <dgm:cxn modelId="{F02EC207-3FE9-400D-820D-41A9DEC60515}" type="presOf" srcId="{CADEE640-7AD6-4635-851C-CB336C53BA86}" destId="{8588E4D1-4E99-4C7A-BB97-4B329B87B4F9}" srcOrd="0" destOrd="0" presId="urn:microsoft.com/office/officeart/2005/8/layout/hList7"/>
    <dgm:cxn modelId="{6272580D-C0E2-40D2-8C2E-5695F2FAC5C9}" type="presOf" srcId="{2F0C6D00-358A-4035-8A63-A52859981117}" destId="{3CDAAB27-3BA1-4E58-859B-4B12B774067F}" srcOrd="0" destOrd="0" presId="urn:microsoft.com/office/officeart/2005/8/layout/hList7"/>
    <dgm:cxn modelId="{06ED770E-435B-4F61-A4FC-5E888E1DA5E4}" type="presOf" srcId="{43FF570E-7DFB-489B-9364-B42DAC158103}" destId="{193ECBC3-744B-4A26-A525-FA9B111BD266}" srcOrd="0" destOrd="0" presId="urn:microsoft.com/office/officeart/2005/8/layout/hList7"/>
    <dgm:cxn modelId="{DE23FA12-5621-4EBB-8501-9D8936503D2E}" srcId="{43FF570E-7DFB-489B-9364-B42DAC158103}" destId="{2F0C6D00-358A-4035-8A63-A52859981117}" srcOrd="0" destOrd="0" parTransId="{8AB9AC01-D3C1-4761-982B-35B12E56B9D4}" sibTransId="{F2437280-E14F-4C58-A005-E1AFA41AE861}"/>
    <dgm:cxn modelId="{78CF4A1F-4C94-4305-A833-A675110D2977}" type="presOf" srcId="{CADEE640-7AD6-4635-851C-CB336C53BA86}" destId="{EDDA0601-CB80-4C21-8FB0-0EE8172A6A0E}" srcOrd="1" destOrd="0" presId="urn:microsoft.com/office/officeart/2005/8/layout/hList7"/>
    <dgm:cxn modelId="{5857A82D-9A0F-41ED-B4F9-DEE49A84AB39}" type="presOf" srcId="{71DAE62A-1873-4DE8-8CC5-9954F7FEE0C9}" destId="{465E4707-0479-4BC8-9EB1-20B2C076ACD1}" srcOrd="0" destOrd="0" presId="urn:microsoft.com/office/officeart/2005/8/layout/hList7"/>
    <dgm:cxn modelId="{6D5C8133-13D7-48EB-9DE6-2B561BCA66FA}" type="presOf" srcId="{EC987F17-8DEE-4942-954D-A56697478DAE}" destId="{CCAD7DD6-6062-4772-981B-58FCD9E54D4F}" srcOrd="1" destOrd="0" presId="urn:microsoft.com/office/officeart/2005/8/layout/hList7"/>
    <dgm:cxn modelId="{FF440039-9833-4C07-AFBB-F4C28EF6E107}" srcId="{43FF570E-7DFB-489B-9364-B42DAC158103}" destId="{109662B9-9D4F-4866-B8DE-815CE7A272D9}" srcOrd="3" destOrd="0" parTransId="{7AAE7977-9EDE-468E-8BEE-4BA3A63B561F}" sibTransId="{69503306-C532-4BAF-8404-B05EB5D46A23}"/>
    <dgm:cxn modelId="{8FC1B03D-AD56-4C03-B94F-101F8CD0F570}" type="presOf" srcId="{3FE0F37F-C45F-4DA3-82B6-16588A211794}" destId="{044F15AA-6C31-456C-A4B7-0C5143A90C2B}" srcOrd="0" destOrd="0" presId="urn:microsoft.com/office/officeart/2005/8/layout/hList7"/>
    <dgm:cxn modelId="{EF3D4E40-02E5-4E12-A98D-AEB29822A4E6}" srcId="{43FF570E-7DFB-489B-9364-B42DAC158103}" destId="{EC987F17-8DEE-4942-954D-A56697478DAE}" srcOrd="2" destOrd="0" parTransId="{DF230558-5D43-4976-868D-E66114996A0F}" sibTransId="{3FE0F37F-C45F-4DA3-82B6-16588A211794}"/>
    <dgm:cxn modelId="{B33CCE5F-FA1E-4F49-AF03-6F1668A39BC3}" type="presOf" srcId="{EC987F17-8DEE-4942-954D-A56697478DAE}" destId="{3C49AACC-20F8-4D2E-9F02-0B42E3C9127B}" srcOrd="0" destOrd="0" presId="urn:microsoft.com/office/officeart/2005/8/layout/hList7"/>
    <dgm:cxn modelId="{91EF1243-6AA9-4B32-97A4-5E64270CF96E}" type="presOf" srcId="{29D66A8F-3299-4F79-9E55-8863631C4065}" destId="{4F59580F-887E-471C-85B2-07FAA184BF4E}" srcOrd="1" destOrd="0" presId="urn:microsoft.com/office/officeart/2005/8/layout/hList7"/>
    <dgm:cxn modelId="{6BDBC946-F4CF-4A4F-9A51-5A52CE84D08D}" type="presOf" srcId="{F2437280-E14F-4C58-A005-E1AFA41AE861}" destId="{4D3EF9C0-C876-409A-9C0F-690BDF5DE592}" srcOrd="0" destOrd="0" presId="urn:microsoft.com/office/officeart/2005/8/layout/hList7"/>
    <dgm:cxn modelId="{1A998449-BFCC-422C-B940-1CAA53D75B8C}" srcId="{43FF570E-7DFB-489B-9364-B42DAC158103}" destId="{29D66A8F-3299-4F79-9E55-8863631C4065}" srcOrd="4" destOrd="0" parTransId="{59E618ED-FAA9-41D1-8C86-051B40FCFB58}" sibTransId="{1E7B2EB0-572E-4394-9F12-2FB69C561F4D}"/>
    <dgm:cxn modelId="{950CB789-0A50-4651-A9C6-F23119317538}" type="presOf" srcId="{69503306-C532-4BAF-8404-B05EB5D46A23}" destId="{F4910554-5B82-42B1-A3F7-06037D212BC4}" srcOrd="0" destOrd="0" presId="urn:microsoft.com/office/officeart/2005/8/layout/hList7"/>
    <dgm:cxn modelId="{76D40893-1A58-4940-8437-E7322DE1898F}" type="presOf" srcId="{109662B9-9D4F-4866-B8DE-815CE7A272D9}" destId="{45A75E2E-1E70-4455-AFE2-E49670D395FC}" srcOrd="1" destOrd="0" presId="urn:microsoft.com/office/officeart/2005/8/layout/hList7"/>
    <dgm:cxn modelId="{C2D6BB99-2F72-4832-8FCF-24AF504E57B4}" type="presOf" srcId="{886588EA-BAFA-4AAE-A0C5-1AB4CE499939}" destId="{C8E330B8-4C88-41BB-8BF8-FD2DC015006A}" srcOrd="0" destOrd="0" presId="urn:microsoft.com/office/officeart/2005/8/layout/hList7"/>
    <dgm:cxn modelId="{0CB32FA1-D2DA-459A-851A-799703021683}" type="presOf" srcId="{29D66A8F-3299-4F79-9E55-8863631C4065}" destId="{CD96BD48-BA0A-4A62-AA84-68D5401C8C6B}" srcOrd="0" destOrd="0" presId="urn:microsoft.com/office/officeart/2005/8/layout/hList7"/>
    <dgm:cxn modelId="{06E7B6A9-5AAE-4F6C-AE4F-19A60187F39B}" srcId="{43FF570E-7DFB-489B-9364-B42DAC158103}" destId="{CADEE640-7AD6-4635-851C-CB336C53BA86}" srcOrd="1" destOrd="0" parTransId="{B5ABDB57-0BFF-4187-B671-8169A0ADDC6D}" sibTransId="{71DAE62A-1873-4DE8-8CC5-9954F7FEE0C9}"/>
    <dgm:cxn modelId="{7934CAAB-ED7D-4841-B4FE-4C1027BAA0E1}" type="presOf" srcId="{109662B9-9D4F-4866-B8DE-815CE7A272D9}" destId="{D1918C79-ECCF-453C-B5EC-9D34A56D0BFB}" srcOrd="0" destOrd="0" presId="urn:microsoft.com/office/officeart/2005/8/layout/hList7"/>
    <dgm:cxn modelId="{65271CB6-71DE-4921-9584-AD9124E0671B}" srcId="{43FF570E-7DFB-489B-9364-B42DAC158103}" destId="{886588EA-BAFA-4AAE-A0C5-1AB4CE499939}" srcOrd="5" destOrd="0" parTransId="{E62F9672-6527-42AD-BD44-96E26B7A7436}" sibTransId="{E67B9334-31FC-4C78-8801-7CD19A25BD3C}"/>
    <dgm:cxn modelId="{E74173C1-AAAF-4E0F-9209-63F4F86B046B}" type="presOf" srcId="{886588EA-BAFA-4AAE-A0C5-1AB4CE499939}" destId="{C75779F1-CC91-4350-AB83-1CF0C2CC61EB}" srcOrd="1" destOrd="0" presId="urn:microsoft.com/office/officeart/2005/8/layout/hList7"/>
    <dgm:cxn modelId="{2D5D00DB-53E9-4259-93ED-14C613EA9FD1}" type="presOf" srcId="{1E7B2EB0-572E-4394-9F12-2FB69C561F4D}" destId="{CA1A497C-5C53-413A-9FE6-2CFDEC182973}" srcOrd="0" destOrd="0" presId="urn:microsoft.com/office/officeart/2005/8/layout/hList7"/>
    <dgm:cxn modelId="{3B4933EC-841F-4AF1-9E11-BD27C3F74371}" type="presOf" srcId="{2F0C6D00-358A-4035-8A63-A52859981117}" destId="{F1CA0D97-C5E3-4F9B-AAA4-6AD5D464B34C}" srcOrd="1" destOrd="0" presId="urn:microsoft.com/office/officeart/2005/8/layout/hList7"/>
    <dgm:cxn modelId="{A9AADB38-9E88-4B51-A844-E25785D5E007}" type="presParOf" srcId="{193ECBC3-744B-4A26-A525-FA9B111BD266}" destId="{D4E6258D-0D2C-430E-A380-C67C19F339F6}" srcOrd="0" destOrd="0" presId="urn:microsoft.com/office/officeart/2005/8/layout/hList7"/>
    <dgm:cxn modelId="{A5FDAFB5-3CB4-42E5-BB41-4022DA1F53B9}" type="presParOf" srcId="{193ECBC3-744B-4A26-A525-FA9B111BD266}" destId="{69B1F1E0-3FC2-4E46-8D02-B9B4EE87D9DD}" srcOrd="1" destOrd="0" presId="urn:microsoft.com/office/officeart/2005/8/layout/hList7"/>
    <dgm:cxn modelId="{DB286FE3-9ED3-43F5-9148-4A6CCFA25E4F}" type="presParOf" srcId="{69B1F1E0-3FC2-4E46-8D02-B9B4EE87D9DD}" destId="{F1BFEF20-CCCD-4A12-A0C2-68F8305E25B7}" srcOrd="0" destOrd="0" presId="urn:microsoft.com/office/officeart/2005/8/layout/hList7"/>
    <dgm:cxn modelId="{52912FBB-7318-4C75-9A8B-F1396C89D7FE}" type="presParOf" srcId="{F1BFEF20-CCCD-4A12-A0C2-68F8305E25B7}" destId="{3CDAAB27-3BA1-4E58-859B-4B12B774067F}" srcOrd="0" destOrd="0" presId="urn:microsoft.com/office/officeart/2005/8/layout/hList7"/>
    <dgm:cxn modelId="{E64A9FE1-2CFD-4190-9641-5409E49A2E56}" type="presParOf" srcId="{F1BFEF20-CCCD-4A12-A0C2-68F8305E25B7}" destId="{F1CA0D97-C5E3-4F9B-AAA4-6AD5D464B34C}" srcOrd="1" destOrd="0" presId="urn:microsoft.com/office/officeart/2005/8/layout/hList7"/>
    <dgm:cxn modelId="{13D41519-5A02-4522-9F4A-B6D006B6ACF0}" type="presParOf" srcId="{F1BFEF20-CCCD-4A12-A0C2-68F8305E25B7}" destId="{A1B4C24D-8B29-484D-8229-97E8F293945D}" srcOrd="2" destOrd="0" presId="urn:microsoft.com/office/officeart/2005/8/layout/hList7"/>
    <dgm:cxn modelId="{3A0E51A1-1189-4C48-BBCC-C67FF72328E3}" type="presParOf" srcId="{F1BFEF20-CCCD-4A12-A0C2-68F8305E25B7}" destId="{A923571B-60E4-45A7-9D12-A2331008EB97}" srcOrd="3" destOrd="0" presId="urn:microsoft.com/office/officeart/2005/8/layout/hList7"/>
    <dgm:cxn modelId="{EB063DEB-B63B-4739-AC51-4D3D67933F4A}" type="presParOf" srcId="{69B1F1E0-3FC2-4E46-8D02-B9B4EE87D9DD}" destId="{4D3EF9C0-C876-409A-9C0F-690BDF5DE592}" srcOrd="1" destOrd="0" presId="urn:microsoft.com/office/officeart/2005/8/layout/hList7"/>
    <dgm:cxn modelId="{CE8B6496-1C31-49EB-BE82-784D574E8041}" type="presParOf" srcId="{69B1F1E0-3FC2-4E46-8D02-B9B4EE87D9DD}" destId="{F2951781-7A72-4A91-A9C8-5FB2E774C14A}" srcOrd="2" destOrd="0" presId="urn:microsoft.com/office/officeart/2005/8/layout/hList7"/>
    <dgm:cxn modelId="{736806BF-D41C-419B-A722-40500B908945}" type="presParOf" srcId="{F2951781-7A72-4A91-A9C8-5FB2E774C14A}" destId="{8588E4D1-4E99-4C7A-BB97-4B329B87B4F9}" srcOrd="0" destOrd="0" presId="urn:microsoft.com/office/officeart/2005/8/layout/hList7"/>
    <dgm:cxn modelId="{CAA8EF08-64B8-4B31-A2F3-9C1C155D4696}" type="presParOf" srcId="{F2951781-7A72-4A91-A9C8-5FB2E774C14A}" destId="{EDDA0601-CB80-4C21-8FB0-0EE8172A6A0E}" srcOrd="1" destOrd="0" presId="urn:microsoft.com/office/officeart/2005/8/layout/hList7"/>
    <dgm:cxn modelId="{A331A45A-D794-4445-B7D5-F5D6CF486345}" type="presParOf" srcId="{F2951781-7A72-4A91-A9C8-5FB2E774C14A}" destId="{F88C9B60-8EEC-4D2A-B8B0-57D427ECD3AB}" srcOrd="2" destOrd="0" presId="urn:microsoft.com/office/officeart/2005/8/layout/hList7"/>
    <dgm:cxn modelId="{05A37BD3-B3FB-43DA-9576-88BBCA266391}" type="presParOf" srcId="{F2951781-7A72-4A91-A9C8-5FB2E774C14A}" destId="{341572C4-EED1-4E10-8494-2174EE4AF6B9}" srcOrd="3" destOrd="0" presId="urn:microsoft.com/office/officeart/2005/8/layout/hList7"/>
    <dgm:cxn modelId="{ED746839-76AF-44CF-84D7-A3453BD6B8E9}" type="presParOf" srcId="{69B1F1E0-3FC2-4E46-8D02-B9B4EE87D9DD}" destId="{465E4707-0479-4BC8-9EB1-20B2C076ACD1}" srcOrd="3" destOrd="0" presId="urn:microsoft.com/office/officeart/2005/8/layout/hList7"/>
    <dgm:cxn modelId="{1102BB3D-D39C-4605-90EC-1002A4BAA2F7}" type="presParOf" srcId="{69B1F1E0-3FC2-4E46-8D02-B9B4EE87D9DD}" destId="{EA9A3CFB-BF5A-408A-98DF-F2B40E399578}" srcOrd="4" destOrd="0" presId="urn:microsoft.com/office/officeart/2005/8/layout/hList7"/>
    <dgm:cxn modelId="{11C3EB3D-62EE-4E90-82BA-68552735641C}" type="presParOf" srcId="{EA9A3CFB-BF5A-408A-98DF-F2B40E399578}" destId="{3C49AACC-20F8-4D2E-9F02-0B42E3C9127B}" srcOrd="0" destOrd="0" presId="urn:microsoft.com/office/officeart/2005/8/layout/hList7"/>
    <dgm:cxn modelId="{91AA7BD6-0178-4521-8986-5F5FCA0B1FBC}" type="presParOf" srcId="{EA9A3CFB-BF5A-408A-98DF-F2B40E399578}" destId="{CCAD7DD6-6062-4772-981B-58FCD9E54D4F}" srcOrd="1" destOrd="0" presId="urn:microsoft.com/office/officeart/2005/8/layout/hList7"/>
    <dgm:cxn modelId="{90B935D6-08F7-4074-9653-134498FD5B64}" type="presParOf" srcId="{EA9A3CFB-BF5A-408A-98DF-F2B40E399578}" destId="{946E7578-6222-4059-8B7B-CFB302E4A508}" srcOrd="2" destOrd="0" presId="urn:microsoft.com/office/officeart/2005/8/layout/hList7"/>
    <dgm:cxn modelId="{CCEE8E8E-915D-4E8D-A45C-1DEA8402DADD}" type="presParOf" srcId="{EA9A3CFB-BF5A-408A-98DF-F2B40E399578}" destId="{6B94A7E3-3DF5-49CF-A9D4-BE131835CA2D}" srcOrd="3" destOrd="0" presId="urn:microsoft.com/office/officeart/2005/8/layout/hList7"/>
    <dgm:cxn modelId="{797A6CD7-4F5F-4704-9485-44008E1F2F38}" type="presParOf" srcId="{69B1F1E0-3FC2-4E46-8D02-B9B4EE87D9DD}" destId="{044F15AA-6C31-456C-A4B7-0C5143A90C2B}" srcOrd="5" destOrd="0" presId="urn:microsoft.com/office/officeart/2005/8/layout/hList7"/>
    <dgm:cxn modelId="{6D16B663-B35D-413C-9C77-9810DC3A8277}" type="presParOf" srcId="{69B1F1E0-3FC2-4E46-8D02-B9B4EE87D9DD}" destId="{DE21E669-9941-4F8B-A961-21E40EABBF3F}" srcOrd="6" destOrd="0" presId="urn:microsoft.com/office/officeart/2005/8/layout/hList7"/>
    <dgm:cxn modelId="{7AC2A374-16CC-4C80-B2CD-531E4F1B9B9E}" type="presParOf" srcId="{DE21E669-9941-4F8B-A961-21E40EABBF3F}" destId="{D1918C79-ECCF-453C-B5EC-9D34A56D0BFB}" srcOrd="0" destOrd="0" presId="urn:microsoft.com/office/officeart/2005/8/layout/hList7"/>
    <dgm:cxn modelId="{BD2D8862-C79F-4999-A3E7-0E256AE26407}" type="presParOf" srcId="{DE21E669-9941-4F8B-A961-21E40EABBF3F}" destId="{45A75E2E-1E70-4455-AFE2-E49670D395FC}" srcOrd="1" destOrd="0" presId="urn:microsoft.com/office/officeart/2005/8/layout/hList7"/>
    <dgm:cxn modelId="{B4921314-EAF8-44DB-868D-662ADB98471B}" type="presParOf" srcId="{DE21E669-9941-4F8B-A961-21E40EABBF3F}" destId="{508F96E2-F39F-4CCC-AB74-C1D63C70B3AC}" srcOrd="2" destOrd="0" presId="urn:microsoft.com/office/officeart/2005/8/layout/hList7"/>
    <dgm:cxn modelId="{DE3A8427-2D10-4488-AF46-502269FE8445}" type="presParOf" srcId="{DE21E669-9941-4F8B-A961-21E40EABBF3F}" destId="{566530E4-FB5C-43C2-8093-E51E85495D95}" srcOrd="3" destOrd="0" presId="urn:microsoft.com/office/officeart/2005/8/layout/hList7"/>
    <dgm:cxn modelId="{AAB6EC6E-CC11-48F5-9025-421B2CA18E63}" type="presParOf" srcId="{69B1F1E0-3FC2-4E46-8D02-B9B4EE87D9DD}" destId="{F4910554-5B82-42B1-A3F7-06037D212BC4}" srcOrd="7" destOrd="0" presId="urn:microsoft.com/office/officeart/2005/8/layout/hList7"/>
    <dgm:cxn modelId="{E3B426E0-C5EB-43F1-9C1C-E5CE02FA7D50}" type="presParOf" srcId="{69B1F1E0-3FC2-4E46-8D02-B9B4EE87D9DD}" destId="{6FD910EB-1ED1-4966-BAA8-41826F4A7EDA}" srcOrd="8" destOrd="0" presId="urn:microsoft.com/office/officeart/2005/8/layout/hList7"/>
    <dgm:cxn modelId="{716161B9-7CD0-4F50-812E-D21C4164A30C}" type="presParOf" srcId="{6FD910EB-1ED1-4966-BAA8-41826F4A7EDA}" destId="{CD96BD48-BA0A-4A62-AA84-68D5401C8C6B}" srcOrd="0" destOrd="0" presId="urn:microsoft.com/office/officeart/2005/8/layout/hList7"/>
    <dgm:cxn modelId="{1CFF5F3A-A1A7-433C-BB58-288EE1A26727}" type="presParOf" srcId="{6FD910EB-1ED1-4966-BAA8-41826F4A7EDA}" destId="{4F59580F-887E-471C-85B2-07FAA184BF4E}" srcOrd="1" destOrd="0" presId="urn:microsoft.com/office/officeart/2005/8/layout/hList7"/>
    <dgm:cxn modelId="{6B6C8A97-4516-4476-B5DD-1F3F132036E2}" type="presParOf" srcId="{6FD910EB-1ED1-4966-BAA8-41826F4A7EDA}" destId="{EDC4AFA3-843E-4041-936B-EC4343EA7969}" srcOrd="2" destOrd="0" presId="urn:microsoft.com/office/officeart/2005/8/layout/hList7"/>
    <dgm:cxn modelId="{370DC174-5736-48C2-AAC0-5D26F148B164}" type="presParOf" srcId="{6FD910EB-1ED1-4966-BAA8-41826F4A7EDA}" destId="{8BB35C9D-1D06-44AC-90B2-86EDCB47E87C}" srcOrd="3" destOrd="0" presId="urn:microsoft.com/office/officeart/2005/8/layout/hList7"/>
    <dgm:cxn modelId="{BB504B21-9E5C-44D0-856D-4CE84B01E8AE}" type="presParOf" srcId="{69B1F1E0-3FC2-4E46-8D02-B9B4EE87D9DD}" destId="{CA1A497C-5C53-413A-9FE6-2CFDEC182973}" srcOrd="9" destOrd="0" presId="urn:microsoft.com/office/officeart/2005/8/layout/hList7"/>
    <dgm:cxn modelId="{6B94B0AA-E253-4440-84A8-665A787E53FC}" type="presParOf" srcId="{69B1F1E0-3FC2-4E46-8D02-B9B4EE87D9DD}" destId="{0725C5CE-259E-4A1A-9EBB-C7FCF94E4092}" srcOrd="10" destOrd="0" presId="urn:microsoft.com/office/officeart/2005/8/layout/hList7"/>
    <dgm:cxn modelId="{2FC2BEE1-ABCE-4C71-A2FB-A7F006400B3E}" type="presParOf" srcId="{0725C5CE-259E-4A1A-9EBB-C7FCF94E4092}" destId="{C8E330B8-4C88-41BB-8BF8-FD2DC015006A}" srcOrd="0" destOrd="0" presId="urn:microsoft.com/office/officeart/2005/8/layout/hList7"/>
    <dgm:cxn modelId="{4FEE4132-B2A1-4255-849D-D2DF3828D271}" type="presParOf" srcId="{0725C5CE-259E-4A1A-9EBB-C7FCF94E4092}" destId="{C75779F1-CC91-4350-AB83-1CF0C2CC61EB}" srcOrd="1" destOrd="0" presId="urn:microsoft.com/office/officeart/2005/8/layout/hList7"/>
    <dgm:cxn modelId="{B3155B33-5D2D-4944-A60B-02167420A345}" type="presParOf" srcId="{0725C5CE-259E-4A1A-9EBB-C7FCF94E4092}" destId="{24674613-12C2-4A71-9CD9-5EE73FFD7657}" srcOrd="2" destOrd="0" presId="urn:microsoft.com/office/officeart/2005/8/layout/hList7"/>
    <dgm:cxn modelId="{AEC95ADD-F176-4A19-B922-AD5F20855AF0}" type="presParOf" srcId="{0725C5CE-259E-4A1A-9EBB-C7FCF94E4092}" destId="{79D2CA9B-1C9F-4DBA-BAB7-7D5925FE1F4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D5A1E-5DCE-427C-A182-4F2C88F6C34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4F00FDB-4EB2-477B-B83F-8BDEEB0F5B87}">
      <dgm:prSet phldrT="[Text]"/>
      <dgm:spPr>
        <a:solidFill>
          <a:srgbClr val="FF0000"/>
        </a:solidFill>
      </dgm:spPr>
      <dgm:t>
        <a:bodyPr/>
        <a:lstStyle/>
        <a:p>
          <a:r>
            <a:rPr lang="en-US" dirty="0"/>
            <a:t>FY 21</a:t>
          </a:r>
        </a:p>
      </dgm:t>
    </dgm:pt>
    <dgm:pt modelId="{46B8C5DE-F81C-4CD5-8571-95A8702227AA}" type="parTrans" cxnId="{29C791B1-5A28-4377-B90A-0E1B1C9CB454}">
      <dgm:prSet/>
      <dgm:spPr/>
      <dgm:t>
        <a:bodyPr/>
        <a:lstStyle/>
        <a:p>
          <a:endParaRPr lang="en-US"/>
        </a:p>
      </dgm:t>
    </dgm:pt>
    <dgm:pt modelId="{90D36E33-E5BD-4EC9-A359-C4C2560D628D}" type="sibTrans" cxnId="{29C791B1-5A28-4377-B90A-0E1B1C9CB454}">
      <dgm:prSet/>
      <dgm:spPr/>
      <dgm:t>
        <a:bodyPr/>
        <a:lstStyle/>
        <a:p>
          <a:endParaRPr lang="en-US"/>
        </a:p>
      </dgm:t>
    </dgm:pt>
    <dgm:pt modelId="{47AB85D3-FC92-4D84-BF75-60BFC7438BE3}">
      <dgm:prSet phldrT="[Text]" custT="1"/>
      <dgm:spPr/>
      <dgm:t>
        <a:bodyPr/>
        <a:lstStyle/>
        <a:p>
          <a:r>
            <a:rPr lang="en-US" sz="1200" dirty="0"/>
            <a:t>$:  Neg rev/exp gap </a:t>
          </a:r>
        </a:p>
      </dgm:t>
    </dgm:pt>
    <dgm:pt modelId="{C04E0C66-09E8-4F6A-A5D7-89BB2E31BBF8}" type="parTrans" cxnId="{0032E787-8EFF-4247-8D75-D31DE7995774}">
      <dgm:prSet/>
      <dgm:spPr/>
      <dgm:t>
        <a:bodyPr/>
        <a:lstStyle/>
        <a:p>
          <a:endParaRPr lang="en-US"/>
        </a:p>
      </dgm:t>
    </dgm:pt>
    <dgm:pt modelId="{012BC6BD-68FB-427D-A6C3-73EE91DEB5F4}" type="sibTrans" cxnId="{0032E787-8EFF-4247-8D75-D31DE7995774}">
      <dgm:prSet/>
      <dgm:spPr/>
      <dgm:t>
        <a:bodyPr/>
        <a:lstStyle/>
        <a:p>
          <a:endParaRPr lang="en-US"/>
        </a:p>
      </dgm:t>
    </dgm:pt>
    <dgm:pt modelId="{C494679F-B341-42EB-87FC-5AB284D3E4C5}">
      <dgm:prSet phldrT="[Text]"/>
      <dgm:spPr>
        <a:solidFill>
          <a:srgbClr val="FF6600"/>
        </a:solidFill>
      </dgm:spPr>
      <dgm:t>
        <a:bodyPr/>
        <a:lstStyle/>
        <a:p>
          <a:r>
            <a:rPr lang="en-US" dirty="0"/>
            <a:t>FY 22</a:t>
          </a:r>
        </a:p>
      </dgm:t>
    </dgm:pt>
    <dgm:pt modelId="{6C69A805-4788-4779-91AB-2CA753E3BA43}" type="parTrans" cxnId="{37AA6FA7-D91D-4730-80DE-178769184E99}">
      <dgm:prSet/>
      <dgm:spPr/>
      <dgm:t>
        <a:bodyPr/>
        <a:lstStyle/>
        <a:p>
          <a:endParaRPr lang="en-US"/>
        </a:p>
      </dgm:t>
    </dgm:pt>
    <dgm:pt modelId="{4EE68662-BAE4-4255-ABFA-9C40B0435E48}" type="sibTrans" cxnId="{37AA6FA7-D91D-4730-80DE-178769184E99}">
      <dgm:prSet/>
      <dgm:spPr/>
      <dgm:t>
        <a:bodyPr/>
        <a:lstStyle/>
        <a:p>
          <a:endParaRPr lang="en-US"/>
        </a:p>
      </dgm:t>
    </dgm:pt>
    <dgm:pt modelId="{A1616E69-A6F1-4378-9CF2-5910BA1EB797}">
      <dgm:prSet phldrT="[Text]" custT="1"/>
      <dgm:spPr/>
      <dgm:t>
        <a:bodyPr/>
        <a:lstStyle/>
        <a:p>
          <a:r>
            <a:rPr lang="en-US" sz="1200" dirty="0"/>
            <a:t>$:  Neu rev/exp gap </a:t>
          </a:r>
        </a:p>
      </dgm:t>
    </dgm:pt>
    <dgm:pt modelId="{A28319E2-5F8E-4842-BB67-FF06CD3E89CA}" type="parTrans" cxnId="{1C361B74-0894-4DD6-8B03-72822363F795}">
      <dgm:prSet/>
      <dgm:spPr/>
      <dgm:t>
        <a:bodyPr/>
        <a:lstStyle/>
        <a:p>
          <a:endParaRPr lang="en-US"/>
        </a:p>
      </dgm:t>
    </dgm:pt>
    <dgm:pt modelId="{A12D5422-F2F3-46F4-8C33-98010A9A28B8}" type="sibTrans" cxnId="{1C361B74-0894-4DD6-8B03-72822363F795}">
      <dgm:prSet/>
      <dgm:spPr/>
      <dgm:t>
        <a:bodyPr/>
        <a:lstStyle/>
        <a:p>
          <a:endParaRPr lang="en-US"/>
        </a:p>
      </dgm:t>
    </dgm:pt>
    <dgm:pt modelId="{C26B308C-4C19-45A9-9937-326D1E2214AD}">
      <dgm:prSet phldrT="[Text]"/>
      <dgm:spPr>
        <a:solidFill>
          <a:srgbClr val="FFFF00"/>
        </a:solidFill>
      </dgm:spPr>
      <dgm:t>
        <a:bodyPr/>
        <a:lstStyle/>
        <a:p>
          <a:r>
            <a:rPr lang="en-US" dirty="0">
              <a:solidFill>
                <a:sysClr val="windowText" lastClr="000000"/>
              </a:solidFill>
            </a:rPr>
            <a:t>FY 23</a:t>
          </a:r>
        </a:p>
      </dgm:t>
    </dgm:pt>
    <dgm:pt modelId="{3B347597-E6EC-44D2-B357-5B729C2158C2}" type="parTrans" cxnId="{D7B7557C-DE4C-461F-950B-4E8CAAB51F95}">
      <dgm:prSet/>
      <dgm:spPr/>
      <dgm:t>
        <a:bodyPr/>
        <a:lstStyle/>
        <a:p>
          <a:endParaRPr lang="en-US"/>
        </a:p>
      </dgm:t>
    </dgm:pt>
    <dgm:pt modelId="{3256338E-20FF-4DCC-9EE8-3187F0ECC836}" type="sibTrans" cxnId="{D7B7557C-DE4C-461F-950B-4E8CAAB51F95}">
      <dgm:prSet/>
      <dgm:spPr/>
      <dgm:t>
        <a:bodyPr/>
        <a:lstStyle/>
        <a:p>
          <a:endParaRPr lang="en-US"/>
        </a:p>
      </dgm:t>
    </dgm:pt>
    <dgm:pt modelId="{11E39A33-6C96-473A-9C9F-19CCFE997B5A}">
      <dgm:prSet phldrT="[Text]" custT="1"/>
      <dgm:spPr/>
      <dgm:t>
        <a:bodyPr/>
        <a:lstStyle/>
        <a:p>
          <a:r>
            <a:rPr lang="en-US" sz="1200" dirty="0"/>
            <a:t>$:  Neu rev/exp gap </a:t>
          </a:r>
        </a:p>
      </dgm:t>
    </dgm:pt>
    <dgm:pt modelId="{97CE5F71-9AD7-4624-B768-FF752C936AFA}" type="parTrans" cxnId="{0964DBFA-A5B0-4BF3-94AE-A77F33547FFC}">
      <dgm:prSet/>
      <dgm:spPr/>
      <dgm:t>
        <a:bodyPr/>
        <a:lstStyle/>
        <a:p>
          <a:endParaRPr lang="en-US"/>
        </a:p>
      </dgm:t>
    </dgm:pt>
    <dgm:pt modelId="{67ACE3B1-61A5-4DE0-92EE-0E77F5491466}" type="sibTrans" cxnId="{0964DBFA-A5B0-4BF3-94AE-A77F33547FFC}">
      <dgm:prSet/>
      <dgm:spPr/>
      <dgm:t>
        <a:bodyPr/>
        <a:lstStyle/>
        <a:p>
          <a:endParaRPr lang="en-US"/>
        </a:p>
      </dgm:t>
    </dgm:pt>
    <dgm:pt modelId="{51B59B08-B7E4-40E1-8415-56B3881BDB31}">
      <dgm:prSet/>
      <dgm:spPr>
        <a:solidFill>
          <a:srgbClr val="BFE785"/>
        </a:solidFill>
      </dgm:spPr>
      <dgm:t>
        <a:bodyPr/>
        <a:lstStyle/>
        <a:p>
          <a:r>
            <a:rPr lang="en-US" dirty="0">
              <a:solidFill>
                <a:sysClr val="windowText" lastClr="000000"/>
              </a:solidFill>
            </a:rPr>
            <a:t>FY 24</a:t>
          </a:r>
        </a:p>
      </dgm:t>
    </dgm:pt>
    <dgm:pt modelId="{4FEBCD2C-A3C5-45D0-969D-A613F952F3C4}" type="parTrans" cxnId="{E85C2955-857B-43B3-B733-21D90FFC2B11}">
      <dgm:prSet/>
      <dgm:spPr/>
      <dgm:t>
        <a:bodyPr/>
        <a:lstStyle/>
        <a:p>
          <a:endParaRPr lang="en-US"/>
        </a:p>
      </dgm:t>
    </dgm:pt>
    <dgm:pt modelId="{21197E5B-37B9-47CF-8F5E-D292A0ECEC12}" type="sibTrans" cxnId="{E85C2955-857B-43B3-B733-21D90FFC2B11}">
      <dgm:prSet/>
      <dgm:spPr/>
      <dgm:t>
        <a:bodyPr/>
        <a:lstStyle/>
        <a:p>
          <a:endParaRPr lang="en-US"/>
        </a:p>
      </dgm:t>
    </dgm:pt>
    <dgm:pt modelId="{61DB9F58-94E1-433E-8A5A-A3659A540594}">
      <dgm:prSet/>
      <dgm:spPr>
        <a:solidFill>
          <a:srgbClr val="92D050"/>
        </a:solidFill>
      </dgm:spPr>
      <dgm:t>
        <a:bodyPr/>
        <a:lstStyle/>
        <a:p>
          <a:r>
            <a:rPr lang="en-US" dirty="0">
              <a:solidFill>
                <a:sysClr val="windowText" lastClr="000000"/>
              </a:solidFill>
            </a:rPr>
            <a:t>FY 25</a:t>
          </a:r>
        </a:p>
      </dgm:t>
    </dgm:pt>
    <dgm:pt modelId="{2EC60784-FE03-4698-8A97-3EDBBF05BA7B}" type="parTrans" cxnId="{F2E9ACF0-918F-4944-97FC-5417FE1AEC05}">
      <dgm:prSet/>
      <dgm:spPr/>
      <dgm:t>
        <a:bodyPr/>
        <a:lstStyle/>
        <a:p>
          <a:endParaRPr lang="en-US"/>
        </a:p>
      </dgm:t>
    </dgm:pt>
    <dgm:pt modelId="{B8BA57BD-5486-478C-A92A-70F6310A46B8}" type="sibTrans" cxnId="{F2E9ACF0-918F-4944-97FC-5417FE1AEC05}">
      <dgm:prSet/>
      <dgm:spPr/>
      <dgm:t>
        <a:bodyPr/>
        <a:lstStyle/>
        <a:p>
          <a:endParaRPr lang="en-US"/>
        </a:p>
      </dgm:t>
    </dgm:pt>
    <dgm:pt modelId="{791AC139-CBDD-40AC-9E40-4069F5EDA8F1}">
      <dgm:prSet phldrT="[Text]" custT="1"/>
      <dgm:spPr/>
      <dgm:t>
        <a:bodyPr/>
        <a:lstStyle/>
        <a:p>
          <a:r>
            <a:rPr lang="en-US" sz="1200" dirty="0"/>
            <a:t>Decentralized CE, COMMS, Dev, Purchasing</a:t>
          </a:r>
        </a:p>
      </dgm:t>
    </dgm:pt>
    <dgm:pt modelId="{F1D9AB41-AE82-41E3-92B9-B77CFC93AAB5}" type="parTrans" cxnId="{9195E87E-01A6-4CAD-8435-B438E7BAABEC}">
      <dgm:prSet/>
      <dgm:spPr/>
      <dgm:t>
        <a:bodyPr/>
        <a:lstStyle/>
        <a:p>
          <a:endParaRPr lang="en-US"/>
        </a:p>
      </dgm:t>
    </dgm:pt>
    <dgm:pt modelId="{A9FDFEB0-C386-46AD-B79E-102D7AE4F230}" type="sibTrans" cxnId="{9195E87E-01A6-4CAD-8435-B438E7BAABEC}">
      <dgm:prSet/>
      <dgm:spPr/>
      <dgm:t>
        <a:bodyPr/>
        <a:lstStyle/>
        <a:p>
          <a:endParaRPr lang="en-US"/>
        </a:p>
      </dgm:t>
    </dgm:pt>
    <dgm:pt modelId="{73CFBAC5-8AF9-48D3-BD8B-EAD1B9A71E4C}">
      <dgm:prSet phldrT="[Text]" custT="1"/>
      <dgm:spPr/>
      <dgm:t>
        <a:bodyPr/>
        <a:lstStyle/>
        <a:p>
          <a:r>
            <a:rPr lang="en-US" sz="1200" dirty="0"/>
            <a:t>Mem:  15% Marketshare</a:t>
          </a:r>
        </a:p>
      </dgm:t>
    </dgm:pt>
    <dgm:pt modelId="{3DB867C1-9614-49C6-8F04-EB8F65C648B5}" type="parTrans" cxnId="{0B6318AA-0CF1-4449-90F5-562A95BE4ED7}">
      <dgm:prSet/>
      <dgm:spPr/>
      <dgm:t>
        <a:bodyPr/>
        <a:lstStyle/>
        <a:p>
          <a:endParaRPr lang="en-US"/>
        </a:p>
      </dgm:t>
    </dgm:pt>
    <dgm:pt modelId="{BCD81495-1293-4141-8CA4-9D5AE27ACF95}" type="sibTrans" cxnId="{0B6318AA-0CF1-4449-90F5-562A95BE4ED7}">
      <dgm:prSet/>
      <dgm:spPr/>
      <dgm:t>
        <a:bodyPr/>
        <a:lstStyle/>
        <a:p>
          <a:endParaRPr lang="en-US"/>
        </a:p>
      </dgm:t>
    </dgm:pt>
    <dgm:pt modelId="{A5C85F57-F03D-4F4C-A8B5-F9EE348F7C48}">
      <dgm:prSet phldrT="[Text]" custT="1"/>
      <dgm:spPr/>
      <dgm:t>
        <a:bodyPr/>
        <a:lstStyle/>
        <a:p>
          <a:r>
            <a:rPr lang="en-US" sz="1200" dirty="0"/>
            <a:t>Div:  8 with 65% of Mem</a:t>
          </a:r>
        </a:p>
      </dgm:t>
    </dgm:pt>
    <dgm:pt modelId="{588CE343-EA29-4886-A3C9-F9EE02DBE693}" type="parTrans" cxnId="{EFA3528F-7C52-459C-892F-BB711F9DADA9}">
      <dgm:prSet/>
      <dgm:spPr/>
      <dgm:t>
        <a:bodyPr/>
        <a:lstStyle/>
        <a:p>
          <a:endParaRPr lang="en-US"/>
        </a:p>
      </dgm:t>
    </dgm:pt>
    <dgm:pt modelId="{567B8958-214A-4DB4-8F38-8E59265B5A5C}" type="sibTrans" cxnId="{EFA3528F-7C52-459C-892F-BB711F9DADA9}">
      <dgm:prSet/>
      <dgm:spPr/>
      <dgm:t>
        <a:bodyPr/>
        <a:lstStyle/>
        <a:p>
          <a:endParaRPr lang="en-US"/>
        </a:p>
      </dgm:t>
    </dgm:pt>
    <dgm:pt modelId="{1D43322B-A168-45F3-AB8C-935A69120020}">
      <dgm:prSet phldrT="[Text]" custT="1"/>
      <dgm:spPr/>
      <dgm:t>
        <a:bodyPr/>
        <a:lstStyle/>
        <a:p>
          <a:r>
            <a:rPr lang="en-US" sz="1200" dirty="0"/>
            <a:t>Culture: "Big" ALA + Div</a:t>
          </a:r>
        </a:p>
      </dgm:t>
    </dgm:pt>
    <dgm:pt modelId="{05DC4ED7-0D95-46B0-8366-4AFCE6FC74D2}" type="parTrans" cxnId="{7B0D9860-9396-4F9C-88F4-A2A8B9B7D469}">
      <dgm:prSet/>
      <dgm:spPr/>
      <dgm:t>
        <a:bodyPr/>
        <a:lstStyle/>
        <a:p>
          <a:endParaRPr lang="en-US"/>
        </a:p>
      </dgm:t>
    </dgm:pt>
    <dgm:pt modelId="{764D6270-233E-4AF0-986B-3775A4F89DBD}" type="sibTrans" cxnId="{7B0D9860-9396-4F9C-88F4-A2A8B9B7D469}">
      <dgm:prSet/>
      <dgm:spPr/>
      <dgm:t>
        <a:bodyPr/>
        <a:lstStyle/>
        <a:p>
          <a:endParaRPr lang="en-US"/>
        </a:p>
      </dgm:t>
    </dgm:pt>
    <dgm:pt modelId="{C7ED522A-CBD3-4A26-9A68-A9686ED9587F}">
      <dgm:prSet phldrT="[Text]" custT="1"/>
      <dgm:spPr/>
      <dgm:t>
        <a:bodyPr/>
        <a:lstStyle/>
        <a:p>
          <a:r>
            <a:rPr lang="en-US" sz="1200" dirty="0"/>
            <a:t>Confs: 2 </a:t>
          </a:r>
        </a:p>
      </dgm:t>
    </dgm:pt>
    <dgm:pt modelId="{4D6F1F91-D7FA-461A-AA75-5222C3B492AF}" type="parTrans" cxnId="{B56E1C87-A067-4955-A8C0-0A30D54F8C2D}">
      <dgm:prSet/>
      <dgm:spPr/>
      <dgm:t>
        <a:bodyPr/>
        <a:lstStyle/>
        <a:p>
          <a:endParaRPr lang="en-US"/>
        </a:p>
      </dgm:t>
    </dgm:pt>
    <dgm:pt modelId="{2F3A65C4-3BD1-42A2-9938-41B711B12B80}" type="sibTrans" cxnId="{B56E1C87-A067-4955-A8C0-0A30D54F8C2D}">
      <dgm:prSet/>
      <dgm:spPr/>
      <dgm:t>
        <a:bodyPr/>
        <a:lstStyle/>
        <a:p>
          <a:endParaRPr lang="en-US"/>
        </a:p>
      </dgm:t>
    </dgm:pt>
    <dgm:pt modelId="{DC113EE5-8F67-407A-B10E-872A5CEAECDE}">
      <dgm:prSet phldrT="[Text]" custT="1"/>
      <dgm:spPr/>
      <dgm:t>
        <a:bodyPr/>
        <a:lstStyle/>
        <a:p>
          <a:r>
            <a:rPr lang="en-US" sz="1200" dirty="0"/>
            <a:t>Rev Strms: 3 </a:t>
          </a:r>
          <a:r>
            <a:rPr lang="en-US" sz="1100" dirty="0"/>
            <a:t>(Conf, Mem, Pub)</a:t>
          </a:r>
          <a:endParaRPr lang="en-US" sz="1200" dirty="0"/>
        </a:p>
      </dgm:t>
    </dgm:pt>
    <dgm:pt modelId="{F4B0EE0B-A48A-4BE5-A89D-9AF37893477D}" type="parTrans" cxnId="{991E0239-4DE0-4A5D-A70D-BB9D93361DDF}">
      <dgm:prSet/>
      <dgm:spPr/>
      <dgm:t>
        <a:bodyPr/>
        <a:lstStyle/>
        <a:p>
          <a:endParaRPr lang="en-US"/>
        </a:p>
      </dgm:t>
    </dgm:pt>
    <dgm:pt modelId="{12B86AB5-C09D-4D35-BBAC-9CB4CF116D2A}" type="sibTrans" cxnId="{991E0239-4DE0-4A5D-A70D-BB9D93361DDF}">
      <dgm:prSet/>
      <dgm:spPr/>
      <dgm:t>
        <a:bodyPr/>
        <a:lstStyle/>
        <a:p>
          <a:endParaRPr lang="en-US"/>
        </a:p>
      </dgm:t>
    </dgm:pt>
    <dgm:pt modelId="{25BB0504-A9FF-4462-9E37-65BB95EC404F}">
      <dgm:prSet custT="1"/>
      <dgm:spPr/>
      <dgm:t>
        <a:bodyPr/>
        <a:lstStyle/>
        <a:p>
          <a:r>
            <a:rPr lang="en-US" sz="1200" dirty="0"/>
            <a:t>Mem:  15% Marketshare</a:t>
          </a:r>
        </a:p>
      </dgm:t>
    </dgm:pt>
    <dgm:pt modelId="{AE6E8E63-F33A-4ABC-A127-9C1F47260C57}" type="parTrans" cxnId="{320FEFCF-2C5D-4061-A4C4-BF313C9764D1}">
      <dgm:prSet/>
      <dgm:spPr/>
      <dgm:t>
        <a:bodyPr/>
        <a:lstStyle/>
        <a:p>
          <a:endParaRPr lang="en-US"/>
        </a:p>
      </dgm:t>
    </dgm:pt>
    <dgm:pt modelId="{08ADDB0E-44A7-48A8-88CD-C03A8B0EAE61}" type="sibTrans" cxnId="{320FEFCF-2C5D-4061-A4C4-BF313C9764D1}">
      <dgm:prSet/>
      <dgm:spPr/>
      <dgm:t>
        <a:bodyPr/>
        <a:lstStyle/>
        <a:p>
          <a:endParaRPr lang="en-US"/>
        </a:p>
      </dgm:t>
    </dgm:pt>
    <dgm:pt modelId="{449644F9-4998-4C27-A483-75B4F9375795}">
      <dgm:prSet custT="1"/>
      <dgm:spPr/>
      <dgm:t>
        <a:bodyPr/>
        <a:lstStyle/>
        <a:p>
          <a:r>
            <a:rPr lang="en-US" sz="1200" dirty="0"/>
            <a:t>Rev Strms: 5 (CE, Con $, Conf, Mem, Pub + Non-US markets)</a:t>
          </a:r>
        </a:p>
      </dgm:t>
    </dgm:pt>
    <dgm:pt modelId="{5992D996-6E88-4F27-9254-02DED3C0AD56}" type="parTrans" cxnId="{7ED63E59-3316-4FFE-99E0-5AEF4DF18767}">
      <dgm:prSet/>
      <dgm:spPr/>
      <dgm:t>
        <a:bodyPr/>
        <a:lstStyle/>
        <a:p>
          <a:endParaRPr lang="en-US"/>
        </a:p>
      </dgm:t>
    </dgm:pt>
    <dgm:pt modelId="{C3AC2CE5-D085-437B-98F8-AB05FB8929B8}" type="sibTrans" cxnId="{7ED63E59-3316-4FFE-99E0-5AEF4DF18767}">
      <dgm:prSet/>
      <dgm:spPr/>
      <dgm:t>
        <a:bodyPr/>
        <a:lstStyle/>
        <a:p>
          <a:endParaRPr lang="en-US"/>
        </a:p>
      </dgm:t>
    </dgm:pt>
    <dgm:pt modelId="{2A85E900-6CFA-4C5A-9AEE-4FCC89B28C72}">
      <dgm:prSet custT="1"/>
      <dgm:spPr/>
      <dgm:t>
        <a:bodyPr/>
        <a:lstStyle/>
        <a:p>
          <a:r>
            <a:rPr lang="en-US" sz="1200" dirty="0"/>
            <a:t>Conf: 1</a:t>
          </a:r>
        </a:p>
      </dgm:t>
    </dgm:pt>
    <dgm:pt modelId="{B4DD7BC7-AF68-4A60-B0D8-C7B82FB3EC57}" type="parTrans" cxnId="{D384E873-7B0F-442F-B9F1-F6959DB3462A}">
      <dgm:prSet/>
      <dgm:spPr/>
      <dgm:t>
        <a:bodyPr/>
        <a:lstStyle/>
        <a:p>
          <a:endParaRPr lang="en-US"/>
        </a:p>
      </dgm:t>
    </dgm:pt>
    <dgm:pt modelId="{30ABADAA-B3CD-45C7-A1AB-BC9416BDD767}" type="sibTrans" cxnId="{D384E873-7B0F-442F-B9F1-F6959DB3462A}">
      <dgm:prSet/>
      <dgm:spPr/>
      <dgm:t>
        <a:bodyPr/>
        <a:lstStyle/>
        <a:p>
          <a:endParaRPr lang="en-US"/>
        </a:p>
      </dgm:t>
    </dgm:pt>
    <dgm:pt modelId="{31B3D77F-8245-4E02-B7B5-CD8B745501FD}">
      <dgm:prSet custT="1"/>
      <dgm:spPr/>
      <dgm:t>
        <a:bodyPr/>
        <a:lstStyle/>
        <a:p>
          <a:r>
            <a:rPr lang="en-US" sz="1200" dirty="0"/>
            <a:t>Culture: One ALA</a:t>
          </a:r>
        </a:p>
      </dgm:t>
    </dgm:pt>
    <dgm:pt modelId="{4D9CB562-E5E9-4170-975E-0B5017B1427F}" type="parTrans" cxnId="{B8D03E26-9253-4CBE-ABA0-0F181053DF89}">
      <dgm:prSet/>
      <dgm:spPr/>
      <dgm:t>
        <a:bodyPr/>
        <a:lstStyle/>
        <a:p>
          <a:endParaRPr lang="en-US"/>
        </a:p>
      </dgm:t>
    </dgm:pt>
    <dgm:pt modelId="{77F40F3B-01E6-4283-BEE8-5F829C79C49C}" type="sibTrans" cxnId="{B8D03E26-9253-4CBE-ABA0-0F181053DF89}">
      <dgm:prSet/>
      <dgm:spPr/>
      <dgm:t>
        <a:bodyPr/>
        <a:lstStyle/>
        <a:p>
          <a:endParaRPr lang="en-US"/>
        </a:p>
      </dgm:t>
    </dgm:pt>
    <dgm:pt modelId="{6ED64D49-1800-4556-9843-C1DE4F7E038C}">
      <dgm:prSet custT="1"/>
      <dgm:spPr/>
      <dgm:t>
        <a:bodyPr/>
        <a:lstStyle/>
        <a:p>
          <a:r>
            <a:rPr lang="en-US" sz="1200" dirty="0"/>
            <a:t>Centralizing CE, COMMS, Dev, Purchasing</a:t>
          </a:r>
        </a:p>
      </dgm:t>
    </dgm:pt>
    <dgm:pt modelId="{5C89D961-7323-4C44-B2A8-7B507A6B323B}" type="parTrans" cxnId="{768A6B30-494B-40AE-9327-AC1AB87236FB}">
      <dgm:prSet/>
      <dgm:spPr/>
      <dgm:t>
        <a:bodyPr/>
        <a:lstStyle/>
        <a:p>
          <a:endParaRPr lang="en-US"/>
        </a:p>
      </dgm:t>
    </dgm:pt>
    <dgm:pt modelId="{DD0442B4-5962-4702-AAC0-7FB9A4CBAA40}" type="sibTrans" cxnId="{768A6B30-494B-40AE-9327-AC1AB87236FB}">
      <dgm:prSet/>
      <dgm:spPr/>
      <dgm:t>
        <a:bodyPr/>
        <a:lstStyle/>
        <a:p>
          <a:endParaRPr lang="en-US"/>
        </a:p>
      </dgm:t>
    </dgm:pt>
    <dgm:pt modelId="{CC32EE7B-18AC-4B92-A392-84389416C27E}">
      <dgm:prSet phldrT="[Text]" custT="1"/>
      <dgm:spPr/>
      <dgm:t>
        <a:bodyPr/>
        <a:lstStyle/>
        <a:p>
          <a:r>
            <a:rPr lang="en-US" sz="1200" dirty="0"/>
            <a:t> Mitigate IT as a cost center</a:t>
          </a:r>
        </a:p>
      </dgm:t>
    </dgm:pt>
    <dgm:pt modelId="{9C390530-8740-4C76-BAFE-0C9D9516EB0F}" type="parTrans" cxnId="{89829407-C6E3-4DAE-8677-C34568FB9375}">
      <dgm:prSet/>
      <dgm:spPr/>
      <dgm:t>
        <a:bodyPr/>
        <a:lstStyle/>
        <a:p>
          <a:endParaRPr lang="en-US"/>
        </a:p>
      </dgm:t>
    </dgm:pt>
    <dgm:pt modelId="{7D9CE99C-B351-4B77-A935-1539AF4B982B}" type="sibTrans" cxnId="{89829407-C6E3-4DAE-8677-C34568FB9375}">
      <dgm:prSet/>
      <dgm:spPr/>
      <dgm:t>
        <a:bodyPr/>
        <a:lstStyle/>
        <a:p>
          <a:endParaRPr lang="en-US"/>
        </a:p>
      </dgm:t>
    </dgm:pt>
    <dgm:pt modelId="{A769F74B-BB32-4234-B57F-49574A754BAF}">
      <dgm:prSet custT="1"/>
      <dgm:spPr/>
      <dgm:t>
        <a:bodyPr/>
        <a:lstStyle/>
        <a:p>
          <a:r>
            <a:rPr lang="en-US" sz="1200" dirty="0"/>
            <a:t>IT realigned and driver of revenue</a:t>
          </a:r>
        </a:p>
      </dgm:t>
    </dgm:pt>
    <dgm:pt modelId="{38F314B4-550C-4D13-A643-358081DCDAD8}" type="parTrans" cxnId="{5E278BB6-E752-42ED-BF2C-3A6A0DC9EA23}">
      <dgm:prSet/>
      <dgm:spPr/>
      <dgm:t>
        <a:bodyPr/>
        <a:lstStyle/>
        <a:p>
          <a:endParaRPr lang="en-US"/>
        </a:p>
      </dgm:t>
    </dgm:pt>
    <dgm:pt modelId="{FA2E953D-4582-4ADE-8E6A-F74D7BA193B7}" type="sibTrans" cxnId="{5E278BB6-E752-42ED-BF2C-3A6A0DC9EA23}">
      <dgm:prSet/>
      <dgm:spPr/>
      <dgm:t>
        <a:bodyPr/>
        <a:lstStyle/>
        <a:p>
          <a:endParaRPr lang="en-US"/>
        </a:p>
      </dgm:t>
    </dgm:pt>
    <dgm:pt modelId="{58EB0473-CBC9-4615-B92B-D0AD1916422A}">
      <dgm:prSet phldrT="[Text]" custT="1"/>
      <dgm:spPr/>
      <dgm:t>
        <a:bodyPr/>
        <a:lstStyle/>
        <a:p>
          <a:r>
            <a:rPr lang="en-US" sz="1200" dirty="0"/>
            <a:t>CR$: 6% ($2M) from Dev</a:t>
          </a:r>
        </a:p>
      </dgm:t>
    </dgm:pt>
    <dgm:pt modelId="{472D3672-971C-4FE8-A01E-F63998DB20BC}" type="parTrans" cxnId="{AF8AAF70-2169-4266-A5B1-62C51AA0694D}">
      <dgm:prSet/>
      <dgm:spPr/>
      <dgm:t>
        <a:bodyPr/>
        <a:lstStyle/>
        <a:p>
          <a:endParaRPr lang="en-US"/>
        </a:p>
      </dgm:t>
    </dgm:pt>
    <dgm:pt modelId="{D9D48C54-9DCE-405C-B5D4-156D348E1307}" type="sibTrans" cxnId="{AF8AAF70-2169-4266-A5B1-62C51AA0694D}">
      <dgm:prSet/>
      <dgm:spPr/>
      <dgm:t>
        <a:bodyPr/>
        <a:lstStyle/>
        <a:p>
          <a:endParaRPr lang="en-US"/>
        </a:p>
      </dgm:t>
    </dgm:pt>
    <dgm:pt modelId="{5CCE9004-58CB-413D-AB63-A2ED3FC63C74}">
      <dgm:prSet phldrT="[Text]" custT="1"/>
      <dgm:spPr/>
      <dgm:t>
        <a:bodyPr/>
        <a:lstStyle/>
        <a:p>
          <a:r>
            <a:rPr lang="en-US" sz="1200" dirty="0"/>
            <a:t>CR$: 10% (focus ind giv + fdn)</a:t>
          </a:r>
        </a:p>
      </dgm:t>
    </dgm:pt>
    <dgm:pt modelId="{27BD707B-7E9E-41F2-AEC5-4F60D62247AB}" type="parTrans" cxnId="{8913F0C5-2035-4E47-B2DE-64346E830AEC}">
      <dgm:prSet/>
      <dgm:spPr/>
      <dgm:t>
        <a:bodyPr/>
        <a:lstStyle/>
        <a:p>
          <a:endParaRPr lang="en-US"/>
        </a:p>
      </dgm:t>
    </dgm:pt>
    <dgm:pt modelId="{94D17120-B2DA-435B-B271-8020861EC4E9}" type="sibTrans" cxnId="{8913F0C5-2035-4E47-B2DE-64346E830AEC}">
      <dgm:prSet/>
      <dgm:spPr/>
      <dgm:t>
        <a:bodyPr/>
        <a:lstStyle/>
        <a:p>
          <a:endParaRPr lang="en-US"/>
        </a:p>
      </dgm:t>
    </dgm:pt>
    <dgm:pt modelId="{FAD6C590-E742-420E-9572-4DDA7004908A}">
      <dgm:prSet custT="1"/>
      <dgm:spPr/>
      <dgm:t>
        <a:bodyPr/>
        <a:lstStyle/>
        <a:p>
          <a:r>
            <a:rPr lang="en-US" sz="1200" dirty="0"/>
            <a:t>Testing public markets for internal products (printing. Booklist, etc.)</a:t>
          </a:r>
        </a:p>
      </dgm:t>
    </dgm:pt>
    <dgm:pt modelId="{1A49C9D1-CBF5-4224-86FD-2F7C22F1E19A}" type="parTrans" cxnId="{570E301D-E378-41F2-B5B5-3FC5DA167F1C}">
      <dgm:prSet/>
      <dgm:spPr/>
      <dgm:t>
        <a:bodyPr/>
        <a:lstStyle/>
        <a:p>
          <a:endParaRPr lang="en-US"/>
        </a:p>
      </dgm:t>
    </dgm:pt>
    <dgm:pt modelId="{5F87CAAE-8D67-4133-98D4-13F43E631906}" type="sibTrans" cxnId="{570E301D-E378-41F2-B5B5-3FC5DA167F1C}">
      <dgm:prSet/>
      <dgm:spPr/>
      <dgm:t>
        <a:bodyPr/>
        <a:lstStyle/>
        <a:p>
          <a:endParaRPr lang="en-US"/>
        </a:p>
      </dgm:t>
    </dgm:pt>
    <dgm:pt modelId="{C959C3A3-7FAD-46D3-9904-A4FDC891D5BD}">
      <dgm:prSet custT="1"/>
      <dgm:spPr/>
      <dgm:t>
        <a:bodyPr/>
        <a:lstStyle/>
        <a:p>
          <a:r>
            <a:rPr lang="en-US" sz="1200" dirty="0"/>
            <a:t>CR$: 12% (focus ind giv + fdn)</a:t>
          </a:r>
        </a:p>
      </dgm:t>
    </dgm:pt>
    <dgm:pt modelId="{3DF62464-BD5C-40F3-B491-8A10DDEFB53A}" type="parTrans" cxnId="{C46A2970-833C-4C46-97A6-8285D7E9F958}">
      <dgm:prSet/>
      <dgm:spPr/>
      <dgm:t>
        <a:bodyPr/>
        <a:lstStyle/>
        <a:p>
          <a:endParaRPr lang="en-US"/>
        </a:p>
      </dgm:t>
    </dgm:pt>
    <dgm:pt modelId="{7C200D48-7EE0-4DFF-B352-0B6E2D96172F}" type="sibTrans" cxnId="{C46A2970-833C-4C46-97A6-8285D7E9F958}">
      <dgm:prSet/>
      <dgm:spPr/>
      <dgm:t>
        <a:bodyPr/>
        <a:lstStyle/>
        <a:p>
          <a:endParaRPr lang="en-US"/>
        </a:p>
      </dgm:t>
    </dgm:pt>
    <dgm:pt modelId="{5ACC1BA6-39E8-41E7-B2E6-4D4BA9A8E900}">
      <dgm:prSet custT="1"/>
      <dgm:spPr/>
      <dgm:t>
        <a:bodyPr/>
        <a:lstStyle/>
        <a:p>
          <a:r>
            <a:rPr lang="en-US" sz="1200" dirty="0"/>
            <a:t>Mem:  18% Marketshare</a:t>
          </a:r>
        </a:p>
      </dgm:t>
    </dgm:pt>
    <dgm:pt modelId="{FD8B9F82-45C6-45B8-B19F-2B8FB63F0407}" type="parTrans" cxnId="{0898641B-3E05-4727-82BB-F3F6D5ED2DF0}">
      <dgm:prSet/>
      <dgm:spPr/>
      <dgm:t>
        <a:bodyPr/>
        <a:lstStyle/>
        <a:p>
          <a:endParaRPr lang="en-US"/>
        </a:p>
      </dgm:t>
    </dgm:pt>
    <dgm:pt modelId="{D456B1F5-B1E3-4264-BAF7-6E9DFFE27351}" type="sibTrans" cxnId="{0898641B-3E05-4727-82BB-F3F6D5ED2DF0}">
      <dgm:prSet/>
      <dgm:spPr/>
      <dgm:t>
        <a:bodyPr/>
        <a:lstStyle/>
        <a:p>
          <a:endParaRPr lang="en-US"/>
        </a:p>
      </dgm:t>
    </dgm:pt>
    <dgm:pt modelId="{3FE680C3-280A-4F2C-A6A1-E6DD72916574}">
      <dgm:prSet custT="1"/>
      <dgm:spPr/>
      <dgm:t>
        <a:bodyPr/>
        <a:lstStyle/>
        <a:p>
          <a:r>
            <a:rPr lang="en-US" sz="1200" dirty="0"/>
            <a:t>Rev Strms: 6 (CE, Con $, Conf, Mem, Pub + Non-US markets, Data services)</a:t>
          </a:r>
        </a:p>
      </dgm:t>
    </dgm:pt>
    <dgm:pt modelId="{4D383668-95C3-4E54-8027-E19D1BDF46CB}" type="parTrans" cxnId="{5D5A14EB-E3F6-498D-8698-C02ADE11BD0B}">
      <dgm:prSet/>
      <dgm:spPr/>
      <dgm:t>
        <a:bodyPr/>
        <a:lstStyle/>
        <a:p>
          <a:endParaRPr lang="en-US"/>
        </a:p>
      </dgm:t>
    </dgm:pt>
    <dgm:pt modelId="{D76F331E-2F37-431F-B12A-73C5B9F50975}" type="sibTrans" cxnId="{5D5A14EB-E3F6-498D-8698-C02ADE11BD0B}">
      <dgm:prSet/>
      <dgm:spPr/>
      <dgm:t>
        <a:bodyPr/>
        <a:lstStyle/>
        <a:p>
          <a:endParaRPr lang="en-US"/>
        </a:p>
      </dgm:t>
    </dgm:pt>
    <dgm:pt modelId="{5C47F8D1-5AE7-45D1-900F-E22E824474F9}">
      <dgm:prSet custT="1"/>
      <dgm:spPr/>
      <dgm:t>
        <a:bodyPr/>
        <a:lstStyle/>
        <a:p>
          <a:r>
            <a:rPr lang="en-US" sz="1200" dirty="0"/>
            <a:t>Conf: 1</a:t>
          </a:r>
        </a:p>
      </dgm:t>
    </dgm:pt>
    <dgm:pt modelId="{B5ED8E51-7D1C-4E19-BCAC-F31F0A716B10}" type="parTrans" cxnId="{7FB8572E-B5FD-487A-B212-E83B89664F1C}">
      <dgm:prSet/>
      <dgm:spPr/>
      <dgm:t>
        <a:bodyPr/>
        <a:lstStyle/>
        <a:p>
          <a:endParaRPr lang="en-US"/>
        </a:p>
      </dgm:t>
    </dgm:pt>
    <dgm:pt modelId="{5E016494-C852-4ACA-AB59-E17AD267E1F5}" type="sibTrans" cxnId="{7FB8572E-B5FD-487A-B212-E83B89664F1C}">
      <dgm:prSet/>
      <dgm:spPr/>
      <dgm:t>
        <a:bodyPr/>
        <a:lstStyle/>
        <a:p>
          <a:endParaRPr lang="en-US"/>
        </a:p>
      </dgm:t>
    </dgm:pt>
    <dgm:pt modelId="{19C914AE-6171-4A44-B8E0-B897330E0BA7}">
      <dgm:prSet custT="1"/>
      <dgm:spPr/>
      <dgm:t>
        <a:bodyPr/>
        <a:lstStyle/>
        <a:p>
          <a:r>
            <a:rPr lang="en-US" sz="1200" dirty="0"/>
            <a:t>Culture: One ALA</a:t>
          </a:r>
        </a:p>
      </dgm:t>
    </dgm:pt>
    <dgm:pt modelId="{1F6FF89F-DC27-45F2-8277-BA05979F0C53}" type="parTrans" cxnId="{F31741B6-9E44-4353-99A7-C840627A6E78}">
      <dgm:prSet/>
      <dgm:spPr/>
      <dgm:t>
        <a:bodyPr/>
        <a:lstStyle/>
        <a:p>
          <a:endParaRPr lang="en-US"/>
        </a:p>
      </dgm:t>
    </dgm:pt>
    <dgm:pt modelId="{5B25B2E9-10A2-4B4D-B8DE-F8D6ACC357A3}" type="sibTrans" cxnId="{F31741B6-9E44-4353-99A7-C840627A6E78}">
      <dgm:prSet/>
      <dgm:spPr/>
      <dgm:t>
        <a:bodyPr/>
        <a:lstStyle/>
        <a:p>
          <a:endParaRPr lang="en-US"/>
        </a:p>
      </dgm:t>
    </dgm:pt>
    <dgm:pt modelId="{6B5F2162-F4B3-4536-9920-A0C2C0A98FD9}">
      <dgm:prSet custT="1"/>
      <dgm:spPr/>
      <dgm:t>
        <a:bodyPr/>
        <a:lstStyle/>
        <a:p>
          <a:r>
            <a:rPr lang="en-US" sz="1200" dirty="0"/>
            <a:t>Centralized CE, COMMS, Dev, Purchasing</a:t>
          </a:r>
        </a:p>
      </dgm:t>
    </dgm:pt>
    <dgm:pt modelId="{41B1ECDE-3CBC-4CF6-8125-2A09FE47DAA2}" type="parTrans" cxnId="{6CF76727-788F-4756-A7F5-24EC8F952934}">
      <dgm:prSet/>
      <dgm:spPr/>
      <dgm:t>
        <a:bodyPr/>
        <a:lstStyle/>
        <a:p>
          <a:endParaRPr lang="en-US"/>
        </a:p>
      </dgm:t>
    </dgm:pt>
    <dgm:pt modelId="{F3C33176-873B-4B13-838C-7DE106CDA2ED}" type="sibTrans" cxnId="{6CF76727-788F-4756-A7F5-24EC8F952934}">
      <dgm:prSet/>
      <dgm:spPr/>
      <dgm:t>
        <a:bodyPr/>
        <a:lstStyle/>
        <a:p>
          <a:endParaRPr lang="en-US"/>
        </a:p>
      </dgm:t>
    </dgm:pt>
    <dgm:pt modelId="{32C8C527-E00C-4E8C-B7F2-7EA78740CB91}">
      <dgm:prSet custT="1"/>
      <dgm:spPr/>
      <dgm:t>
        <a:bodyPr/>
        <a:lstStyle/>
        <a:p>
          <a:r>
            <a:rPr lang="en-US" sz="1200" dirty="0"/>
            <a:t>IT realigned and driver of revenue</a:t>
          </a:r>
        </a:p>
      </dgm:t>
    </dgm:pt>
    <dgm:pt modelId="{393BC16D-BA04-4A1E-BE53-F7A24AE6533D}" type="parTrans" cxnId="{A0749158-78A9-4710-B08B-60A9E6C5A84F}">
      <dgm:prSet/>
      <dgm:spPr/>
      <dgm:t>
        <a:bodyPr/>
        <a:lstStyle/>
        <a:p>
          <a:endParaRPr lang="en-US"/>
        </a:p>
      </dgm:t>
    </dgm:pt>
    <dgm:pt modelId="{36E0928D-6FA5-4C9D-8C7D-DA48FE3494B1}" type="sibTrans" cxnId="{A0749158-78A9-4710-B08B-60A9E6C5A84F}">
      <dgm:prSet/>
      <dgm:spPr/>
      <dgm:t>
        <a:bodyPr/>
        <a:lstStyle/>
        <a:p>
          <a:endParaRPr lang="en-US"/>
        </a:p>
      </dgm:t>
    </dgm:pt>
    <dgm:pt modelId="{46555D3C-B213-4B00-9B52-215BE64D199C}">
      <dgm:prSet custT="1"/>
      <dgm:spPr/>
      <dgm:t>
        <a:bodyPr/>
        <a:lstStyle/>
        <a:p>
          <a:r>
            <a:rPr lang="en-US" sz="1200" dirty="0"/>
            <a:t>Testing public markets for internal products</a:t>
          </a:r>
        </a:p>
      </dgm:t>
    </dgm:pt>
    <dgm:pt modelId="{44C41C48-2AD6-4C8E-9461-672FFA3B8CBF}" type="parTrans" cxnId="{D52B3610-4CE4-4435-A325-5EB7B8E5A9D2}">
      <dgm:prSet/>
      <dgm:spPr/>
      <dgm:t>
        <a:bodyPr/>
        <a:lstStyle/>
        <a:p>
          <a:endParaRPr lang="en-US"/>
        </a:p>
      </dgm:t>
    </dgm:pt>
    <dgm:pt modelId="{B329E785-41FF-46CA-BC2A-E0B1BE7BF02A}" type="sibTrans" cxnId="{D52B3610-4CE4-4435-A325-5EB7B8E5A9D2}">
      <dgm:prSet/>
      <dgm:spPr/>
      <dgm:t>
        <a:bodyPr/>
        <a:lstStyle/>
        <a:p>
          <a:endParaRPr lang="en-US"/>
        </a:p>
      </dgm:t>
    </dgm:pt>
    <dgm:pt modelId="{70E87B91-A2C5-4026-893F-0F1CA1808FFB}">
      <dgm:prSet custT="1"/>
      <dgm:spPr/>
      <dgm:t>
        <a:bodyPr/>
        <a:lstStyle/>
        <a:p>
          <a:r>
            <a:rPr lang="en-US" sz="1200" dirty="0"/>
            <a:t>Testing Public facing Annual Conference</a:t>
          </a:r>
        </a:p>
      </dgm:t>
    </dgm:pt>
    <dgm:pt modelId="{ED39A551-F97B-4020-85B3-F900612438D8}" type="parTrans" cxnId="{62C6BB65-4ADA-4157-BC29-2C206C547149}">
      <dgm:prSet/>
      <dgm:spPr/>
      <dgm:t>
        <a:bodyPr/>
        <a:lstStyle/>
        <a:p>
          <a:endParaRPr lang="en-US"/>
        </a:p>
      </dgm:t>
    </dgm:pt>
    <dgm:pt modelId="{26F9DC83-0054-4F66-848C-EE303808F577}" type="sibTrans" cxnId="{62C6BB65-4ADA-4157-BC29-2C206C547149}">
      <dgm:prSet/>
      <dgm:spPr/>
      <dgm:t>
        <a:bodyPr/>
        <a:lstStyle/>
        <a:p>
          <a:endParaRPr lang="en-US"/>
        </a:p>
      </dgm:t>
    </dgm:pt>
    <dgm:pt modelId="{526C6251-2111-40C3-8CC1-94C55C79640C}">
      <dgm:prSet phldrT="[Text]" custT="1"/>
      <dgm:spPr/>
      <dgm:t>
        <a:bodyPr/>
        <a:lstStyle/>
        <a:p>
          <a:r>
            <a:rPr lang="en-US" sz="1200" dirty="0"/>
            <a:t>$:  Pos rev/exp gap </a:t>
          </a:r>
        </a:p>
      </dgm:t>
    </dgm:pt>
    <dgm:pt modelId="{BD1D6A01-B6C1-4285-8062-8BB245EF3557}" type="parTrans" cxnId="{EB183332-28A7-4095-AC95-35377A59E97F}">
      <dgm:prSet/>
      <dgm:spPr/>
      <dgm:t>
        <a:bodyPr/>
        <a:lstStyle/>
        <a:p>
          <a:endParaRPr lang="en-US"/>
        </a:p>
      </dgm:t>
    </dgm:pt>
    <dgm:pt modelId="{27EA2216-119C-4CA8-A7B8-07795A09B988}" type="sibTrans" cxnId="{EB183332-28A7-4095-AC95-35377A59E97F}">
      <dgm:prSet/>
      <dgm:spPr/>
      <dgm:t>
        <a:bodyPr/>
        <a:lstStyle/>
        <a:p>
          <a:endParaRPr lang="en-US"/>
        </a:p>
      </dgm:t>
    </dgm:pt>
    <dgm:pt modelId="{B51933B0-5251-4728-ADEB-D29879D7621D}">
      <dgm:prSet custT="1"/>
      <dgm:spPr/>
      <dgm:t>
        <a:bodyPr/>
        <a:lstStyle/>
        <a:p>
          <a:endParaRPr lang="en-US" sz="1200" dirty="0"/>
        </a:p>
      </dgm:t>
    </dgm:pt>
    <dgm:pt modelId="{6E1CBA35-0730-4EDE-B625-C381AD9EC99B}" type="parTrans" cxnId="{284650D5-0143-4C69-B4AA-E1FA7B5B87E3}">
      <dgm:prSet/>
      <dgm:spPr/>
      <dgm:t>
        <a:bodyPr/>
        <a:lstStyle/>
        <a:p>
          <a:endParaRPr lang="en-US"/>
        </a:p>
      </dgm:t>
    </dgm:pt>
    <dgm:pt modelId="{6F997658-9078-4587-9862-CF7A998B450C}" type="sibTrans" cxnId="{284650D5-0143-4C69-B4AA-E1FA7B5B87E3}">
      <dgm:prSet/>
      <dgm:spPr/>
      <dgm:t>
        <a:bodyPr/>
        <a:lstStyle/>
        <a:p>
          <a:endParaRPr lang="en-US"/>
        </a:p>
      </dgm:t>
    </dgm:pt>
    <dgm:pt modelId="{C047BCE1-4827-464C-8357-FFA414CAEBB8}">
      <dgm:prSet phldrT="[Text]" custT="1"/>
      <dgm:spPr/>
      <dgm:t>
        <a:bodyPr/>
        <a:lstStyle/>
        <a:p>
          <a:r>
            <a:rPr lang="en-US" sz="1200" b="1" dirty="0">
              <a:solidFill>
                <a:srgbClr val="373BED"/>
              </a:solidFill>
              <a:latin typeface="+mn-lt"/>
            </a:rPr>
            <a:t>$:  Pos rev/exp gap </a:t>
          </a:r>
        </a:p>
      </dgm:t>
    </dgm:pt>
    <dgm:pt modelId="{38E2FF9F-5675-4256-94EC-ACC87EF03A97}" type="sibTrans" cxnId="{0B775BF8-1BCC-43FC-9742-FBF6F40EAD3D}">
      <dgm:prSet/>
      <dgm:spPr/>
      <dgm:t>
        <a:bodyPr/>
        <a:lstStyle/>
        <a:p>
          <a:endParaRPr lang="en-US"/>
        </a:p>
      </dgm:t>
    </dgm:pt>
    <dgm:pt modelId="{1FCCECE7-8694-4732-8896-401D1B7CB310}" type="parTrans" cxnId="{0B775BF8-1BCC-43FC-9742-FBF6F40EAD3D}">
      <dgm:prSet/>
      <dgm:spPr/>
      <dgm:t>
        <a:bodyPr/>
        <a:lstStyle/>
        <a:p>
          <a:endParaRPr lang="en-US"/>
        </a:p>
      </dgm:t>
    </dgm:pt>
    <dgm:pt modelId="{0E3C0E9A-7774-4DCC-9A64-CC91AD4804AF}">
      <dgm:prSet custT="1"/>
      <dgm:spPr/>
      <dgm:t>
        <a:bodyPr/>
        <a:lstStyle/>
        <a:p>
          <a:r>
            <a:rPr lang="en-US" sz="1200" dirty="0"/>
            <a:t>CR$: 15% (add corp)</a:t>
          </a:r>
        </a:p>
      </dgm:t>
    </dgm:pt>
    <dgm:pt modelId="{229E6B2F-B535-462B-8DDE-3E4E90A813A3}" type="parTrans" cxnId="{E324AE8F-E857-434C-9381-CB3CF2D910B5}">
      <dgm:prSet/>
      <dgm:spPr/>
      <dgm:t>
        <a:bodyPr/>
        <a:lstStyle/>
        <a:p>
          <a:endParaRPr lang="en-US"/>
        </a:p>
      </dgm:t>
    </dgm:pt>
    <dgm:pt modelId="{B5E2AAB7-5734-4804-B377-DDE96155C3D0}" type="sibTrans" cxnId="{E324AE8F-E857-434C-9381-CB3CF2D910B5}">
      <dgm:prSet/>
      <dgm:spPr/>
      <dgm:t>
        <a:bodyPr/>
        <a:lstStyle/>
        <a:p>
          <a:endParaRPr lang="en-US"/>
        </a:p>
      </dgm:t>
    </dgm:pt>
    <dgm:pt modelId="{C09DE35E-A1C2-4F40-8D27-783F0F053299}">
      <dgm:prSet custT="1"/>
      <dgm:spPr/>
      <dgm:t>
        <a:bodyPr/>
        <a:lstStyle/>
        <a:p>
          <a:r>
            <a:rPr lang="en-US" sz="1200" dirty="0"/>
            <a:t>Mem:  18% Marketshare</a:t>
          </a:r>
        </a:p>
      </dgm:t>
    </dgm:pt>
    <dgm:pt modelId="{DFE0D875-5413-4B13-93D8-D204E311F2DB}" type="parTrans" cxnId="{6171D405-1269-48B5-9E04-2DC31FB8DEDB}">
      <dgm:prSet/>
      <dgm:spPr/>
      <dgm:t>
        <a:bodyPr/>
        <a:lstStyle/>
        <a:p>
          <a:endParaRPr lang="en-US"/>
        </a:p>
      </dgm:t>
    </dgm:pt>
    <dgm:pt modelId="{797BDD96-28C5-4CD7-887A-232F6872F348}" type="sibTrans" cxnId="{6171D405-1269-48B5-9E04-2DC31FB8DEDB}">
      <dgm:prSet/>
      <dgm:spPr/>
      <dgm:t>
        <a:bodyPr/>
        <a:lstStyle/>
        <a:p>
          <a:endParaRPr lang="en-US"/>
        </a:p>
      </dgm:t>
    </dgm:pt>
    <dgm:pt modelId="{E84E4003-0FAC-4777-9A8F-AAFD65A58708}">
      <dgm:prSet custT="1"/>
      <dgm:spPr/>
      <dgm:t>
        <a:bodyPr/>
        <a:lstStyle/>
        <a:p>
          <a:r>
            <a:rPr lang="en-US" sz="1200" dirty="0"/>
            <a:t>Rev Strms: 6 (CE, Con $, Conf, Mem, Pub + Non-US markets, Data services)</a:t>
          </a:r>
        </a:p>
      </dgm:t>
    </dgm:pt>
    <dgm:pt modelId="{1F8064ED-2581-4635-8F00-1D8FBBE5D779}" type="parTrans" cxnId="{4474A1F6-A135-4BB6-92F7-8E1919F33911}">
      <dgm:prSet/>
      <dgm:spPr/>
      <dgm:t>
        <a:bodyPr/>
        <a:lstStyle/>
        <a:p>
          <a:endParaRPr lang="en-US"/>
        </a:p>
      </dgm:t>
    </dgm:pt>
    <dgm:pt modelId="{FC741653-453B-4767-96F4-F30DAD135F05}" type="sibTrans" cxnId="{4474A1F6-A135-4BB6-92F7-8E1919F33911}">
      <dgm:prSet/>
      <dgm:spPr/>
      <dgm:t>
        <a:bodyPr/>
        <a:lstStyle/>
        <a:p>
          <a:endParaRPr lang="en-US"/>
        </a:p>
      </dgm:t>
    </dgm:pt>
    <dgm:pt modelId="{19872187-08CE-41C0-9683-C993A82E9262}">
      <dgm:prSet custT="1"/>
      <dgm:spPr/>
      <dgm:t>
        <a:bodyPr/>
        <a:lstStyle/>
        <a:p>
          <a:r>
            <a:rPr lang="en-US" sz="1200" dirty="0"/>
            <a:t>Conf: 1</a:t>
          </a:r>
        </a:p>
      </dgm:t>
    </dgm:pt>
    <dgm:pt modelId="{02FA114E-784E-4408-98F8-BB11C5BE9E58}" type="parTrans" cxnId="{F6EA1199-71F9-4993-AEDF-FF6704624B94}">
      <dgm:prSet/>
      <dgm:spPr/>
      <dgm:t>
        <a:bodyPr/>
        <a:lstStyle/>
        <a:p>
          <a:endParaRPr lang="en-US"/>
        </a:p>
      </dgm:t>
    </dgm:pt>
    <dgm:pt modelId="{FC87E5F6-DEE0-4FD2-902C-A4694C1305B2}" type="sibTrans" cxnId="{F6EA1199-71F9-4993-AEDF-FF6704624B94}">
      <dgm:prSet/>
      <dgm:spPr/>
      <dgm:t>
        <a:bodyPr/>
        <a:lstStyle/>
        <a:p>
          <a:endParaRPr lang="en-US"/>
        </a:p>
      </dgm:t>
    </dgm:pt>
    <dgm:pt modelId="{A7322091-886B-45D0-B85F-1F19AB5BABEB}">
      <dgm:prSet custT="1"/>
      <dgm:spPr/>
      <dgm:t>
        <a:bodyPr/>
        <a:lstStyle/>
        <a:p>
          <a:r>
            <a:rPr lang="en-US" sz="1200" dirty="0"/>
            <a:t>Centralized CE, COMMS, Dev, Purchasing</a:t>
          </a:r>
        </a:p>
      </dgm:t>
    </dgm:pt>
    <dgm:pt modelId="{F904BB52-B551-43E0-B64A-E89FB0623A23}" type="parTrans" cxnId="{14CC1B27-D628-4D11-9480-8B3609E8B9BB}">
      <dgm:prSet/>
      <dgm:spPr/>
      <dgm:t>
        <a:bodyPr/>
        <a:lstStyle/>
        <a:p>
          <a:endParaRPr lang="en-US"/>
        </a:p>
      </dgm:t>
    </dgm:pt>
    <dgm:pt modelId="{DCED4F95-B150-49AA-9AA1-C80931A6C10E}" type="sibTrans" cxnId="{14CC1B27-D628-4D11-9480-8B3609E8B9BB}">
      <dgm:prSet/>
      <dgm:spPr/>
      <dgm:t>
        <a:bodyPr/>
        <a:lstStyle/>
        <a:p>
          <a:endParaRPr lang="en-US"/>
        </a:p>
      </dgm:t>
    </dgm:pt>
    <dgm:pt modelId="{224E402D-C054-42BA-8C89-FA34C72EC1DA}">
      <dgm:prSet custT="1"/>
      <dgm:spPr/>
      <dgm:t>
        <a:bodyPr/>
        <a:lstStyle/>
        <a:p>
          <a:r>
            <a:rPr lang="en-US" sz="1200" dirty="0"/>
            <a:t>IT realigned and driver of revenue</a:t>
          </a:r>
        </a:p>
      </dgm:t>
    </dgm:pt>
    <dgm:pt modelId="{417FE7FA-186E-4337-AE10-149EB75FEFDB}" type="parTrans" cxnId="{091F8B87-A790-43FC-AA62-F4A903A2DAFC}">
      <dgm:prSet/>
      <dgm:spPr/>
      <dgm:t>
        <a:bodyPr/>
        <a:lstStyle/>
        <a:p>
          <a:endParaRPr lang="en-US"/>
        </a:p>
      </dgm:t>
    </dgm:pt>
    <dgm:pt modelId="{8662BFFC-41A2-4EB6-801E-0A8C16D7A066}" type="sibTrans" cxnId="{091F8B87-A790-43FC-AA62-F4A903A2DAFC}">
      <dgm:prSet/>
      <dgm:spPr/>
      <dgm:t>
        <a:bodyPr/>
        <a:lstStyle/>
        <a:p>
          <a:endParaRPr lang="en-US"/>
        </a:p>
      </dgm:t>
    </dgm:pt>
    <dgm:pt modelId="{5C99384C-3E6F-4172-A219-2467E3A24A0A}">
      <dgm:prSet custT="1"/>
      <dgm:spPr/>
      <dgm:t>
        <a:bodyPr/>
        <a:lstStyle/>
        <a:p>
          <a:r>
            <a:rPr lang="en-US" sz="1200" dirty="0"/>
            <a:t>Testing public markets for internal products</a:t>
          </a:r>
        </a:p>
      </dgm:t>
    </dgm:pt>
    <dgm:pt modelId="{D2CF54CF-9F5A-4ACC-B7CA-D7E025FA6490}" type="parTrans" cxnId="{B33CBAAE-ACEB-40E6-BE9F-73349CF69463}">
      <dgm:prSet/>
      <dgm:spPr/>
      <dgm:t>
        <a:bodyPr/>
        <a:lstStyle/>
        <a:p>
          <a:endParaRPr lang="en-US"/>
        </a:p>
      </dgm:t>
    </dgm:pt>
    <dgm:pt modelId="{22F2A462-0BC0-418F-AC63-DB0004E26849}" type="sibTrans" cxnId="{B33CBAAE-ACEB-40E6-BE9F-73349CF69463}">
      <dgm:prSet/>
      <dgm:spPr/>
      <dgm:t>
        <a:bodyPr/>
        <a:lstStyle/>
        <a:p>
          <a:endParaRPr lang="en-US"/>
        </a:p>
      </dgm:t>
    </dgm:pt>
    <dgm:pt modelId="{1F9A9A09-3EAC-4C70-A3E3-58057C8D3300}">
      <dgm:prSet custT="1"/>
      <dgm:spPr/>
      <dgm:t>
        <a:bodyPr/>
        <a:lstStyle/>
        <a:p>
          <a:r>
            <a:rPr lang="en-US" sz="1200" dirty="0"/>
            <a:t>Div:  8 with75% of Mem</a:t>
          </a:r>
        </a:p>
      </dgm:t>
    </dgm:pt>
    <dgm:pt modelId="{DBAA6519-13D1-4D1E-8EFA-B7B3F2C158FC}" type="parTrans" cxnId="{0636E40B-0F01-40A6-8E09-D5F5B1EE4F12}">
      <dgm:prSet/>
      <dgm:spPr/>
      <dgm:t>
        <a:bodyPr/>
        <a:lstStyle/>
        <a:p>
          <a:endParaRPr lang="en-US"/>
        </a:p>
      </dgm:t>
    </dgm:pt>
    <dgm:pt modelId="{0B9ECA37-2D4C-450F-8E88-9E38E61B552F}" type="sibTrans" cxnId="{0636E40B-0F01-40A6-8E09-D5F5B1EE4F12}">
      <dgm:prSet/>
      <dgm:spPr/>
      <dgm:t>
        <a:bodyPr/>
        <a:lstStyle/>
        <a:p>
          <a:endParaRPr lang="en-US"/>
        </a:p>
      </dgm:t>
    </dgm:pt>
    <dgm:pt modelId="{C2D9A367-B47B-490F-9D04-8B5CD9691E74}">
      <dgm:prSet custT="1"/>
      <dgm:spPr/>
      <dgm:t>
        <a:bodyPr/>
        <a:lstStyle/>
        <a:p>
          <a:r>
            <a:rPr lang="en-US" sz="1200" dirty="0"/>
            <a:t>Overall Non-US Market Expansion for products and services</a:t>
          </a:r>
        </a:p>
      </dgm:t>
    </dgm:pt>
    <dgm:pt modelId="{2FE08228-46E6-48D2-86FE-D319A7497089}" type="parTrans" cxnId="{0FB0A7FD-76E1-440B-8227-938243AA4DE8}">
      <dgm:prSet/>
      <dgm:spPr/>
      <dgm:t>
        <a:bodyPr/>
        <a:lstStyle/>
        <a:p>
          <a:endParaRPr lang="en-US"/>
        </a:p>
      </dgm:t>
    </dgm:pt>
    <dgm:pt modelId="{66D529E3-3B72-458C-86CB-C3D40D078798}" type="sibTrans" cxnId="{0FB0A7FD-76E1-440B-8227-938243AA4DE8}">
      <dgm:prSet/>
      <dgm:spPr/>
      <dgm:t>
        <a:bodyPr/>
        <a:lstStyle/>
        <a:p>
          <a:endParaRPr lang="en-US"/>
        </a:p>
      </dgm:t>
    </dgm:pt>
    <dgm:pt modelId="{3CF23E6D-1017-477C-8A56-C26707CBB9C5}">
      <dgm:prSet custT="1"/>
      <dgm:spPr/>
      <dgm:t>
        <a:bodyPr/>
        <a:lstStyle/>
        <a:p>
          <a:r>
            <a:rPr lang="en-US" sz="1200" b="1" dirty="0">
              <a:solidFill>
                <a:srgbClr val="373BED"/>
              </a:solidFill>
              <a:latin typeface="+mn-lt"/>
            </a:rPr>
            <a:t>CR$: 18% (add corp)</a:t>
          </a:r>
        </a:p>
      </dgm:t>
    </dgm:pt>
    <dgm:pt modelId="{17C1B833-F420-4916-8F7F-21C358B8B42A}" type="parTrans" cxnId="{DF5EEB16-E2A5-4A29-A5BB-5C0A938C2416}">
      <dgm:prSet/>
      <dgm:spPr/>
      <dgm:t>
        <a:bodyPr/>
        <a:lstStyle/>
        <a:p>
          <a:endParaRPr lang="en-US"/>
        </a:p>
      </dgm:t>
    </dgm:pt>
    <dgm:pt modelId="{D3DEAA84-B78E-4E50-AA7F-3AA8B6EFD234}" type="sibTrans" cxnId="{DF5EEB16-E2A5-4A29-A5BB-5C0A938C2416}">
      <dgm:prSet/>
      <dgm:spPr/>
      <dgm:t>
        <a:bodyPr/>
        <a:lstStyle/>
        <a:p>
          <a:endParaRPr lang="en-US"/>
        </a:p>
      </dgm:t>
    </dgm:pt>
    <dgm:pt modelId="{4F086DEA-EC6F-4385-9532-6090AB509E4D}">
      <dgm:prSet custT="1"/>
      <dgm:spPr/>
      <dgm:t>
        <a:bodyPr/>
        <a:lstStyle/>
        <a:p>
          <a:r>
            <a:rPr lang="en-US" sz="1200" b="1" dirty="0">
              <a:solidFill>
                <a:srgbClr val="373BED"/>
              </a:solidFill>
              <a:latin typeface="+mn-lt"/>
            </a:rPr>
            <a:t>Mem:  20% Marketshare</a:t>
          </a:r>
        </a:p>
      </dgm:t>
    </dgm:pt>
    <dgm:pt modelId="{F1992A2C-E3F6-4B98-A92A-CB70A73429AB}" type="parTrans" cxnId="{78A6D487-B1B6-4FF6-9DFA-1DEC6F666EDE}">
      <dgm:prSet/>
      <dgm:spPr/>
      <dgm:t>
        <a:bodyPr/>
        <a:lstStyle/>
        <a:p>
          <a:endParaRPr lang="en-US"/>
        </a:p>
      </dgm:t>
    </dgm:pt>
    <dgm:pt modelId="{AF1B7085-CE61-4DDC-B215-AAD5D4481CF3}" type="sibTrans" cxnId="{78A6D487-B1B6-4FF6-9DFA-1DEC6F666EDE}">
      <dgm:prSet/>
      <dgm:spPr/>
      <dgm:t>
        <a:bodyPr/>
        <a:lstStyle/>
        <a:p>
          <a:endParaRPr lang="en-US"/>
        </a:p>
      </dgm:t>
    </dgm:pt>
    <dgm:pt modelId="{5756EB76-9577-4741-B369-A45785B4B805}">
      <dgm:prSet custT="1"/>
      <dgm:spPr/>
      <dgm:t>
        <a:bodyPr/>
        <a:lstStyle/>
        <a:p>
          <a:r>
            <a:rPr lang="en-US" sz="1200" b="1" dirty="0">
              <a:solidFill>
                <a:srgbClr val="373BED"/>
              </a:solidFill>
              <a:latin typeface="+mn-lt"/>
            </a:rPr>
            <a:t>Rev Strms: 6 (CE, Con $, Conf, Mem, Pub + Non US, Data services)</a:t>
          </a:r>
        </a:p>
      </dgm:t>
    </dgm:pt>
    <dgm:pt modelId="{65863221-0965-4E32-B68D-365CB79E8552}" type="parTrans" cxnId="{2CD05507-4B59-434B-B9BA-563F9EF12120}">
      <dgm:prSet/>
      <dgm:spPr/>
      <dgm:t>
        <a:bodyPr/>
        <a:lstStyle/>
        <a:p>
          <a:endParaRPr lang="en-US"/>
        </a:p>
      </dgm:t>
    </dgm:pt>
    <dgm:pt modelId="{2E3256BF-D499-4643-98D7-3DA71BDF0516}" type="sibTrans" cxnId="{2CD05507-4B59-434B-B9BA-563F9EF12120}">
      <dgm:prSet/>
      <dgm:spPr/>
      <dgm:t>
        <a:bodyPr/>
        <a:lstStyle/>
        <a:p>
          <a:endParaRPr lang="en-US"/>
        </a:p>
      </dgm:t>
    </dgm:pt>
    <dgm:pt modelId="{08C1CBBC-B3F8-47B3-8268-1F47F0B33CAA}">
      <dgm:prSet custT="1"/>
      <dgm:spPr/>
      <dgm:t>
        <a:bodyPr/>
        <a:lstStyle/>
        <a:p>
          <a:r>
            <a:rPr lang="en-US" sz="1200" b="1" dirty="0">
              <a:solidFill>
                <a:srgbClr val="373BED"/>
              </a:solidFill>
              <a:latin typeface="+mn-lt"/>
            </a:rPr>
            <a:t>Div:  8 with75% of Mem</a:t>
          </a:r>
        </a:p>
      </dgm:t>
    </dgm:pt>
    <dgm:pt modelId="{5BAC72B3-1C29-4FCA-9326-9A4E24CE186A}" type="parTrans" cxnId="{71CC9D45-C466-4FA0-B02D-9E8080E9BCC5}">
      <dgm:prSet/>
      <dgm:spPr/>
      <dgm:t>
        <a:bodyPr/>
        <a:lstStyle/>
        <a:p>
          <a:endParaRPr lang="en-US"/>
        </a:p>
      </dgm:t>
    </dgm:pt>
    <dgm:pt modelId="{D6C1837C-D0C2-4FD3-8633-AB19040860BD}" type="sibTrans" cxnId="{71CC9D45-C466-4FA0-B02D-9E8080E9BCC5}">
      <dgm:prSet/>
      <dgm:spPr/>
      <dgm:t>
        <a:bodyPr/>
        <a:lstStyle/>
        <a:p>
          <a:endParaRPr lang="en-US"/>
        </a:p>
      </dgm:t>
    </dgm:pt>
    <dgm:pt modelId="{93D4F53F-1786-4136-A92D-29F1A57795A7}">
      <dgm:prSet custT="1"/>
      <dgm:spPr/>
      <dgm:t>
        <a:bodyPr/>
        <a:lstStyle/>
        <a:p>
          <a:r>
            <a:rPr lang="en-US" sz="1200" b="1" dirty="0">
              <a:solidFill>
                <a:srgbClr val="373BED"/>
              </a:solidFill>
              <a:latin typeface="+mn-lt"/>
            </a:rPr>
            <a:t>Main Conf: 1</a:t>
          </a:r>
        </a:p>
      </dgm:t>
    </dgm:pt>
    <dgm:pt modelId="{DD9A9E9A-4347-4DB6-A7BD-8D82B7663321}" type="parTrans" cxnId="{887BB1A1-0AAA-4F4B-A73B-CC0995CB5E98}">
      <dgm:prSet/>
      <dgm:spPr/>
      <dgm:t>
        <a:bodyPr/>
        <a:lstStyle/>
        <a:p>
          <a:endParaRPr lang="en-US"/>
        </a:p>
      </dgm:t>
    </dgm:pt>
    <dgm:pt modelId="{E1E77400-CA7E-45E7-8A58-E57693A9143F}" type="sibTrans" cxnId="{887BB1A1-0AAA-4F4B-A73B-CC0995CB5E98}">
      <dgm:prSet/>
      <dgm:spPr/>
      <dgm:t>
        <a:bodyPr/>
        <a:lstStyle/>
        <a:p>
          <a:endParaRPr lang="en-US"/>
        </a:p>
      </dgm:t>
    </dgm:pt>
    <dgm:pt modelId="{397DDFAB-F9C8-4A5A-868D-F1FB74BE38DA}">
      <dgm:prSet custT="1"/>
      <dgm:spPr/>
      <dgm:t>
        <a:bodyPr/>
        <a:lstStyle/>
        <a:p>
          <a:r>
            <a:rPr lang="en-US" sz="1200" b="1" dirty="0">
              <a:solidFill>
                <a:srgbClr val="373BED"/>
              </a:solidFill>
              <a:latin typeface="+mn-lt"/>
            </a:rPr>
            <a:t>Centralized CE, COMMS, Dev, Purchasing</a:t>
          </a:r>
        </a:p>
      </dgm:t>
    </dgm:pt>
    <dgm:pt modelId="{367075D7-B3E4-46B2-867C-C51D6E3F0CAA}" type="parTrans" cxnId="{4406D6C9-A198-40C5-A410-B08FAC93F200}">
      <dgm:prSet/>
      <dgm:spPr/>
      <dgm:t>
        <a:bodyPr/>
        <a:lstStyle/>
        <a:p>
          <a:endParaRPr lang="en-US"/>
        </a:p>
      </dgm:t>
    </dgm:pt>
    <dgm:pt modelId="{9BE12EF6-6141-443A-8B5D-FA5C590DC7F4}" type="sibTrans" cxnId="{4406D6C9-A198-40C5-A410-B08FAC93F200}">
      <dgm:prSet/>
      <dgm:spPr/>
      <dgm:t>
        <a:bodyPr/>
        <a:lstStyle/>
        <a:p>
          <a:endParaRPr lang="en-US"/>
        </a:p>
      </dgm:t>
    </dgm:pt>
    <dgm:pt modelId="{ACAD00DA-14E9-470A-A529-23BF26DC6927}">
      <dgm:prSet custT="1"/>
      <dgm:spPr/>
      <dgm:t>
        <a:bodyPr/>
        <a:lstStyle/>
        <a:p>
          <a:r>
            <a:rPr lang="en-US" sz="1200" b="1" dirty="0">
              <a:solidFill>
                <a:srgbClr val="373BED"/>
              </a:solidFill>
              <a:latin typeface="+mn-lt"/>
            </a:rPr>
            <a:t>IT realigned and driver of revenue</a:t>
          </a:r>
        </a:p>
      </dgm:t>
    </dgm:pt>
    <dgm:pt modelId="{7BB585B5-D1C4-4AA5-B467-2EB2176FE8BD}" type="parTrans" cxnId="{41CC45C8-9A16-4BA5-B8DA-3AD20D59AD7E}">
      <dgm:prSet/>
      <dgm:spPr/>
      <dgm:t>
        <a:bodyPr/>
        <a:lstStyle/>
        <a:p>
          <a:endParaRPr lang="en-US"/>
        </a:p>
      </dgm:t>
    </dgm:pt>
    <dgm:pt modelId="{E02A5006-A5F4-491E-A608-543A1A175E1D}" type="sibTrans" cxnId="{41CC45C8-9A16-4BA5-B8DA-3AD20D59AD7E}">
      <dgm:prSet/>
      <dgm:spPr/>
      <dgm:t>
        <a:bodyPr/>
        <a:lstStyle/>
        <a:p>
          <a:endParaRPr lang="en-US"/>
        </a:p>
      </dgm:t>
    </dgm:pt>
    <dgm:pt modelId="{A3B5BEEA-0AC6-4999-980A-533CA9171F10}">
      <dgm:prSet custT="1"/>
      <dgm:spPr/>
      <dgm:t>
        <a:bodyPr/>
        <a:lstStyle/>
        <a:p>
          <a:r>
            <a:rPr lang="en-US" sz="1200" b="1" dirty="0">
              <a:solidFill>
                <a:srgbClr val="373BED"/>
              </a:solidFill>
              <a:latin typeface="+mn-lt"/>
            </a:rPr>
            <a:t>Testing public markets for internal products</a:t>
          </a:r>
        </a:p>
      </dgm:t>
    </dgm:pt>
    <dgm:pt modelId="{330CDBE9-AF1C-48A6-ABD6-49E790EA1F80}" type="parTrans" cxnId="{351D8DB8-C746-4E0D-803E-E9325A4F1E00}">
      <dgm:prSet/>
      <dgm:spPr/>
      <dgm:t>
        <a:bodyPr/>
        <a:lstStyle/>
        <a:p>
          <a:endParaRPr lang="en-US"/>
        </a:p>
      </dgm:t>
    </dgm:pt>
    <dgm:pt modelId="{4FB0062F-53D3-464F-84E4-BAC3A8701BEC}" type="sibTrans" cxnId="{351D8DB8-C746-4E0D-803E-E9325A4F1E00}">
      <dgm:prSet/>
      <dgm:spPr/>
      <dgm:t>
        <a:bodyPr/>
        <a:lstStyle/>
        <a:p>
          <a:endParaRPr lang="en-US"/>
        </a:p>
      </dgm:t>
    </dgm:pt>
    <dgm:pt modelId="{C24492AF-BD07-4EC4-AD0A-252AA9ECCF04}">
      <dgm:prSet custT="1"/>
      <dgm:spPr/>
      <dgm:t>
        <a:bodyPr/>
        <a:lstStyle/>
        <a:p>
          <a:r>
            <a:rPr lang="en-US" sz="1200" dirty="0"/>
            <a:t>Div:  8 with 68% of Mem</a:t>
          </a:r>
        </a:p>
      </dgm:t>
    </dgm:pt>
    <dgm:pt modelId="{30B17F42-F019-47BD-9B2E-53DFDFECB18D}" type="parTrans" cxnId="{BB8E599B-3A1F-444C-BC2F-1A02BF911C44}">
      <dgm:prSet/>
      <dgm:spPr/>
      <dgm:t>
        <a:bodyPr/>
        <a:lstStyle/>
        <a:p>
          <a:endParaRPr lang="en-US"/>
        </a:p>
      </dgm:t>
    </dgm:pt>
    <dgm:pt modelId="{5F0DFEFB-1264-4885-B4F9-8D0EB9C8A697}" type="sibTrans" cxnId="{BB8E599B-3A1F-444C-BC2F-1A02BF911C44}">
      <dgm:prSet/>
      <dgm:spPr/>
      <dgm:t>
        <a:bodyPr/>
        <a:lstStyle/>
        <a:p>
          <a:endParaRPr lang="en-US"/>
        </a:p>
      </dgm:t>
    </dgm:pt>
    <dgm:pt modelId="{18D8ED7C-3976-4EBB-AD30-5D9DBA92543D}">
      <dgm:prSet custT="1"/>
      <dgm:spPr/>
      <dgm:t>
        <a:bodyPr/>
        <a:lstStyle/>
        <a:p>
          <a:r>
            <a:rPr lang="en-US" sz="1200" b="1" dirty="0">
              <a:solidFill>
                <a:srgbClr val="373BED"/>
              </a:solidFill>
              <a:latin typeface="+mn-lt"/>
            </a:rPr>
            <a:t>Testing 7th Revenue Stream</a:t>
          </a:r>
        </a:p>
      </dgm:t>
    </dgm:pt>
    <dgm:pt modelId="{892AF96D-55CD-4D34-8607-35B467946713}" type="parTrans" cxnId="{7476F819-6422-4329-9E0B-DEB9BE0B018C}">
      <dgm:prSet/>
      <dgm:spPr/>
      <dgm:t>
        <a:bodyPr/>
        <a:lstStyle/>
        <a:p>
          <a:endParaRPr lang="en-US"/>
        </a:p>
      </dgm:t>
    </dgm:pt>
    <dgm:pt modelId="{45C101C7-B0CF-4C46-93E4-4CD682472470}" type="sibTrans" cxnId="{7476F819-6422-4329-9E0B-DEB9BE0B018C}">
      <dgm:prSet/>
      <dgm:spPr/>
      <dgm:t>
        <a:bodyPr/>
        <a:lstStyle/>
        <a:p>
          <a:endParaRPr lang="en-US"/>
        </a:p>
      </dgm:t>
    </dgm:pt>
    <dgm:pt modelId="{5C8D4126-9E5A-4BFE-9433-C5A998D1A794}">
      <dgm:prSet custT="1"/>
      <dgm:spPr/>
      <dgm:t>
        <a:bodyPr/>
        <a:lstStyle/>
        <a:p>
          <a:r>
            <a:rPr lang="en-US" sz="1200" dirty="0"/>
            <a:t>LibLearnX Event</a:t>
          </a:r>
        </a:p>
      </dgm:t>
    </dgm:pt>
    <dgm:pt modelId="{C923B800-CD71-4F35-AF5C-1E196579C3F6}" type="parTrans" cxnId="{195DFD18-C7C1-4DB2-9E8F-39B4F26B25D5}">
      <dgm:prSet/>
      <dgm:spPr/>
      <dgm:t>
        <a:bodyPr/>
        <a:lstStyle/>
        <a:p>
          <a:endParaRPr lang="en-US"/>
        </a:p>
      </dgm:t>
    </dgm:pt>
    <dgm:pt modelId="{5A49C389-051A-436F-8153-F540F2914D5C}" type="sibTrans" cxnId="{195DFD18-C7C1-4DB2-9E8F-39B4F26B25D5}">
      <dgm:prSet/>
      <dgm:spPr/>
      <dgm:t>
        <a:bodyPr/>
        <a:lstStyle/>
        <a:p>
          <a:endParaRPr lang="en-US"/>
        </a:p>
      </dgm:t>
    </dgm:pt>
    <dgm:pt modelId="{EBAEF18D-CC78-4171-83E3-C06F0E0BE6D3}">
      <dgm:prSet custT="1"/>
      <dgm:spPr/>
      <dgm:t>
        <a:bodyPr/>
        <a:lstStyle/>
        <a:p>
          <a:r>
            <a:rPr lang="en-US" sz="1200" dirty="0"/>
            <a:t>LibLearnX Event</a:t>
          </a:r>
        </a:p>
      </dgm:t>
    </dgm:pt>
    <dgm:pt modelId="{0CB2FC25-4C92-4A7F-9E4D-C3F32EB56D38}" type="parTrans" cxnId="{001A4FDC-B181-4707-AEFC-D7BEBAEEFF54}">
      <dgm:prSet/>
      <dgm:spPr/>
      <dgm:t>
        <a:bodyPr/>
        <a:lstStyle/>
        <a:p>
          <a:endParaRPr lang="en-US"/>
        </a:p>
      </dgm:t>
    </dgm:pt>
    <dgm:pt modelId="{F13F5C19-5E79-4841-B83A-AE5EF762C192}" type="sibTrans" cxnId="{001A4FDC-B181-4707-AEFC-D7BEBAEEFF54}">
      <dgm:prSet/>
      <dgm:spPr/>
      <dgm:t>
        <a:bodyPr/>
        <a:lstStyle/>
        <a:p>
          <a:endParaRPr lang="en-US"/>
        </a:p>
      </dgm:t>
    </dgm:pt>
    <dgm:pt modelId="{6E2FFA2E-78DB-43B8-9CAB-2AAF7FA8CDC9}">
      <dgm:prSet custT="1"/>
      <dgm:spPr/>
      <dgm:t>
        <a:bodyPr/>
        <a:lstStyle/>
        <a:p>
          <a:r>
            <a:rPr lang="en-US" sz="1200" dirty="0"/>
            <a:t>LibLearnX Event</a:t>
          </a:r>
        </a:p>
      </dgm:t>
    </dgm:pt>
    <dgm:pt modelId="{8C78840E-0886-4B31-8A43-165B35928227}" type="parTrans" cxnId="{D7BF9370-E44D-45D5-9AD3-3338FD0672F2}">
      <dgm:prSet/>
      <dgm:spPr/>
      <dgm:t>
        <a:bodyPr/>
        <a:lstStyle/>
        <a:p>
          <a:endParaRPr lang="en-US"/>
        </a:p>
      </dgm:t>
    </dgm:pt>
    <dgm:pt modelId="{45FD562A-9811-43F1-A4F0-1C995ECC8768}" type="sibTrans" cxnId="{D7BF9370-E44D-45D5-9AD3-3338FD0672F2}">
      <dgm:prSet/>
      <dgm:spPr/>
      <dgm:t>
        <a:bodyPr/>
        <a:lstStyle/>
        <a:p>
          <a:endParaRPr lang="en-US"/>
        </a:p>
      </dgm:t>
    </dgm:pt>
    <dgm:pt modelId="{18D58E12-79A2-4FDF-B31D-5AD25C8F5F93}">
      <dgm:prSet custT="1"/>
      <dgm:spPr/>
      <dgm:t>
        <a:bodyPr/>
        <a:lstStyle/>
        <a:p>
          <a:r>
            <a:rPr lang="en-US" sz="1200" b="1" dirty="0">
              <a:solidFill>
                <a:srgbClr val="373BED"/>
              </a:solidFill>
              <a:latin typeface="+mn-lt"/>
            </a:rPr>
            <a:t>LibLearnX Event</a:t>
          </a:r>
        </a:p>
      </dgm:t>
    </dgm:pt>
    <dgm:pt modelId="{F32AF00B-C204-4047-9CCE-8FB472D4CA5B}" type="parTrans" cxnId="{23DCE63A-9CB1-4A92-8C7B-EDD018C76434}">
      <dgm:prSet/>
      <dgm:spPr/>
      <dgm:t>
        <a:bodyPr/>
        <a:lstStyle/>
        <a:p>
          <a:endParaRPr lang="en-US"/>
        </a:p>
      </dgm:t>
    </dgm:pt>
    <dgm:pt modelId="{6323EDDC-2E61-41BB-9ED1-159AC23A891C}" type="sibTrans" cxnId="{23DCE63A-9CB1-4A92-8C7B-EDD018C76434}">
      <dgm:prSet/>
      <dgm:spPr/>
      <dgm:t>
        <a:bodyPr/>
        <a:lstStyle/>
        <a:p>
          <a:endParaRPr lang="en-US"/>
        </a:p>
      </dgm:t>
    </dgm:pt>
    <dgm:pt modelId="{3D814FFA-16C8-4769-B346-5EFF11C6B9EE}">
      <dgm:prSet custT="1"/>
      <dgm:spPr/>
      <dgm:t>
        <a:bodyPr/>
        <a:lstStyle/>
        <a:p>
          <a:r>
            <a:rPr lang="en-US" sz="1200" dirty="0"/>
            <a:t>ALA aligning to ASAE/Assn industry standards</a:t>
          </a:r>
        </a:p>
      </dgm:t>
    </dgm:pt>
    <dgm:pt modelId="{06AC1E53-271D-4CE3-807B-F42BEF09F926}" type="parTrans" cxnId="{7078043A-EE98-4A90-A808-4848D5A3D40C}">
      <dgm:prSet/>
      <dgm:spPr/>
      <dgm:t>
        <a:bodyPr/>
        <a:lstStyle/>
        <a:p>
          <a:endParaRPr lang="en-US"/>
        </a:p>
      </dgm:t>
    </dgm:pt>
    <dgm:pt modelId="{1DDAF147-0955-4316-B12F-74F2224E808C}" type="sibTrans" cxnId="{7078043A-EE98-4A90-A808-4848D5A3D40C}">
      <dgm:prSet/>
      <dgm:spPr/>
      <dgm:t>
        <a:bodyPr/>
        <a:lstStyle/>
        <a:p>
          <a:endParaRPr lang="en-US"/>
        </a:p>
      </dgm:t>
    </dgm:pt>
    <dgm:pt modelId="{F204E384-C187-480C-BF05-CC9F06844E38}">
      <dgm:prSet custT="1"/>
      <dgm:spPr/>
      <dgm:t>
        <a:bodyPr/>
        <a:lstStyle/>
        <a:p>
          <a:r>
            <a:rPr lang="en-US" sz="1200" dirty="0"/>
            <a:t>ALA aligned to ASAE/Assn industry standards</a:t>
          </a:r>
          <a:endParaRPr lang="en-US" sz="1200" b="1" dirty="0"/>
        </a:p>
      </dgm:t>
    </dgm:pt>
    <dgm:pt modelId="{46373CE2-F43B-4E3E-A5DA-2B6677DCEA16}" type="parTrans" cxnId="{2A5FA861-535D-44D5-A94A-99D6D4174141}">
      <dgm:prSet/>
      <dgm:spPr/>
      <dgm:t>
        <a:bodyPr/>
        <a:lstStyle/>
        <a:p>
          <a:endParaRPr lang="en-US"/>
        </a:p>
      </dgm:t>
    </dgm:pt>
    <dgm:pt modelId="{6D2EF368-5FE7-438D-B427-EE894FD8452F}" type="sibTrans" cxnId="{2A5FA861-535D-44D5-A94A-99D6D4174141}">
      <dgm:prSet/>
      <dgm:spPr/>
      <dgm:t>
        <a:bodyPr/>
        <a:lstStyle/>
        <a:p>
          <a:endParaRPr lang="en-US"/>
        </a:p>
      </dgm:t>
    </dgm:pt>
    <dgm:pt modelId="{077B95AC-50D8-4987-B4D8-EE7D0B004817}">
      <dgm:prSet phldrT="[Text]" custT="1"/>
      <dgm:spPr/>
      <dgm:t>
        <a:bodyPr/>
        <a:lstStyle/>
        <a:p>
          <a:r>
            <a:rPr lang="en-US" sz="1200" dirty="0"/>
            <a:t>Move to centralized teams for greater staff productivity and coordination </a:t>
          </a:r>
        </a:p>
      </dgm:t>
    </dgm:pt>
    <dgm:pt modelId="{72F938CD-110C-43FC-BE2A-4D47AB6F6AE6}" type="parTrans" cxnId="{2559ED76-ABCB-470E-BB66-11FAD62EF5C8}">
      <dgm:prSet/>
      <dgm:spPr/>
      <dgm:t>
        <a:bodyPr/>
        <a:lstStyle/>
        <a:p>
          <a:endParaRPr lang="en-US"/>
        </a:p>
      </dgm:t>
    </dgm:pt>
    <dgm:pt modelId="{496BBBDE-201E-416E-AA9D-062A66488932}" type="sibTrans" cxnId="{2559ED76-ABCB-470E-BB66-11FAD62EF5C8}">
      <dgm:prSet/>
      <dgm:spPr/>
      <dgm:t>
        <a:bodyPr/>
        <a:lstStyle/>
        <a:p>
          <a:endParaRPr lang="en-US"/>
        </a:p>
      </dgm:t>
    </dgm:pt>
    <dgm:pt modelId="{6998F117-61C2-4C7A-B825-D63402EA3326}">
      <dgm:prSet phldrT="[Text]" custT="1"/>
      <dgm:spPr/>
      <dgm:t>
        <a:bodyPr/>
        <a:lstStyle/>
        <a:p>
          <a:r>
            <a:rPr lang="en-US" sz="1200" dirty="0"/>
            <a:t>ASAE/Association Forum benchmarking exercise</a:t>
          </a:r>
        </a:p>
      </dgm:t>
    </dgm:pt>
    <dgm:pt modelId="{F8C369E9-385A-45DE-A796-4EE4DDE15DDE}" type="parTrans" cxnId="{F36D6A84-282D-404E-8F83-B09043DD094A}">
      <dgm:prSet/>
      <dgm:spPr/>
      <dgm:t>
        <a:bodyPr/>
        <a:lstStyle/>
        <a:p>
          <a:endParaRPr lang="en-US"/>
        </a:p>
      </dgm:t>
    </dgm:pt>
    <dgm:pt modelId="{54A2431F-EC42-475E-8C55-B4A8ECD48838}" type="sibTrans" cxnId="{F36D6A84-282D-404E-8F83-B09043DD094A}">
      <dgm:prSet/>
      <dgm:spPr/>
      <dgm:t>
        <a:bodyPr/>
        <a:lstStyle/>
        <a:p>
          <a:endParaRPr lang="en-US"/>
        </a:p>
      </dgm:t>
    </dgm:pt>
    <dgm:pt modelId="{C95863A2-9C5A-4D97-8582-960EEB45167F}">
      <dgm:prSet phldrT="[Text]" custT="1"/>
      <dgm:spPr/>
      <dgm:t>
        <a:bodyPr/>
        <a:lstStyle/>
        <a:p>
          <a:r>
            <a:rPr lang="en-US" sz="1200" dirty="0"/>
            <a:t>Specific GF Units $ generating</a:t>
          </a:r>
        </a:p>
      </dgm:t>
    </dgm:pt>
    <dgm:pt modelId="{0189CC1D-25C8-44F8-8CFB-EA1EE6ED1BA1}" type="parTrans" cxnId="{0BCB978A-E91A-4A63-9356-D3C75DF3F851}">
      <dgm:prSet/>
      <dgm:spPr/>
      <dgm:t>
        <a:bodyPr/>
        <a:lstStyle/>
        <a:p>
          <a:endParaRPr lang="en-US"/>
        </a:p>
      </dgm:t>
    </dgm:pt>
    <dgm:pt modelId="{9B6C35D8-EB32-4986-865C-38D67AEEC022}" type="sibTrans" cxnId="{0BCB978A-E91A-4A63-9356-D3C75DF3F851}">
      <dgm:prSet/>
      <dgm:spPr/>
      <dgm:t>
        <a:bodyPr/>
        <a:lstStyle/>
        <a:p>
          <a:endParaRPr lang="en-US"/>
        </a:p>
      </dgm:t>
    </dgm:pt>
    <dgm:pt modelId="{4D79945D-A8AE-4916-BBFD-6197D0F99DBB}">
      <dgm:prSet custT="1"/>
      <dgm:spPr/>
      <dgm:t>
        <a:bodyPr/>
        <a:lstStyle/>
        <a:p>
          <a:r>
            <a:rPr lang="en-US" sz="1200" dirty="0"/>
            <a:t>Div:  8 with 65% of Mem</a:t>
          </a:r>
        </a:p>
      </dgm:t>
    </dgm:pt>
    <dgm:pt modelId="{76D23D84-7890-48B7-AFA6-6C9DB5E0F54D}" type="sibTrans" cxnId="{169C7851-3D92-43B9-B273-D36FD2DEDA66}">
      <dgm:prSet/>
      <dgm:spPr/>
      <dgm:t>
        <a:bodyPr/>
        <a:lstStyle/>
        <a:p>
          <a:endParaRPr lang="en-US"/>
        </a:p>
      </dgm:t>
    </dgm:pt>
    <dgm:pt modelId="{E212063A-A9B9-4D88-9977-9B4B0D1A5DB2}" type="parTrans" cxnId="{169C7851-3D92-43B9-B273-D36FD2DEDA66}">
      <dgm:prSet/>
      <dgm:spPr/>
      <dgm:t>
        <a:bodyPr/>
        <a:lstStyle/>
        <a:p>
          <a:endParaRPr lang="en-US"/>
        </a:p>
      </dgm:t>
    </dgm:pt>
    <dgm:pt modelId="{B2E69AAD-BF1D-4FED-9482-B0A5F8A800CC}">
      <dgm:prSet custT="1"/>
      <dgm:spPr/>
      <dgm:t>
        <a:bodyPr/>
        <a:lstStyle/>
        <a:p>
          <a:r>
            <a:rPr lang="en-US" sz="1200" dirty="0"/>
            <a:t>All GF Units tracked to $ generating</a:t>
          </a:r>
        </a:p>
      </dgm:t>
    </dgm:pt>
    <dgm:pt modelId="{5BBA4E98-C857-49B5-8A0D-783161FFADC6}" type="parTrans" cxnId="{5A5ABC65-33EC-4909-BCDE-9FF94B97B676}">
      <dgm:prSet/>
      <dgm:spPr/>
      <dgm:t>
        <a:bodyPr/>
        <a:lstStyle/>
        <a:p>
          <a:endParaRPr lang="en-US"/>
        </a:p>
      </dgm:t>
    </dgm:pt>
    <dgm:pt modelId="{65E4EA4A-B227-4265-9D35-15C2B77103B2}" type="sibTrans" cxnId="{5A5ABC65-33EC-4909-BCDE-9FF94B97B676}">
      <dgm:prSet/>
      <dgm:spPr/>
      <dgm:t>
        <a:bodyPr/>
        <a:lstStyle/>
        <a:p>
          <a:endParaRPr lang="en-US"/>
        </a:p>
      </dgm:t>
    </dgm:pt>
    <dgm:pt modelId="{BC907866-F459-4AE0-AEE4-BDC8F0EC21F2}">
      <dgm:prSet custT="1"/>
      <dgm:spPr/>
      <dgm:t>
        <a:bodyPr/>
        <a:lstStyle/>
        <a:p>
          <a:r>
            <a:rPr lang="en-US" sz="1200" dirty="0"/>
            <a:t>All GF Units tracked to $ generating</a:t>
          </a:r>
        </a:p>
      </dgm:t>
    </dgm:pt>
    <dgm:pt modelId="{4594DD3A-B772-460E-8C80-D0E0FA4549E7}" type="parTrans" cxnId="{C281842C-EA4F-4EEF-9582-CC11A45198B2}">
      <dgm:prSet/>
      <dgm:spPr/>
      <dgm:t>
        <a:bodyPr/>
        <a:lstStyle/>
        <a:p>
          <a:endParaRPr lang="en-US"/>
        </a:p>
      </dgm:t>
    </dgm:pt>
    <dgm:pt modelId="{502B0144-E7EE-4250-9308-56C2E6611215}" type="sibTrans" cxnId="{C281842C-EA4F-4EEF-9582-CC11A45198B2}">
      <dgm:prSet/>
      <dgm:spPr/>
      <dgm:t>
        <a:bodyPr/>
        <a:lstStyle/>
        <a:p>
          <a:endParaRPr lang="en-US"/>
        </a:p>
      </dgm:t>
    </dgm:pt>
    <dgm:pt modelId="{7100E166-F70D-41BB-8785-A5337F4791C9}">
      <dgm:prSet custT="1"/>
      <dgm:spPr/>
      <dgm:t>
        <a:bodyPr/>
        <a:lstStyle/>
        <a:p>
          <a:r>
            <a:rPr lang="en-US" sz="1200" dirty="0"/>
            <a:t>All GF Units tracked to $ generating</a:t>
          </a:r>
        </a:p>
      </dgm:t>
    </dgm:pt>
    <dgm:pt modelId="{73EB3D98-F7FA-455B-86C2-25B5B155AC88}" type="parTrans" cxnId="{29696248-A5B2-4AE2-9079-9CA67094CA60}">
      <dgm:prSet/>
      <dgm:spPr/>
      <dgm:t>
        <a:bodyPr/>
        <a:lstStyle/>
        <a:p>
          <a:endParaRPr lang="en-US"/>
        </a:p>
      </dgm:t>
    </dgm:pt>
    <dgm:pt modelId="{02419C9A-6F82-4AC1-B924-6643662BCE9A}" type="sibTrans" cxnId="{29696248-A5B2-4AE2-9079-9CA67094CA60}">
      <dgm:prSet/>
      <dgm:spPr/>
      <dgm:t>
        <a:bodyPr/>
        <a:lstStyle/>
        <a:p>
          <a:endParaRPr lang="en-US"/>
        </a:p>
      </dgm:t>
    </dgm:pt>
    <dgm:pt modelId="{A0AE7E31-BDBA-4867-948F-D202F4BB0AC9}">
      <dgm:prSet custT="1"/>
      <dgm:spPr/>
      <dgm:t>
        <a:bodyPr/>
        <a:lstStyle/>
        <a:p>
          <a:r>
            <a:rPr lang="en-US" sz="1200" b="1" dirty="0">
              <a:solidFill>
                <a:srgbClr val="373BED"/>
              </a:solidFill>
              <a:latin typeface="+mn-lt"/>
            </a:rPr>
            <a:t>All GF Units tracked to $ generating</a:t>
          </a:r>
        </a:p>
      </dgm:t>
    </dgm:pt>
    <dgm:pt modelId="{F25C0C67-D9D9-4E24-B574-6929C4354754}" type="parTrans" cxnId="{5ED631EE-C646-452E-85BE-1E00D165358B}">
      <dgm:prSet/>
      <dgm:spPr/>
      <dgm:t>
        <a:bodyPr/>
        <a:lstStyle/>
        <a:p>
          <a:endParaRPr lang="en-US"/>
        </a:p>
      </dgm:t>
    </dgm:pt>
    <dgm:pt modelId="{B926F688-2E55-4D0B-B620-40A95275DFF2}" type="sibTrans" cxnId="{5ED631EE-C646-452E-85BE-1E00D165358B}">
      <dgm:prSet/>
      <dgm:spPr/>
      <dgm:t>
        <a:bodyPr/>
        <a:lstStyle/>
        <a:p>
          <a:endParaRPr lang="en-US"/>
        </a:p>
      </dgm:t>
    </dgm:pt>
    <dgm:pt modelId="{17B2BE21-AA8E-4EAD-A42D-A6B18FB73568}">
      <dgm:prSet custT="1"/>
      <dgm:spPr/>
      <dgm:t>
        <a:bodyPr/>
        <a:lstStyle/>
        <a:p>
          <a:r>
            <a:rPr lang="en-US" sz="1200" dirty="0"/>
            <a:t>Pub facing Annual Conference</a:t>
          </a:r>
        </a:p>
      </dgm:t>
    </dgm:pt>
    <dgm:pt modelId="{1460EC94-05BB-4A2E-9506-4AB5B961D33E}" type="parTrans" cxnId="{25F854D2-9D1A-4BEC-9FC3-3E03FA74EBB6}">
      <dgm:prSet/>
      <dgm:spPr/>
      <dgm:t>
        <a:bodyPr/>
        <a:lstStyle/>
        <a:p>
          <a:endParaRPr lang="en-US"/>
        </a:p>
      </dgm:t>
    </dgm:pt>
    <dgm:pt modelId="{E758B9BB-6E78-42B8-8773-08377702FA4C}" type="sibTrans" cxnId="{25F854D2-9D1A-4BEC-9FC3-3E03FA74EBB6}">
      <dgm:prSet/>
      <dgm:spPr/>
      <dgm:t>
        <a:bodyPr/>
        <a:lstStyle/>
        <a:p>
          <a:endParaRPr lang="en-US"/>
        </a:p>
      </dgm:t>
    </dgm:pt>
    <dgm:pt modelId="{080FEA3C-DB1C-44B3-A6AA-BD51FE5E6384}">
      <dgm:prSet custT="1"/>
      <dgm:spPr/>
      <dgm:t>
        <a:bodyPr/>
        <a:lstStyle/>
        <a:p>
          <a:r>
            <a:rPr lang="en-US" sz="1200" b="1" dirty="0">
              <a:solidFill>
                <a:srgbClr val="373BED"/>
              </a:solidFill>
              <a:latin typeface="+mn-lt"/>
            </a:rPr>
            <a:t>Pub facing Annual Conference</a:t>
          </a:r>
        </a:p>
      </dgm:t>
    </dgm:pt>
    <dgm:pt modelId="{24A065F8-D901-4374-A8B9-ABAE794FF715}" type="parTrans" cxnId="{25A51CC8-6CC4-4942-B778-05E067B3B652}">
      <dgm:prSet/>
      <dgm:spPr/>
      <dgm:t>
        <a:bodyPr/>
        <a:lstStyle/>
        <a:p>
          <a:endParaRPr lang="en-US"/>
        </a:p>
      </dgm:t>
    </dgm:pt>
    <dgm:pt modelId="{266AAA04-EA58-43D1-860C-B948784E57D9}" type="sibTrans" cxnId="{25A51CC8-6CC4-4942-B778-05E067B3B652}">
      <dgm:prSet/>
      <dgm:spPr/>
      <dgm:t>
        <a:bodyPr/>
        <a:lstStyle/>
        <a:p>
          <a:endParaRPr lang="en-US"/>
        </a:p>
      </dgm:t>
    </dgm:pt>
    <dgm:pt modelId="{98C35CC9-0193-4A97-8F1A-D7FBE0B737C9}">
      <dgm:prSet phldrT="[Text]" custT="1"/>
      <dgm:spPr/>
      <dgm:t>
        <a:bodyPr/>
        <a:lstStyle/>
        <a:p>
          <a:r>
            <a:rPr lang="en-US" sz="1200" dirty="0"/>
            <a:t>Aligning for impact/elimination of redundancy</a:t>
          </a:r>
        </a:p>
      </dgm:t>
    </dgm:pt>
    <dgm:pt modelId="{B8743F4D-F541-433C-A701-4488FC1E5AC8}" type="parTrans" cxnId="{F970057B-DFC2-4CBD-9F6A-7EF7252653AD}">
      <dgm:prSet/>
      <dgm:spPr/>
      <dgm:t>
        <a:bodyPr/>
        <a:lstStyle/>
        <a:p>
          <a:endParaRPr lang="en-US"/>
        </a:p>
      </dgm:t>
    </dgm:pt>
    <dgm:pt modelId="{FF09A11D-C214-4CF5-A08C-67CDC1D8FAFE}" type="sibTrans" cxnId="{F970057B-DFC2-4CBD-9F6A-7EF7252653AD}">
      <dgm:prSet/>
      <dgm:spPr/>
      <dgm:t>
        <a:bodyPr/>
        <a:lstStyle/>
        <a:p>
          <a:endParaRPr lang="en-US"/>
        </a:p>
      </dgm:t>
    </dgm:pt>
    <dgm:pt modelId="{01B9D98E-55DB-4927-826B-D9FC2A9C391E}">
      <dgm:prSet custT="1"/>
      <dgm:spPr/>
      <dgm:t>
        <a:bodyPr/>
        <a:lstStyle/>
        <a:p>
          <a:r>
            <a:rPr lang="en-US" sz="1200" b="1" dirty="0">
              <a:solidFill>
                <a:srgbClr val="373BED"/>
              </a:solidFill>
              <a:latin typeface="+mn-lt"/>
            </a:rPr>
            <a:t>Overall Non-US Market Expansion for products and services</a:t>
          </a:r>
        </a:p>
      </dgm:t>
    </dgm:pt>
    <dgm:pt modelId="{C3EFF27D-5A5F-4F40-AC7F-9610A6F6FC84}" type="parTrans" cxnId="{47358A8A-BB9C-45E7-8BC6-4836FFF4EA35}">
      <dgm:prSet/>
      <dgm:spPr/>
      <dgm:t>
        <a:bodyPr/>
        <a:lstStyle/>
        <a:p>
          <a:endParaRPr lang="en-US"/>
        </a:p>
      </dgm:t>
    </dgm:pt>
    <dgm:pt modelId="{CE87E113-F9A7-45AC-91C7-B716FD5457CE}" type="sibTrans" cxnId="{47358A8A-BB9C-45E7-8BC6-4836FFF4EA35}">
      <dgm:prSet/>
      <dgm:spPr/>
      <dgm:t>
        <a:bodyPr/>
        <a:lstStyle/>
        <a:p>
          <a:endParaRPr lang="en-US"/>
        </a:p>
      </dgm:t>
    </dgm:pt>
    <dgm:pt modelId="{13FC2897-E428-436F-9B60-5BE9B1F50BEC}" type="pres">
      <dgm:prSet presAssocID="{2BED5A1E-5DCE-427C-A182-4F2C88F6C349}" presName="Name0" presStyleCnt="0">
        <dgm:presLayoutVars>
          <dgm:dir/>
          <dgm:animLvl val="lvl"/>
          <dgm:resizeHandles val="exact"/>
        </dgm:presLayoutVars>
      </dgm:prSet>
      <dgm:spPr/>
    </dgm:pt>
    <dgm:pt modelId="{9CEA762B-11E9-4BFC-A767-5C9333BB9D7A}" type="pres">
      <dgm:prSet presAssocID="{54F00FDB-4EB2-477B-B83F-8BDEEB0F5B87}" presName="composite" presStyleCnt="0"/>
      <dgm:spPr/>
    </dgm:pt>
    <dgm:pt modelId="{E51BBCF6-7B90-4EC1-A1A0-B55AED98186E}" type="pres">
      <dgm:prSet presAssocID="{54F00FDB-4EB2-477B-B83F-8BDEEB0F5B87}" presName="parTx" presStyleLbl="alignNode1" presStyleIdx="0" presStyleCnt="5">
        <dgm:presLayoutVars>
          <dgm:chMax val="0"/>
          <dgm:chPref val="0"/>
          <dgm:bulletEnabled val="1"/>
        </dgm:presLayoutVars>
      </dgm:prSet>
      <dgm:spPr/>
    </dgm:pt>
    <dgm:pt modelId="{6D51F9B5-4F31-4071-ADC0-22B1D81D4AE2}" type="pres">
      <dgm:prSet presAssocID="{54F00FDB-4EB2-477B-B83F-8BDEEB0F5B87}" presName="desTx" presStyleLbl="alignAccFollowNode1" presStyleIdx="0" presStyleCnt="5" custScaleY="100000">
        <dgm:presLayoutVars>
          <dgm:bulletEnabled val="1"/>
        </dgm:presLayoutVars>
      </dgm:prSet>
      <dgm:spPr/>
    </dgm:pt>
    <dgm:pt modelId="{B233D9C6-B05F-412D-94E1-D822EBB00E8E}" type="pres">
      <dgm:prSet presAssocID="{90D36E33-E5BD-4EC9-A359-C4C2560D628D}" presName="space" presStyleCnt="0"/>
      <dgm:spPr/>
    </dgm:pt>
    <dgm:pt modelId="{025B4030-B40B-4F66-8758-0523DB896B49}" type="pres">
      <dgm:prSet presAssocID="{C494679F-B341-42EB-87FC-5AB284D3E4C5}" presName="composite" presStyleCnt="0"/>
      <dgm:spPr/>
    </dgm:pt>
    <dgm:pt modelId="{C333DE79-752F-4FC0-A1D5-66186F04E95D}" type="pres">
      <dgm:prSet presAssocID="{C494679F-B341-42EB-87FC-5AB284D3E4C5}" presName="parTx" presStyleLbl="alignNode1" presStyleIdx="1" presStyleCnt="5">
        <dgm:presLayoutVars>
          <dgm:chMax val="0"/>
          <dgm:chPref val="0"/>
          <dgm:bulletEnabled val="1"/>
        </dgm:presLayoutVars>
      </dgm:prSet>
      <dgm:spPr/>
    </dgm:pt>
    <dgm:pt modelId="{358A73BA-8177-47F0-9E22-8B89F9F88F38}" type="pres">
      <dgm:prSet presAssocID="{C494679F-B341-42EB-87FC-5AB284D3E4C5}" presName="desTx" presStyleLbl="alignAccFollowNode1" presStyleIdx="1" presStyleCnt="5" custScaleY="100000" custLinFactNeighborX="-275" custLinFactNeighborY="271">
        <dgm:presLayoutVars>
          <dgm:bulletEnabled val="1"/>
        </dgm:presLayoutVars>
      </dgm:prSet>
      <dgm:spPr/>
    </dgm:pt>
    <dgm:pt modelId="{21F6A345-23C5-4C5F-8F9A-3AD3C3842FD1}" type="pres">
      <dgm:prSet presAssocID="{4EE68662-BAE4-4255-ABFA-9C40B0435E48}" presName="space" presStyleCnt="0"/>
      <dgm:spPr/>
    </dgm:pt>
    <dgm:pt modelId="{1DCC2873-8AFD-4A5D-9D0D-2B3A24F73622}" type="pres">
      <dgm:prSet presAssocID="{C26B308C-4C19-45A9-9937-326D1E2214AD}" presName="composite" presStyleCnt="0"/>
      <dgm:spPr/>
    </dgm:pt>
    <dgm:pt modelId="{ED88D5DF-7F3B-4B59-8222-C0EEEC83066C}" type="pres">
      <dgm:prSet presAssocID="{C26B308C-4C19-45A9-9937-326D1E2214AD}" presName="parTx" presStyleLbl="alignNode1" presStyleIdx="2" presStyleCnt="5">
        <dgm:presLayoutVars>
          <dgm:chMax val="0"/>
          <dgm:chPref val="0"/>
          <dgm:bulletEnabled val="1"/>
        </dgm:presLayoutVars>
      </dgm:prSet>
      <dgm:spPr/>
    </dgm:pt>
    <dgm:pt modelId="{73FFBBE5-D6A4-45DC-84A6-46228F5F99EC}" type="pres">
      <dgm:prSet presAssocID="{C26B308C-4C19-45A9-9937-326D1E2214AD}" presName="desTx" presStyleLbl="alignAccFollowNode1" presStyleIdx="2" presStyleCnt="5" custScaleY="100000" custLinFactNeighborX="0" custLinFactNeighborY="-1823">
        <dgm:presLayoutVars>
          <dgm:bulletEnabled val="1"/>
        </dgm:presLayoutVars>
      </dgm:prSet>
      <dgm:spPr/>
    </dgm:pt>
    <dgm:pt modelId="{A54607EC-7CCE-4FA9-BB13-6303F2EDD1B2}" type="pres">
      <dgm:prSet presAssocID="{3256338E-20FF-4DCC-9EE8-3187F0ECC836}" presName="space" presStyleCnt="0"/>
      <dgm:spPr/>
    </dgm:pt>
    <dgm:pt modelId="{7BC1B5D8-44E8-41B0-AB53-7FF6877C27D4}" type="pres">
      <dgm:prSet presAssocID="{51B59B08-B7E4-40E1-8415-56B3881BDB31}" presName="composite" presStyleCnt="0"/>
      <dgm:spPr/>
    </dgm:pt>
    <dgm:pt modelId="{A6D98E56-F0F3-4F71-A228-6FB3DEA0EC30}" type="pres">
      <dgm:prSet presAssocID="{51B59B08-B7E4-40E1-8415-56B3881BDB31}" presName="parTx" presStyleLbl="alignNode1" presStyleIdx="3" presStyleCnt="5" custLinFactNeighborX="1576" custLinFactNeighborY="-3939">
        <dgm:presLayoutVars>
          <dgm:chMax val="0"/>
          <dgm:chPref val="0"/>
          <dgm:bulletEnabled val="1"/>
        </dgm:presLayoutVars>
      </dgm:prSet>
      <dgm:spPr/>
    </dgm:pt>
    <dgm:pt modelId="{78CE13DF-8176-4005-8E95-6DAD7A4BA700}" type="pres">
      <dgm:prSet presAssocID="{51B59B08-B7E4-40E1-8415-56B3881BDB31}" presName="desTx" presStyleLbl="alignAccFollowNode1" presStyleIdx="3" presStyleCnt="5">
        <dgm:presLayoutVars>
          <dgm:bulletEnabled val="1"/>
        </dgm:presLayoutVars>
      </dgm:prSet>
      <dgm:spPr/>
    </dgm:pt>
    <dgm:pt modelId="{0960A59D-5C8C-4A63-8F6E-2EF9F7D845A7}" type="pres">
      <dgm:prSet presAssocID="{21197E5B-37B9-47CF-8F5E-D292A0ECEC12}" presName="space" presStyleCnt="0"/>
      <dgm:spPr/>
    </dgm:pt>
    <dgm:pt modelId="{5E72E23F-4407-439E-927E-A3FE0064FFED}" type="pres">
      <dgm:prSet presAssocID="{61DB9F58-94E1-433E-8A5A-A3659A540594}" presName="composite" presStyleCnt="0"/>
      <dgm:spPr/>
    </dgm:pt>
    <dgm:pt modelId="{AE0C46C1-D066-4C4F-8B22-90C8758F72BE}" type="pres">
      <dgm:prSet presAssocID="{61DB9F58-94E1-433E-8A5A-A3659A540594}" presName="parTx" presStyleLbl="alignNode1" presStyleIdx="4" presStyleCnt="5">
        <dgm:presLayoutVars>
          <dgm:chMax val="0"/>
          <dgm:chPref val="0"/>
          <dgm:bulletEnabled val="1"/>
        </dgm:presLayoutVars>
      </dgm:prSet>
      <dgm:spPr/>
    </dgm:pt>
    <dgm:pt modelId="{B2E6D0CA-B524-401A-97BB-B7CA4CBA0597}" type="pres">
      <dgm:prSet presAssocID="{61DB9F58-94E1-433E-8A5A-A3659A540594}" presName="desTx" presStyleLbl="alignAccFollowNode1" presStyleIdx="4" presStyleCnt="5">
        <dgm:presLayoutVars>
          <dgm:bulletEnabled val="1"/>
        </dgm:presLayoutVars>
      </dgm:prSet>
      <dgm:spPr/>
    </dgm:pt>
  </dgm:ptLst>
  <dgm:cxnLst>
    <dgm:cxn modelId="{FF196000-51CC-4DF0-A37E-FBD4796ADDFB}" type="presOf" srcId="{526C6251-2111-40C3-8CC1-94C55C79640C}" destId="{78CE13DF-8176-4005-8E95-6DAD7A4BA700}" srcOrd="0" destOrd="0" presId="urn:microsoft.com/office/officeart/2005/8/layout/hList1"/>
    <dgm:cxn modelId="{643B6802-4180-4A5D-A9D6-45039F287EF1}" type="presOf" srcId="{98C35CC9-0193-4A97-8F1A-D7FBE0B737C9}" destId="{6D51F9B5-4F31-4071-ADC0-22B1D81D4AE2}" srcOrd="0" destOrd="12" presId="urn:microsoft.com/office/officeart/2005/8/layout/hList1"/>
    <dgm:cxn modelId="{BFBCFB02-9FB8-449A-9E70-9F0BBA090707}" type="presOf" srcId="{DC113EE5-8F67-407A-B10E-872A5CEAECDE}" destId="{6D51F9B5-4F31-4071-ADC0-22B1D81D4AE2}" srcOrd="0" destOrd="3" presId="urn:microsoft.com/office/officeart/2005/8/layout/hList1"/>
    <dgm:cxn modelId="{6171D405-1269-48B5-9E04-2DC31FB8DEDB}" srcId="{51B59B08-B7E4-40E1-8415-56B3881BDB31}" destId="{C09DE35E-A1C2-4F40-8D27-783F0F053299}" srcOrd="2" destOrd="0" parTransId="{DFE0D875-5413-4B13-93D8-D204E311F2DB}" sibTransId="{797BDD96-28C5-4CD7-887A-232F6872F348}"/>
    <dgm:cxn modelId="{C485B406-7B94-4999-9DE4-8F9FA966B06E}" type="presOf" srcId="{397DDFAB-F9C8-4A5A-868D-F1FB74BE38DA}" destId="{B2E6D0CA-B524-401A-97BB-B7CA4CBA0597}" srcOrd="0" destOrd="8" presId="urn:microsoft.com/office/officeart/2005/8/layout/hList1"/>
    <dgm:cxn modelId="{2CD05507-4B59-434B-B9BA-563F9EF12120}" srcId="{61DB9F58-94E1-433E-8A5A-A3659A540594}" destId="{5756EB76-9577-4741-B369-A45785B4B805}" srcOrd="3" destOrd="0" parTransId="{65863221-0965-4E32-B68D-365CB79E8552}" sibTransId="{2E3256BF-D499-4643-98D7-3DA71BDF0516}"/>
    <dgm:cxn modelId="{89829407-C6E3-4DAE-8677-C34568FB9375}" srcId="{54F00FDB-4EB2-477B-B83F-8BDEEB0F5B87}" destId="{CC32EE7B-18AC-4B92-A392-84389416C27E}" srcOrd="9" destOrd="0" parTransId="{9C390530-8740-4C76-BAFE-0C9D9516EB0F}" sibTransId="{7D9CE99C-B351-4B77-A935-1539AF4B982B}"/>
    <dgm:cxn modelId="{0363E009-4A3F-48A3-A324-563A742E13F0}" type="presOf" srcId="{5C47F8D1-5AE7-45D1-900F-E22E824474F9}" destId="{73FFBBE5-D6A4-45DC-84A6-46228F5F99EC}" srcOrd="0" destOrd="6" presId="urn:microsoft.com/office/officeart/2005/8/layout/hList1"/>
    <dgm:cxn modelId="{6035A60B-A9D9-40E3-9EAA-901C652D1F21}" type="presOf" srcId="{93D4F53F-1786-4136-A92D-29F1A57795A7}" destId="{B2E6D0CA-B524-401A-97BB-B7CA4CBA0597}" srcOrd="0" destOrd="6" presId="urn:microsoft.com/office/officeart/2005/8/layout/hList1"/>
    <dgm:cxn modelId="{0636E40B-0F01-40A6-8E09-D5F5B1EE4F12}" srcId="{51B59B08-B7E4-40E1-8415-56B3881BDB31}" destId="{1F9A9A09-3EAC-4C70-A3E3-58057C8D3300}" srcOrd="5" destOrd="0" parTransId="{DBAA6519-13D1-4D1E-8EFA-B7B3F2C158FC}" sibTransId="{0B9ECA37-2D4C-450F-8E88-9E38E61B552F}"/>
    <dgm:cxn modelId="{3436310C-4643-4E2A-97DF-EF3430400F55}" type="presOf" srcId="{5C8D4126-9E5A-4BFE-9433-C5A998D1A794}" destId="{358A73BA-8177-47F0-9E22-8B89F9F88F38}" srcOrd="0" destOrd="7" presId="urn:microsoft.com/office/officeart/2005/8/layout/hList1"/>
    <dgm:cxn modelId="{D52B3610-4CE4-4435-A325-5EB7B8E5A9D2}" srcId="{C26B308C-4C19-45A9-9937-326D1E2214AD}" destId="{46555D3C-B213-4B00-9B52-215BE64D199C}" srcOrd="12" destOrd="0" parTransId="{44C41C48-2AD6-4C8E-9461-672FFA3B8CBF}" sibTransId="{B329E785-41FF-46CA-BC2A-E0B1BE7BF02A}"/>
    <dgm:cxn modelId="{B84A0D12-20B6-40F9-B5A3-16459F3C50B4}" type="presOf" srcId="{6998F117-61C2-4C7A-B825-D63402EA3326}" destId="{6D51F9B5-4F31-4071-ADC0-22B1D81D4AE2}" srcOrd="0" destOrd="11" presId="urn:microsoft.com/office/officeart/2005/8/layout/hList1"/>
    <dgm:cxn modelId="{F25F5F13-542F-432C-83CA-ADF85AC82DAB}" type="presOf" srcId="{54F00FDB-4EB2-477B-B83F-8BDEEB0F5B87}" destId="{E51BBCF6-7B90-4EC1-A1A0-B55AED98186E}" srcOrd="0" destOrd="0" presId="urn:microsoft.com/office/officeart/2005/8/layout/hList1"/>
    <dgm:cxn modelId="{C00CA714-B2E2-4A48-8B3F-AABEDB5102E7}" type="presOf" srcId="{5ACC1BA6-39E8-41E7-B2E6-4D4BA9A8E900}" destId="{73FFBBE5-D6A4-45DC-84A6-46228F5F99EC}" srcOrd="0" destOrd="2" presId="urn:microsoft.com/office/officeart/2005/8/layout/hList1"/>
    <dgm:cxn modelId="{DF5EEB16-E2A5-4A29-A5BB-5C0A938C2416}" srcId="{61DB9F58-94E1-433E-8A5A-A3659A540594}" destId="{3CF23E6D-1017-477C-8A56-C26707CBB9C5}" srcOrd="1" destOrd="0" parTransId="{17C1B833-F420-4916-8F7F-21C358B8B42A}" sibTransId="{D3DEAA84-B78E-4E50-AA7F-3AA8B6EFD234}"/>
    <dgm:cxn modelId="{195DFD18-C7C1-4DB2-9E8F-39B4F26B25D5}" srcId="{C494679F-B341-42EB-87FC-5AB284D3E4C5}" destId="{5C8D4126-9E5A-4BFE-9433-C5A998D1A794}" srcOrd="7" destOrd="0" parTransId="{C923B800-CD71-4F35-AF5C-1E196579C3F6}" sibTransId="{5A49C389-051A-436F-8153-F540F2914D5C}"/>
    <dgm:cxn modelId="{7476F819-6422-4329-9E0B-DEB9BE0B018C}" srcId="{61DB9F58-94E1-433E-8A5A-A3659A540594}" destId="{18D8ED7C-3976-4EBB-AD30-5D9DBA92543D}" srcOrd="13" destOrd="0" parTransId="{892AF96D-55CD-4D34-8607-35B467946713}" sibTransId="{45C101C7-B0CF-4C46-93E4-4CD682472470}"/>
    <dgm:cxn modelId="{DAD2571A-A583-4569-9020-99FCC817FAE0}" type="presOf" srcId="{CC32EE7B-18AC-4B92-A392-84389416C27E}" destId="{6D51F9B5-4F31-4071-ADC0-22B1D81D4AE2}" srcOrd="0" destOrd="9" presId="urn:microsoft.com/office/officeart/2005/8/layout/hList1"/>
    <dgm:cxn modelId="{0898641B-3E05-4727-82BB-F3F6D5ED2DF0}" srcId="{C26B308C-4C19-45A9-9937-326D1E2214AD}" destId="{5ACC1BA6-39E8-41E7-B2E6-4D4BA9A8E900}" srcOrd="2" destOrd="0" parTransId="{FD8B9F82-45C6-45B8-B19F-2B8FB63F0407}" sibTransId="{D456B1F5-B1E3-4264-BAF7-6E9DFFE27351}"/>
    <dgm:cxn modelId="{570E301D-E378-41F2-B5B5-3FC5DA167F1C}" srcId="{C494679F-B341-42EB-87FC-5AB284D3E4C5}" destId="{FAD6C590-E742-420E-9572-4DDA7004908A}" srcOrd="12" destOrd="0" parTransId="{1A49C9D1-CBF5-4224-86FD-2F7C22F1E19A}" sibTransId="{5F87CAAE-8D67-4133-98D4-13F43E631906}"/>
    <dgm:cxn modelId="{99692F1F-B18A-476C-ADA6-C6BB056FF0FB}" type="presOf" srcId="{3FE680C3-280A-4F2C-A6A1-E6DD72916574}" destId="{73FFBBE5-D6A4-45DC-84A6-46228F5F99EC}" srcOrd="0" destOrd="3" presId="urn:microsoft.com/office/officeart/2005/8/layout/hList1"/>
    <dgm:cxn modelId="{957EAC22-721A-4457-BC4B-33B3EF004CDD}" type="presOf" srcId="{5CCE9004-58CB-413D-AB63-A2ED3FC63C74}" destId="{358A73BA-8177-47F0-9E22-8B89F9F88F38}" srcOrd="0" destOrd="1" presId="urn:microsoft.com/office/officeart/2005/8/layout/hList1"/>
    <dgm:cxn modelId="{64C8B622-60D9-4D1C-A859-AB1CAAF62351}" type="presOf" srcId="{B2E69AAD-BF1D-4FED-9482-B0A5F8A800CC}" destId="{358A73BA-8177-47F0-9E22-8B89F9F88F38}" srcOrd="0" destOrd="4" presId="urn:microsoft.com/office/officeart/2005/8/layout/hList1"/>
    <dgm:cxn modelId="{B8D03E26-9253-4CBE-ABA0-0F181053DF89}" srcId="{C494679F-B341-42EB-87FC-5AB284D3E4C5}" destId="{31B3D77F-8245-4E02-B7B5-CD8B745501FD}" srcOrd="8" destOrd="0" parTransId="{4D9CB562-E5E9-4170-975E-0B5017B1427F}" sibTransId="{77F40F3B-01E6-4283-BEE8-5F829C79C49C}"/>
    <dgm:cxn modelId="{14CC1B27-D628-4D11-9480-8B3609E8B9BB}" srcId="{51B59B08-B7E4-40E1-8415-56B3881BDB31}" destId="{A7322091-886B-45D0-B85F-1F19AB5BABEB}" srcOrd="8" destOrd="0" parTransId="{F904BB52-B551-43E0-B64A-E89FB0623A23}" sibTransId="{DCED4F95-B150-49AA-9AA1-C80931A6C10E}"/>
    <dgm:cxn modelId="{6CF76727-788F-4756-A7F5-24EC8F952934}" srcId="{C26B308C-4C19-45A9-9937-326D1E2214AD}" destId="{6B5F2162-F4B3-4536-9920-A0C2C0A98FD9}" srcOrd="9" destOrd="0" parTransId="{41B1ECDE-3CBC-4CF6-8125-2A09FE47DAA2}" sibTransId="{F3C33176-873B-4B13-838C-7DE106CDA2ED}"/>
    <dgm:cxn modelId="{545B5428-F54A-4ECC-969C-9A8C535715BB}" type="presOf" srcId="{51B59B08-B7E4-40E1-8415-56B3881BDB31}" destId="{A6D98E56-F0F3-4F71-A228-6FB3DEA0EC30}" srcOrd="0" destOrd="0" presId="urn:microsoft.com/office/officeart/2005/8/layout/hList1"/>
    <dgm:cxn modelId="{C281842C-EA4F-4EEF-9582-CC11A45198B2}" srcId="{C26B308C-4C19-45A9-9937-326D1E2214AD}" destId="{BC907866-F459-4AE0-AEE4-BDC8F0EC21F2}" srcOrd="4" destOrd="0" parTransId="{4594DD3A-B772-460E-8C80-D0E0FA4549E7}" sibTransId="{502B0144-E7EE-4250-9308-56C2E6611215}"/>
    <dgm:cxn modelId="{7FB8572E-B5FD-487A-B212-E83B89664F1C}" srcId="{C26B308C-4C19-45A9-9937-326D1E2214AD}" destId="{5C47F8D1-5AE7-45D1-900F-E22E824474F9}" srcOrd="6" destOrd="0" parTransId="{B5ED8E51-7D1C-4E19-BCAC-F31F0A716B10}" sibTransId="{5E016494-C852-4ACA-AB59-E17AD267E1F5}"/>
    <dgm:cxn modelId="{768A6B30-494B-40AE-9327-AC1AB87236FB}" srcId="{C494679F-B341-42EB-87FC-5AB284D3E4C5}" destId="{6ED64D49-1800-4556-9843-C1DE4F7E038C}" srcOrd="9" destOrd="0" parTransId="{5C89D961-7323-4C44-B2A8-7B507A6B323B}" sibTransId="{DD0442B4-5962-4702-AAC0-7FB9A4CBAA40}"/>
    <dgm:cxn modelId="{EB183332-28A7-4095-AC95-35377A59E97F}" srcId="{51B59B08-B7E4-40E1-8415-56B3881BDB31}" destId="{526C6251-2111-40C3-8CC1-94C55C79640C}" srcOrd="0" destOrd="0" parTransId="{BD1D6A01-B6C1-4285-8062-8BB245EF3557}" sibTransId="{27EA2216-119C-4CA8-A7B8-07795A09B988}"/>
    <dgm:cxn modelId="{E25A3A33-D6A9-422D-8CB4-2672294ED00D}" type="presOf" srcId="{6E2FFA2E-78DB-43B8-9CAB-2AAF7FA8CDC9}" destId="{78CE13DF-8176-4005-8E95-6DAD7A4BA700}" srcOrd="0" destOrd="7" presId="urn:microsoft.com/office/officeart/2005/8/layout/hList1"/>
    <dgm:cxn modelId="{ADC44438-66F1-4882-A1E1-3135178BF546}" type="presOf" srcId="{EBAEF18D-CC78-4171-83E3-C06F0E0BE6D3}" destId="{73FFBBE5-D6A4-45DC-84A6-46228F5F99EC}" srcOrd="0" destOrd="7" presId="urn:microsoft.com/office/officeart/2005/8/layout/hList1"/>
    <dgm:cxn modelId="{991E0239-4DE0-4A5D-A70D-BB9D93361DDF}" srcId="{54F00FDB-4EB2-477B-B83F-8BDEEB0F5B87}" destId="{DC113EE5-8F67-407A-B10E-872A5CEAECDE}" srcOrd="3" destOrd="0" parTransId="{F4B0EE0B-A48A-4BE5-A89D-9AF37893477D}" sibTransId="{12B86AB5-C09D-4D35-BBAC-9CB4CF116D2A}"/>
    <dgm:cxn modelId="{7078043A-EE98-4A90-A808-4848D5A3D40C}" srcId="{C494679F-B341-42EB-87FC-5AB284D3E4C5}" destId="{3D814FFA-16C8-4769-B346-5EFF11C6B9EE}" srcOrd="11" destOrd="0" parTransId="{06AC1E53-271D-4CE3-807B-F42BEF09F926}" sibTransId="{1DDAF147-0955-4316-B12F-74F2224E808C}"/>
    <dgm:cxn modelId="{23DCE63A-9CB1-4A92-8C7B-EDD018C76434}" srcId="{61DB9F58-94E1-433E-8A5A-A3659A540594}" destId="{18D58E12-79A2-4FDF-B31D-5AD25C8F5F93}" srcOrd="7" destOrd="0" parTransId="{F32AF00B-C204-4047-9CCE-8FB472D4CA5B}" sibTransId="{6323EDDC-2E61-41BB-9ED1-159AC23A891C}"/>
    <dgm:cxn modelId="{BE4B923C-DCEB-4002-83B9-4DE63A682158}" type="presOf" srcId="{A7322091-886B-45D0-B85F-1F19AB5BABEB}" destId="{78CE13DF-8176-4005-8E95-6DAD7A4BA700}" srcOrd="0" destOrd="8" presId="urn:microsoft.com/office/officeart/2005/8/layout/hList1"/>
    <dgm:cxn modelId="{7B0D9860-9396-4F9C-88F4-A2A8B9B7D469}" srcId="{54F00FDB-4EB2-477B-B83F-8BDEEB0F5B87}" destId="{1D43322B-A168-45F3-AB8C-935A69120020}" srcOrd="7" destOrd="0" parTransId="{05DC4ED7-0D95-46B0-8366-4AFCE6FC74D2}" sibTransId="{764D6270-233E-4AF0-986B-3775A4F89DBD}"/>
    <dgm:cxn modelId="{4F779B60-2599-46E1-97C7-1387F57B47D7}" type="presOf" srcId="{31B3D77F-8245-4E02-B7B5-CD8B745501FD}" destId="{358A73BA-8177-47F0-9E22-8B89F9F88F38}" srcOrd="0" destOrd="8" presId="urn:microsoft.com/office/officeart/2005/8/layout/hList1"/>
    <dgm:cxn modelId="{2A5FA861-535D-44D5-A94A-99D6D4174141}" srcId="{C26B308C-4C19-45A9-9937-326D1E2214AD}" destId="{F204E384-C187-480C-BF05-CC9F06844E38}" srcOrd="11" destOrd="0" parTransId="{46373CE2-F43B-4E3E-A5DA-2B6677DCEA16}" sibTransId="{6D2EF368-5FE7-438D-B427-EE894FD8452F}"/>
    <dgm:cxn modelId="{CBBC8463-198E-415B-A292-4E509C6B19A8}" type="presOf" srcId="{2BED5A1E-5DCE-427C-A182-4F2C88F6C349}" destId="{13FC2897-E428-436F-9B60-5BE9B1F50BEC}" srcOrd="0" destOrd="0" presId="urn:microsoft.com/office/officeart/2005/8/layout/hList1"/>
    <dgm:cxn modelId="{5AB87644-42CE-4ADD-8379-7549387B1E12}" type="presOf" srcId="{19872187-08CE-41C0-9683-C993A82E9262}" destId="{78CE13DF-8176-4005-8E95-6DAD7A4BA700}" srcOrd="0" destOrd="6" presId="urn:microsoft.com/office/officeart/2005/8/layout/hList1"/>
    <dgm:cxn modelId="{71CC9D45-C466-4FA0-B02D-9E8080E9BCC5}" srcId="{61DB9F58-94E1-433E-8A5A-A3659A540594}" destId="{08C1CBBC-B3F8-47B3-8268-1F47F0B33CAA}" srcOrd="5" destOrd="0" parTransId="{5BAC72B3-1C29-4FCA-9326-9A4E24CE186A}" sibTransId="{D6C1837C-D0C2-4FD3-8633-AB19040860BD}"/>
    <dgm:cxn modelId="{62C6BB65-4ADA-4157-BC29-2C206C547149}" srcId="{C26B308C-4C19-45A9-9937-326D1E2214AD}" destId="{70E87B91-A2C5-4026-893F-0F1CA1808FFB}" srcOrd="13" destOrd="0" parTransId="{ED39A551-F97B-4020-85B3-F900612438D8}" sibTransId="{26F9DC83-0054-4F66-848C-EE303808F577}"/>
    <dgm:cxn modelId="{5A5ABC65-33EC-4909-BCDE-9FF94B97B676}" srcId="{C494679F-B341-42EB-87FC-5AB284D3E4C5}" destId="{B2E69AAD-BF1D-4FED-9482-B0A5F8A800CC}" srcOrd="4" destOrd="0" parTransId="{5BBA4E98-C857-49B5-8A0D-783161FFADC6}" sibTransId="{65E4EA4A-B227-4265-9D35-15C2B77103B2}"/>
    <dgm:cxn modelId="{00C66746-08CD-4A48-87B9-A154FF219299}" type="presOf" srcId="{46555D3C-B213-4B00-9B52-215BE64D199C}" destId="{73FFBBE5-D6A4-45DC-84A6-46228F5F99EC}" srcOrd="0" destOrd="12" presId="urn:microsoft.com/office/officeart/2005/8/layout/hList1"/>
    <dgm:cxn modelId="{F06B7246-2F51-4D41-9785-C7874A084AF7}" type="presOf" srcId="{19C914AE-6171-4A44-B8E0-B897330E0BA7}" destId="{73FFBBE5-D6A4-45DC-84A6-46228F5F99EC}" srcOrd="0" destOrd="8" presId="urn:microsoft.com/office/officeart/2005/8/layout/hList1"/>
    <dgm:cxn modelId="{5E506B67-832C-4F4E-BA0F-18E79049CB7C}" type="presOf" srcId="{C959C3A3-7FAD-46D3-9904-A4FDC891D5BD}" destId="{73FFBBE5-D6A4-45DC-84A6-46228F5F99EC}" srcOrd="0" destOrd="1" presId="urn:microsoft.com/office/officeart/2005/8/layout/hList1"/>
    <dgm:cxn modelId="{29696248-A5B2-4AE2-9079-9CA67094CA60}" srcId="{51B59B08-B7E4-40E1-8415-56B3881BDB31}" destId="{7100E166-F70D-41BB-8785-A5337F4791C9}" srcOrd="4" destOrd="0" parTransId="{73EB3D98-F7FA-455B-86C2-25B5B155AC88}" sibTransId="{02419C9A-6F82-4AC1-B924-6643662BCE9A}"/>
    <dgm:cxn modelId="{C774954E-889C-4CB0-945E-B659F420D4AD}" type="presOf" srcId="{FAD6C590-E742-420E-9572-4DDA7004908A}" destId="{358A73BA-8177-47F0-9E22-8B89F9F88F38}" srcOrd="0" destOrd="12" presId="urn:microsoft.com/office/officeart/2005/8/layout/hList1"/>
    <dgm:cxn modelId="{1DDA114F-1538-43A8-BEFB-8AC51B22380E}" type="presOf" srcId="{791AC139-CBDD-40AC-9E40-4069F5EDA8F1}" destId="{6D51F9B5-4F31-4071-ADC0-22B1D81D4AE2}" srcOrd="0" destOrd="8" presId="urn:microsoft.com/office/officeart/2005/8/layout/hList1"/>
    <dgm:cxn modelId="{7AF6446F-55FD-452F-9E45-FBCB994D62F3}" type="presOf" srcId="{BC907866-F459-4AE0-AEE4-BDC8F0EC21F2}" destId="{73FFBBE5-D6A4-45DC-84A6-46228F5F99EC}" srcOrd="0" destOrd="4" presId="urn:microsoft.com/office/officeart/2005/8/layout/hList1"/>
    <dgm:cxn modelId="{C46A2970-833C-4C46-97A6-8285D7E9F958}" srcId="{C26B308C-4C19-45A9-9937-326D1E2214AD}" destId="{C959C3A3-7FAD-46D3-9904-A4FDC891D5BD}" srcOrd="1" destOrd="0" parTransId="{3DF62464-BD5C-40F3-B491-8A10DDEFB53A}" sibTransId="{7C200D48-7EE0-4DFF-B352-0B6E2D96172F}"/>
    <dgm:cxn modelId="{79FF3370-A1D6-4BF6-A6A2-2D07872696DB}" type="presOf" srcId="{C2D9A367-B47B-490F-9D04-8B5CD9691E74}" destId="{78CE13DF-8176-4005-8E95-6DAD7A4BA700}" srcOrd="0" destOrd="12" presId="urn:microsoft.com/office/officeart/2005/8/layout/hList1"/>
    <dgm:cxn modelId="{D7BF9370-E44D-45D5-9AD3-3338FD0672F2}" srcId="{51B59B08-B7E4-40E1-8415-56B3881BDB31}" destId="{6E2FFA2E-78DB-43B8-9CAB-2AAF7FA8CDC9}" srcOrd="7" destOrd="0" parTransId="{8C78840E-0886-4B31-8A43-165B35928227}" sibTransId="{45FD562A-9811-43F1-A4F0-1C995ECC8768}"/>
    <dgm:cxn modelId="{AF8AAF70-2169-4266-A5B1-62C51AA0694D}" srcId="{54F00FDB-4EB2-477B-B83F-8BDEEB0F5B87}" destId="{58EB0473-CBC9-4615-B92B-D0AD1916422A}" srcOrd="1" destOrd="0" parTransId="{472D3672-971C-4FE8-A01E-F63998DB20BC}" sibTransId="{D9D48C54-9DCE-405C-B5D4-156D348E1307}"/>
    <dgm:cxn modelId="{169C7851-3D92-43B9-B273-D36FD2DEDA66}" srcId="{C494679F-B341-42EB-87FC-5AB284D3E4C5}" destId="{4D79945D-A8AE-4916-BBFD-6197D0F99DBB}" srcOrd="5" destOrd="0" parTransId="{E212063A-A9B9-4D88-9977-9B4B0D1A5DB2}" sibTransId="{76D23D84-7890-48B7-AFA6-6C9DB5E0F54D}"/>
    <dgm:cxn modelId="{5B33E571-B49C-4087-8E12-12290E96477A}" type="presOf" srcId="{6ED64D49-1800-4556-9843-C1DE4F7E038C}" destId="{358A73BA-8177-47F0-9E22-8B89F9F88F38}" srcOrd="0" destOrd="9" presId="urn:microsoft.com/office/officeart/2005/8/layout/hList1"/>
    <dgm:cxn modelId="{D384E873-7B0F-442F-B9F1-F6959DB3462A}" srcId="{C494679F-B341-42EB-87FC-5AB284D3E4C5}" destId="{2A85E900-6CFA-4C5A-9AEE-4FCC89B28C72}" srcOrd="6" destOrd="0" parTransId="{B4DD7BC7-AF68-4A60-B0D8-C7B82FB3EC57}" sibTransId="{30ABADAA-B3CD-45C7-A1AB-BC9416BDD767}"/>
    <dgm:cxn modelId="{1C361B74-0894-4DD6-8B03-72822363F795}" srcId="{C494679F-B341-42EB-87FC-5AB284D3E4C5}" destId="{A1616E69-A6F1-4378-9CF2-5910BA1EB797}" srcOrd="0" destOrd="0" parTransId="{A28319E2-5F8E-4842-BB67-FF06CD3E89CA}" sibTransId="{A12D5422-F2F3-46F4-8C33-98010A9A28B8}"/>
    <dgm:cxn modelId="{E85C2955-857B-43B3-B733-21D90FFC2B11}" srcId="{2BED5A1E-5DCE-427C-A182-4F2C88F6C349}" destId="{51B59B08-B7E4-40E1-8415-56B3881BDB31}" srcOrd="3" destOrd="0" parTransId="{4FEBCD2C-A3C5-45D0-969D-A613F952F3C4}" sibTransId="{21197E5B-37B9-47CF-8F5E-D292A0ECEC12}"/>
    <dgm:cxn modelId="{2559ED76-ABCB-470E-BB66-11FAD62EF5C8}" srcId="{54F00FDB-4EB2-477B-B83F-8BDEEB0F5B87}" destId="{077B95AC-50D8-4987-B4D8-EE7D0B004817}" srcOrd="10" destOrd="0" parTransId="{72F938CD-110C-43FC-BE2A-4D47AB6F6AE6}" sibTransId="{496BBBDE-201E-416E-AA9D-062A66488932}"/>
    <dgm:cxn modelId="{0833CB77-02B2-4EC9-9579-6B7B8653DD91}" type="presOf" srcId="{18D8ED7C-3976-4EBB-AD30-5D9DBA92543D}" destId="{B2E6D0CA-B524-401A-97BB-B7CA4CBA0597}" srcOrd="0" destOrd="13" presId="urn:microsoft.com/office/officeart/2005/8/layout/hList1"/>
    <dgm:cxn modelId="{419D6858-92B0-4291-9C07-180DBDA86311}" type="presOf" srcId="{C95863A2-9C5A-4D97-8582-960EEB45167F}" destId="{6D51F9B5-4F31-4071-ADC0-22B1D81D4AE2}" srcOrd="0" destOrd="4" presId="urn:microsoft.com/office/officeart/2005/8/layout/hList1"/>
    <dgm:cxn modelId="{A0749158-78A9-4710-B08B-60A9E6C5A84F}" srcId="{C26B308C-4C19-45A9-9937-326D1E2214AD}" destId="{32C8C527-E00C-4E8C-B7F2-7EA78740CB91}" srcOrd="10" destOrd="0" parTransId="{393BC16D-BA04-4A1E-BE53-F7A24AE6533D}" sibTransId="{36E0928D-6FA5-4C9D-8C7D-DA48FE3494B1}"/>
    <dgm:cxn modelId="{7ED63E59-3316-4FFE-99E0-5AEF4DF18767}" srcId="{C494679F-B341-42EB-87FC-5AB284D3E4C5}" destId="{449644F9-4998-4C27-A483-75B4F9375795}" srcOrd="3" destOrd="0" parTransId="{5992D996-6E88-4F27-9254-02DED3C0AD56}" sibTransId="{C3AC2CE5-D085-437B-98F8-AB05FB8929B8}"/>
    <dgm:cxn modelId="{F970057B-DFC2-4CBD-9F6A-7EF7252653AD}" srcId="{54F00FDB-4EB2-477B-B83F-8BDEEB0F5B87}" destId="{98C35CC9-0193-4A97-8F1A-D7FBE0B737C9}" srcOrd="12" destOrd="0" parTransId="{B8743F4D-F541-433C-A701-4488FC1E5AC8}" sibTransId="{FF09A11D-C214-4CF5-A08C-67CDC1D8FAFE}"/>
    <dgm:cxn modelId="{2E67367B-CC5C-4AD5-933B-57B173F3C106}" type="presOf" srcId="{17B2BE21-AA8E-4EAD-A42D-A6B18FB73568}" destId="{78CE13DF-8176-4005-8E95-6DAD7A4BA700}" srcOrd="0" destOrd="11" presId="urn:microsoft.com/office/officeart/2005/8/layout/hList1"/>
    <dgm:cxn modelId="{D7B7557C-DE4C-461F-950B-4E8CAAB51F95}" srcId="{2BED5A1E-5DCE-427C-A182-4F2C88F6C349}" destId="{C26B308C-4C19-45A9-9937-326D1E2214AD}" srcOrd="2" destOrd="0" parTransId="{3B347597-E6EC-44D2-B357-5B729C2158C2}" sibTransId="{3256338E-20FF-4DCC-9EE8-3187F0ECC836}"/>
    <dgm:cxn modelId="{3F570B7D-AF42-43E0-95E1-313D68FC2BFA}" type="presOf" srcId="{7100E166-F70D-41BB-8785-A5337F4791C9}" destId="{78CE13DF-8176-4005-8E95-6DAD7A4BA700}" srcOrd="0" destOrd="4" presId="urn:microsoft.com/office/officeart/2005/8/layout/hList1"/>
    <dgm:cxn modelId="{B7D7977E-D78C-45F3-923D-B07432A368AE}" type="presOf" srcId="{A1616E69-A6F1-4378-9CF2-5910BA1EB797}" destId="{358A73BA-8177-47F0-9E22-8B89F9F88F38}" srcOrd="0" destOrd="0" presId="urn:microsoft.com/office/officeart/2005/8/layout/hList1"/>
    <dgm:cxn modelId="{9195E87E-01A6-4CAD-8435-B438E7BAABEC}" srcId="{54F00FDB-4EB2-477B-B83F-8BDEEB0F5B87}" destId="{791AC139-CBDD-40AC-9E40-4069F5EDA8F1}" srcOrd="8" destOrd="0" parTransId="{F1D9AB41-AE82-41E3-92B9-B77CFC93AAB5}" sibTransId="{A9FDFEB0-C386-46AD-B79E-102D7AE4F230}"/>
    <dgm:cxn modelId="{F36D6A84-282D-404E-8F83-B09043DD094A}" srcId="{54F00FDB-4EB2-477B-B83F-8BDEEB0F5B87}" destId="{6998F117-61C2-4C7A-B825-D63402EA3326}" srcOrd="11" destOrd="0" parTransId="{F8C369E9-385A-45DE-A796-4EE4DDE15DDE}" sibTransId="{54A2431F-EC42-475E-8C55-B4A8ECD48838}"/>
    <dgm:cxn modelId="{B56E1C87-A067-4955-A8C0-0A30D54F8C2D}" srcId="{54F00FDB-4EB2-477B-B83F-8BDEEB0F5B87}" destId="{C7ED522A-CBD3-4A26-9A68-A9686ED9587F}" srcOrd="6" destOrd="0" parTransId="{4D6F1F91-D7FA-461A-AA75-5222C3B492AF}" sibTransId="{2F3A65C4-3BD1-42A2-9938-41B711B12B80}"/>
    <dgm:cxn modelId="{091F8B87-A790-43FC-AA62-F4A903A2DAFC}" srcId="{51B59B08-B7E4-40E1-8415-56B3881BDB31}" destId="{224E402D-C054-42BA-8C89-FA34C72EC1DA}" srcOrd="9" destOrd="0" parTransId="{417FE7FA-186E-4337-AE10-149EB75FEFDB}" sibTransId="{8662BFFC-41A2-4EB6-801E-0A8C16D7A066}"/>
    <dgm:cxn modelId="{78A6D487-B1B6-4FF6-9DFA-1DEC6F666EDE}" srcId="{61DB9F58-94E1-433E-8A5A-A3659A540594}" destId="{4F086DEA-EC6F-4385-9532-6090AB509E4D}" srcOrd="2" destOrd="0" parTransId="{F1992A2C-E3F6-4B98-A92A-CB70A73429AB}" sibTransId="{AF1B7085-CE61-4DDC-B215-AAD5D4481CF3}"/>
    <dgm:cxn modelId="{0032E787-8EFF-4247-8D75-D31DE7995774}" srcId="{54F00FDB-4EB2-477B-B83F-8BDEEB0F5B87}" destId="{47AB85D3-FC92-4D84-BF75-60BFC7438BE3}" srcOrd="0" destOrd="0" parTransId="{C04E0C66-09E8-4F6A-A5D7-89BB2E31BBF8}" sibTransId="{012BC6BD-68FB-427D-A6C3-73EE91DEB5F4}"/>
    <dgm:cxn modelId="{B23E6E88-C08A-4DF2-8737-8A90A386BBDA}" type="presOf" srcId="{1F9A9A09-3EAC-4C70-A3E3-58057C8D3300}" destId="{78CE13DF-8176-4005-8E95-6DAD7A4BA700}" srcOrd="0" destOrd="5" presId="urn:microsoft.com/office/officeart/2005/8/layout/hList1"/>
    <dgm:cxn modelId="{47358A8A-BB9C-45E7-8BC6-4836FFF4EA35}" srcId="{61DB9F58-94E1-433E-8A5A-A3659A540594}" destId="{01B9D98E-55DB-4927-826B-D9FC2A9C391E}" srcOrd="12" destOrd="0" parTransId="{C3EFF27D-5A5F-4F40-AC7F-9610A6F6FC84}" sibTransId="{CE87E113-F9A7-45AC-91C7-B716FD5457CE}"/>
    <dgm:cxn modelId="{0BCB978A-E91A-4A63-9356-D3C75DF3F851}" srcId="{54F00FDB-4EB2-477B-B83F-8BDEEB0F5B87}" destId="{C95863A2-9C5A-4D97-8582-960EEB45167F}" srcOrd="4" destOrd="0" parTransId="{0189CC1D-25C8-44F8-8CFB-EA1EE6ED1BA1}" sibTransId="{9B6C35D8-EB32-4986-865C-38D67AEEC022}"/>
    <dgm:cxn modelId="{D883EC8A-D9BB-4F1B-8943-8EFBC956462C}" type="presOf" srcId="{32C8C527-E00C-4E8C-B7F2-7EA78740CB91}" destId="{73FFBBE5-D6A4-45DC-84A6-46228F5F99EC}" srcOrd="0" destOrd="10" presId="urn:microsoft.com/office/officeart/2005/8/layout/hList1"/>
    <dgm:cxn modelId="{EFA3528F-7C52-459C-892F-BB711F9DADA9}" srcId="{54F00FDB-4EB2-477B-B83F-8BDEEB0F5B87}" destId="{A5C85F57-F03D-4F4C-A8B5-F9EE348F7C48}" srcOrd="5" destOrd="0" parTransId="{588CE343-EA29-4886-A3C9-F9EE02DBE693}" sibTransId="{567B8958-214A-4DB4-8F38-8E59265B5A5C}"/>
    <dgm:cxn modelId="{E324AE8F-E857-434C-9381-CB3CF2D910B5}" srcId="{51B59B08-B7E4-40E1-8415-56B3881BDB31}" destId="{0E3C0E9A-7774-4DCC-9A64-CC91AD4804AF}" srcOrd="1" destOrd="0" parTransId="{229E6B2F-B535-462B-8DDE-3E4E90A813A3}" sibTransId="{B5E2AAB7-5734-4804-B377-DDE96155C3D0}"/>
    <dgm:cxn modelId="{5351E990-606E-4F55-A584-92FA46864A1C}" type="presOf" srcId="{A5C85F57-F03D-4F4C-A8B5-F9EE348F7C48}" destId="{6D51F9B5-4F31-4071-ADC0-22B1D81D4AE2}" srcOrd="0" destOrd="5" presId="urn:microsoft.com/office/officeart/2005/8/layout/hList1"/>
    <dgm:cxn modelId="{BF3C3A94-9274-4738-B761-9354D982E1D4}" type="presOf" srcId="{5756EB76-9577-4741-B369-A45785B4B805}" destId="{B2E6D0CA-B524-401A-97BB-B7CA4CBA0597}" srcOrd="0" destOrd="3" presId="urn:microsoft.com/office/officeart/2005/8/layout/hList1"/>
    <dgm:cxn modelId="{B8A6E594-B958-4ACB-8B27-8C518A7FB081}" type="presOf" srcId="{C26B308C-4C19-45A9-9937-326D1E2214AD}" destId="{ED88D5DF-7F3B-4B59-8222-C0EEEC83066C}" srcOrd="0" destOrd="0" presId="urn:microsoft.com/office/officeart/2005/8/layout/hList1"/>
    <dgm:cxn modelId="{5CFFC795-8A31-4143-9697-50326D68955D}" type="presOf" srcId="{2A85E900-6CFA-4C5A-9AEE-4FCC89B28C72}" destId="{358A73BA-8177-47F0-9E22-8B89F9F88F38}" srcOrd="0" destOrd="6" presId="urn:microsoft.com/office/officeart/2005/8/layout/hList1"/>
    <dgm:cxn modelId="{F7743F97-30C0-43FC-93CF-595004C3DA5E}" type="presOf" srcId="{A0AE7E31-BDBA-4867-948F-D202F4BB0AC9}" destId="{B2E6D0CA-B524-401A-97BB-B7CA4CBA0597}" srcOrd="0" destOrd="4" presId="urn:microsoft.com/office/officeart/2005/8/layout/hList1"/>
    <dgm:cxn modelId="{F6EA1199-71F9-4993-AEDF-FF6704624B94}" srcId="{51B59B08-B7E4-40E1-8415-56B3881BDB31}" destId="{19872187-08CE-41C0-9683-C993A82E9262}" srcOrd="6" destOrd="0" parTransId="{02FA114E-784E-4408-98F8-BB11C5BE9E58}" sibTransId="{FC87E5F6-DEE0-4FD2-902C-A4694C1305B2}"/>
    <dgm:cxn modelId="{BB8E599B-3A1F-444C-BC2F-1A02BF911C44}" srcId="{C26B308C-4C19-45A9-9937-326D1E2214AD}" destId="{C24492AF-BD07-4EC4-AD0A-252AA9ECCF04}" srcOrd="5" destOrd="0" parTransId="{30B17F42-F019-47BD-9B2E-53DFDFECB18D}" sibTransId="{5F0DFEFB-1264-4885-B4F9-8D0EB9C8A697}"/>
    <dgm:cxn modelId="{32A9D39C-7FDB-4767-A216-D0A4995647D1}" type="presOf" srcId="{08C1CBBC-B3F8-47B3-8268-1F47F0B33CAA}" destId="{B2E6D0CA-B524-401A-97BB-B7CA4CBA0597}" srcOrd="0" destOrd="5" presId="urn:microsoft.com/office/officeart/2005/8/layout/hList1"/>
    <dgm:cxn modelId="{04052F9F-5D76-4A45-851C-9D05C461F185}" type="presOf" srcId="{F204E384-C187-480C-BF05-CC9F06844E38}" destId="{73FFBBE5-D6A4-45DC-84A6-46228F5F99EC}" srcOrd="0" destOrd="11" presId="urn:microsoft.com/office/officeart/2005/8/layout/hList1"/>
    <dgm:cxn modelId="{245CCDA0-4E4E-4021-A53B-41A15D37ADF2}" type="presOf" srcId="{449644F9-4998-4C27-A483-75B4F9375795}" destId="{358A73BA-8177-47F0-9E22-8B89F9F88F38}" srcOrd="0" destOrd="3" presId="urn:microsoft.com/office/officeart/2005/8/layout/hList1"/>
    <dgm:cxn modelId="{887BB1A1-0AAA-4F4B-A73B-CC0995CB5E98}" srcId="{61DB9F58-94E1-433E-8A5A-A3659A540594}" destId="{93D4F53F-1786-4136-A92D-29F1A57795A7}" srcOrd="6" destOrd="0" parTransId="{DD9A9E9A-4347-4DB6-A7BD-8D82B7663321}" sibTransId="{E1E77400-CA7E-45E7-8A58-E57693A9143F}"/>
    <dgm:cxn modelId="{14ADB3A2-D5C4-40E7-9B99-007DCD622740}" type="presOf" srcId="{C494679F-B341-42EB-87FC-5AB284D3E4C5}" destId="{C333DE79-752F-4FC0-A1D5-66186F04E95D}" srcOrd="0" destOrd="0" presId="urn:microsoft.com/office/officeart/2005/8/layout/hList1"/>
    <dgm:cxn modelId="{37AA6FA7-D91D-4730-80DE-178769184E99}" srcId="{2BED5A1E-5DCE-427C-A182-4F2C88F6C349}" destId="{C494679F-B341-42EB-87FC-5AB284D3E4C5}" srcOrd="1" destOrd="0" parTransId="{6C69A805-4788-4779-91AB-2CA753E3BA43}" sibTransId="{4EE68662-BAE4-4255-ABFA-9C40B0435E48}"/>
    <dgm:cxn modelId="{DC9482A7-2600-4ED9-B582-4F843F92E929}" type="presOf" srcId="{01B9D98E-55DB-4927-826B-D9FC2A9C391E}" destId="{B2E6D0CA-B524-401A-97BB-B7CA4CBA0597}" srcOrd="0" destOrd="12" presId="urn:microsoft.com/office/officeart/2005/8/layout/hList1"/>
    <dgm:cxn modelId="{0B6318AA-0CF1-4449-90F5-562A95BE4ED7}" srcId="{54F00FDB-4EB2-477B-B83F-8BDEEB0F5B87}" destId="{73CFBAC5-8AF9-48D3-BD8B-EAD1B9A71E4C}" srcOrd="2" destOrd="0" parTransId="{3DB867C1-9614-49C6-8F04-EB8F65C648B5}" sibTransId="{BCD81495-1293-4141-8CA4-9D5AE27ACF95}"/>
    <dgm:cxn modelId="{CBE73EAB-7B8D-4488-9276-9E1AF99F8E01}" type="presOf" srcId="{080FEA3C-DB1C-44B3-A6AA-BD51FE5E6384}" destId="{B2E6D0CA-B524-401A-97BB-B7CA4CBA0597}" srcOrd="0" destOrd="11" presId="urn:microsoft.com/office/officeart/2005/8/layout/hList1"/>
    <dgm:cxn modelId="{CC20E4AC-731D-4B52-8E1E-E02A0158EC02}" type="presOf" srcId="{C09DE35E-A1C2-4F40-8D27-783F0F053299}" destId="{78CE13DF-8176-4005-8E95-6DAD7A4BA700}" srcOrd="0" destOrd="2" presId="urn:microsoft.com/office/officeart/2005/8/layout/hList1"/>
    <dgm:cxn modelId="{B33CBAAE-ACEB-40E6-BE9F-73349CF69463}" srcId="{51B59B08-B7E4-40E1-8415-56B3881BDB31}" destId="{5C99384C-3E6F-4172-A219-2467E3A24A0A}" srcOrd="10" destOrd="0" parTransId="{D2CF54CF-9F5A-4ACC-B7CA-D7E025FA6490}" sibTransId="{22F2A462-0BC0-418F-AC63-DB0004E26849}"/>
    <dgm:cxn modelId="{836891AF-69AE-4347-92D8-2173F44BD69B}" type="presOf" srcId="{A3B5BEEA-0AC6-4999-980A-533CA9171F10}" destId="{B2E6D0CA-B524-401A-97BB-B7CA4CBA0597}" srcOrd="0" destOrd="10" presId="urn:microsoft.com/office/officeart/2005/8/layout/hList1"/>
    <dgm:cxn modelId="{339B1AB0-F825-4C1B-8852-1C752CAB1139}" type="presOf" srcId="{3CF23E6D-1017-477C-8A56-C26707CBB9C5}" destId="{B2E6D0CA-B524-401A-97BB-B7CA4CBA0597}" srcOrd="0" destOrd="1" presId="urn:microsoft.com/office/officeart/2005/8/layout/hList1"/>
    <dgm:cxn modelId="{29C791B1-5A28-4377-B90A-0E1B1C9CB454}" srcId="{2BED5A1E-5DCE-427C-A182-4F2C88F6C349}" destId="{54F00FDB-4EB2-477B-B83F-8BDEEB0F5B87}" srcOrd="0" destOrd="0" parTransId="{46B8C5DE-F81C-4CD5-8571-95A8702227AA}" sibTransId="{90D36E33-E5BD-4EC9-A359-C4C2560D628D}"/>
    <dgm:cxn modelId="{CA319CB1-15C3-49E9-BBAA-0C9C8BF417F7}" type="presOf" srcId="{58EB0473-CBC9-4615-B92B-D0AD1916422A}" destId="{6D51F9B5-4F31-4071-ADC0-22B1D81D4AE2}" srcOrd="0" destOrd="1" presId="urn:microsoft.com/office/officeart/2005/8/layout/hList1"/>
    <dgm:cxn modelId="{F31741B6-9E44-4353-99A7-C840627A6E78}" srcId="{C26B308C-4C19-45A9-9937-326D1E2214AD}" destId="{19C914AE-6171-4A44-B8E0-B897330E0BA7}" srcOrd="8" destOrd="0" parTransId="{1F6FF89F-DC27-45F2-8277-BA05979F0C53}" sibTransId="{5B25B2E9-10A2-4B4D-B8DE-F8D6ACC357A3}"/>
    <dgm:cxn modelId="{5E278BB6-E752-42ED-BF2C-3A6A0DC9EA23}" srcId="{C494679F-B341-42EB-87FC-5AB284D3E4C5}" destId="{A769F74B-BB32-4234-B57F-49574A754BAF}" srcOrd="10" destOrd="0" parTransId="{38F314B4-550C-4D13-A643-358081DCDAD8}" sibTransId="{FA2E953D-4582-4ADE-8E6A-F74D7BA193B7}"/>
    <dgm:cxn modelId="{351D8DB8-C746-4E0D-803E-E9325A4F1E00}" srcId="{61DB9F58-94E1-433E-8A5A-A3659A540594}" destId="{A3B5BEEA-0AC6-4999-980A-533CA9171F10}" srcOrd="10" destOrd="0" parTransId="{330CDBE9-AF1C-48A6-ABD6-49E790EA1F80}" sibTransId="{4FB0062F-53D3-464F-84E4-BAC3A8701BEC}"/>
    <dgm:cxn modelId="{734593B9-13C8-4560-AB1C-71E55260D366}" type="presOf" srcId="{C047BCE1-4827-464C-8357-FFA414CAEBB8}" destId="{B2E6D0CA-B524-401A-97BB-B7CA4CBA0597}" srcOrd="0" destOrd="0" presId="urn:microsoft.com/office/officeart/2005/8/layout/hList1"/>
    <dgm:cxn modelId="{8913F0C5-2035-4E47-B2DE-64346E830AEC}" srcId="{C494679F-B341-42EB-87FC-5AB284D3E4C5}" destId="{5CCE9004-58CB-413D-AB63-A2ED3FC63C74}" srcOrd="1" destOrd="0" parTransId="{27BD707B-7E9E-41F2-AEC5-4F60D62247AB}" sibTransId="{94D17120-B2DA-435B-B271-8020861EC4E9}"/>
    <dgm:cxn modelId="{25A51CC8-6CC4-4942-B778-05E067B3B652}" srcId="{61DB9F58-94E1-433E-8A5A-A3659A540594}" destId="{080FEA3C-DB1C-44B3-A6AA-BD51FE5E6384}" srcOrd="11" destOrd="0" parTransId="{24A065F8-D901-4374-A8B9-ABAE794FF715}" sibTransId="{266AAA04-EA58-43D1-860C-B948784E57D9}"/>
    <dgm:cxn modelId="{41CC45C8-9A16-4BA5-B8DA-3AD20D59AD7E}" srcId="{61DB9F58-94E1-433E-8A5A-A3659A540594}" destId="{ACAD00DA-14E9-470A-A529-23BF26DC6927}" srcOrd="9" destOrd="0" parTransId="{7BB585B5-D1C4-4AA5-B467-2EB2176FE8BD}" sibTransId="{E02A5006-A5F4-491E-A608-543A1A175E1D}"/>
    <dgm:cxn modelId="{4406D6C9-A198-40C5-A410-B08FAC93F200}" srcId="{61DB9F58-94E1-433E-8A5A-A3659A540594}" destId="{397DDFAB-F9C8-4A5A-868D-F1FB74BE38DA}" srcOrd="8" destOrd="0" parTransId="{367075D7-B3E4-46B2-867C-C51D6E3F0CAA}" sibTransId="{9BE12EF6-6141-443A-8B5D-FA5C590DC7F4}"/>
    <dgm:cxn modelId="{320FEFCF-2C5D-4061-A4C4-BF313C9764D1}" srcId="{C494679F-B341-42EB-87FC-5AB284D3E4C5}" destId="{25BB0504-A9FF-4462-9E37-65BB95EC404F}" srcOrd="2" destOrd="0" parTransId="{AE6E8E63-F33A-4ABC-A127-9C1F47260C57}" sibTransId="{08ADDB0E-44A7-48A8-88CD-C03A8B0EAE61}"/>
    <dgm:cxn modelId="{25F854D2-9D1A-4BEC-9FC3-3E03FA74EBB6}" srcId="{51B59B08-B7E4-40E1-8415-56B3881BDB31}" destId="{17B2BE21-AA8E-4EAD-A42D-A6B18FB73568}" srcOrd="11" destOrd="0" parTransId="{1460EC94-05BB-4A2E-9506-4AB5B961D33E}" sibTransId="{E758B9BB-6E78-42B8-8773-08377702FA4C}"/>
    <dgm:cxn modelId="{139219D4-2CEB-4F10-931E-ACE55BA6D966}" type="presOf" srcId="{4F086DEA-EC6F-4385-9532-6090AB509E4D}" destId="{B2E6D0CA-B524-401A-97BB-B7CA4CBA0597}" srcOrd="0" destOrd="2" presId="urn:microsoft.com/office/officeart/2005/8/layout/hList1"/>
    <dgm:cxn modelId="{E9A5DFD4-C799-49C0-A738-21E68C11C08E}" type="presOf" srcId="{61DB9F58-94E1-433E-8A5A-A3659A540594}" destId="{AE0C46C1-D066-4C4F-8B22-90C8758F72BE}" srcOrd="0" destOrd="0" presId="urn:microsoft.com/office/officeart/2005/8/layout/hList1"/>
    <dgm:cxn modelId="{284650D5-0143-4C69-B4AA-E1FA7B5B87E3}" srcId="{51B59B08-B7E4-40E1-8415-56B3881BDB31}" destId="{B51933B0-5251-4728-ADEB-D29879D7621D}" srcOrd="13" destOrd="0" parTransId="{6E1CBA35-0730-4EDE-B625-C381AD9EC99B}" sibTransId="{6F997658-9078-4587-9862-CF7A998B450C}"/>
    <dgm:cxn modelId="{01B819D6-D08F-487F-A094-54A45D5AD5E5}" type="presOf" srcId="{A769F74B-BB32-4234-B57F-49574A754BAF}" destId="{358A73BA-8177-47F0-9E22-8B89F9F88F38}" srcOrd="0" destOrd="10" presId="urn:microsoft.com/office/officeart/2005/8/layout/hList1"/>
    <dgm:cxn modelId="{9ED904D7-83DB-4C1B-B7CD-5D8C7F95BE9B}" type="presOf" srcId="{224E402D-C054-42BA-8C89-FA34C72EC1DA}" destId="{78CE13DF-8176-4005-8E95-6DAD7A4BA700}" srcOrd="0" destOrd="9" presId="urn:microsoft.com/office/officeart/2005/8/layout/hList1"/>
    <dgm:cxn modelId="{FF68F9D8-4F6D-44FF-8687-945158BFFF2F}" type="presOf" srcId="{B51933B0-5251-4728-ADEB-D29879D7621D}" destId="{78CE13DF-8176-4005-8E95-6DAD7A4BA700}" srcOrd="0" destOrd="13" presId="urn:microsoft.com/office/officeart/2005/8/layout/hList1"/>
    <dgm:cxn modelId="{4889AEDA-91B7-40FF-AAC3-421C3D34DAA3}" type="presOf" srcId="{6B5F2162-F4B3-4536-9920-A0C2C0A98FD9}" destId="{73FFBBE5-D6A4-45DC-84A6-46228F5F99EC}" srcOrd="0" destOrd="9" presId="urn:microsoft.com/office/officeart/2005/8/layout/hList1"/>
    <dgm:cxn modelId="{14EA5BDB-9C98-496F-AA84-2D4D7483CBF6}" type="presOf" srcId="{ACAD00DA-14E9-470A-A529-23BF26DC6927}" destId="{B2E6D0CA-B524-401A-97BB-B7CA4CBA0597}" srcOrd="0" destOrd="9" presId="urn:microsoft.com/office/officeart/2005/8/layout/hList1"/>
    <dgm:cxn modelId="{001A4FDC-B181-4707-AEFC-D7BEBAEEFF54}" srcId="{C26B308C-4C19-45A9-9937-326D1E2214AD}" destId="{EBAEF18D-CC78-4171-83E3-C06F0E0BE6D3}" srcOrd="7" destOrd="0" parTransId="{0CB2FC25-4C92-4A7F-9E4D-C3F32EB56D38}" sibTransId="{F13F5C19-5E79-4841-B83A-AE5EF762C192}"/>
    <dgm:cxn modelId="{93C3BEDE-4388-47E1-8D56-C35E492A0309}" type="presOf" srcId="{25BB0504-A9FF-4462-9E37-65BB95EC404F}" destId="{358A73BA-8177-47F0-9E22-8B89F9F88F38}" srcOrd="0" destOrd="2" presId="urn:microsoft.com/office/officeart/2005/8/layout/hList1"/>
    <dgm:cxn modelId="{22AD10E6-47F7-49FB-A0EF-5D051B09CDBF}" type="presOf" srcId="{1D43322B-A168-45F3-AB8C-935A69120020}" destId="{6D51F9B5-4F31-4071-ADC0-22B1D81D4AE2}" srcOrd="0" destOrd="7" presId="urn:microsoft.com/office/officeart/2005/8/layout/hList1"/>
    <dgm:cxn modelId="{0B0626E6-BFEA-429F-B20F-978A43733DAC}" type="presOf" srcId="{C7ED522A-CBD3-4A26-9A68-A9686ED9587F}" destId="{6D51F9B5-4F31-4071-ADC0-22B1D81D4AE2}" srcOrd="0" destOrd="6" presId="urn:microsoft.com/office/officeart/2005/8/layout/hList1"/>
    <dgm:cxn modelId="{2EB9F5E8-0523-4675-BB93-90B118966365}" type="presOf" srcId="{47AB85D3-FC92-4D84-BF75-60BFC7438BE3}" destId="{6D51F9B5-4F31-4071-ADC0-22B1D81D4AE2}" srcOrd="0" destOrd="0" presId="urn:microsoft.com/office/officeart/2005/8/layout/hList1"/>
    <dgm:cxn modelId="{5D5A14EB-E3F6-498D-8698-C02ADE11BD0B}" srcId="{C26B308C-4C19-45A9-9937-326D1E2214AD}" destId="{3FE680C3-280A-4F2C-A6A1-E6DD72916574}" srcOrd="3" destOrd="0" parTransId="{4D383668-95C3-4E54-8027-E19D1BDF46CB}" sibTransId="{D76F331E-2F37-431F-B12A-73C5B9F50975}"/>
    <dgm:cxn modelId="{C06396EC-BDC5-45A5-BB7F-C2860F60D81A}" type="presOf" srcId="{70E87B91-A2C5-4026-893F-0F1CA1808FFB}" destId="{73FFBBE5-D6A4-45DC-84A6-46228F5F99EC}" srcOrd="0" destOrd="13" presId="urn:microsoft.com/office/officeart/2005/8/layout/hList1"/>
    <dgm:cxn modelId="{5ED631EE-C646-452E-85BE-1E00D165358B}" srcId="{61DB9F58-94E1-433E-8A5A-A3659A540594}" destId="{A0AE7E31-BDBA-4867-948F-D202F4BB0AC9}" srcOrd="4" destOrd="0" parTransId="{F25C0C67-D9D9-4E24-B574-6929C4354754}" sibTransId="{B926F688-2E55-4D0B-B620-40A95275DFF2}"/>
    <dgm:cxn modelId="{FDF189F0-D4FC-4F0A-8161-01366DB5F99D}" type="presOf" srcId="{73CFBAC5-8AF9-48D3-BD8B-EAD1B9A71E4C}" destId="{6D51F9B5-4F31-4071-ADC0-22B1D81D4AE2}" srcOrd="0" destOrd="2" presId="urn:microsoft.com/office/officeart/2005/8/layout/hList1"/>
    <dgm:cxn modelId="{F2E9ACF0-918F-4944-97FC-5417FE1AEC05}" srcId="{2BED5A1E-5DCE-427C-A182-4F2C88F6C349}" destId="{61DB9F58-94E1-433E-8A5A-A3659A540594}" srcOrd="4" destOrd="0" parTransId="{2EC60784-FE03-4698-8A97-3EDBBF05BA7B}" sibTransId="{B8BA57BD-5486-478C-A92A-70F6310A46B8}"/>
    <dgm:cxn modelId="{80AD79F4-141F-4B9C-8344-6FE4C5E0345D}" type="presOf" srcId="{3D814FFA-16C8-4769-B346-5EFF11C6B9EE}" destId="{358A73BA-8177-47F0-9E22-8B89F9F88F38}" srcOrd="0" destOrd="11" presId="urn:microsoft.com/office/officeart/2005/8/layout/hList1"/>
    <dgm:cxn modelId="{18ADC1F5-09E4-46E0-9438-3420B1B0A030}" type="presOf" srcId="{C24492AF-BD07-4EC4-AD0A-252AA9ECCF04}" destId="{73FFBBE5-D6A4-45DC-84A6-46228F5F99EC}" srcOrd="0" destOrd="5" presId="urn:microsoft.com/office/officeart/2005/8/layout/hList1"/>
    <dgm:cxn modelId="{4474A1F6-A135-4BB6-92F7-8E1919F33911}" srcId="{51B59B08-B7E4-40E1-8415-56B3881BDB31}" destId="{E84E4003-0FAC-4777-9A8F-AAFD65A58708}" srcOrd="3" destOrd="0" parTransId="{1F8064ED-2581-4635-8F00-1D8FBBE5D779}" sibTransId="{FC741653-453B-4767-96F4-F30DAD135F05}"/>
    <dgm:cxn modelId="{0B775BF8-1BCC-43FC-9742-FBF6F40EAD3D}" srcId="{61DB9F58-94E1-433E-8A5A-A3659A540594}" destId="{C047BCE1-4827-464C-8357-FFA414CAEBB8}" srcOrd="0" destOrd="0" parTransId="{1FCCECE7-8694-4732-8896-401D1B7CB310}" sibTransId="{38E2FF9F-5675-4256-94EC-ACC87EF03A97}"/>
    <dgm:cxn modelId="{A34E0BF9-A5FC-43EC-AD1B-2BF751207C4A}" type="presOf" srcId="{11E39A33-6C96-473A-9C9F-19CCFE997B5A}" destId="{73FFBBE5-D6A4-45DC-84A6-46228F5F99EC}" srcOrd="0" destOrd="0" presId="urn:microsoft.com/office/officeart/2005/8/layout/hList1"/>
    <dgm:cxn modelId="{2BABB3F9-93CB-4B5A-8065-A8D7DE1833BF}" type="presOf" srcId="{18D58E12-79A2-4FDF-B31D-5AD25C8F5F93}" destId="{B2E6D0CA-B524-401A-97BB-B7CA4CBA0597}" srcOrd="0" destOrd="7" presId="urn:microsoft.com/office/officeart/2005/8/layout/hList1"/>
    <dgm:cxn modelId="{88C948FA-D093-424B-837C-A60386451269}" type="presOf" srcId="{4D79945D-A8AE-4916-BBFD-6197D0F99DBB}" destId="{358A73BA-8177-47F0-9E22-8B89F9F88F38}" srcOrd="0" destOrd="5" presId="urn:microsoft.com/office/officeart/2005/8/layout/hList1"/>
    <dgm:cxn modelId="{09B54AFA-A228-4333-9CA7-E242C81E3C4B}" type="presOf" srcId="{5C99384C-3E6F-4172-A219-2467E3A24A0A}" destId="{78CE13DF-8176-4005-8E95-6DAD7A4BA700}" srcOrd="0" destOrd="10" presId="urn:microsoft.com/office/officeart/2005/8/layout/hList1"/>
    <dgm:cxn modelId="{0964DBFA-A5B0-4BF3-94AE-A77F33547FFC}" srcId="{C26B308C-4C19-45A9-9937-326D1E2214AD}" destId="{11E39A33-6C96-473A-9C9F-19CCFE997B5A}" srcOrd="0" destOrd="0" parTransId="{97CE5F71-9AD7-4624-B768-FF752C936AFA}" sibTransId="{67ACE3B1-61A5-4DE0-92EE-0E77F5491466}"/>
    <dgm:cxn modelId="{41FC04FB-BC6B-43E4-9129-FD913A8A7719}" type="presOf" srcId="{E84E4003-0FAC-4777-9A8F-AAFD65A58708}" destId="{78CE13DF-8176-4005-8E95-6DAD7A4BA700}" srcOrd="0" destOrd="3" presId="urn:microsoft.com/office/officeart/2005/8/layout/hList1"/>
    <dgm:cxn modelId="{292644FB-DA7D-42CB-A9AD-612119F2E320}" type="presOf" srcId="{0E3C0E9A-7774-4DCC-9A64-CC91AD4804AF}" destId="{78CE13DF-8176-4005-8E95-6DAD7A4BA700}" srcOrd="0" destOrd="1" presId="urn:microsoft.com/office/officeart/2005/8/layout/hList1"/>
    <dgm:cxn modelId="{EA9619FC-6470-4ABF-90F5-3E827E4897FF}" type="presOf" srcId="{077B95AC-50D8-4987-B4D8-EE7D0B004817}" destId="{6D51F9B5-4F31-4071-ADC0-22B1D81D4AE2}" srcOrd="0" destOrd="10" presId="urn:microsoft.com/office/officeart/2005/8/layout/hList1"/>
    <dgm:cxn modelId="{0FB0A7FD-76E1-440B-8227-938243AA4DE8}" srcId="{51B59B08-B7E4-40E1-8415-56B3881BDB31}" destId="{C2D9A367-B47B-490F-9D04-8B5CD9691E74}" srcOrd="12" destOrd="0" parTransId="{2FE08228-46E6-48D2-86FE-D319A7497089}" sibTransId="{66D529E3-3B72-458C-86CB-C3D40D078798}"/>
    <dgm:cxn modelId="{A7620577-3461-4CD6-BEE4-B72B5A3531F2}" type="presParOf" srcId="{13FC2897-E428-436F-9B60-5BE9B1F50BEC}" destId="{9CEA762B-11E9-4BFC-A767-5C9333BB9D7A}" srcOrd="0" destOrd="0" presId="urn:microsoft.com/office/officeart/2005/8/layout/hList1"/>
    <dgm:cxn modelId="{625A0D50-D839-4A77-B25E-E20CD2D897F8}" type="presParOf" srcId="{9CEA762B-11E9-4BFC-A767-5C9333BB9D7A}" destId="{E51BBCF6-7B90-4EC1-A1A0-B55AED98186E}" srcOrd="0" destOrd="0" presId="urn:microsoft.com/office/officeart/2005/8/layout/hList1"/>
    <dgm:cxn modelId="{0E4CAC37-7203-4A4B-B056-593D930EE99D}" type="presParOf" srcId="{9CEA762B-11E9-4BFC-A767-5C9333BB9D7A}" destId="{6D51F9B5-4F31-4071-ADC0-22B1D81D4AE2}" srcOrd="1" destOrd="0" presId="urn:microsoft.com/office/officeart/2005/8/layout/hList1"/>
    <dgm:cxn modelId="{CA620812-381B-43CD-93FA-CEC4974DD27F}" type="presParOf" srcId="{13FC2897-E428-436F-9B60-5BE9B1F50BEC}" destId="{B233D9C6-B05F-412D-94E1-D822EBB00E8E}" srcOrd="1" destOrd="0" presId="urn:microsoft.com/office/officeart/2005/8/layout/hList1"/>
    <dgm:cxn modelId="{FBB95515-4DA5-47FD-8904-44FF587DE991}" type="presParOf" srcId="{13FC2897-E428-436F-9B60-5BE9B1F50BEC}" destId="{025B4030-B40B-4F66-8758-0523DB896B49}" srcOrd="2" destOrd="0" presId="urn:microsoft.com/office/officeart/2005/8/layout/hList1"/>
    <dgm:cxn modelId="{35D9D089-2984-4490-9795-7F9BD70C3B4F}" type="presParOf" srcId="{025B4030-B40B-4F66-8758-0523DB896B49}" destId="{C333DE79-752F-4FC0-A1D5-66186F04E95D}" srcOrd="0" destOrd="0" presId="urn:microsoft.com/office/officeart/2005/8/layout/hList1"/>
    <dgm:cxn modelId="{F39D01E1-BADE-4BB0-8B54-FB388810DD1F}" type="presParOf" srcId="{025B4030-B40B-4F66-8758-0523DB896B49}" destId="{358A73BA-8177-47F0-9E22-8B89F9F88F38}" srcOrd="1" destOrd="0" presId="urn:microsoft.com/office/officeart/2005/8/layout/hList1"/>
    <dgm:cxn modelId="{F02D19D6-A276-4890-918D-56E2B05D0F65}" type="presParOf" srcId="{13FC2897-E428-436F-9B60-5BE9B1F50BEC}" destId="{21F6A345-23C5-4C5F-8F9A-3AD3C3842FD1}" srcOrd="3" destOrd="0" presId="urn:microsoft.com/office/officeart/2005/8/layout/hList1"/>
    <dgm:cxn modelId="{24D8EF3D-15AA-4BEA-9810-379E3296433D}" type="presParOf" srcId="{13FC2897-E428-436F-9B60-5BE9B1F50BEC}" destId="{1DCC2873-8AFD-4A5D-9D0D-2B3A24F73622}" srcOrd="4" destOrd="0" presId="urn:microsoft.com/office/officeart/2005/8/layout/hList1"/>
    <dgm:cxn modelId="{24B7DB6D-6194-4A9D-A2EB-5DC4172B357D}" type="presParOf" srcId="{1DCC2873-8AFD-4A5D-9D0D-2B3A24F73622}" destId="{ED88D5DF-7F3B-4B59-8222-C0EEEC83066C}" srcOrd="0" destOrd="0" presId="urn:microsoft.com/office/officeart/2005/8/layout/hList1"/>
    <dgm:cxn modelId="{1817F27F-A484-485F-A26A-7B5BA5C73838}" type="presParOf" srcId="{1DCC2873-8AFD-4A5D-9D0D-2B3A24F73622}" destId="{73FFBBE5-D6A4-45DC-84A6-46228F5F99EC}" srcOrd="1" destOrd="0" presId="urn:microsoft.com/office/officeart/2005/8/layout/hList1"/>
    <dgm:cxn modelId="{5161F4D1-C57A-4441-933F-502913E41590}" type="presParOf" srcId="{13FC2897-E428-436F-9B60-5BE9B1F50BEC}" destId="{A54607EC-7CCE-4FA9-BB13-6303F2EDD1B2}" srcOrd="5" destOrd="0" presId="urn:microsoft.com/office/officeart/2005/8/layout/hList1"/>
    <dgm:cxn modelId="{12B23822-2F60-4698-B0AC-84311828EB4D}" type="presParOf" srcId="{13FC2897-E428-436F-9B60-5BE9B1F50BEC}" destId="{7BC1B5D8-44E8-41B0-AB53-7FF6877C27D4}" srcOrd="6" destOrd="0" presId="urn:microsoft.com/office/officeart/2005/8/layout/hList1"/>
    <dgm:cxn modelId="{37A1F798-0756-455F-B7A8-52260F854F71}" type="presParOf" srcId="{7BC1B5D8-44E8-41B0-AB53-7FF6877C27D4}" destId="{A6D98E56-F0F3-4F71-A228-6FB3DEA0EC30}" srcOrd="0" destOrd="0" presId="urn:microsoft.com/office/officeart/2005/8/layout/hList1"/>
    <dgm:cxn modelId="{9ED35AF5-1961-4EC6-8C0F-A61EC605FC0B}" type="presParOf" srcId="{7BC1B5D8-44E8-41B0-AB53-7FF6877C27D4}" destId="{78CE13DF-8176-4005-8E95-6DAD7A4BA700}" srcOrd="1" destOrd="0" presId="urn:microsoft.com/office/officeart/2005/8/layout/hList1"/>
    <dgm:cxn modelId="{00C3CD92-BF97-42D7-A788-AF5154B367AB}" type="presParOf" srcId="{13FC2897-E428-436F-9B60-5BE9B1F50BEC}" destId="{0960A59D-5C8C-4A63-8F6E-2EF9F7D845A7}" srcOrd="7" destOrd="0" presId="urn:microsoft.com/office/officeart/2005/8/layout/hList1"/>
    <dgm:cxn modelId="{5EC19B41-8B0C-4A14-A017-35B387492168}" type="presParOf" srcId="{13FC2897-E428-436F-9B60-5BE9B1F50BEC}" destId="{5E72E23F-4407-439E-927E-A3FE0064FFED}" srcOrd="8" destOrd="0" presId="urn:microsoft.com/office/officeart/2005/8/layout/hList1"/>
    <dgm:cxn modelId="{FAA62C7A-884F-4C2E-A2E7-1FE4FE18755F}" type="presParOf" srcId="{5E72E23F-4407-439E-927E-A3FE0064FFED}" destId="{AE0C46C1-D066-4C4F-8B22-90C8758F72BE}" srcOrd="0" destOrd="0" presId="urn:microsoft.com/office/officeart/2005/8/layout/hList1"/>
    <dgm:cxn modelId="{57D37117-3084-4872-8AD4-1DD21F631D4B}" type="presParOf" srcId="{5E72E23F-4407-439E-927E-A3FE0064FFED}" destId="{B2E6D0CA-B524-401A-97BB-B7CA4CBA05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1D442D-C800-4784-A2D0-A216E4A6439B}" type="doc">
      <dgm:prSet loTypeId="urn:microsoft.com/office/officeart/2005/8/layout/cycle3" loCatId="cycle" qsTypeId="urn:microsoft.com/office/officeart/2005/8/quickstyle/3d6" qsCatId="3D" csTypeId="urn:microsoft.com/office/officeart/2005/8/colors/accent1_2" csCatId="accent1" phldr="1"/>
      <dgm:spPr/>
      <dgm:t>
        <a:bodyPr/>
        <a:lstStyle/>
        <a:p>
          <a:endParaRPr lang="en-US"/>
        </a:p>
      </dgm:t>
    </dgm:pt>
    <dgm:pt modelId="{168B0BD9-C50B-4289-8D63-D1895F85AA89}">
      <dgm:prSet phldrT="[Text]" custT="1"/>
      <dgm:spPr>
        <a:solidFill>
          <a:schemeClr val="bg2">
            <a:lumMod val="75000"/>
          </a:schemeClr>
        </a:solidFill>
      </dgm:spPr>
      <dgm:t>
        <a:bodyPr/>
        <a:lstStyle/>
        <a:p>
          <a:r>
            <a:rPr lang="en-US" sz="2800" b="1" dirty="0">
              <a:solidFill>
                <a:srgbClr val="FF0000"/>
              </a:solidFill>
            </a:rPr>
            <a:t>Mission</a:t>
          </a:r>
        </a:p>
      </dgm:t>
    </dgm:pt>
    <dgm:pt modelId="{7C527E93-7936-4494-94C5-F2FEE1C15A53}" type="parTrans" cxnId="{3F7073ED-5AC2-4F9F-A7E1-37D6F1DE8B68}">
      <dgm:prSet/>
      <dgm:spPr/>
      <dgm:t>
        <a:bodyPr/>
        <a:lstStyle/>
        <a:p>
          <a:endParaRPr lang="en-US"/>
        </a:p>
      </dgm:t>
    </dgm:pt>
    <dgm:pt modelId="{49CC8A43-1A2E-4A97-A8A2-15E8D03F5346}" type="sibTrans" cxnId="{3F7073ED-5AC2-4F9F-A7E1-37D6F1DE8B68}">
      <dgm:prSet/>
      <dgm:spPr/>
      <dgm:t>
        <a:bodyPr/>
        <a:lstStyle/>
        <a:p>
          <a:endParaRPr lang="en-US"/>
        </a:p>
      </dgm:t>
    </dgm:pt>
    <dgm:pt modelId="{50AF1292-8303-46F6-8BFC-09E4B99A0CC2}">
      <dgm:prSet phldrT="[Text]" custT="1"/>
      <dgm:spPr>
        <a:solidFill>
          <a:schemeClr val="bg2">
            <a:lumMod val="75000"/>
          </a:schemeClr>
        </a:solidFill>
      </dgm:spPr>
      <dgm:t>
        <a:bodyPr/>
        <a:lstStyle/>
        <a:p>
          <a:r>
            <a:rPr lang="en-US" sz="2800" b="1" dirty="0">
              <a:solidFill>
                <a:srgbClr val="FF0000"/>
              </a:solidFill>
            </a:rPr>
            <a:t>Core Values</a:t>
          </a:r>
        </a:p>
      </dgm:t>
    </dgm:pt>
    <dgm:pt modelId="{144FD73A-839D-4E9B-B5CD-F08043148DEF}" type="parTrans" cxnId="{F19B965D-7F55-4258-A5E3-5A15FEBD37E1}">
      <dgm:prSet/>
      <dgm:spPr/>
      <dgm:t>
        <a:bodyPr/>
        <a:lstStyle/>
        <a:p>
          <a:endParaRPr lang="en-US"/>
        </a:p>
      </dgm:t>
    </dgm:pt>
    <dgm:pt modelId="{7B07922A-3D33-4135-9E44-EA0E0EAE9EDD}" type="sibTrans" cxnId="{F19B965D-7F55-4258-A5E3-5A15FEBD37E1}">
      <dgm:prSet/>
      <dgm:spPr/>
      <dgm:t>
        <a:bodyPr/>
        <a:lstStyle/>
        <a:p>
          <a:endParaRPr lang="en-US"/>
        </a:p>
      </dgm:t>
    </dgm:pt>
    <dgm:pt modelId="{4451A9A1-8678-430A-B0DB-682DE7820F68}">
      <dgm:prSet phldrT="[Text]" custT="1"/>
      <dgm:spPr>
        <a:solidFill>
          <a:schemeClr val="bg2">
            <a:lumMod val="75000"/>
          </a:schemeClr>
        </a:solidFill>
      </dgm:spPr>
      <dgm:t>
        <a:bodyPr/>
        <a:lstStyle/>
        <a:p>
          <a:r>
            <a:rPr lang="en-US" sz="2400" b="1" dirty="0">
              <a:solidFill>
                <a:srgbClr val="FF0000"/>
              </a:solidFill>
            </a:rPr>
            <a:t>Library and Community Impact</a:t>
          </a:r>
        </a:p>
      </dgm:t>
    </dgm:pt>
    <dgm:pt modelId="{D98BA2C5-8A4B-4878-AD46-0A47036298BB}" type="parTrans" cxnId="{A2CB4B82-5453-448A-BCEF-171FB7016528}">
      <dgm:prSet/>
      <dgm:spPr/>
      <dgm:t>
        <a:bodyPr/>
        <a:lstStyle/>
        <a:p>
          <a:endParaRPr lang="en-US"/>
        </a:p>
      </dgm:t>
    </dgm:pt>
    <dgm:pt modelId="{95831886-30EF-4903-816A-BFA242AC1948}" type="sibTrans" cxnId="{A2CB4B82-5453-448A-BCEF-171FB7016528}">
      <dgm:prSet/>
      <dgm:spPr/>
      <dgm:t>
        <a:bodyPr/>
        <a:lstStyle/>
        <a:p>
          <a:endParaRPr lang="en-US"/>
        </a:p>
      </dgm:t>
    </dgm:pt>
    <dgm:pt modelId="{53C2CA08-E81C-4B71-9944-84C17A5DC454}">
      <dgm:prSet phldrT="[Text]" custT="1"/>
      <dgm:spPr>
        <a:solidFill>
          <a:schemeClr val="bg2">
            <a:lumMod val="75000"/>
          </a:schemeClr>
        </a:solidFill>
      </dgm:spPr>
      <dgm:t>
        <a:bodyPr/>
        <a:lstStyle/>
        <a:p>
          <a:r>
            <a:rPr lang="en-US" sz="2400" b="1" dirty="0">
              <a:solidFill>
                <a:srgbClr val="FF0000"/>
              </a:solidFill>
            </a:rPr>
            <a:t>Pivot Strategy</a:t>
          </a:r>
        </a:p>
      </dgm:t>
    </dgm:pt>
    <dgm:pt modelId="{5E89EF85-9204-4272-933E-32B3878F02CA}" type="parTrans" cxnId="{6F4AE606-750B-44F4-A365-46AC7755C11F}">
      <dgm:prSet/>
      <dgm:spPr/>
      <dgm:t>
        <a:bodyPr/>
        <a:lstStyle/>
        <a:p>
          <a:endParaRPr lang="en-US"/>
        </a:p>
      </dgm:t>
    </dgm:pt>
    <dgm:pt modelId="{7FC5AF49-2281-47B9-9AB5-A038E48ABC59}" type="sibTrans" cxnId="{6F4AE606-750B-44F4-A365-46AC7755C11F}">
      <dgm:prSet/>
      <dgm:spPr/>
      <dgm:t>
        <a:bodyPr/>
        <a:lstStyle/>
        <a:p>
          <a:endParaRPr lang="en-US"/>
        </a:p>
      </dgm:t>
    </dgm:pt>
    <dgm:pt modelId="{0F0D85D1-F074-416F-AC12-8CCE6F25BB71}">
      <dgm:prSet custT="1"/>
      <dgm:spPr>
        <a:solidFill>
          <a:schemeClr val="bg2">
            <a:lumMod val="75000"/>
          </a:schemeClr>
        </a:solidFill>
      </dgm:spPr>
      <dgm:t>
        <a:bodyPr/>
        <a:lstStyle/>
        <a:p>
          <a:r>
            <a:rPr lang="en-US" sz="2400" b="1" dirty="0">
              <a:solidFill>
                <a:srgbClr val="FF0000"/>
              </a:solidFill>
            </a:rPr>
            <a:t>Increased Membership and Revenue</a:t>
          </a:r>
        </a:p>
      </dgm:t>
    </dgm:pt>
    <dgm:pt modelId="{69BA66FA-3BA7-4AA8-B2C4-CE58A10D19ED}" type="parTrans" cxnId="{88A33FDC-CD33-4FA7-9A94-4FAC6D036C9C}">
      <dgm:prSet/>
      <dgm:spPr/>
      <dgm:t>
        <a:bodyPr/>
        <a:lstStyle/>
        <a:p>
          <a:endParaRPr lang="en-US"/>
        </a:p>
      </dgm:t>
    </dgm:pt>
    <dgm:pt modelId="{757654DB-3908-48BC-9402-914A6593BFD5}" type="sibTrans" cxnId="{88A33FDC-CD33-4FA7-9A94-4FAC6D036C9C}">
      <dgm:prSet/>
      <dgm:spPr/>
      <dgm:t>
        <a:bodyPr/>
        <a:lstStyle/>
        <a:p>
          <a:endParaRPr lang="en-US"/>
        </a:p>
      </dgm:t>
    </dgm:pt>
    <dgm:pt modelId="{06892349-53B3-47A9-A6E3-839F8C20504B}" type="pres">
      <dgm:prSet presAssocID="{DC1D442D-C800-4784-A2D0-A216E4A6439B}" presName="Name0" presStyleCnt="0">
        <dgm:presLayoutVars>
          <dgm:dir/>
          <dgm:resizeHandles val="exact"/>
        </dgm:presLayoutVars>
      </dgm:prSet>
      <dgm:spPr/>
    </dgm:pt>
    <dgm:pt modelId="{13080A43-223D-4835-88AC-3BA09E491788}" type="pres">
      <dgm:prSet presAssocID="{DC1D442D-C800-4784-A2D0-A216E4A6439B}" presName="cycle" presStyleCnt="0"/>
      <dgm:spPr/>
    </dgm:pt>
    <dgm:pt modelId="{FED8ADB7-ADCA-4191-8797-90D7FC3F2784}" type="pres">
      <dgm:prSet presAssocID="{168B0BD9-C50B-4289-8D63-D1895F85AA89}" presName="nodeFirstNode" presStyleLbl="node1" presStyleIdx="0" presStyleCnt="5">
        <dgm:presLayoutVars>
          <dgm:bulletEnabled val="1"/>
        </dgm:presLayoutVars>
      </dgm:prSet>
      <dgm:spPr/>
    </dgm:pt>
    <dgm:pt modelId="{4916008C-B635-4EE8-9126-8F22043F6C14}" type="pres">
      <dgm:prSet presAssocID="{49CC8A43-1A2E-4A97-A8A2-15E8D03F5346}" presName="sibTransFirstNode" presStyleLbl="bgShp" presStyleIdx="0" presStyleCnt="1"/>
      <dgm:spPr/>
    </dgm:pt>
    <dgm:pt modelId="{73F17270-1F1E-455B-81BF-287A7D6745A1}" type="pres">
      <dgm:prSet presAssocID="{50AF1292-8303-46F6-8BFC-09E4B99A0CC2}" presName="nodeFollowingNodes" presStyleLbl="node1" presStyleIdx="1" presStyleCnt="5">
        <dgm:presLayoutVars>
          <dgm:bulletEnabled val="1"/>
        </dgm:presLayoutVars>
      </dgm:prSet>
      <dgm:spPr/>
    </dgm:pt>
    <dgm:pt modelId="{66E31DCF-3B1A-4F91-88FD-1339BE9D1FAB}" type="pres">
      <dgm:prSet presAssocID="{4451A9A1-8678-430A-B0DB-682DE7820F68}" presName="nodeFollowingNodes" presStyleLbl="node1" presStyleIdx="2" presStyleCnt="5">
        <dgm:presLayoutVars>
          <dgm:bulletEnabled val="1"/>
        </dgm:presLayoutVars>
      </dgm:prSet>
      <dgm:spPr/>
    </dgm:pt>
    <dgm:pt modelId="{39890B34-3695-4C1B-9D40-0D1A4D0E76B6}" type="pres">
      <dgm:prSet presAssocID="{53C2CA08-E81C-4B71-9944-84C17A5DC454}" presName="nodeFollowingNodes" presStyleLbl="node1" presStyleIdx="3" presStyleCnt="5">
        <dgm:presLayoutVars>
          <dgm:bulletEnabled val="1"/>
        </dgm:presLayoutVars>
      </dgm:prSet>
      <dgm:spPr/>
    </dgm:pt>
    <dgm:pt modelId="{D9EFBEF4-7477-41C5-9920-67F4BB4B95C5}" type="pres">
      <dgm:prSet presAssocID="{0F0D85D1-F074-416F-AC12-8CCE6F25BB71}" presName="nodeFollowingNodes" presStyleLbl="node1" presStyleIdx="4" presStyleCnt="5">
        <dgm:presLayoutVars>
          <dgm:bulletEnabled val="1"/>
        </dgm:presLayoutVars>
      </dgm:prSet>
      <dgm:spPr/>
    </dgm:pt>
  </dgm:ptLst>
  <dgm:cxnLst>
    <dgm:cxn modelId="{6F4AE606-750B-44F4-A365-46AC7755C11F}" srcId="{DC1D442D-C800-4784-A2D0-A216E4A6439B}" destId="{53C2CA08-E81C-4B71-9944-84C17A5DC454}" srcOrd="3" destOrd="0" parTransId="{5E89EF85-9204-4272-933E-32B3878F02CA}" sibTransId="{7FC5AF49-2281-47B9-9AB5-A038E48ABC59}"/>
    <dgm:cxn modelId="{044E0611-FAB7-46DF-9D6B-6D2F19F6FB7B}" type="presOf" srcId="{DC1D442D-C800-4784-A2D0-A216E4A6439B}" destId="{06892349-53B3-47A9-A6E3-839F8C20504B}" srcOrd="0" destOrd="0" presId="urn:microsoft.com/office/officeart/2005/8/layout/cycle3"/>
    <dgm:cxn modelId="{05352A1E-035F-4B88-8945-FEF6543AA3AA}" type="presOf" srcId="{53C2CA08-E81C-4B71-9944-84C17A5DC454}" destId="{39890B34-3695-4C1B-9D40-0D1A4D0E76B6}" srcOrd="0" destOrd="0" presId="urn:microsoft.com/office/officeart/2005/8/layout/cycle3"/>
    <dgm:cxn modelId="{AC1B361F-7C88-4994-B846-E738492226AE}" type="presOf" srcId="{50AF1292-8303-46F6-8BFC-09E4B99A0CC2}" destId="{73F17270-1F1E-455B-81BF-287A7D6745A1}" srcOrd="0" destOrd="0" presId="urn:microsoft.com/office/officeart/2005/8/layout/cycle3"/>
    <dgm:cxn modelId="{F19B965D-7F55-4258-A5E3-5A15FEBD37E1}" srcId="{DC1D442D-C800-4784-A2D0-A216E4A6439B}" destId="{50AF1292-8303-46F6-8BFC-09E4B99A0CC2}" srcOrd="1" destOrd="0" parTransId="{144FD73A-839D-4E9B-B5CD-F08043148DEF}" sibTransId="{7B07922A-3D33-4135-9E44-EA0E0EAE9EDD}"/>
    <dgm:cxn modelId="{D0216776-99B4-46DC-A635-5017D0EA1F88}" type="presOf" srcId="{49CC8A43-1A2E-4A97-A8A2-15E8D03F5346}" destId="{4916008C-B635-4EE8-9126-8F22043F6C14}" srcOrd="0" destOrd="0" presId="urn:microsoft.com/office/officeart/2005/8/layout/cycle3"/>
    <dgm:cxn modelId="{A2CB4B82-5453-448A-BCEF-171FB7016528}" srcId="{DC1D442D-C800-4784-A2D0-A216E4A6439B}" destId="{4451A9A1-8678-430A-B0DB-682DE7820F68}" srcOrd="2" destOrd="0" parTransId="{D98BA2C5-8A4B-4878-AD46-0A47036298BB}" sibTransId="{95831886-30EF-4903-816A-BFA242AC1948}"/>
    <dgm:cxn modelId="{D02CAEC0-64DC-473F-A58D-B3C76A2424A5}" type="presOf" srcId="{168B0BD9-C50B-4289-8D63-D1895F85AA89}" destId="{FED8ADB7-ADCA-4191-8797-90D7FC3F2784}" srcOrd="0" destOrd="0" presId="urn:microsoft.com/office/officeart/2005/8/layout/cycle3"/>
    <dgm:cxn modelId="{DE02F5C8-7A7A-4A8A-9E2C-3E989BC07652}" type="presOf" srcId="{4451A9A1-8678-430A-B0DB-682DE7820F68}" destId="{66E31DCF-3B1A-4F91-88FD-1339BE9D1FAB}" srcOrd="0" destOrd="0" presId="urn:microsoft.com/office/officeart/2005/8/layout/cycle3"/>
    <dgm:cxn modelId="{88A33FDC-CD33-4FA7-9A94-4FAC6D036C9C}" srcId="{DC1D442D-C800-4784-A2D0-A216E4A6439B}" destId="{0F0D85D1-F074-416F-AC12-8CCE6F25BB71}" srcOrd="4" destOrd="0" parTransId="{69BA66FA-3BA7-4AA8-B2C4-CE58A10D19ED}" sibTransId="{757654DB-3908-48BC-9402-914A6593BFD5}"/>
    <dgm:cxn modelId="{3F7073ED-5AC2-4F9F-A7E1-37D6F1DE8B68}" srcId="{DC1D442D-C800-4784-A2D0-A216E4A6439B}" destId="{168B0BD9-C50B-4289-8D63-D1895F85AA89}" srcOrd="0" destOrd="0" parTransId="{7C527E93-7936-4494-94C5-F2FEE1C15A53}" sibTransId="{49CC8A43-1A2E-4A97-A8A2-15E8D03F5346}"/>
    <dgm:cxn modelId="{BC45D0F7-A9A0-4245-BB18-C202D9FBCBCA}" type="presOf" srcId="{0F0D85D1-F074-416F-AC12-8CCE6F25BB71}" destId="{D9EFBEF4-7477-41C5-9920-67F4BB4B95C5}" srcOrd="0" destOrd="0" presId="urn:microsoft.com/office/officeart/2005/8/layout/cycle3"/>
    <dgm:cxn modelId="{C42B9DF5-EFDA-4158-90C5-7FC4A8157F22}" type="presParOf" srcId="{06892349-53B3-47A9-A6E3-839F8C20504B}" destId="{13080A43-223D-4835-88AC-3BA09E491788}" srcOrd="0" destOrd="0" presId="urn:microsoft.com/office/officeart/2005/8/layout/cycle3"/>
    <dgm:cxn modelId="{905489DB-D580-4F52-BFC0-9C60ECEA8365}" type="presParOf" srcId="{13080A43-223D-4835-88AC-3BA09E491788}" destId="{FED8ADB7-ADCA-4191-8797-90D7FC3F2784}" srcOrd="0" destOrd="0" presId="urn:microsoft.com/office/officeart/2005/8/layout/cycle3"/>
    <dgm:cxn modelId="{66E85BD6-9C41-452D-AABB-18C41271B0A3}" type="presParOf" srcId="{13080A43-223D-4835-88AC-3BA09E491788}" destId="{4916008C-B635-4EE8-9126-8F22043F6C14}" srcOrd="1" destOrd="0" presId="urn:microsoft.com/office/officeart/2005/8/layout/cycle3"/>
    <dgm:cxn modelId="{F29E682B-822C-4BAC-9CD4-0CDA764D92C9}" type="presParOf" srcId="{13080A43-223D-4835-88AC-3BA09E491788}" destId="{73F17270-1F1E-455B-81BF-287A7D6745A1}" srcOrd="2" destOrd="0" presId="urn:microsoft.com/office/officeart/2005/8/layout/cycle3"/>
    <dgm:cxn modelId="{58606925-3549-41C3-83AE-D44AAABB460D}" type="presParOf" srcId="{13080A43-223D-4835-88AC-3BA09E491788}" destId="{66E31DCF-3B1A-4F91-88FD-1339BE9D1FAB}" srcOrd="3" destOrd="0" presId="urn:microsoft.com/office/officeart/2005/8/layout/cycle3"/>
    <dgm:cxn modelId="{976F6069-6292-41DC-A5CC-9578CD46D3FD}" type="presParOf" srcId="{13080A43-223D-4835-88AC-3BA09E491788}" destId="{39890B34-3695-4C1B-9D40-0D1A4D0E76B6}" srcOrd="4" destOrd="0" presId="urn:microsoft.com/office/officeart/2005/8/layout/cycle3"/>
    <dgm:cxn modelId="{DEF87F09-FFD2-46F7-B0D1-0E4BD48D5179}" type="presParOf" srcId="{13080A43-223D-4835-88AC-3BA09E491788}" destId="{D9EFBEF4-7477-41C5-9920-67F4BB4B95C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4DC3C-DF90-475C-8CFB-DE6B2D2A76C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10C85AF-918B-4E37-BFF0-E1086A6CDD0F}">
      <dgm:prSet phldrT="[Text]"/>
      <dgm:spPr/>
      <dgm:t>
        <a:bodyPr/>
        <a:lstStyle/>
        <a:p>
          <a:r>
            <a:rPr lang="en-US" dirty="0">
              <a:solidFill>
                <a:srgbClr val="FF0000"/>
              </a:solidFill>
            </a:rPr>
            <a:t>Mission</a:t>
          </a:r>
        </a:p>
      </dgm:t>
    </dgm:pt>
    <dgm:pt modelId="{1FAAABAD-0A14-4256-9E61-467D829C7F69}" type="parTrans" cxnId="{FF6DCBEA-86FD-4BC3-BC09-3BA24E38F901}">
      <dgm:prSet/>
      <dgm:spPr/>
      <dgm:t>
        <a:bodyPr/>
        <a:lstStyle/>
        <a:p>
          <a:endParaRPr lang="en-US"/>
        </a:p>
      </dgm:t>
    </dgm:pt>
    <dgm:pt modelId="{BF2AAC04-FD84-4B76-A781-6180B4AD2FCF}" type="sibTrans" cxnId="{FF6DCBEA-86FD-4BC3-BC09-3BA24E38F901}">
      <dgm:prSet/>
      <dgm:spPr/>
      <dgm:t>
        <a:bodyPr/>
        <a:lstStyle/>
        <a:p>
          <a:endParaRPr lang="en-US"/>
        </a:p>
      </dgm:t>
    </dgm:pt>
    <dgm:pt modelId="{97844531-EB64-4258-8939-CC1529F169BD}">
      <dgm:prSet phldrT="[Text]"/>
      <dgm:spPr/>
      <dgm:t>
        <a:bodyPr/>
        <a:lstStyle/>
        <a:p>
          <a:r>
            <a:rPr lang="en-US" dirty="0">
              <a:solidFill>
                <a:schemeClr val="bg2">
                  <a:lumMod val="50000"/>
                </a:schemeClr>
              </a:solidFill>
            </a:rPr>
            <a:t>Impact</a:t>
          </a:r>
        </a:p>
      </dgm:t>
    </dgm:pt>
    <dgm:pt modelId="{1B017890-C148-4AA7-AC48-71BDD22B1802}" type="parTrans" cxnId="{038157F8-DC4E-48F7-8C4F-021578EDD14F}">
      <dgm:prSet/>
      <dgm:spPr/>
      <dgm:t>
        <a:bodyPr/>
        <a:lstStyle/>
        <a:p>
          <a:endParaRPr lang="en-US"/>
        </a:p>
      </dgm:t>
    </dgm:pt>
    <dgm:pt modelId="{D0FA858F-6969-4780-B6F9-659541B5EA47}" type="sibTrans" cxnId="{038157F8-DC4E-48F7-8C4F-021578EDD14F}">
      <dgm:prSet/>
      <dgm:spPr/>
      <dgm:t>
        <a:bodyPr/>
        <a:lstStyle/>
        <a:p>
          <a:endParaRPr lang="en-US"/>
        </a:p>
      </dgm:t>
    </dgm:pt>
    <dgm:pt modelId="{D140C076-A35A-4CA4-9A0E-BE59B0AF1F55}">
      <dgm:prSet phldrT="[Text]"/>
      <dgm:spPr/>
      <dgm:t>
        <a:bodyPr/>
        <a:lstStyle/>
        <a:p>
          <a:r>
            <a:rPr lang="en-US" dirty="0">
              <a:solidFill>
                <a:srgbClr val="FF0000"/>
              </a:solidFill>
            </a:rPr>
            <a:t>Mission</a:t>
          </a:r>
        </a:p>
      </dgm:t>
    </dgm:pt>
    <dgm:pt modelId="{368B0E08-5062-4AF4-AC91-FC69BE795535}" type="parTrans" cxnId="{E7281E23-D8B5-4531-9F6D-85A5595D163F}">
      <dgm:prSet/>
      <dgm:spPr/>
      <dgm:t>
        <a:bodyPr/>
        <a:lstStyle/>
        <a:p>
          <a:endParaRPr lang="en-US"/>
        </a:p>
      </dgm:t>
    </dgm:pt>
    <dgm:pt modelId="{4C226083-5032-46E5-AE52-EC73AA8C60EE}" type="sibTrans" cxnId="{E7281E23-D8B5-4531-9F6D-85A5595D163F}">
      <dgm:prSet/>
      <dgm:spPr/>
      <dgm:t>
        <a:bodyPr/>
        <a:lstStyle/>
        <a:p>
          <a:endParaRPr lang="en-US"/>
        </a:p>
      </dgm:t>
    </dgm:pt>
    <dgm:pt modelId="{14DAA6AD-C463-4758-9492-9CA98DDBD740}" type="pres">
      <dgm:prSet presAssocID="{3834DC3C-DF90-475C-8CFB-DE6B2D2A76C2}" presName="Name0" presStyleCnt="0">
        <dgm:presLayoutVars>
          <dgm:chMax val="7"/>
          <dgm:chPref val="7"/>
          <dgm:dir/>
          <dgm:animLvl val="lvl"/>
        </dgm:presLayoutVars>
      </dgm:prSet>
      <dgm:spPr/>
    </dgm:pt>
    <dgm:pt modelId="{90955F51-E42A-458F-BAEB-82B191FC603D}" type="pres">
      <dgm:prSet presAssocID="{010C85AF-918B-4E37-BFF0-E1086A6CDD0F}" presName="Accent1" presStyleCnt="0"/>
      <dgm:spPr/>
    </dgm:pt>
    <dgm:pt modelId="{00E5931B-D718-42DA-A2FD-736490D25059}" type="pres">
      <dgm:prSet presAssocID="{010C85AF-918B-4E37-BFF0-E1086A6CDD0F}" presName="Accent" presStyleLbl="node1" presStyleIdx="0" presStyleCnt="3"/>
      <dgm:spPr>
        <a:solidFill>
          <a:srgbClr val="0070C0"/>
        </a:solidFill>
      </dgm:spPr>
    </dgm:pt>
    <dgm:pt modelId="{ABFF2A84-6ED3-4949-958B-E4A8D4C59EBC}" type="pres">
      <dgm:prSet presAssocID="{010C85AF-918B-4E37-BFF0-E1086A6CDD0F}" presName="Parent1" presStyleLbl="revTx" presStyleIdx="0" presStyleCnt="3">
        <dgm:presLayoutVars>
          <dgm:chMax val="1"/>
          <dgm:chPref val="1"/>
          <dgm:bulletEnabled val="1"/>
        </dgm:presLayoutVars>
      </dgm:prSet>
      <dgm:spPr/>
    </dgm:pt>
    <dgm:pt modelId="{632CEEF6-1F58-48BB-871F-07056C20B934}" type="pres">
      <dgm:prSet presAssocID="{97844531-EB64-4258-8939-CC1529F169BD}" presName="Accent2" presStyleCnt="0"/>
      <dgm:spPr/>
    </dgm:pt>
    <dgm:pt modelId="{AEC4B5E0-F056-48AB-B1BD-3C6F593A6FD0}" type="pres">
      <dgm:prSet presAssocID="{97844531-EB64-4258-8939-CC1529F169BD}" presName="Accent" presStyleLbl="node1" presStyleIdx="1" presStyleCnt="3"/>
      <dgm:spPr>
        <a:solidFill>
          <a:srgbClr val="FF0000"/>
        </a:solidFill>
      </dgm:spPr>
    </dgm:pt>
    <dgm:pt modelId="{51734A18-499D-46C3-9BDC-B9CE08C36FEC}" type="pres">
      <dgm:prSet presAssocID="{97844531-EB64-4258-8939-CC1529F169BD}" presName="Parent2" presStyleLbl="revTx" presStyleIdx="1" presStyleCnt="3">
        <dgm:presLayoutVars>
          <dgm:chMax val="1"/>
          <dgm:chPref val="1"/>
          <dgm:bulletEnabled val="1"/>
        </dgm:presLayoutVars>
      </dgm:prSet>
      <dgm:spPr/>
    </dgm:pt>
    <dgm:pt modelId="{3B2646AB-37CE-4E88-A877-7841A111E253}" type="pres">
      <dgm:prSet presAssocID="{D140C076-A35A-4CA4-9A0E-BE59B0AF1F55}" presName="Accent3" presStyleCnt="0"/>
      <dgm:spPr/>
    </dgm:pt>
    <dgm:pt modelId="{C012C6FB-DAE1-4E0A-B4CF-84A4C508F532}" type="pres">
      <dgm:prSet presAssocID="{D140C076-A35A-4CA4-9A0E-BE59B0AF1F55}" presName="Accent" presStyleLbl="node1" presStyleIdx="2" presStyleCnt="3"/>
      <dgm:spPr>
        <a:solidFill>
          <a:srgbClr val="0070C0"/>
        </a:solidFill>
      </dgm:spPr>
    </dgm:pt>
    <dgm:pt modelId="{849563AD-A533-4C66-8B65-5EE5BF304985}" type="pres">
      <dgm:prSet presAssocID="{D140C076-A35A-4CA4-9A0E-BE59B0AF1F55}" presName="Parent3" presStyleLbl="revTx" presStyleIdx="2" presStyleCnt="3">
        <dgm:presLayoutVars>
          <dgm:chMax val="1"/>
          <dgm:chPref val="1"/>
          <dgm:bulletEnabled val="1"/>
        </dgm:presLayoutVars>
      </dgm:prSet>
      <dgm:spPr/>
    </dgm:pt>
  </dgm:ptLst>
  <dgm:cxnLst>
    <dgm:cxn modelId="{95F2B81F-88FC-4FBF-B6CD-25180D30BEB9}" type="presOf" srcId="{3834DC3C-DF90-475C-8CFB-DE6B2D2A76C2}" destId="{14DAA6AD-C463-4758-9492-9CA98DDBD740}" srcOrd="0" destOrd="0" presId="urn:microsoft.com/office/officeart/2009/layout/CircleArrowProcess"/>
    <dgm:cxn modelId="{E7281E23-D8B5-4531-9F6D-85A5595D163F}" srcId="{3834DC3C-DF90-475C-8CFB-DE6B2D2A76C2}" destId="{D140C076-A35A-4CA4-9A0E-BE59B0AF1F55}" srcOrd="2" destOrd="0" parTransId="{368B0E08-5062-4AF4-AC91-FC69BE795535}" sibTransId="{4C226083-5032-46E5-AE52-EC73AA8C60EE}"/>
    <dgm:cxn modelId="{6B8BDE3D-E83C-4E6F-B818-9B58FE9C0CEC}" type="presOf" srcId="{97844531-EB64-4258-8939-CC1529F169BD}" destId="{51734A18-499D-46C3-9BDC-B9CE08C36FEC}" srcOrd="0" destOrd="0" presId="urn:microsoft.com/office/officeart/2009/layout/CircleArrowProcess"/>
    <dgm:cxn modelId="{AF925A4A-6046-4981-AB13-914D471CA7E2}" type="presOf" srcId="{D140C076-A35A-4CA4-9A0E-BE59B0AF1F55}" destId="{849563AD-A533-4C66-8B65-5EE5BF304985}" srcOrd="0" destOrd="0" presId="urn:microsoft.com/office/officeart/2009/layout/CircleArrowProcess"/>
    <dgm:cxn modelId="{32C6EAE4-C070-494A-B3A0-227C9B116013}" type="presOf" srcId="{010C85AF-918B-4E37-BFF0-E1086A6CDD0F}" destId="{ABFF2A84-6ED3-4949-958B-E4A8D4C59EBC}" srcOrd="0" destOrd="0" presId="urn:microsoft.com/office/officeart/2009/layout/CircleArrowProcess"/>
    <dgm:cxn modelId="{FF6DCBEA-86FD-4BC3-BC09-3BA24E38F901}" srcId="{3834DC3C-DF90-475C-8CFB-DE6B2D2A76C2}" destId="{010C85AF-918B-4E37-BFF0-E1086A6CDD0F}" srcOrd="0" destOrd="0" parTransId="{1FAAABAD-0A14-4256-9E61-467D829C7F69}" sibTransId="{BF2AAC04-FD84-4B76-A781-6180B4AD2FCF}"/>
    <dgm:cxn modelId="{038157F8-DC4E-48F7-8C4F-021578EDD14F}" srcId="{3834DC3C-DF90-475C-8CFB-DE6B2D2A76C2}" destId="{97844531-EB64-4258-8939-CC1529F169BD}" srcOrd="1" destOrd="0" parTransId="{1B017890-C148-4AA7-AC48-71BDD22B1802}" sibTransId="{D0FA858F-6969-4780-B6F9-659541B5EA47}"/>
    <dgm:cxn modelId="{40DF00B5-6CA5-4189-B2C7-804A2CEA777C}" type="presParOf" srcId="{14DAA6AD-C463-4758-9492-9CA98DDBD740}" destId="{90955F51-E42A-458F-BAEB-82B191FC603D}" srcOrd="0" destOrd="0" presId="urn:microsoft.com/office/officeart/2009/layout/CircleArrowProcess"/>
    <dgm:cxn modelId="{6FA8C988-3B1E-4ADF-AB9A-336C4A7C285E}" type="presParOf" srcId="{90955F51-E42A-458F-BAEB-82B191FC603D}" destId="{00E5931B-D718-42DA-A2FD-736490D25059}" srcOrd="0" destOrd="0" presId="urn:microsoft.com/office/officeart/2009/layout/CircleArrowProcess"/>
    <dgm:cxn modelId="{AC57DFB5-74C3-44B0-BD29-3C2F0BE9CAEE}" type="presParOf" srcId="{14DAA6AD-C463-4758-9492-9CA98DDBD740}" destId="{ABFF2A84-6ED3-4949-958B-E4A8D4C59EBC}" srcOrd="1" destOrd="0" presId="urn:microsoft.com/office/officeart/2009/layout/CircleArrowProcess"/>
    <dgm:cxn modelId="{43F793C5-EF39-4FB4-AF8C-68ECE9814371}" type="presParOf" srcId="{14DAA6AD-C463-4758-9492-9CA98DDBD740}" destId="{632CEEF6-1F58-48BB-871F-07056C20B934}" srcOrd="2" destOrd="0" presId="urn:microsoft.com/office/officeart/2009/layout/CircleArrowProcess"/>
    <dgm:cxn modelId="{9EAB8835-F4F0-4649-9BBB-FB93E718F979}" type="presParOf" srcId="{632CEEF6-1F58-48BB-871F-07056C20B934}" destId="{AEC4B5E0-F056-48AB-B1BD-3C6F593A6FD0}" srcOrd="0" destOrd="0" presId="urn:microsoft.com/office/officeart/2009/layout/CircleArrowProcess"/>
    <dgm:cxn modelId="{051A2B85-041E-4289-8299-4188CE7BC75A}" type="presParOf" srcId="{14DAA6AD-C463-4758-9492-9CA98DDBD740}" destId="{51734A18-499D-46C3-9BDC-B9CE08C36FEC}" srcOrd="3" destOrd="0" presId="urn:microsoft.com/office/officeart/2009/layout/CircleArrowProcess"/>
    <dgm:cxn modelId="{CD3238DF-9C95-4381-86B4-0AE7DAFA6722}" type="presParOf" srcId="{14DAA6AD-C463-4758-9492-9CA98DDBD740}" destId="{3B2646AB-37CE-4E88-A877-7841A111E253}" srcOrd="4" destOrd="0" presId="urn:microsoft.com/office/officeart/2009/layout/CircleArrowProcess"/>
    <dgm:cxn modelId="{AF8D2547-8304-42B0-973F-7D4C6FD01A1A}" type="presParOf" srcId="{3B2646AB-37CE-4E88-A877-7841A111E253}" destId="{C012C6FB-DAE1-4E0A-B4CF-84A4C508F532}" srcOrd="0" destOrd="0" presId="urn:microsoft.com/office/officeart/2009/layout/CircleArrowProcess"/>
    <dgm:cxn modelId="{92392EDA-312F-444E-9D16-8C3598004B3C}" type="presParOf" srcId="{14DAA6AD-C463-4758-9492-9CA98DDBD740}" destId="{849563AD-A533-4C66-8B65-5EE5BF30498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AAB27-3BA1-4E58-859B-4B12B774067F}">
      <dsp:nvSpPr>
        <dsp:cNvPr id="0" name=""/>
        <dsp:cNvSpPr/>
      </dsp:nvSpPr>
      <dsp:spPr>
        <a:xfrm>
          <a:off x="0" y="0"/>
          <a:ext cx="1607301" cy="4789577"/>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chemeClr val="bg1"/>
            </a:solidFill>
            <a:latin typeface="Avenir Next LT Pro" panose="020B0504020202020204" pitchFamily="34" charset="0"/>
          </a:endParaRPr>
        </a:p>
        <a:p>
          <a:pPr marL="0" lvl="0" indent="0" algn="ctr" defTabSz="711200">
            <a:lnSpc>
              <a:spcPct val="90000"/>
            </a:lnSpc>
            <a:spcBef>
              <a:spcPct val="0"/>
            </a:spcBef>
            <a:spcAft>
              <a:spcPct val="35000"/>
            </a:spcAft>
            <a:buNone/>
          </a:pPr>
          <a:endParaRPr lang="en-US" sz="1600" b="1" kern="1200" dirty="0">
            <a:solidFill>
              <a:schemeClr val="bg1"/>
            </a:solidFill>
            <a:latin typeface="Avenir Next LT Pro" panose="020B0504020202020204" pitchFamily="34" charset="0"/>
          </a:endParaRPr>
        </a:p>
        <a:p>
          <a:pPr marL="0" lvl="0" indent="0" algn="ctr" defTabSz="711200">
            <a:lnSpc>
              <a:spcPct val="90000"/>
            </a:lnSpc>
            <a:spcBef>
              <a:spcPct val="0"/>
            </a:spcBef>
            <a:spcAft>
              <a:spcPct val="35000"/>
            </a:spcAft>
            <a:buNone/>
          </a:pPr>
          <a:endParaRPr lang="en-US" sz="1600" b="1" kern="1200" dirty="0">
            <a:solidFill>
              <a:schemeClr val="bg1"/>
            </a:solidFill>
            <a:latin typeface="Avenir Next LT Pro" panose="020B0504020202020204" pitchFamily="34" charset="0"/>
          </a:endParaRPr>
        </a:p>
        <a:p>
          <a:pPr marL="0" lvl="0" indent="0" algn="ctr" defTabSz="711200">
            <a:lnSpc>
              <a:spcPct val="90000"/>
            </a:lnSpc>
            <a:spcBef>
              <a:spcPct val="0"/>
            </a:spcBef>
            <a:spcAft>
              <a:spcPct val="35000"/>
            </a:spcAft>
            <a:buNone/>
          </a:pPr>
          <a:endParaRPr lang="en-US" sz="1000" b="1" kern="1200" dirty="0">
            <a:solidFill>
              <a:schemeClr val="bg1"/>
            </a:solidFill>
            <a:latin typeface="Avenir Next LT Pro" panose="020B0504020202020204" pitchFamily="34" charset="0"/>
          </a:endParaRPr>
        </a:p>
        <a:p>
          <a:pPr marL="0" lvl="0" indent="0" algn="ctr" defTabSz="711200">
            <a:lnSpc>
              <a:spcPct val="90000"/>
            </a:lnSpc>
            <a:spcBef>
              <a:spcPct val="0"/>
            </a:spcBef>
            <a:spcAft>
              <a:spcPct val="35000"/>
            </a:spcAft>
            <a:buNone/>
          </a:pPr>
          <a:endParaRPr lang="en-US" sz="1600" b="1" kern="1200" dirty="0">
            <a:solidFill>
              <a:schemeClr val="bg1"/>
            </a:solidFill>
            <a:latin typeface="Avenir Next LT Pro" panose="020B0504020202020204" pitchFamily="34" charset="0"/>
          </a:endParaRPr>
        </a:p>
        <a:p>
          <a:pPr marL="0" lvl="0" indent="0" algn="ctr" defTabSz="711200">
            <a:lnSpc>
              <a:spcPct val="90000"/>
            </a:lnSpc>
            <a:spcBef>
              <a:spcPct val="0"/>
            </a:spcBef>
            <a:spcAft>
              <a:spcPct val="35000"/>
            </a:spcAft>
            <a:buNone/>
          </a:pPr>
          <a:r>
            <a:rPr lang="en-US" sz="1600" b="1" kern="1200" dirty="0">
              <a:solidFill>
                <a:schemeClr val="bg1"/>
              </a:solidFill>
              <a:latin typeface="Avenir Next LT Pro" panose="020B0504020202020204" pitchFamily="34" charset="0"/>
            </a:rPr>
            <a:t>Membership</a:t>
          </a:r>
        </a:p>
        <a:p>
          <a:pPr marL="0" lvl="0" indent="0" algn="ctr" defTabSz="711200">
            <a:lnSpc>
              <a:spcPct val="90000"/>
            </a:lnSpc>
            <a:spcBef>
              <a:spcPct val="0"/>
            </a:spcBef>
            <a:spcAft>
              <a:spcPct val="35000"/>
            </a:spcAft>
            <a:buNone/>
          </a:pPr>
          <a:r>
            <a:rPr lang="en-US" sz="1600" b="1" kern="1200" dirty="0">
              <a:solidFill>
                <a:schemeClr val="bg2"/>
              </a:solidFill>
              <a:latin typeface="+mn-lt"/>
            </a:rPr>
            <a:t>20% potential marketshare</a:t>
          </a:r>
        </a:p>
        <a:p>
          <a:pPr marL="0" lvl="0" indent="0" algn="ctr" defTabSz="711200">
            <a:lnSpc>
              <a:spcPct val="90000"/>
            </a:lnSpc>
            <a:spcBef>
              <a:spcPct val="0"/>
            </a:spcBef>
            <a:spcAft>
              <a:spcPct val="35000"/>
            </a:spcAft>
            <a:buNone/>
          </a:pPr>
          <a:endParaRPr lang="en-US" sz="1100" b="1" kern="1200" dirty="0">
            <a:solidFill>
              <a:schemeClr val="bg2"/>
            </a:solidFill>
            <a:latin typeface="+mn-lt"/>
          </a:endParaRPr>
        </a:p>
        <a:p>
          <a:pPr marL="0" lvl="0" indent="0" algn="ctr" defTabSz="711200">
            <a:lnSpc>
              <a:spcPct val="90000"/>
            </a:lnSpc>
            <a:spcBef>
              <a:spcPct val="0"/>
            </a:spcBef>
            <a:spcAft>
              <a:spcPct val="35000"/>
            </a:spcAft>
            <a:buNone/>
          </a:pPr>
          <a:r>
            <a:rPr lang="en-US" sz="1600" b="1" kern="1200" dirty="0">
              <a:solidFill>
                <a:schemeClr val="bg2"/>
              </a:solidFill>
              <a:latin typeface="+mn-lt"/>
            </a:rPr>
            <a:t>75% in one or more divisions</a:t>
          </a:r>
        </a:p>
        <a:p>
          <a:pPr marL="0" lvl="0" indent="0" algn="ctr" defTabSz="711200">
            <a:lnSpc>
              <a:spcPct val="90000"/>
            </a:lnSpc>
            <a:spcBef>
              <a:spcPct val="0"/>
            </a:spcBef>
            <a:spcAft>
              <a:spcPct val="35000"/>
            </a:spcAft>
            <a:buNone/>
          </a:pPr>
          <a:endParaRPr lang="en-US" sz="1000" b="1" kern="1200" dirty="0">
            <a:solidFill>
              <a:schemeClr val="bg2"/>
            </a:solidFill>
            <a:latin typeface="+mn-lt"/>
          </a:endParaRPr>
        </a:p>
        <a:p>
          <a:pPr marL="0" lvl="0" indent="0" algn="ctr" defTabSz="711200">
            <a:lnSpc>
              <a:spcPct val="90000"/>
            </a:lnSpc>
            <a:spcBef>
              <a:spcPct val="0"/>
            </a:spcBef>
            <a:spcAft>
              <a:spcPct val="35000"/>
            </a:spcAft>
            <a:buNone/>
          </a:pPr>
          <a:endParaRPr lang="en-US" sz="1600" b="1" kern="1200" dirty="0">
            <a:solidFill>
              <a:schemeClr val="bg2"/>
            </a:solidFill>
            <a:latin typeface="+mn-lt"/>
          </a:endParaRPr>
        </a:p>
        <a:p>
          <a:pPr marL="0" lvl="0" indent="0" algn="ctr" defTabSz="711200">
            <a:lnSpc>
              <a:spcPct val="90000"/>
            </a:lnSpc>
            <a:spcBef>
              <a:spcPct val="0"/>
            </a:spcBef>
            <a:spcAft>
              <a:spcPct val="35000"/>
            </a:spcAft>
            <a:buNone/>
          </a:pPr>
          <a:endParaRPr lang="en-US" sz="1600" b="1" kern="1200" dirty="0">
            <a:solidFill>
              <a:schemeClr val="bg2"/>
            </a:solidFill>
            <a:latin typeface="Avenir Next LT Pro" panose="020B0504020202020204" pitchFamily="34" charset="0"/>
          </a:endParaRPr>
        </a:p>
        <a:p>
          <a:pPr marL="0" lvl="0" indent="0" algn="l" defTabSz="711200">
            <a:lnSpc>
              <a:spcPct val="90000"/>
            </a:lnSpc>
            <a:spcBef>
              <a:spcPct val="0"/>
            </a:spcBef>
            <a:spcAft>
              <a:spcPct val="35000"/>
            </a:spcAft>
            <a:buNone/>
          </a:pPr>
          <a:endParaRPr lang="en-US" sz="2000" kern="1200" dirty="0"/>
        </a:p>
      </dsp:txBody>
      <dsp:txXfrm>
        <a:off x="0" y="1915830"/>
        <a:ext cx="1607301" cy="1915830"/>
      </dsp:txXfrm>
    </dsp:sp>
    <dsp:sp modelId="{A923571B-60E4-45A7-9D12-A2331008EB97}">
      <dsp:nvSpPr>
        <dsp:cNvPr id="0" name=""/>
        <dsp:cNvSpPr/>
      </dsp:nvSpPr>
      <dsp:spPr>
        <a:xfrm>
          <a:off x="18809" y="303252"/>
          <a:ext cx="1551475" cy="1583557"/>
        </a:xfrm>
        <a:prstGeom prst="ellipse">
          <a:avLst/>
        </a:prstGeom>
        <a:blipFill rotWithShape="1">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88E4D1-4E99-4C7A-BB97-4B329B87B4F9}">
      <dsp:nvSpPr>
        <dsp:cNvPr id="0" name=""/>
        <dsp:cNvSpPr/>
      </dsp:nvSpPr>
      <dsp:spPr>
        <a:xfrm>
          <a:off x="1650071" y="0"/>
          <a:ext cx="1607301" cy="478957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r>
            <a:rPr lang="en-US" sz="1600" b="1" kern="1200" dirty="0">
              <a:latin typeface="Avenir Next LT Pro" panose="020B0504020202020204" pitchFamily="34" charset="0"/>
            </a:rPr>
            <a:t> </a:t>
          </a: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4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900" b="1" kern="1200" dirty="0">
            <a:latin typeface="Avenir Next LT Pro" panose="020B0504020202020204" pitchFamily="34" charset="0"/>
          </a:endParaRPr>
        </a:p>
        <a:p>
          <a:pPr marL="0" lvl="0" indent="0" algn="ctr" defTabSz="622300">
            <a:lnSpc>
              <a:spcPct val="90000"/>
            </a:lnSpc>
            <a:spcBef>
              <a:spcPct val="0"/>
            </a:spcBef>
            <a:spcAft>
              <a:spcPct val="35000"/>
            </a:spcAft>
            <a:buNone/>
          </a:pPr>
          <a:endParaRPr lang="en-US" sz="700" b="1" kern="1200" dirty="0">
            <a:latin typeface="Avenir Next LT Pro" panose="020B0504020202020204" pitchFamily="34" charset="0"/>
          </a:endParaRPr>
        </a:p>
        <a:p>
          <a:pPr marL="0" lvl="0" indent="0" algn="ctr" defTabSz="622300">
            <a:lnSpc>
              <a:spcPct val="90000"/>
            </a:lnSpc>
            <a:spcBef>
              <a:spcPct val="0"/>
            </a:spcBef>
            <a:spcAft>
              <a:spcPct val="35000"/>
            </a:spcAft>
            <a:buNone/>
          </a:pPr>
          <a:r>
            <a:rPr lang="en-US" sz="1600" b="1" kern="1200" dirty="0">
              <a:latin typeface="Avenir Next LT Pro" panose="020B0504020202020204" pitchFamily="34" charset="0"/>
            </a:rPr>
            <a:t>Conference Services</a:t>
          </a:r>
        </a:p>
        <a:p>
          <a:pPr marL="0" lvl="0" indent="0" algn="ctr" defTabSz="622300">
            <a:lnSpc>
              <a:spcPct val="90000"/>
            </a:lnSpc>
            <a:spcBef>
              <a:spcPct val="0"/>
            </a:spcBef>
            <a:spcAft>
              <a:spcPct val="35000"/>
            </a:spcAft>
            <a:buNone/>
          </a:pPr>
          <a:r>
            <a:rPr lang="en-US" sz="1500" b="1" kern="1200" dirty="0">
              <a:solidFill>
                <a:schemeClr val="bg2"/>
              </a:solidFill>
            </a:rPr>
            <a:t>Lib Learn X           Early Career + Specialized</a:t>
          </a:r>
        </a:p>
        <a:p>
          <a:pPr marL="0" lvl="0" indent="0" algn="ctr" defTabSz="622300">
            <a:lnSpc>
              <a:spcPct val="90000"/>
            </a:lnSpc>
            <a:spcBef>
              <a:spcPct val="0"/>
            </a:spcBef>
            <a:spcAft>
              <a:spcPct val="35000"/>
            </a:spcAft>
            <a:buNone/>
          </a:pPr>
          <a:endParaRPr lang="en-US" sz="500" b="1" kern="1200" dirty="0">
            <a:solidFill>
              <a:schemeClr val="bg2"/>
            </a:solidFill>
          </a:endParaRPr>
        </a:p>
        <a:p>
          <a:pPr marL="0" lvl="0" indent="0" algn="ctr" defTabSz="622300">
            <a:lnSpc>
              <a:spcPct val="90000"/>
            </a:lnSpc>
            <a:spcBef>
              <a:spcPct val="0"/>
            </a:spcBef>
            <a:spcAft>
              <a:spcPct val="35000"/>
            </a:spcAft>
            <a:buNone/>
          </a:pPr>
          <a:endParaRPr lang="en-US" sz="100" b="1" kern="1200" dirty="0">
            <a:solidFill>
              <a:schemeClr val="bg2"/>
            </a:solidFill>
          </a:endParaRPr>
        </a:p>
        <a:p>
          <a:pPr marL="0" lvl="0" indent="0" algn="ctr" defTabSz="622300">
            <a:lnSpc>
              <a:spcPct val="90000"/>
            </a:lnSpc>
            <a:spcBef>
              <a:spcPct val="0"/>
            </a:spcBef>
            <a:spcAft>
              <a:spcPct val="35000"/>
            </a:spcAft>
            <a:buNone/>
          </a:pPr>
          <a:r>
            <a:rPr lang="en-US" sz="1400" b="1" kern="1200" dirty="0">
              <a:solidFill>
                <a:schemeClr val="bg2"/>
              </a:solidFill>
            </a:rPr>
            <a:t>Annual Conference Curated Public Expansion</a:t>
          </a:r>
        </a:p>
        <a:p>
          <a:pPr marL="0" lvl="0" indent="0" algn="ctr" defTabSz="622300">
            <a:lnSpc>
              <a:spcPct val="90000"/>
            </a:lnSpc>
            <a:spcBef>
              <a:spcPct val="0"/>
            </a:spcBef>
            <a:spcAft>
              <a:spcPct val="35000"/>
            </a:spcAft>
            <a:buNone/>
          </a:pPr>
          <a:r>
            <a:rPr lang="en-US" sz="1400" b="1" kern="1200" dirty="0">
              <a:solidFill>
                <a:schemeClr val="bg2"/>
              </a:solidFill>
            </a:rPr>
            <a:t> </a:t>
          </a:r>
        </a:p>
        <a:p>
          <a:pPr marL="0" lvl="0" indent="0" algn="ctr" defTabSz="622300">
            <a:lnSpc>
              <a:spcPct val="90000"/>
            </a:lnSpc>
            <a:spcBef>
              <a:spcPct val="0"/>
            </a:spcBef>
            <a:spcAft>
              <a:spcPct val="35000"/>
            </a:spcAft>
            <a:buNone/>
          </a:pPr>
          <a:endParaRPr lang="en-US" sz="1400" b="1" kern="1200" dirty="0">
            <a:solidFill>
              <a:schemeClr val="bg2"/>
            </a:solidFill>
          </a:endParaRPr>
        </a:p>
        <a:p>
          <a:pPr marL="0" lvl="0" indent="0" algn="ctr" defTabSz="622300">
            <a:lnSpc>
              <a:spcPct val="90000"/>
            </a:lnSpc>
            <a:spcBef>
              <a:spcPct val="0"/>
            </a:spcBef>
            <a:spcAft>
              <a:spcPct val="35000"/>
            </a:spcAft>
            <a:buNone/>
          </a:pPr>
          <a:endParaRPr lang="en-US" sz="1400" b="1" kern="1200" dirty="0">
            <a:solidFill>
              <a:schemeClr val="bg2"/>
            </a:solidFill>
          </a:endParaRPr>
        </a:p>
        <a:p>
          <a:pPr marL="0" lvl="0" indent="0" algn="ctr" defTabSz="622300">
            <a:lnSpc>
              <a:spcPct val="90000"/>
            </a:lnSpc>
            <a:spcBef>
              <a:spcPct val="0"/>
            </a:spcBef>
            <a:spcAft>
              <a:spcPct val="35000"/>
            </a:spcAft>
            <a:buNone/>
          </a:pPr>
          <a:r>
            <a:rPr lang="en-US" sz="1400" b="1" kern="1200" dirty="0">
              <a:solidFill>
                <a:schemeClr val="bg2"/>
              </a:solidFill>
            </a:rPr>
            <a:t>Audience/Revenue Expansion</a:t>
          </a:r>
        </a:p>
        <a:p>
          <a:pPr marL="0" lvl="0" indent="0" algn="ctr" defTabSz="622300">
            <a:lnSpc>
              <a:spcPct val="90000"/>
            </a:lnSpc>
            <a:spcBef>
              <a:spcPct val="0"/>
            </a:spcBef>
            <a:spcAft>
              <a:spcPct val="35000"/>
            </a:spcAft>
            <a:buNone/>
          </a:pPr>
          <a:endParaRPr lang="en-US" sz="700" b="1" kern="1200" dirty="0">
            <a:solidFill>
              <a:schemeClr val="bg2"/>
            </a:solidFill>
          </a:endParaRPr>
        </a:p>
        <a:p>
          <a:pPr marL="0" lvl="0" indent="0" algn="ctr" defTabSz="622300">
            <a:lnSpc>
              <a:spcPct val="90000"/>
            </a:lnSpc>
            <a:spcBef>
              <a:spcPct val="0"/>
            </a:spcBef>
            <a:spcAft>
              <a:spcPct val="35000"/>
            </a:spcAft>
            <a:buNone/>
          </a:pPr>
          <a:endParaRPr lang="en-US" sz="1400" b="1" kern="1200" dirty="0">
            <a:solidFill>
              <a:schemeClr val="bg2"/>
            </a:solidFill>
          </a:endParaRPr>
        </a:p>
        <a:p>
          <a:pPr marL="0" lvl="0" indent="0" algn="ctr" defTabSz="622300">
            <a:lnSpc>
              <a:spcPct val="90000"/>
            </a:lnSpc>
            <a:spcBef>
              <a:spcPct val="0"/>
            </a:spcBef>
            <a:spcAft>
              <a:spcPct val="35000"/>
            </a:spcAft>
            <a:buNone/>
          </a:pPr>
          <a:endParaRPr lang="en-US" sz="1400" b="1" kern="1200" dirty="0">
            <a:solidFill>
              <a:schemeClr val="bg2"/>
            </a:solidFill>
          </a:endParaRPr>
        </a:p>
        <a:p>
          <a:pPr marL="0" lvl="0" indent="0" algn="ctr" defTabSz="622300">
            <a:lnSpc>
              <a:spcPct val="90000"/>
            </a:lnSpc>
            <a:spcBef>
              <a:spcPct val="0"/>
            </a:spcBef>
            <a:spcAft>
              <a:spcPct val="35000"/>
            </a:spcAft>
            <a:buNone/>
          </a:pPr>
          <a:endParaRPr lang="en-US" sz="1400" b="1" kern="1200" dirty="0">
            <a:solidFill>
              <a:schemeClr val="bg2"/>
            </a:solidFill>
            <a:latin typeface="Avenir Next LT Pro" panose="020B0504020202020204" pitchFamily="34" charset="0"/>
          </a:endParaRPr>
        </a:p>
        <a:p>
          <a:pPr marL="0" lvl="0" indent="0" algn="ctr" defTabSz="6223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l" defTabSz="622300">
            <a:lnSpc>
              <a:spcPct val="90000"/>
            </a:lnSpc>
            <a:spcBef>
              <a:spcPct val="0"/>
            </a:spcBef>
            <a:spcAft>
              <a:spcPct val="35000"/>
            </a:spcAft>
            <a:buNone/>
          </a:pPr>
          <a:endParaRPr lang="en-US" sz="1100" b="1" kern="1200" dirty="0">
            <a:solidFill>
              <a:schemeClr val="tx1"/>
            </a:solidFill>
          </a:endParaRPr>
        </a:p>
        <a:p>
          <a:pPr marL="0" lvl="0" indent="0" algn="l" defTabSz="622300">
            <a:lnSpc>
              <a:spcPct val="90000"/>
            </a:lnSpc>
            <a:spcBef>
              <a:spcPct val="0"/>
            </a:spcBef>
            <a:spcAft>
              <a:spcPct val="35000"/>
            </a:spcAft>
            <a:buNone/>
          </a:pPr>
          <a:endParaRPr lang="en-US" sz="1100" b="1" kern="1200" dirty="0">
            <a:solidFill>
              <a:schemeClr val="tx1"/>
            </a:solidFill>
          </a:endParaRPr>
        </a:p>
        <a:p>
          <a:pPr marL="0" lvl="0" indent="0" algn="l" defTabSz="622300">
            <a:lnSpc>
              <a:spcPct val="90000"/>
            </a:lnSpc>
            <a:spcBef>
              <a:spcPct val="0"/>
            </a:spcBef>
            <a:spcAft>
              <a:spcPct val="35000"/>
            </a:spcAft>
            <a:buNone/>
          </a:pPr>
          <a:endParaRPr lang="en-US" sz="1100" b="1" kern="1200" dirty="0">
            <a:solidFill>
              <a:schemeClr val="tx1"/>
            </a:solidFill>
          </a:endParaRPr>
        </a:p>
        <a:p>
          <a:pPr marL="0" lvl="0" indent="0" algn="l" defTabSz="622300">
            <a:lnSpc>
              <a:spcPct val="90000"/>
            </a:lnSpc>
            <a:spcBef>
              <a:spcPct val="0"/>
            </a:spcBef>
            <a:spcAft>
              <a:spcPct val="35000"/>
            </a:spcAft>
            <a:buNone/>
          </a:pPr>
          <a:endParaRPr lang="en-US" sz="1100" b="1" kern="1200" dirty="0">
            <a:solidFill>
              <a:schemeClr val="tx1"/>
            </a:solidFill>
          </a:endParaRPr>
        </a:p>
      </dsp:txBody>
      <dsp:txXfrm>
        <a:off x="1650071" y="1915830"/>
        <a:ext cx="1607301" cy="1915830"/>
      </dsp:txXfrm>
    </dsp:sp>
    <dsp:sp modelId="{341572C4-EED1-4E10-8494-2174EE4AF6B9}">
      <dsp:nvSpPr>
        <dsp:cNvPr id="0" name=""/>
        <dsp:cNvSpPr/>
      </dsp:nvSpPr>
      <dsp:spPr>
        <a:xfrm>
          <a:off x="1683917" y="295971"/>
          <a:ext cx="1512752" cy="1594929"/>
        </a:xfrm>
        <a:prstGeom prst="ellipse">
          <a:avLst/>
        </a:prstGeom>
        <a:blipFill rotWithShape="1">
          <a:blip xmlns:r="http://schemas.openxmlformats.org/officeDocument/2006/relationships" r:embed="rId2"/>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49AACC-20F8-4D2E-9F02-0B42E3C9127B}">
      <dsp:nvSpPr>
        <dsp:cNvPr id="0" name=""/>
        <dsp:cNvSpPr/>
      </dsp:nvSpPr>
      <dsp:spPr>
        <a:xfrm>
          <a:off x="3305591" y="0"/>
          <a:ext cx="1607301" cy="478957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endParaRPr lang="en-US" sz="700" b="1" kern="1200" dirty="0">
            <a:latin typeface="Avenir Next LT Pro" panose="020B0504020202020204" pitchFamily="34" charset="0"/>
          </a:endParaRPr>
        </a:p>
        <a:p>
          <a:pPr marL="0" lvl="0" indent="0" algn="ctr" defTabSz="311150">
            <a:lnSpc>
              <a:spcPct val="90000"/>
            </a:lnSpc>
            <a:spcBef>
              <a:spcPct val="0"/>
            </a:spcBef>
            <a:spcAft>
              <a:spcPct val="35000"/>
            </a:spcAft>
            <a:buNone/>
          </a:pPr>
          <a:r>
            <a:rPr lang="en-US" sz="1600" b="1" kern="1200" dirty="0">
              <a:latin typeface="Avenir Next LT Pro" panose="020B0504020202020204" pitchFamily="34" charset="0"/>
            </a:rPr>
            <a:t>Publishing</a:t>
          </a:r>
        </a:p>
        <a:p>
          <a:pPr marL="0" lvl="0" indent="0" algn="ctr" defTabSz="311150">
            <a:lnSpc>
              <a:spcPct val="90000"/>
            </a:lnSpc>
            <a:spcBef>
              <a:spcPct val="0"/>
            </a:spcBef>
            <a:spcAft>
              <a:spcPct val="35000"/>
            </a:spcAft>
            <a:buNone/>
          </a:pPr>
          <a:r>
            <a:rPr lang="en-US" sz="1400" b="1" kern="1200" dirty="0">
              <a:solidFill>
                <a:schemeClr val="bg2"/>
              </a:solidFill>
              <a:latin typeface="Avenir Next LT Pro" panose="020B0504020202020204" pitchFamily="34" charset="0"/>
            </a:rPr>
            <a:t>Build Public Markets</a:t>
          </a:r>
        </a:p>
        <a:p>
          <a:pPr marL="0" lvl="0" indent="0" algn="ctr" defTabSz="311150">
            <a:lnSpc>
              <a:spcPct val="90000"/>
            </a:lnSpc>
            <a:spcBef>
              <a:spcPct val="0"/>
            </a:spcBef>
            <a:spcAft>
              <a:spcPct val="35000"/>
            </a:spcAft>
            <a:buNone/>
          </a:pPr>
          <a:endParaRPr lang="en-US" sz="1400" b="1" kern="1200" dirty="0">
            <a:solidFill>
              <a:schemeClr val="bg2"/>
            </a:solidFill>
            <a:latin typeface="Avenir Next LT Pro" panose="020B0504020202020204" pitchFamily="34" charset="0"/>
          </a:endParaRPr>
        </a:p>
        <a:p>
          <a:pPr marL="0" lvl="0" indent="0" algn="ctr" defTabSz="311150">
            <a:lnSpc>
              <a:spcPct val="90000"/>
            </a:lnSpc>
            <a:spcBef>
              <a:spcPct val="0"/>
            </a:spcBef>
            <a:spcAft>
              <a:spcPct val="35000"/>
            </a:spcAft>
            <a:buNone/>
          </a:pPr>
          <a:r>
            <a:rPr lang="en-US" sz="1400" b="1" kern="1200" dirty="0">
              <a:solidFill>
                <a:schemeClr val="bg2"/>
              </a:solidFill>
              <a:latin typeface="Avenir Next LT Pro" panose="020B0504020202020204" pitchFamily="34" charset="0"/>
            </a:rPr>
            <a:t>Foster Non US Markets</a:t>
          </a:r>
          <a:endParaRPr lang="en-US" sz="1100" b="0" kern="1200" dirty="0">
            <a:solidFill>
              <a:schemeClr val="tx1"/>
            </a:solidFill>
            <a:latin typeface="Avenir Next LT Pro" panose="020B0504020202020204" pitchFamily="34" charset="0"/>
          </a:endParaRPr>
        </a:p>
      </dsp:txBody>
      <dsp:txXfrm>
        <a:off x="3305591" y="1915830"/>
        <a:ext cx="1607301" cy="1915830"/>
      </dsp:txXfrm>
    </dsp:sp>
    <dsp:sp modelId="{6B94A7E3-3DF5-49CF-A9D4-BE131835CA2D}">
      <dsp:nvSpPr>
        <dsp:cNvPr id="0" name=""/>
        <dsp:cNvSpPr/>
      </dsp:nvSpPr>
      <dsp:spPr>
        <a:xfrm>
          <a:off x="3362168" y="323029"/>
          <a:ext cx="1510863" cy="1523619"/>
        </a:xfrm>
        <a:prstGeom prst="ellipse">
          <a:avLst/>
        </a:prstGeom>
        <a:blipFill rotWithShape="1">
          <a:blip xmlns:r="http://schemas.openxmlformats.org/officeDocument/2006/relationships" r:embed="rId3"/>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918C79-ECCF-453C-B5EC-9D34A56D0BFB}">
      <dsp:nvSpPr>
        <dsp:cNvPr id="0" name=""/>
        <dsp:cNvSpPr/>
      </dsp:nvSpPr>
      <dsp:spPr>
        <a:xfrm>
          <a:off x="4964906" y="0"/>
          <a:ext cx="1672252" cy="4789577"/>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Avenir Next LT Pro" panose="020B0504020202020204" pitchFamily="34" charset="0"/>
          </a:endParaRPr>
        </a:p>
        <a:p>
          <a:pPr marL="0" lvl="0" indent="0" algn="ctr" defTabSz="533400">
            <a:lnSpc>
              <a:spcPct val="90000"/>
            </a:lnSpc>
            <a:spcBef>
              <a:spcPct val="0"/>
            </a:spcBef>
            <a:spcAft>
              <a:spcPct val="35000"/>
            </a:spcAft>
            <a:buNone/>
          </a:pPr>
          <a:endParaRPr lang="en-US" sz="100" b="1" kern="1200" dirty="0">
            <a:latin typeface="Avenir Next LT Pro" panose="020B0504020202020204" pitchFamily="34" charset="0"/>
          </a:endParaRPr>
        </a:p>
        <a:p>
          <a:pPr marL="0" lvl="0" indent="0" algn="ctr" defTabSz="533400">
            <a:lnSpc>
              <a:spcPct val="90000"/>
            </a:lnSpc>
            <a:spcBef>
              <a:spcPct val="0"/>
            </a:spcBef>
            <a:spcAft>
              <a:spcPct val="35000"/>
            </a:spcAft>
            <a:buNone/>
          </a:pPr>
          <a:endParaRPr lang="en-US" sz="200" b="1" kern="1200" dirty="0">
            <a:latin typeface="Avenir Next LT Pro" panose="020B0504020202020204" pitchFamily="34" charset="0"/>
          </a:endParaRPr>
        </a:p>
        <a:p>
          <a:pPr marL="0" lvl="0" indent="0" algn="ctr" defTabSz="533400">
            <a:lnSpc>
              <a:spcPct val="90000"/>
            </a:lnSpc>
            <a:spcBef>
              <a:spcPct val="0"/>
            </a:spcBef>
            <a:spcAft>
              <a:spcPct val="35000"/>
            </a:spcAft>
            <a:buNone/>
          </a:pPr>
          <a:endParaRPr lang="en-US" sz="100" b="1" kern="1200" dirty="0">
            <a:latin typeface="Avenir Next LT Pro" panose="020B0504020202020204" pitchFamily="34" charset="0"/>
          </a:endParaRPr>
        </a:p>
        <a:p>
          <a:pPr marL="0" lvl="0" indent="0" algn="ctr" defTabSz="533400">
            <a:lnSpc>
              <a:spcPct val="90000"/>
            </a:lnSpc>
            <a:spcBef>
              <a:spcPct val="0"/>
            </a:spcBef>
            <a:spcAft>
              <a:spcPct val="35000"/>
            </a:spcAft>
            <a:buNone/>
          </a:pPr>
          <a:r>
            <a:rPr lang="en-US" sz="1600" b="1" kern="1200" dirty="0">
              <a:latin typeface="Avenir Next LT Pro" panose="020B0504020202020204" pitchFamily="34" charset="0"/>
            </a:rPr>
            <a:t>Continuing Education</a:t>
          </a:r>
        </a:p>
        <a:p>
          <a:pPr marL="0" lvl="0" indent="0" algn="ctr" defTabSz="533400">
            <a:lnSpc>
              <a:spcPct val="90000"/>
            </a:lnSpc>
            <a:spcBef>
              <a:spcPct val="0"/>
            </a:spcBef>
            <a:spcAft>
              <a:spcPct val="35000"/>
            </a:spcAft>
            <a:buNone/>
          </a:pPr>
          <a:r>
            <a:rPr lang="en-US" sz="1400" b="1" kern="1200" dirty="0">
              <a:solidFill>
                <a:schemeClr val="bg2">
                  <a:lumMod val="50000"/>
                </a:schemeClr>
              </a:solidFill>
              <a:latin typeface="Avenir Next LT Pro" panose="020B0504020202020204" pitchFamily="34" charset="0"/>
            </a:rPr>
            <a:t>Centralized CE</a:t>
          </a:r>
        </a:p>
        <a:p>
          <a:pPr marL="0" lvl="0" indent="0" algn="ctr" defTabSz="533400">
            <a:lnSpc>
              <a:spcPct val="90000"/>
            </a:lnSpc>
            <a:spcBef>
              <a:spcPct val="0"/>
            </a:spcBef>
            <a:spcAft>
              <a:spcPct val="35000"/>
            </a:spcAft>
            <a:buNone/>
          </a:pPr>
          <a:endParaRPr lang="en-US" sz="800" b="1" kern="1200" dirty="0">
            <a:solidFill>
              <a:schemeClr val="bg2">
                <a:lumMod val="50000"/>
              </a:schemeClr>
            </a:solidFill>
            <a:latin typeface="Avenir Next LT Pro" panose="020B0504020202020204" pitchFamily="34" charset="0"/>
          </a:endParaRPr>
        </a:p>
        <a:p>
          <a:pPr marL="0" lvl="0" indent="0" algn="ctr" defTabSz="533400">
            <a:lnSpc>
              <a:spcPct val="90000"/>
            </a:lnSpc>
            <a:spcBef>
              <a:spcPct val="0"/>
            </a:spcBef>
            <a:spcAft>
              <a:spcPct val="35000"/>
            </a:spcAft>
            <a:buNone/>
          </a:pPr>
          <a:r>
            <a:rPr lang="en-US" sz="1400" b="1" kern="1200" dirty="0">
              <a:solidFill>
                <a:schemeClr val="bg2">
                  <a:lumMod val="50000"/>
                </a:schemeClr>
              </a:solidFill>
              <a:latin typeface="Avenir Next LT Pro" panose="020B0504020202020204" pitchFamily="34" charset="0"/>
            </a:rPr>
            <a:t>Driver of Membership &amp; Engagement</a:t>
          </a:r>
        </a:p>
      </dsp:txBody>
      <dsp:txXfrm>
        <a:off x="4964906" y="1915830"/>
        <a:ext cx="1672252" cy="1915830"/>
      </dsp:txXfrm>
    </dsp:sp>
    <dsp:sp modelId="{566530E4-FB5C-43C2-8093-E51E85495D95}">
      <dsp:nvSpPr>
        <dsp:cNvPr id="0" name=""/>
        <dsp:cNvSpPr/>
      </dsp:nvSpPr>
      <dsp:spPr>
        <a:xfrm>
          <a:off x="5050165" y="287374"/>
          <a:ext cx="1510863" cy="1594929"/>
        </a:xfrm>
        <a:prstGeom prst="ellipse">
          <a:avLst/>
        </a:prstGeom>
        <a:blipFill rotWithShape="1">
          <a:blip xmlns:r="http://schemas.openxmlformats.org/officeDocument/2006/relationships" r:embed="rId4"/>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6BD48-BA0A-4A62-AA84-68D5401C8C6B}">
      <dsp:nvSpPr>
        <dsp:cNvPr id="0" name=""/>
        <dsp:cNvSpPr/>
      </dsp:nvSpPr>
      <dsp:spPr>
        <a:xfrm>
          <a:off x="6689942" y="0"/>
          <a:ext cx="1764544" cy="478957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711200">
            <a:lnSpc>
              <a:spcPct val="90000"/>
            </a:lnSpc>
            <a:spcBef>
              <a:spcPct val="0"/>
            </a:spcBef>
            <a:spcAft>
              <a:spcPct val="35000"/>
            </a:spcAft>
            <a:buNone/>
          </a:pPr>
          <a:endParaRPr lang="en-US" sz="700" b="1" kern="1200" dirty="0">
            <a:latin typeface="Avenir Next LT Pro" panose="020B0504020202020204" pitchFamily="34" charset="0"/>
          </a:endParaRPr>
        </a:p>
        <a:p>
          <a:pPr marL="0" lvl="0" indent="0" algn="ctr" defTabSz="711200">
            <a:lnSpc>
              <a:spcPct val="90000"/>
            </a:lnSpc>
            <a:spcBef>
              <a:spcPct val="0"/>
            </a:spcBef>
            <a:spcAft>
              <a:spcPct val="35000"/>
            </a:spcAft>
            <a:buNone/>
          </a:pPr>
          <a:endParaRPr lang="en-US" sz="1600" b="1" kern="1200" dirty="0">
            <a:latin typeface="Avenir Next LT Pro" panose="020B0504020202020204" pitchFamily="34" charset="0"/>
          </a:endParaRPr>
        </a:p>
        <a:p>
          <a:pPr marL="0" lvl="0" indent="0" algn="ctr" defTabSz="711200">
            <a:lnSpc>
              <a:spcPct val="90000"/>
            </a:lnSpc>
            <a:spcBef>
              <a:spcPct val="0"/>
            </a:spcBef>
            <a:spcAft>
              <a:spcPct val="35000"/>
            </a:spcAft>
            <a:buNone/>
          </a:pPr>
          <a:r>
            <a:rPr lang="en-US" sz="1600" b="1" kern="1200" dirty="0">
              <a:latin typeface="Avenir Next LT Pro" panose="020B0504020202020204" pitchFamily="34" charset="0"/>
            </a:rPr>
            <a:t>Contributed Revenue</a:t>
          </a:r>
        </a:p>
        <a:p>
          <a:pPr marL="0" lvl="0" indent="0" algn="ctr" defTabSz="711200">
            <a:lnSpc>
              <a:spcPct val="90000"/>
            </a:lnSpc>
            <a:spcBef>
              <a:spcPct val="0"/>
            </a:spcBef>
            <a:spcAft>
              <a:spcPct val="35000"/>
            </a:spcAft>
            <a:buNone/>
          </a:pPr>
          <a:r>
            <a:rPr lang="en-US" sz="1400" b="1" kern="1200" dirty="0">
              <a:solidFill>
                <a:schemeClr val="bg2">
                  <a:lumMod val="50000"/>
                </a:schemeClr>
              </a:solidFill>
              <a:latin typeface="Avenir Next LT Pro" panose="020B0504020202020204" pitchFamily="34" charset="0"/>
            </a:rPr>
            <a:t>18% of Revenue</a:t>
          </a:r>
        </a:p>
        <a:p>
          <a:pPr marL="0" lvl="0" indent="0" algn="ctr" defTabSz="711200">
            <a:lnSpc>
              <a:spcPct val="90000"/>
            </a:lnSpc>
            <a:spcBef>
              <a:spcPct val="0"/>
            </a:spcBef>
            <a:spcAft>
              <a:spcPct val="35000"/>
            </a:spcAft>
            <a:buNone/>
          </a:pPr>
          <a:endParaRPr lang="en-US" sz="700" b="1" kern="1200" dirty="0">
            <a:solidFill>
              <a:schemeClr val="bg2">
                <a:lumMod val="50000"/>
              </a:schemeClr>
            </a:solidFill>
            <a:latin typeface="Avenir Next LT Pro" panose="020B0504020202020204" pitchFamily="34" charset="0"/>
          </a:endParaRPr>
        </a:p>
        <a:p>
          <a:pPr marL="0" lvl="0" indent="0" algn="ctr" defTabSz="711200">
            <a:lnSpc>
              <a:spcPct val="90000"/>
            </a:lnSpc>
            <a:spcBef>
              <a:spcPct val="0"/>
            </a:spcBef>
            <a:spcAft>
              <a:spcPct val="35000"/>
            </a:spcAft>
            <a:buNone/>
          </a:pPr>
          <a:r>
            <a:rPr lang="en-US" sz="1400" b="1" kern="1200" dirty="0">
              <a:solidFill>
                <a:schemeClr val="bg2">
                  <a:lumMod val="50000"/>
                </a:schemeClr>
              </a:solidFill>
              <a:latin typeface="Avenir Next LT Pro" panose="020B0504020202020204" pitchFamily="34" charset="0"/>
            </a:rPr>
            <a:t>Increased Corporate and Individual Donor Giving</a:t>
          </a:r>
          <a:endParaRPr lang="en-US" sz="1400" b="1" kern="1200" dirty="0">
            <a:latin typeface="Avenir Next LT Pro" panose="020B0504020202020204" pitchFamily="34" charset="0"/>
          </a:endParaRPr>
        </a:p>
        <a:p>
          <a:pPr marL="0" lvl="0" indent="0" algn="ctr" defTabSz="711200">
            <a:lnSpc>
              <a:spcPct val="90000"/>
            </a:lnSpc>
            <a:spcBef>
              <a:spcPct val="0"/>
            </a:spcBef>
            <a:spcAft>
              <a:spcPct val="35000"/>
            </a:spcAft>
            <a:buNone/>
          </a:pPr>
          <a:endParaRPr lang="en-US" sz="1100" b="0" kern="1200" dirty="0">
            <a:solidFill>
              <a:schemeClr val="tx1"/>
            </a:solidFill>
            <a:latin typeface="Avenir Next LT Pro" panose="020B0504020202020204" pitchFamily="34" charset="0"/>
          </a:endParaRPr>
        </a:p>
      </dsp:txBody>
      <dsp:txXfrm>
        <a:off x="6689942" y="1915830"/>
        <a:ext cx="1764544" cy="1915830"/>
      </dsp:txXfrm>
    </dsp:sp>
    <dsp:sp modelId="{8BB35C9D-1D06-44AC-90B2-86EDCB47E87C}">
      <dsp:nvSpPr>
        <dsp:cNvPr id="0" name=""/>
        <dsp:cNvSpPr/>
      </dsp:nvSpPr>
      <dsp:spPr>
        <a:xfrm>
          <a:off x="6816783" y="287374"/>
          <a:ext cx="1510863" cy="1594929"/>
        </a:xfrm>
        <a:prstGeom prst="ellipse">
          <a:avLst/>
        </a:prstGeom>
        <a:blipFill rotWithShape="1">
          <a:blip xmlns:r="http://schemas.openxmlformats.org/officeDocument/2006/relationships" r:embed="rId5"/>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E330B8-4C88-41BB-8BF8-FD2DC015006A}">
      <dsp:nvSpPr>
        <dsp:cNvPr id="0" name=""/>
        <dsp:cNvSpPr/>
      </dsp:nvSpPr>
      <dsp:spPr>
        <a:xfrm>
          <a:off x="8505614" y="0"/>
          <a:ext cx="1607301" cy="478957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algn="ctr" defTabSz="711200">
            <a:lnSpc>
              <a:spcPct val="90000"/>
            </a:lnSpc>
            <a:spcBef>
              <a:spcPct val="0"/>
            </a:spcBef>
            <a:spcAft>
              <a:spcPct val="35000"/>
            </a:spcAft>
            <a:buNone/>
          </a:pPr>
          <a:endParaRPr lang="en-US" sz="1600" b="1" kern="1200" dirty="0">
            <a:latin typeface="Avenir Next LT Pro" panose="020B0504020202020204" pitchFamily="34" charset="0"/>
          </a:endParaRPr>
        </a:p>
        <a:p>
          <a:pPr marL="0" lvl="0" algn="ctr" defTabSz="711200">
            <a:lnSpc>
              <a:spcPct val="90000"/>
            </a:lnSpc>
            <a:spcBef>
              <a:spcPct val="0"/>
            </a:spcBef>
            <a:spcAft>
              <a:spcPct val="35000"/>
            </a:spcAft>
            <a:buNone/>
          </a:pPr>
          <a:endParaRPr lang="en-US" sz="1600" b="1" kern="1200" dirty="0">
            <a:latin typeface="Avenir Next LT Pro" panose="020B0504020202020204" pitchFamily="34" charset="0"/>
          </a:endParaRPr>
        </a:p>
        <a:p>
          <a:pPr marL="0" lvl="0" algn="ctr" defTabSz="711200">
            <a:lnSpc>
              <a:spcPct val="90000"/>
            </a:lnSpc>
            <a:spcBef>
              <a:spcPct val="0"/>
            </a:spcBef>
            <a:spcAft>
              <a:spcPct val="35000"/>
            </a:spcAft>
            <a:buNone/>
          </a:pPr>
          <a:endParaRPr lang="en-US" sz="100" b="1" kern="1200" dirty="0">
            <a:latin typeface="Avenir Next LT Pro" panose="020B0504020202020204" pitchFamily="34" charset="0"/>
          </a:endParaRPr>
        </a:p>
        <a:p>
          <a:pPr marL="0" lvl="0" algn="ctr" defTabSz="711200">
            <a:lnSpc>
              <a:spcPct val="90000"/>
            </a:lnSpc>
            <a:spcBef>
              <a:spcPct val="0"/>
            </a:spcBef>
            <a:spcAft>
              <a:spcPct val="35000"/>
            </a:spcAft>
            <a:buNone/>
          </a:pPr>
          <a:endParaRPr lang="en-US" sz="100" b="1" kern="1200" dirty="0">
            <a:latin typeface="Avenir Next LT Pro" panose="020B0504020202020204" pitchFamily="34" charset="0"/>
          </a:endParaRPr>
        </a:p>
        <a:p>
          <a:pPr marL="0" lvl="0" algn="ctr" defTabSz="711200">
            <a:lnSpc>
              <a:spcPct val="90000"/>
            </a:lnSpc>
            <a:spcBef>
              <a:spcPct val="0"/>
            </a:spcBef>
            <a:spcAft>
              <a:spcPct val="35000"/>
            </a:spcAft>
            <a:buNone/>
          </a:pPr>
          <a:endParaRPr lang="en-US" sz="1600" b="1" kern="1200" dirty="0">
            <a:latin typeface="Avenir Next LT Pro" panose="020B0504020202020204" pitchFamily="34" charset="0"/>
          </a:endParaRPr>
        </a:p>
        <a:p>
          <a:pPr marL="0" lvl="0" algn="ctr" defTabSz="711200">
            <a:lnSpc>
              <a:spcPct val="90000"/>
            </a:lnSpc>
            <a:spcBef>
              <a:spcPct val="0"/>
            </a:spcBef>
            <a:spcAft>
              <a:spcPct val="35000"/>
            </a:spcAft>
            <a:buNone/>
          </a:pPr>
          <a:endParaRPr lang="en-US" sz="100" b="1" kern="1200" dirty="0">
            <a:latin typeface="Avenir Next LT Pro" panose="020B0504020202020204" pitchFamily="34" charset="0"/>
          </a:endParaRPr>
        </a:p>
        <a:p>
          <a:pPr marL="0" lvl="0" algn="ctr" defTabSz="711200">
            <a:lnSpc>
              <a:spcPct val="90000"/>
            </a:lnSpc>
            <a:spcBef>
              <a:spcPct val="0"/>
            </a:spcBef>
            <a:spcAft>
              <a:spcPct val="35000"/>
            </a:spcAft>
            <a:buNone/>
          </a:pPr>
          <a:r>
            <a:rPr lang="en-US" sz="1600" b="1" kern="1200" dirty="0">
              <a:latin typeface="Avenir Next LT Pro" panose="020B0504020202020204" pitchFamily="34" charset="0"/>
            </a:rPr>
            <a:t>Data, Research &amp; Design </a:t>
          </a:r>
        </a:p>
        <a:p>
          <a:pPr marL="0" lvl="0" algn="ctr" defTabSz="711200">
            <a:lnSpc>
              <a:spcPct val="90000"/>
            </a:lnSpc>
            <a:spcBef>
              <a:spcPct val="0"/>
            </a:spcBef>
            <a:spcAft>
              <a:spcPct val="35000"/>
            </a:spcAft>
            <a:buNone/>
          </a:pPr>
          <a:r>
            <a:rPr lang="en-US" sz="1200" b="1" kern="1200" dirty="0">
              <a:solidFill>
                <a:schemeClr val="bg2">
                  <a:lumMod val="50000"/>
                </a:schemeClr>
              </a:solidFill>
              <a:latin typeface="Avenir Next LT Pro" panose="020B0504020202020204" pitchFamily="34" charset="0"/>
            </a:rPr>
            <a:t>Data and Trends Clearinghouse</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600" b="1" kern="1200" dirty="0">
            <a:solidFill>
              <a:schemeClr val="bg2">
                <a:lumMod val="50000"/>
              </a:schemeClr>
            </a:solidFill>
            <a:latin typeface="Avenir Next LT Pro" panose="020B05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solidFill>
                <a:schemeClr val="bg2">
                  <a:lumMod val="50000"/>
                </a:schemeClr>
              </a:solidFill>
              <a:latin typeface="Avenir Next LT Pro" panose="020B0504020202020204" pitchFamily="34" charset="0"/>
            </a:rPr>
            <a:t>Research Leader and Convener</a:t>
          </a:r>
        </a:p>
        <a:p>
          <a:pPr marL="0" lvl="0" algn="ctr" defTabSz="711200">
            <a:lnSpc>
              <a:spcPct val="90000"/>
            </a:lnSpc>
            <a:spcBef>
              <a:spcPct val="0"/>
            </a:spcBef>
            <a:spcAft>
              <a:spcPct val="35000"/>
            </a:spcAft>
            <a:buNone/>
          </a:pPr>
          <a:endParaRPr lang="en-US" sz="1600" b="1" kern="1200" dirty="0">
            <a:solidFill>
              <a:schemeClr val="bg2">
                <a:lumMod val="50000"/>
              </a:schemeClr>
            </a:solidFill>
            <a:latin typeface="Avenir Next LT Pro" panose="020B0504020202020204" pitchFamily="34" charset="0"/>
          </a:endParaRPr>
        </a:p>
        <a:p>
          <a:pPr marL="0" lvl="0" algn="l" defTabSz="711200">
            <a:lnSpc>
              <a:spcPct val="90000"/>
            </a:lnSpc>
            <a:spcBef>
              <a:spcPct val="0"/>
            </a:spcBef>
            <a:spcAft>
              <a:spcPct val="35000"/>
            </a:spcAft>
            <a:buNone/>
          </a:pPr>
          <a:endParaRPr lang="en-US" sz="1100" b="0" kern="1200" dirty="0">
            <a:solidFill>
              <a:sysClr val="windowText" lastClr="000000"/>
            </a:solidFill>
            <a:latin typeface="Avenir Next LT Pro" panose="020B0504020202020204" pitchFamily="34" charset="0"/>
          </a:endParaRPr>
        </a:p>
        <a:p>
          <a:pPr marL="0" lvl="0" algn="ctr" defTabSz="711200">
            <a:lnSpc>
              <a:spcPct val="90000"/>
            </a:lnSpc>
            <a:spcBef>
              <a:spcPct val="0"/>
            </a:spcBef>
            <a:spcAft>
              <a:spcPct val="35000"/>
            </a:spcAft>
            <a:buNone/>
          </a:pPr>
          <a:endParaRPr lang="en-US" sz="900" kern="1200" dirty="0"/>
        </a:p>
      </dsp:txBody>
      <dsp:txXfrm>
        <a:off x="8505614" y="1915830"/>
        <a:ext cx="1607301" cy="1915830"/>
      </dsp:txXfrm>
    </dsp:sp>
    <dsp:sp modelId="{79D2CA9B-1C9F-4DBA-BAB7-7D5925FE1F45}">
      <dsp:nvSpPr>
        <dsp:cNvPr id="0" name=""/>
        <dsp:cNvSpPr/>
      </dsp:nvSpPr>
      <dsp:spPr>
        <a:xfrm>
          <a:off x="8550925" y="275316"/>
          <a:ext cx="1510863" cy="1619044"/>
        </a:xfrm>
        <a:prstGeom prst="ellipse">
          <a:avLst/>
        </a:prstGeom>
        <a:blipFill rotWithShape="1">
          <a:blip xmlns:r="http://schemas.openxmlformats.org/officeDocument/2006/relationships" r:embed="rId6"/>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E6258D-0D2C-430E-A380-C67C19F339F6}">
      <dsp:nvSpPr>
        <dsp:cNvPr id="0" name=""/>
        <dsp:cNvSpPr/>
      </dsp:nvSpPr>
      <dsp:spPr>
        <a:xfrm>
          <a:off x="372139" y="4056884"/>
          <a:ext cx="9303882" cy="718436"/>
        </a:xfrm>
        <a:prstGeom prst="leftRightArrow">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BBCF6-7B90-4EC1-A1A0-B55AED98186E}">
      <dsp:nvSpPr>
        <dsp:cNvPr id="0" name=""/>
        <dsp:cNvSpPr/>
      </dsp:nvSpPr>
      <dsp:spPr>
        <a:xfrm>
          <a:off x="5160" y="31292"/>
          <a:ext cx="1978178" cy="230400"/>
        </a:xfrm>
        <a:prstGeom prst="rect">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kern="1200" dirty="0"/>
            <a:t>FY 21</a:t>
          </a:r>
        </a:p>
      </dsp:txBody>
      <dsp:txXfrm>
        <a:off x="5160" y="31292"/>
        <a:ext cx="1978178" cy="230400"/>
      </dsp:txXfrm>
    </dsp:sp>
    <dsp:sp modelId="{6D51F9B5-4F31-4071-ADC0-22B1D81D4AE2}">
      <dsp:nvSpPr>
        <dsp:cNvPr id="0" name=""/>
        <dsp:cNvSpPr/>
      </dsp:nvSpPr>
      <dsp:spPr>
        <a:xfrm>
          <a:off x="5160" y="261692"/>
          <a:ext cx="1978178"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Neg rev/exp gap </a:t>
          </a:r>
        </a:p>
        <a:p>
          <a:pPr marL="114300" lvl="1" indent="-114300" algn="l" defTabSz="533400">
            <a:lnSpc>
              <a:spcPct val="90000"/>
            </a:lnSpc>
            <a:spcBef>
              <a:spcPct val="0"/>
            </a:spcBef>
            <a:spcAft>
              <a:spcPct val="15000"/>
            </a:spcAft>
            <a:buChar char="•"/>
          </a:pPr>
          <a:r>
            <a:rPr lang="en-US" sz="1200" kern="1200" dirty="0"/>
            <a:t>CR$: 6% ($2M) from Dev</a:t>
          </a:r>
        </a:p>
        <a:p>
          <a:pPr marL="114300" lvl="1" indent="-114300" algn="l" defTabSz="533400">
            <a:lnSpc>
              <a:spcPct val="90000"/>
            </a:lnSpc>
            <a:spcBef>
              <a:spcPct val="0"/>
            </a:spcBef>
            <a:spcAft>
              <a:spcPct val="15000"/>
            </a:spcAft>
            <a:buChar char="•"/>
          </a:pPr>
          <a:r>
            <a:rPr lang="en-US" sz="1200" kern="1200" dirty="0"/>
            <a:t>Mem:  15% Marketshare</a:t>
          </a:r>
        </a:p>
        <a:p>
          <a:pPr marL="114300" lvl="1" indent="-114300" algn="l" defTabSz="533400">
            <a:lnSpc>
              <a:spcPct val="90000"/>
            </a:lnSpc>
            <a:spcBef>
              <a:spcPct val="0"/>
            </a:spcBef>
            <a:spcAft>
              <a:spcPct val="15000"/>
            </a:spcAft>
            <a:buChar char="•"/>
          </a:pPr>
          <a:r>
            <a:rPr lang="en-US" sz="1200" kern="1200" dirty="0"/>
            <a:t>Rev Strms: 3 </a:t>
          </a:r>
          <a:r>
            <a:rPr lang="en-US" sz="1100" kern="1200" dirty="0"/>
            <a:t>(Conf, Mem, Pub)</a:t>
          </a:r>
          <a:endParaRPr lang="en-US" sz="1200" kern="1200" dirty="0"/>
        </a:p>
        <a:p>
          <a:pPr marL="114300" lvl="1" indent="-114300" algn="l" defTabSz="533400">
            <a:lnSpc>
              <a:spcPct val="90000"/>
            </a:lnSpc>
            <a:spcBef>
              <a:spcPct val="0"/>
            </a:spcBef>
            <a:spcAft>
              <a:spcPct val="15000"/>
            </a:spcAft>
            <a:buChar char="•"/>
          </a:pPr>
          <a:r>
            <a:rPr lang="en-US" sz="1200" kern="1200" dirty="0"/>
            <a:t>Specific GF Units $ generating</a:t>
          </a:r>
        </a:p>
        <a:p>
          <a:pPr marL="114300" lvl="1" indent="-114300" algn="l" defTabSz="533400">
            <a:lnSpc>
              <a:spcPct val="90000"/>
            </a:lnSpc>
            <a:spcBef>
              <a:spcPct val="0"/>
            </a:spcBef>
            <a:spcAft>
              <a:spcPct val="15000"/>
            </a:spcAft>
            <a:buChar char="•"/>
          </a:pPr>
          <a:r>
            <a:rPr lang="en-US" sz="1200" kern="1200" dirty="0"/>
            <a:t>Div:  8 with 65% of Mem</a:t>
          </a:r>
        </a:p>
        <a:p>
          <a:pPr marL="114300" lvl="1" indent="-114300" algn="l" defTabSz="533400">
            <a:lnSpc>
              <a:spcPct val="90000"/>
            </a:lnSpc>
            <a:spcBef>
              <a:spcPct val="0"/>
            </a:spcBef>
            <a:spcAft>
              <a:spcPct val="15000"/>
            </a:spcAft>
            <a:buChar char="•"/>
          </a:pPr>
          <a:r>
            <a:rPr lang="en-US" sz="1200" kern="1200" dirty="0"/>
            <a:t>Confs: 2 </a:t>
          </a:r>
        </a:p>
        <a:p>
          <a:pPr marL="114300" lvl="1" indent="-114300" algn="l" defTabSz="533400">
            <a:lnSpc>
              <a:spcPct val="90000"/>
            </a:lnSpc>
            <a:spcBef>
              <a:spcPct val="0"/>
            </a:spcBef>
            <a:spcAft>
              <a:spcPct val="15000"/>
            </a:spcAft>
            <a:buChar char="•"/>
          </a:pPr>
          <a:r>
            <a:rPr lang="en-US" sz="1200" kern="1200" dirty="0"/>
            <a:t>Culture: "Big" ALA + Div</a:t>
          </a:r>
        </a:p>
        <a:p>
          <a:pPr marL="114300" lvl="1" indent="-114300" algn="l" defTabSz="533400">
            <a:lnSpc>
              <a:spcPct val="90000"/>
            </a:lnSpc>
            <a:spcBef>
              <a:spcPct val="0"/>
            </a:spcBef>
            <a:spcAft>
              <a:spcPct val="15000"/>
            </a:spcAft>
            <a:buChar char="•"/>
          </a:pPr>
          <a:r>
            <a:rPr lang="en-US" sz="1200" kern="1200" dirty="0"/>
            <a:t>Decentralized CE, COMMS, Dev, Purchasing</a:t>
          </a:r>
        </a:p>
        <a:p>
          <a:pPr marL="114300" lvl="1" indent="-114300" algn="l" defTabSz="533400">
            <a:lnSpc>
              <a:spcPct val="90000"/>
            </a:lnSpc>
            <a:spcBef>
              <a:spcPct val="0"/>
            </a:spcBef>
            <a:spcAft>
              <a:spcPct val="15000"/>
            </a:spcAft>
            <a:buChar char="•"/>
          </a:pPr>
          <a:r>
            <a:rPr lang="en-US" sz="1200" kern="1200" dirty="0"/>
            <a:t> Mitigate IT as a cost center</a:t>
          </a:r>
        </a:p>
        <a:p>
          <a:pPr marL="114300" lvl="1" indent="-114300" algn="l" defTabSz="533400">
            <a:lnSpc>
              <a:spcPct val="90000"/>
            </a:lnSpc>
            <a:spcBef>
              <a:spcPct val="0"/>
            </a:spcBef>
            <a:spcAft>
              <a:spcPct val="15000"/>
            </a:spcAft>
            <a:buChar char="•"/>
          </a:pPr>
          <a:r>
            <a:rPr lang="en-US" sz="1200" kern="1200" dirty="0"/>
            <a:t>Move to centralized teams for greater staff productivity and coordination </a:t>
          </a:r>
        </a:p>
        <a:p>
          <a:pPr marL="114300" lvl="1" indent="-114300" algn="l" defTabSz="533400">
            <a:lnSpc>
              <a:spcPct val="90000"/>
            </a:lnSpc>
            <a:spcBef>
              <a:spcPct val="0"/>
            </a:spcBef>
            <a:spcAft>
              <a:spcPct val="15000"/>
            </a:spcAft>
            <a:buChar char="•"/>
          </a:pPr>
          <a:r>
            <a:rPr lang="en-US" sz="1200" kern="1200" dirty="0"/>
            <a:t>ASAE/Association Forum benchmarking exercise</a:t>
          </a:r>
        </a:p>
        <a:p>
          <a:pPr marL="114300" lvl="1" indent="-114300" algn="l" defTabSz="533400">
            <a:lnSpc>
              <a:spcPct val="90000"/>
            </a:lnSpc>
            <a:spcBef>
              <a:spcPct val="0"/>
            </a:spcBef>
            <a:spcAft>
              <a:spcPct val="15000"/>
            </a:spcAft>
            <a:buChar char="•"/>
          </a:pPr>
          <a:r>
            <a:rPr lang="en-US" sz="1200" kern="1200" dirty="0"/>
            <a:t>Aligning for impact/elimination of redundancy</a:t>
          </a:r>
        </a:p>
      </dsp:txBody>
      <dsp:txXfrm>
        <a:off x="5160" y="261692"/>
        <a:ext cx="1978178" cy="4619835"/>
      </dsp:txXfrm>
    </dsp:sp>
    <dsp:sp modelId="{C333DE79-752F-4FC0-A1D5-66186F04E95D}">
      <dsp:nvSpPr>
        <dsp:cNvPr id="0" name=""/>
        <dsp:cNvSpPr/>
      </dsp:nvSpPr>
      <dsp:spPr>
        <a:xfrm>
          <a:off x="2260284" y="31292"/>
          <a:ext cx="1978178" cy="230400"/>
        </a:xfrm>
        <a:prstGeom prst="rect">
          <a:avLst/>
        </a:prstGeom>
        <a:solidFill>
          <a:srgbClr val="FF66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kern="1200" dirty="0"/>
            <a:t>FY 22</a:t>
          </a:r>
        </a:p>
      </dsp:txBody>
      <dsp:txXfrm>
        <a:off x="2260284" y="31292"/>
        <a:ext cx="1978178" cy="230400"/>
      </dsp:txXfrm>
    </dsp:sp>
    <dsp:sp modelId="{358A73BA-8177-47F0-9E22-8B89F9F88F38}">
      <dsp:nvSpPr>
        <dsp:cNvPr id="0" name=""/>
        <dsp:cNvSpPr/>
      </dsp:nvSpPr>
      <dsp:spPr>
        <a:xfrm>
          <a:off x="2254844" y="274212"/>
          <a:ext cx="1978178"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Neu rev/exp gap </a:t>
          </a:r>
        </a:p>
        <a:p>
          <a:pPr marL="114300" lvl="1" indent="-114300" algn="l" defTabSz="533400">
            <a:lnSpc>
              <a:spcPct val="90000"/>
            </a:lnSpc>
            <a:spcBef>
              <a:spcPct val="0"/>
            </a:spcBef>
            <a:spcAft>
              <a:spcPct val="15000"/>
            </a:spcAft>
            <a:buChar char="•"/>
          </a:pPr>
          <a:r>
            <a:rPr lang="en-US" sz="1200" kern="1200" dirty="0"/>
            <a:t>CR$: 10% (focus ind giv + fdn)</a:t>
          </a:r>
        </a:p>
        <a:p>
          <a:pPr marL="114300" lvl="1" indent="-114300" algn="l" defTabSz="533400">
            <a:lnSpc>
              <a:spcPct val="90000"/>
            </a:lnSpc>
            <a:spcBef>
              <a:spcPct val="0"/>
            </a:spcBef>
            <a:spcAft>
              <a:spcPct val="15000"/>
            </a:spcAft>
            <a:buChar char="•"/>
          </a:pPr>
          <a:r>
            <a:rPr lang="en-US" sz="1200" kern="1200" dirty="0"/>
            <a:t>Mem:  15% Marketshare</a:t>
          </a:r>
        </a:p>
        <a:p>
          <a:pPr marL="114300" lvl="1" indent="-114300" algn="l" defTabSz="533400">
            <a:lnSpc>
              <a:spcPct val="90000"/>
            </a:lnSpc>
            <a:spcBef>
              <a:spcPct val="0"/>
            </a:spcBef>
            <a:spcAft>
              <a:spcPct val="15000"/>
            </a:spcAft>
            <a:buChar char="•"/>
          </a:pPr>
          <a:r>
            <a:rPr lang="en-US" sz="1200" kern="1200" dirty="0"/>
            <a:t>Rev Strms: 5 (CE, Con $, Conf, Mem, Pub + Non-US markets)</a:t>
          </a:r>
        </a:p>
        <a:p>
          <a:pPr marL="114300" lvl="1" indent="-114300" algn="l" defTabSz="533400">
            <a:lnSpc>
              <a:spcPct val="90000"/>
            </a:lnSpc>
            <a:spcBef>
              <a:spcPct val="0"/>
            </a:spcBef>
            <a:spcAft>
              <a:spcPct val="15000"/>
            </a:spcAft>
            <a:buChar char="•"/>
          </a:pPr>
          <a:r>
            <a:rPr lang="en-US" sz="1200" kern="1200" dirty="0"/>
            <a:t>All GF Units tracked to $ generating</a:t>
          </a:r>
        </a:p>
        <a:p>
          <a:pPr marL="114300" lvl="1" indent="-114300" algn="l" defTabSz="533400">
            <a:lnSpc>
              <a:spcPct val="90000"/>
            </a:lnSpc>
            <a:spcBef>
              <a:spcPct val="0"/>
            </a:spcBef>
            <a:spcAft>
              <a:spcPct val="15000"/>
            </a:spcAft>
            <a:buChar char="•"/>
          </a:pPr>
          <a:r>
            <a:rPr lang="en-US" sz="1200" kern="1200" dirty="0"/>
            <a:t>Div:  8 with 65% of Mem</a:t>
          </a:r>
        </a:p>
        <a:p>
          <a:pPr marL="114300" lvl="1" indent="-114300" algn="l" defTabSz="533400">
            <a:lnSpc>
              <a:spcPct val="90000"/>
            </a:lnSpc>
            <a:spcBef>
              <a:spcPct val="0"/>
            </a:spcBef>
            <a:spcAft>
              <a:spcPct val="15000"/>
            </a:spcAft>
            <a:buChar char="•"/>
          </a:pPr>
          <a:r>
            <a:rPr lang="en-US" sz="1200" kern="1200" dirty="0"/>
            <a:t>Conf: 1</a:t>
          </a:r>
        </a:p>
        <a:p>
          <a:pPr marL="114300" lvl="1" indent="-114300" algn="l" defTabSz="533400">
            <a:lnSpc>
              <a:spcPct val="90000"/>
            </a:lnSpc>
            <a:spcBef>
              <a:spcPct val="0"/>
            </a:spcBef>
            <a:spcAft>
              <a:spcPct val="15000"/>
            </a:spcAft>
            <a:buChar char="•"/>
          </a:pPr>
          <a:r>
            <a:rPr lang="en-US" sz="1200" kern="1200" dirty="0"/>
            <a:t>LibLearnX Event</a:t>
          </a:r>
        </a:p>
        <a:p>
          <a:pPr marL="114300" lvl="1" indent="-114300" algn="l" defTabSz="533400">
            <a:lnSpc>
              <a:spcPct val="90000"/>
            </a:lnSpc>
            <a:spcBef>
              <a:spcPct val="0"/>
            </a:spcBef>
            <a:spcAft>
              <a:spcPct val="15000"/>
            </a:spcAft>
            <a:buChar char="•"/>
          </a:pPr>
          <a:r>
            <a:rPr lang="en-US" sz="1200" kern="1200" dirty="0"/>
            <a:t>Culture: One ALA</a:t>
          </a:r>
        </a:p>
        <a:p>
          <a:pPr marL="114300" lvl="1" indent="-114300" algn="l" defTabSz="533400">
            <a:lnSpc>
              <a:spcPct val="90000"/>
            </a:lnSpc>
            <a:spcBef>
              <a:spcPct val="0"/>
            </a:spcBef>
            <a:spcAft>
              <a:spcPct val="15000"/>
            </a:spcAft>
            <a:buChar char="•"/>
          </a:pPr>
          <a:r>
            <a:rPr lang="en-US" sz="1200" kern="1200" dirty="0"/>
            <a:t>Centralizing CE, COMMS, Dev, Purchasing</a:t>
          </a:r>
        </a:p>
        <a:p>
          <a:pPr marL="114300" lvl="1" indent="-114300" algn="l" defTabSz="533400">
            <a:lnSpc>
              <a:spcPct val="90000"/>
            </a:lnSpc>
            <a:spcBef>
              <a:spcPct val="0"/>
            </a:spcBef>
            <a:spcAft>
              <a:spcPct val="15000"/>
            </a:spcAft>
            <a:buChar char="•"/>
          </a:pPr>
          <a:r>
            <a:rPr lang="en-US" sz="1200" kern="1200" dirty="0"/>
            <a:t>IT realigned and driver of revenue</a:t>
          </a:r>
        </a:p>
        <a:p>
          <a:pPr marL="114300" lvl="1" indent="-114300" algn="l" defTabSz="533400">
            <a:lnSpc>
              <a:spcPct val="90000"/>
            </a:lnSpc>
            <a:spcBef>
              <a:spcPct val="0"/>
            </a:spcBef>
            <a:spcAft>
              <a:spcPct val="15000"/>
            </a:spcAft>
            <a:buChar char="•"/>
          </a:pPr>
          <a:r>
            <a:rPr lang="en-US" sz="1200" kern="1200" dirty="0"/>
            <a:t>ALA aligning to ASAE/Assn industry standards</a:t>
          </a:r>
        </a:p>
        <a:p>
          <a:pPr marL="114300" lvl="1" indent="-114300" algn="l" defTabSz="533400">
            <a:lnSpc>
              <a:spcPct val="90000"/>
            </a:lnSpc>
            <a:spcBef>
              <a:spcPct val="0"/>
            </a:spcBef>
            <a:spcAft>
              <a:spcPct val="15000"/>
            </a:spcAft>
            <a:buChar char="•"/>
          </a:pPr>
          <a:r>
            <a:rPr lang="en-US" sz="1200" kern="1200" dirty="0"/>
            <a:t>Testing public markets for internal products (printing. Booklist, etc.)</a:t>
          </a:r>
        </a:p>
      </dsp:txBody>
      <dsp:txXfrm>
        <a:off x="2254844" y="274212"/>
        <a:ext cx="1978178" cy="4619835"/>
      </dsp:txXfrm>
    </dsp:sp>
    <dsp:sp modelId="{ED88D5DF-7F3B-4B59-8222-C0EEEC83066C}">
      <dsp:nvSpPr>
        <dsp:cNvPr id="0" name=""/>
        <dsp:cNvSpPr/>
      </dsp:nvSpPr>
      <dsp:spPr>
        <a:xfrm>
          <a:off x="4515408" y="31292"/>
          <a:ext cx="1978178" cy="230400"/>
        </a:xfrm>
        <a:prstGeom prst="rect">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Text" lastClr="000000"/>
              </a:solidFill>
            </a:rPr>
            <a:t>FY 23</a:t>
          </a:r>
        </a:p>
      </dsp:txBody>
      <dsp:txXfrm>
        <a:off x="4515408" y="31292"/>
        <a:ext cx="1978178" cy="230400"/>
      </dsp:txXfrm>
    </dsp:sp>
    <dsp:sp modelId="{73FFBBE5-D6A4-45DC-84A6-46228F5F99EC}">
      <dsp:nvSpPr>
        <dsp:cNvPr id="0" name=""/>
        <dsp:cNvSpPr/>
      </dsp:nvSpPr>
      <dsp:spPr>
        <a:xfrm>
          <a:off x="4515408" y="177473"/>
          <a:ext cx="1978178"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Neu rev/exp gap </a:t>
          </a:r>
        </a:p>
        <a:p>
          <a:pPr marL="114300" lvl="1" indent="-114300" algn="l" defTabSz="533400">
            <a:lnSpc>
              <a:spcPct val="90000"/>
            </a:lnSpc>
            <a:spcBef>
              <a:spcPct val="0"/>
            </a:spcBef>
            <a:spcAft>
              <a:spcPct val="15000"/>
            </a:spcAft>
            <a:buChar char="•"/>
          </a:pPr>
          <a:r>
            <a:rPr lang="en-US" sz="1200" kern="1200" dirty="0"/>
            <a:t>CR$: 12% (focus ind giv + fdn)</a:t>
          </a:r>
        </a:p>
        <a:p>
          <a:pPr marL="114300" lvl="1" indent="-114300" algn="l" defTabSz="533400">
            <a:lnSpc>
              <a:spcPct val="90000"/>
            </a:lnSpc>
            <a:spcBef>
              <a:spcPct val="0"/>
            </a:spcBef>
            <a:spcAft>
              <a:spcPct val="15000"/>
            </a:spcAft>
            <a:buChar char="•"/>
          </a:pPr>
          <a:r>
            <a:rPr lang="en-US" sz="1200" kern="1200" dirty="0"/>
            <a:t>Mem:  18% Marketshare</a:t>
          </a:r>
        </a:p>
        <a:p>
          <a:pPr marL="114300" lvl="1" indent="-114300" algn="l" defTabSz="533400">
            <a:lnSpc>
              <a:spcPct val="90000"/>
            </a:lnSpc>
            <a:spcBef>
              <a:spcPct val="0"/>
            </a:spcBef>
            <a:spcAft>
              <a:spcPct val="15000"/>
            </a:spcAft>
            <a:buChar char="•"/>
          </a:pPr>
          <a:r>
            <a:rPr lang="en-US" sz="1200" kern="1200" dirty="0"/>
            <a:t>Rev Strms: 6 (CE, Con $, Conf, Mem, Pub + Non-US markets, Data services)</a:t>
          </a:r>
        </a:p>
        <a:p>
          <a:pPr marL="114300" lvl="1" indent="-114300" algn="l" defTabSz="533400">
            <a:lnSpc>
              <a:spcPct val="90000"/>
            </a:lnSpc>
            <a:spcBef>
              <a:spcPct val="0"/>
            </a:spcBef>
            <a:spcAft>
              <a:spcPct val="15000"/>
            </a:spcAft>
            <a:buChar char="•"/>
          </a:pPr>
          <a:r>
            <a:rPr lang="en-US" sz="1200" kern="1200" dirty="0"/>
            <a:t>All GF Units tracked to $ generating</a:t>
          </a:r>
        </a:p>
        <a:p>
          <a:pPr marL="114300" lvl="1" indent="-114300" algn="l" defTabSz="533400">
            <a:lnSpc>
              <a:spcPct val="90000"/>
            </a:lnSpc>
            <a:spcBef>
              <a:spcPct val="0"/>
            </a:spcBef>
            <a:spcAft>
              <a:spcPct val="15000"/>
            </a:spcAft>
            <a:buChar char="•"/>
          </a:pPr>
          <a:r>
            <a:rPr lang="en-US" sz="1200" kern="1200" dirty="0"/>
            <a:t>Div:  8 with 68% of Mem</a:t>
          </a:r>
        </a:p>
        <a:p>
          <a:pPr marL="114300" lvl="1" indent="-114300" algn="l" defTabSz="533400">
            <a:lnSpc>
              <a:spcPct val="90000"/>
            </a:lnSpc>
            <a:spcBef>
              <a:spcPct val="0"/>
            </a:spcBef>
            <a:spcAft>
              <a:spcPct val="15000"/>
            </a:spcAft>
            <a:buChar char="•"/>
          </a:pPr>
          <a:r>
            <a:rPr lang="en-US" sz="1200" kern="1200" dirty="0"/>
            <a:t>Conf: 1</a:t>
          </a:r>
        </a:p>
        <a:p>
          <a:pPr marL="114300" lvl="1" indent="-114300" algn="l" defTabSz="533400">
            <a:lnSpc>
              <a:spcPct val="90000"/>
            </a:lnSpc>
            <a:spcBef>
              <a:spcPct val="0"/>
            </a:spcBef>
            <a:spcAft>
              <a:spcPct val="15000"/>
            </a:spcAft>
            <a:buChar char="•"/>
          </a:pPr>
          <a:r>
            <a:rPr lang="en-US" sz="1200" kern="1200" dirty="0"/>
            <a:t>LibLearnX Event</a:t>
          </a:r>
        </a:p>
        <a:p>
          <a:pPr marL="114300" lvl="1" indent="-114300" algn="l" defTabSz="533400">
            <a:lnSpc>
              <a:spcPct val="90000"/>
            </a:lnSpc>
            <a:spcBef>
              <a:spcPct val="0"/>
            </a:spcBef>
            <a:spcAft>
              <a:spcPct val="15000"/>
            </a:spcAft>
            <a:buChar char="•"/>
          </a:pPr>
          <a:r>
            <a:rPr lang="en-US" sz="1200" kern="1200" dirty="0"/>
            <a:t>Culture: One ALA</a:t>
          </a:r>
        </a:p>
        <a:p>
          <a:pPr marL="114300" lvl="1" indent="-114300" algn="l" defTabSz="533400">
            <a:lnSpc>
              <a:spcPct val="90000"/>
            </a:lnSpc>
            <a:spcBef>
              <a:spcPct val="0"/>
            </a:spcBef>
            <a:spcAft>
              <a:spcPct val="15000"/>
            </a:spcAft>
            <a:buChar char="•"/>
          </a:pPr>
          <a:r>
            <a:rPr lang="en-US" sz="1200" kern="1200" dirty="0"/>
            <a:t>Centralized CE, COMMS, Dev, Purchasing</a:t>
          </a:r>
        </a:p>
        <a:p>
          <a:pPr marL="114300" lvl="1" indent="-114300" algn="l" defTabSz="533400">
            <a:lnSpc>
              <a:spcPct val="90000"/>
            </a:lnSpc>
            <a:spcBef>
              <a:spcPct val="0"/>
            </a:spcBef>
            <a:spcAft>
              <a:spcPct val="15000"/>
            </a:spcAft>
            <a:buChar char="•"/>
          </a:pPr>
          <a:r>
            <a:rPr lang="en-US" sz="1200" kern="1200" dirty="0"/>
            <a:t>IT realigned and driver of revenue</a:t>
          </a:r>
        </a:p>
        <a:p>
          <a:pPr marL="114300" lvl="1" indent="-114300" algn="l" defTabSz="533400">
            <a:lnSpc>
              <a:spcPct val="90000"/>
            </a:lnSpc>
            <a:spcBef>
              <a:spcPct val="0"/>
            </a:spcBef>
            <a:spcAft>
              <a:spcPct val="15000"/>
            </a:spcAft>
            <a:buChar char="•"/>
          </a:pPr>
          <a:r>
            <a:rPr lang="en-US" sz="1200" kern="1200" dirty="0"/>
            <a:t>ALA aligned to ASAE/Assn industry standards</a:t>
          </a:r>
          <a:endParaRPr lang="en-US" sz="1200" b="1" kern="1200" dirty="0"/>
        </a:p>
        <a:p>
          <a:pPr marL="114300" lvl="1" indent="-114300" algn="l" defTabSz="533400">
            <a:lnSpc>
              <a:spcPct val="90000"/>
            </a:lnSpc>
            <a:spcBef>
              <a:spcPct val="0"/>
            </a:spcBef>
            <a:spcAft>
              <a:spcPct val="15000"/>
            </a:spcAft>
            <a:buChar char="•"/>
          </a:pPr>
          <a:r>
            <a:rPr lang="en-US" sz="1200" kern="1200" dirty="0"/>
            <a:t>Testing public markets for internal products</a:t>
          </a:r>
        </a:p>
        <a:p>
          <a:pPr marL="114300" lvl="1" indent="-114300" algn="l" defTabSz="533400">
            <a:lnSpc>
              <a:spcPct val="90000"/>
            </a:lnSpc>
            <a:spcBef>
              <a:spcPct val="0"/>
            </a:spcBef>
            <a:spcAft>
              <a:spcPct val="15000"/>
            </a:spcAft>
            <a:buChar char="•"/>
          </a:pPr>
          <a:r>
            <a:rPr lang="en-US" sz="1200" kern="1200" dirty="0"/>
            <a:t>Testing Public facing Annual Conference</a:t>
          </a:r>
        </a:p>
      </dsp:txBody>
      <dsp:txXfrm>
        <a:off x="4515408" y="177473"/>
        <a:ext cx="1978178" cy="4619835"/>
      </dsp:txXfrm>
    </dsp:sp>
    <dsp:sp modelId="{A6D98E56-F0F3-4F71-A228-6FB3DEA0EC30}">
      <dsp:nvSpPr>
        <dsp:cNvPr id="0" name=""/>
        <dsp:cNvSpPr/>
      </dsp:nvSpPr>
      <dsp:spPr>
        <a:xfrm>
          <a:off x="6801708" y="22217"/>
          <a:ext cx="1978178" cy="230400"/>
        </a:xfrm>
        <a:prstGeom prst="rect">
          <a:avLst/>
        </a:prstGeom>
        <a:solidFill>
          <a:srgbClr val="BFE78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Text" lastClr="000000"/>
              </a:solidFill>
            </a:rPr>
            <a:t>FY 24</a:t>
          </a:r>
        </a:p>
      </dsp:txBody>
      <dsp:txXfrm>
        <a:off x="6801708" y="22217"/>
        <a:ext cx="1978178" cy="230400"/>
      </dsp:txXfrm>
    </dsp:sp>
    <dsp:sp modelId="{78CE13DF-8176-4005-8E95-6DAD7A4BA700}">
      <dsp:nvSpPr>
        <dsp:cNvPr id="0" name=""/>
        <dsp:cNvSpPr/>
      </dsp:nvSpPr>
      <dsp:spPr>
        <a:xfrm>
          <a:off x="6770531" y="261692"/>
          <a:ext cx="1978178"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Pos rev/exp gap </a:t>
          </a:r>
        </a:p>
        <a:p>
          <a:pPr marL="114300" lvl="1" indent="-114300" algn="l" defTabSz="533400">
            <a:lnSpc>
              <a:spcPct val="90000"/>
            </a:lnSpc>
            <a:spcBef>
              <a:spcPct val="0"/>
            </a:spcBef>
            <a:spcAft>
              <a:spcPct val="15000"/>
            </a:spcAft>
            <a:buChar char="•"/>
          </a:pPr>
          <a:r>
            <a:rPr lang="en-US" sz="1200" kern="1200" dirty="0"/>
            <a:t>CR$: 15% (add corp)</a:t>
          </a:r>
        </a:p>
        <a:p>
          <a:pPr marL="114300" lvl="1" indent="-114300" algn="l" defTabSz="533400">
            <a:lnSpc>
              <a:spcPct val="90000"/>
            </a:lnSpc>
            <a:spcBef>
              <a:spcPct val="0"/>
            </a:spcBef>
            <a:spcAft>
              <a:spcPct val="15000"/>
            </a:spcAft>
            <a:buChar char="•"/>
          </a:pPr>
          <a:r>
            <a:rPr lang="en-US" sz="1200" kern="1200" dirty="0"/>
            <a:t>Mem:  18% Marketshare</a:t>
          </a:r>
        </a:p>
        <a:p>
          <a:pPr marL="114300" lvl="1" indent="-114300" algn="l" defTabSz="533400">
            <a:lnSpc>
              <a:spcPct val="90000"/>
            </a:lnSpc>
            <a:spcBef>
              <a:spcPct val="0"/>
            </a:spcBef>
            <a:spcAft>
              <a:spcPct val="15000"/>
            </a:spcAft>
            <a:buChar char="•"/>
          </a:pPr>
          <a:r>
            <a:rPr lang="en-US" sz="1200" kern="1200" dirty="0"/>
            <a:t>Rev Strms: 6 (CE, Con $, Conf, Mem, Pub + Non-US markets, Data services)</a:t>
          </a:r>
        </a:p>
        <a:p>
          <a:pPr marL="114300" lvl="1" indent="-114300" algn="l" defTabSz="533400">
            <a:lnSpc>
              <a:spcPct val="90000"/>
            </a:lnSpc>
            <a:spcBef>
              <a:spcPct val="0"/>
            </a:spcBef>
            <a:spcAft>
              <a:spcPct val="15000"/>
            </a:spcAft>
            <a:buChar char="•"/>
          </a:pPr>
          <a:r>
            <a:rPr lang="en-US" sz="1200" kern="1200" dirty="0"/>
            <a:t>All GF Units tracked to $ generating</a:t>
          </a:r>
        </a:p>
        <a:p>
          <a:pPr marL="114300" lvl="1" indent="-114300" algn="l" defTabSz="533400">
            <a:lnSpc>
              <a:spcPct val="90000"/>
            </a:lnSpc>
            <a:spcBef>
              <a:spcPct val="0"/>
            </a:spcBef>
            <a:spcAft>
              <a:spcPct val="15000"/>
            </a:spcAft>
            <a:buChar char="•"/>
          </a:pPr>
          <a:r>
            <a:rPr lang="en-US" sz="1200" kern="1200" dirty="0"/>
            <a:t>Div:  8 with75% of Mem</a:t>
          </a:r>
        </a:p>
        <a:p>
          <a:pPr marL="114300" lvl="1" indent="-114300" algn="l" defTabSz="533400">
            <a:lnSpc>
              <a:spcPct val="90000"/>
            </a:lnSpc>
            <a:spcBef>
              <a:spcPct val="0"/>
            </a:spcBef>
            <a:spcAft>
              <a:spcPct val="15000"/>
            </a:spcAft>
            <a:buChar char="•"/>
          </a:pPr>
          <a:r>
            <a:rPr lang="en-US" sz="1200" kern="1200" dirty="0"/>
            <a:t>Conf: 1</a:t>
          </a:r>
        </a:p>
        <a:p>
          <a:pPr marL="114300" lvl="1" indent="-114300" algn="l" defTabSz="533400">
            <a:lnSpc>
              <a:spcPct val="90000"/>
            </a:lnSpc>
            <a:spcBef>
              <a:spcPct val="0"/>
            </a:spcBef>
            <a:spcAft>
              <a:spcPct val="15000"/>
            </a:spcAft>
            <a:buChar char="•"/>
          </a:pPr>
          <a:r>
            <a:rPr lang="en-US" sz="1200" kern="1200" dirty="0"/>
            <a:t>LibLearnX Event</a:t>
          </a:r>
        </a:p>
        <a:p>
          <a:pPr marL="114300" lvl="1" indent="-114300" algn="l" defTabSz="533400">
            <a:lnSpc>
              <a:spcPct val="90000"/>
            </a:lnSpc>
            <a:spcBef>
              <a:spcPct val="0"/>
            </a:spcBef>
            <a:spcAft>
              <a:spcPct val="15000"/>
            </a:spcAft>
            <a:buChar char="•"/>
          </a:pPr>
          <a:r>
            <a:rPr lang="en-US" sz="1200" kern="1200" dirty="0"/>
            <a:t>Centralized CE, COMMS, Dev, Purchasing</a:t>
          </a:r>
        </a:p>
        <a:p>
          <a:pPr marL="114300" lvl="1" indent="-114300" algn="l" defTabSz="533400">
            <a:lnSpc>
              <a:spcPct val="90000"/>
            </a:lnSpc>
            <a:spcBef>
              <a:spcPct val="0"/>
            </a:spcBef>
            <a:spcAft>
              <a:spcPct val="15000"/>
            </a:spcAft>
            <a:buChar char="•"/>
          </a:pPr>
          <a:r>
            <a:rPr lang="en-US" sz="1200" kern="1200" dirty="0"/>
            <a:t>IT realigned and driver of revenue</a:t>
          </a:r>
        </a:p>
        <a:p>
          <a:pPr marL="114300" lvl="1" indent="-114300" algn="l" defTabSz="533400">
            <a:lnSpc>
              <a:spcPct val="90000"/>
            </a:lnSpc>
            <a:spcBef>
              <a:spcPct val="0"/>
            </a:spcBef>
            <a:spcAft>
              <a:spcPct val="15000"/>
            </a:spcAft>
            <a:buChar char="•"/>
          </a:pPr>
          <a:r>
            <a:rPr lang="en-US" sz="1200" kern="1200" dirty="0"/>
            <a:t>Testing public markets for internal products</a:t>
          </a:r>
        </a:p>
        <a:p>
          <a:pPr marL="114300" lvl="1" indent="-114300" algn="l" defTabSz="533400">
            <a:lnSpc>
              <a:spcPct val="90000"/>
            </a:lnSpc>
            <a:spcBef>
              <a:spcPct val="0"/>
            </a:spcBef>
            <a:spcAft>
              <a:spcPct val="15000"/>
            </a:spcAft>
            <a:buChar char="•"/>
          </a:pPr>
          <a:r>
            <a:rPr lang="en-US" sz="1200" kern="1200" dirty="0"/>
            <a:t>Pub facing Annual Conference</a:t>
          </a:r>
        </a:p>
        <a:p>
          <a:pPr marL="114300" lvl="1" indent="-114300" algn="l" defTabSz="533400">
            <a:lnSpc>
              <a:spcPct val="90000"/>
            </a:lnSpc>
            <a:spcBef>
              <a:spcPct val="0"/>
            </a:spcBef>
            <a:spcAft>
              <a:spcPct val="15000"/>
            </a:spcAft>
            <a:buChar char="•"/>
          </a:pPr>
          <a:r>
            <a:rPr lang="en-US" sz="1200" kern="1200" dirty="0"/>
            <a:t>Overall Non-US Market Expansion for products and services</a:t>
          </a:r>
        </a:p>
        <a:p>
          <a:pPr marL="114300" lvl="1" indent="-114300" algn="l" defTabSz="533400">
            <a:lnSpc>
              <a:spcPct val="90000"/>
            </a:lnSpc>
            <a:spcBef>
              <a:spcPct val="0"/>
            </a:spcBef>
            <a:spcAft>
              <a:spcPct val="15000"/>
            </a:spcAft>
            <a:buChar char="•"/>
          </a:pPr>
          <a:endParaRPr lang="en-US" sz="1200" kern="1200" dirty="0"/>
        </a:p>
      </dsp:txBody>
      <dsp:txXfrm>
        <a:off x="6770531" y="261692"/>
        <a:ext cx="1978178" cy="4619835"/>
      </dsp:txXfrm>
    </dsp:sp>
    <dsp:sp modelId="{AE0C46C1-D066-4C4F-8B22-90C8758F72BE}">
      <dsp:nvSpPr>
        <dsp:cNvPr id="0" name=""/>
        <dsp:cNvSpPr/>
      </dsp:nvSpPr>
      <dsp:spPr>
        <a:xfrm>
          <a:off x="9025655" y="31292"/>
          <a:ext cx="1978178" cy="230400"/>
        </a:xfrm>
        <a:prstGeom prst="rect">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800" kern="1200" dirty="0">
              <a:solidFill>
                <a:sysClr val="windowText" lastClr="000000"/>
              </a:solidFill>
            </a:rPr>
            <a:t>FY 25</a:t>
          </a:r>
        </a:p>
      </dsp:txBody>
      <dsp:txXfrm>
        <a:off x="9025655" y="31292"/>
        <a:ext cx="1978178" cy="230400"/>
      </dsp:txXfrm>
    </dsp:sp>
    <dsp:sp modelId="{B2E6D0CA-B524-401A-97BB-B7CA4CBA0597}">
      <dsp:nvSpPr>
        <dsp:cNvPr id="0" name=""/>
        <dsp:cNvSpPr/>
      </dsp:nvSpPr>
      <dsp:spPr>
        <a:xfrm>
          <a:off x="9025655" y="261692"/>
          <a:ext cx="1978178"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  Pos rev/exp gap </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CR$: 18% (add corp)</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Mem:  20% Marketshare</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Rev Strms: 6 (CE, Con $, Conf, Mem, Pub + Non US, Data services)</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All GF Units tracked to $ generating</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Div:  8 with75% of Mem</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Main Conf: 1</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LibLearnX Event</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Centralized CE, COMMS, Dev, Purchasing</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IT realigned and driver of revenue</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Testing public markets for internal products</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Pub facing Annual Conference</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Overall Non-US Market Expansion for products and services</a:t>
          </a:r>
        </a:p>
        <a:p>
          <a:pPr marL="114300" lvl="1" indent="-114300" algn="l" defTabSz="533400">
            <a:lnSpc>
              <a:spcPct val="90000"/>
            </a:lnSpc>
            <a:spcBef>
              <a:spcPct val="0"/>
            </a:spcBef>
            <a:spcAft>
              <a:spcPct val="15000"/>
            </a:spcAft>
            <a:buChar char="•"/>
          </a:pPr>
          <a:r>
            <a:rPr lang="en-US" sz="1200" b="1" kern="1200" dirty="0">
              <a:solidFill>
                <a:srgbClr val="373BED"/>
              </a:solidFill>
              <a:latin typeface="+mn-lt"/>
            </a:rPr>
            <a:t>Testing 7th Revenue Stream</a:t>
          </a:r>
        </a:p>
      </dsp:txBody>
      <dsp:txXfrm>
        <a:off x="9025655" y="261692"/>
        <a:ext cx="1978178" cy="4619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6008C-B635-4EE8-9126-8F22043F6C14}">
      <dsp:nvSpPr>
        <dsp:cNvPr id="0" name=""/>
        <dsp:cNvSpPr/>
      </dsp:nvSpPr>
      <dsp:spPr>
        <a:xfrm>
          <a:off x="1110492" y="-31437"/>
          <a:ext cx="5331208" cy="5331208"/>
        </a:xfrm>
        <a:prstGeom prst="circularArrow">
          <a:avLst>
            <a:gd name="adj1" fmla="val 5544"/>
            <a:gd name="adj2" fmla="val 330680"/>
            <a:gd name="adj3" fmla="val 13779263"/>
            <a:gd name="adj4" fmla="val 17383933"/>
            <a:gd name="adj5" fmla="val 5757"/>
          </a:avLst>
        </a:prstGeom>
        <a:solidFill>
          <a:schemeClr val="accent1">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FED8ADB7-ADCA-4191-8797-90D7FC3F2784}">
      <dsp:nvSpPr>
        <dsp:cNvPr id="0" name=""/>
        <dsp:cNvSpPr/>
      </dsp:nvSpPr>
      <dsp:spPr>
        <a:xfrm>
          <a:off x="2529689" y="1800"/>
          <a:ext cx="2492813" cy="1246406"/>
        </a:xfrm>
        <a:prstGeom prst="roundRect">
          <a:avLst/>
        </a:prstGeom>
        <a:solidFill>
          <a:schemeClr val="bg2">
            <a:lumMod val="7500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Mission</a:t>
          </a:r>
        </a:p>
      </dsp:txBody>
      <dsp:txXfrm>
        <a:off x="2590534" y="62645"/>
        <a:ext cx="2371123" cy="1124716"/>
      </dsp:txXfrm>
    </dsp:sp>
    <dsp:sp modelId="{73F17270-1F1E-455B-81BF-287A7D6745A1}">
      <dsp:nvSpPr>
        <dsp:cNvPr id="0" name=""/>
        <dsp:cNvSpPr/>
      </dsp:nvSpPr>
      <dsp:spPr>
        <a:xfrm>
          <a:off x="4691856" y="1572706"/>
          <a:ext cx="2492813" cy="1246406"/>
        </a:xfrm>
        <a:prstGeom prst="roundRect">
          <a:avLst/>
        </a:prstGeom>
        <a:solidFill>
          <a:schemeClr val="bg2">
            <a:lumMod val="7500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Core Values</a:t>
          </a:r>
        </a:p>
      </dsp:txBody>
      <dsp:txXfrm>
        <a:off x="4752701" y="1633551"/>
        <a:ext cx="2371123" cy="1124716"/>
      </dsp:txXfrm>
    </dsp:sp>
    <dsp:sp modelId="{66E31DCF-3B1A-4F91-88FD-1339BE9D1FAB}">
      <dsp:nvSpPr>
        <dsp:cNvPr id="0" name=""/>
        <dsp:cNvSpPr/>
      </dsp:nvSpPr>
      <dsp:spPr>
        <a:xfrm>
          <a:off x="3865982" y="4114485"/>
          <a:ext cx="2492813" cy="1246406"/>
        </a:xfrm>
        <a:prstGeom prst="roundRect">
          <a:avLst/>
        </a:prstGeom>
        <a:solidFill>
          <a:schemeClr val="bg2">
            <a:lumMod val="7500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Library and Community Impact</a:t>
          </a:r>
        </a:p>
      </dsp:txBody>
      <dsp:txXfrm>
        <a:off x="3926827" y="4175330"/>
        <a:ext cx="2371123" cy="1124716"/>
      </dsp:txXfrm>
    </dsp:sp>
    <dsp:sp modelId="{39890B34-3695-4C1B-9D40-0D1A4D0E76B6}">
      <dsp:nvSpPr>
        <dsp:cNvPr id="0" name=""/>
        <dsp:cNvSpPr/>
      </dsp:nvSpPr>
      <dsp:spPr>
        <a:xfrm>
          <a:off x="1193397" y="4114485"/>
          <a:ext cx="2492813" cy="1246406"/>
        </a:xfrm>
        <a:prstGeom prst="roundRect">
          <a:avLst/>
        </a:prstGeom>
        <a:solidFill>
          <a:schemeClr val="bg2">
            <a:lumMod val="7500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Pivot Strategy</a:t>
          </a:r>
        </a:p>
      </dsp:txBody>
      <dsp:txXfrm>
        <a:off x="1254242" y="4175330"/>
        <a:ext cx="2371123" cy="1124716"/>
      </dsp:txXfrm>
    </dsp:sp>
    <dsp:sp modelId="{D9EFBEF4-7477-41C5-9920-67F4BB4B95C5}">
      <dsp:nvSpPr>
        <dsp:cNvPr id="0" name=""/>
        <dsp:cNvSpPr/>
      </dsp:nvSpPr>
      <dsp:spPr>
        <a:xfrm>
          <a:off x="367523" y="1572706"/>
          <a:ext cx="2492813" cy="1246406"/>
        </a:xfrm>
        <a:prstGeom prst="roundRect">
          <a:avLst/>
        </a:prstGeom>
        <a:solidFill>
          <a:schemeClr val="bg2">
            <a:lumMod val="7500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Increased Membership and Revenue</a:t>
          </a:r>
        </a:p>
      </dsp:txBody>
      <dsp:txXfrm>
        <a:off x="428368" y="1633551"/>
        <a:ext cx="2371123" cy="1124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5931B-D718-42DA-A2FD-736490D25059}">
      <dsp:nvSpPr>
        <dsp:cNvPr id="0" name=""/>
        <dsp:cNvSpPr/>
      </dsp:nvSpPr>
      <dsp:spPr>
        <a:xfrm>
          <a:off x="2332526" y="0"/>
          <a:ext cx="2530719" cy="2531104"/>
        </a:xfrm>
        <a:prstGeom prst="circularArrow">
          <a:avLst>
            <a:gd name="adj1" fmla="val 10980"/>
            <a:gd name="adj2" fmla="val 1142322"/>
            <a:gd name="adj3" fmla="val 4500000"/>
            <a:gd name="adj4" fmla="val 10800000"/>
            <a:gd name="adj5" fmla="val 125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F2A84-6ED3-4949-958B-E4A8D4C59EBC}">
      <dsp:nvSpPr>
        <dsp:cNvPr id="0" name=""/>
        <dsp:cNvSpPr/>
      </dsp:nvSpPr>
      <dsp:spPr>
        <a:xfrm>
          <a:off x="2891899" y="913805"/>
          <a:ext cx="1406272" cy="7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FF0000"/>
              </a:solidFill>
            </a:rPr>
            <a:t>Mission</a:t>
          </a:r>
        </a:p>
      </dsp:txBody>
      <dsp:txXfrm>
        <a:off x="2891899" y="913805"/>
        <a:ext cx="1406272" cy="702967"/>
      </dsp:txXfrm>
    </dsp:sp>
    <dsp:sp modelId="{AEC4B5E0-F056-48AB-B1BD-3C6F593A6FD0}">
      <dsp:nvSpPr>
        <dsp:cNvPr id="0" name=""/>
        <dsp:cNvSpPr/>
      </dsp:nvSpPr>
      <dsp:spPr>
        <a:xfrm>
          <a:off x="1629628" y="1454307"/>
          <a:ext cx="2530719" cy="2531104"/>
        </a:xfrm>
        <a:prstGeom prst="leftCircularArrow">
          <a:avLst>
            <a:gd name="adj1" fmla="val 10980"/>
            <a:gd name="adj2" fmla="val 1142322"/>
            <a:gd name="adj3" fmla="val 6300000"/>
            <a:gd name="adj4" fmla="val 18900000"/>
            <a:gd name="adj5" fmla="val 125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34A18-499D-46C3-9BDC-B9CE08C36FEC}">
      <dsp:nvSpPr>
        <dsp:cNvPr id="0" name=""/>
        <dsp:cNvSpPr/>
      </dsp:nvSpPr>
      <dsp:spPr>
        <a:xfrm>
          <a:off x="2191852" y="2376525"/>
          <a:ext cx="1406272" cy="7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2">
                  <a:lumMod val="50000"/>
                </a:schemeClr>
              </a:solidFill>
            </a:rPr>
            <a:t>Impact</a:t>
          </a:r>
        </a:p>
      </dsp:txBody>
      <dsp:txXfrm>
        <a:off x="2191852" y="2376525"/>
        <a:ext cx="1406272" cy="702967"/>
      </dsp:txXfrm>
    </dsp:sp>
    <dsp:sp modelId="{C012C6FB-DAE1-4E0A-B4CF-84A4C508F532}">
      <dsp:nvSpPr>
        <dsp:cNvPr id="0" name=""/>
        <dsp:cNvSpPr/>
      </dsp:nvSpPr>
      <dsp:spPr>
        <a:xfrm>
          <a:off x="2512647" y="3082648"/>
          <a:ext cx="2174280" cy="2175151"/>
        </a:xfrm>
        <a:prstGeom prst="blockArc">
          <a:avLst>
            <a:gd name="adj1" fmla="val 13500000"/>
            <a:gd name="adj2" fmla="val 10800000"/>
            <a:gd name="adj3" fmla="val 1274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563AD-A533-4C66-8B65-5EE5BF304985}">
      <dsp:nvSpPr>
        <dsp:cNvPr id="0" name=""/>
        <dsp:cNvSpPr/>
      </dsp:nvSpPr>
      <dsp:spPr>
        <a:xfrm>
          <a:off x="2895225" y="3841348"/>
          <a:ext cx="1406272" cy="7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rgbClr val="FF0000"/>
              </a:solidFill>
            </a:rPr>
            <a:t>Mission</a:t>
          </a:r>
        </a:p>
      </dsp:txBody>
      <dsp:txXfrm>
        <a:off x="2895225" y="3841348"/>
        <a:ext cx="1406272" cy="70296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F3900-7508-4C3C-BB13-16C89B129471}" type="datetimeFigureOut">
              <a:rPr lang="en-US" smtClean="0"/>
              <a:t>4/20/2021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DA335-EBAC-41E9-85AC-7EAE2E1C1EDC}" type="slidenum">
              <a:rPr lang="en-US" smtClean="0"/>
              <a:t>‹#›</a:t>
            </a:fld>
            <a:endParaRPr lang="en-US" dirty="0"/>
          </a:p>
        </p:txBody>
      </p:sp>
    </p:spTree>
    <p:extLst>
      <p:ext uri="{BB962C8B-B14F-4D97-AF65-F5344CB8AC3E}">
        <p14:creationId xmlns:p14="http://schemas.microsoft.com/office/powerpoint/2010/main" val="356709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b="1" dirty="0">
                <a:solidFill>
                  <a:schemeClr val="tx1"/>
                </a:solidFill>
                <a:effectLst/>
                <a:latin typeface="Calibri" panose="020F0502020204030204" pitchFamily="34" charset="0"/>
                <a:ea typeface="Calibri" panose="020F0502020204030204" pitchFamily="34" charset="0"/>
              </a:rPr>
              <a:t>Membership Goal: </a:t>
            </a:r>
            <a:r>
              <a:rPr lang="en-US" sz="1200" dirty="0">
                <a:solidFill>
                  <a:schemeClr val="tx1"/>
                </a:solidFill>
                <a:effectLst/>
                <a:latin typeface="Calibri" panose="020F0502020204030204" pitchFamily="34" charset="0"/>
                <a:ea typeface="Calibri" panose="020F0502020204030204" pitchFamily="34" charset="0"/>
              </a:rPr>
              <a:t>Increase AASL membership total revenue for FY21/FY22 by $200,000 over FY19/FY20 total membership revenues</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Actions to reach Goal:</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Increase awareness of the value of AASL membership through National Conference, Continuing Education and relevant member experiences.</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Market membership to AASL Chapters members who are not AASL members. </a:t>
            </a:r>
            <a:endParaRPr lang="en-US" sz="1200" dirty="0">
              <a:solidFill>
                <a:schemeClr val="tx1"/>
              </a:solidFill>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b="1" dirty="0">
                <a:solidFill>
                  <a:schemeClr val="tx1"/>
                </a:solidFill>
                <a:effectLst/>
                <a:latin typeface="Calibri" panose="020F0502020204030204" pitchFamily="34" charset="0"/>
                <a:ea typeface="Calibri" panose="020F0502020204030204" pitchFamily="34" charset="0"/>
              </a:rPr>
              <a:t>Revenue Goal:</a:t>
            </a:r>
            <a:r>
              <a:rPr lang="en-US" sz="1200" b="1" dirty="0">
                <a:solidFill>
                  <a:schemeClr val="tx1"/>
                </a:solidFill>
                <a:latin typeface="Calibri" panose="020F0502020204030204" pitchFamily="34" charset="0"/>
                <a:ea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rPr>
              <a:t>Increase non-dues revenue by $175,00 by while maintaining or decreasing expenses (compared to FY19/FY20) resulting in an increased net revenue.</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Actions to reach Goal:</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Continue to develop and promote non-serial publications (ALA Editions) </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Offer advertising opportunities in AASL Communications</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Promote the AASL Learning Library (ALL) for continuing education</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Acknowledge contributed revenue while creating meaningful initiatives for additional donor support</a:t>
            </a:r>
            <a:endParaRPr lang="en-US" sz="12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E8457-D5E0-4F33-85FA-A60AB5DED7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59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 1: Streamline the close process.</a:t>
            </a:r>
          </a:p>
          <a:p>
            <a:pPr lvl="2"/>
            <a:r>
              <a:rPr lang="en-US" dirty="0">
                <a:solidFill>
                  <a:schemeClr val="bg2">
                    <a:lumMod val="50000"/>
                  </a:schemeClr>
                </a:solidFill>
              </a:rPr>
              <a:t>Financial information is to be on track by end of this calendar year with completion of FY21 audit.</a:t>
            </a:r>
          </a:p>
          <a:p>
            <a:pPr lvl="2"/>
            <a:r>
              <a:rPr lang="en-US" dirty="0">
                <a:solidFill>
                  <a:schemeClr val="bg2">
                    <a:lumMod val="50000"/>
                  </a:schemeClr>
                </a:solidFill>
              </a:rPr>
              <a:t>Provide timely, complete, and accurate financial information to internal/external users.</a:t>
            </a:r>
          </a:p>
          <a:p>
            <a:pPr marL="0" indent="0">
              <a:buNone/>
            </a:pPr>
            <a:r>
              <a:rPr lang="en-US" b="1" dirty="0"/>
              <a:t>Goal 2: Evaluate positions in the department.</a:t>
            </a:r>
          </a:p>
          <a:p>
            <a:pPr lvl="2"/>
            <a:r>
              <a:rPr lang="en-US" dirty="0">
                <a:solidFill>
                  <a:schemeClr val="bg2">
                    <a:lumMod val="50000"/>
                  </a:schemeClr>
                </a:solidFill>
              </a:rPr>
              <a:t>Focus on talent development to restructure responsibilities of each position in the department.</a:t>
            </a:r>
          </a:p>
          <a:p>
            <a:pPr lvl="2"/>
            <a:r>
              <a:rPr lang="en-US" dirty="0">
                <a:solidFill>
                  <a:schemeClr val="bg2">
                    <a:lumMod val="50000"/>
                  </a:schemeClr>
                </a:solidFill>
              </a:rPr>
              <a:t>Start the cross-training process after the FY20 audit.</a:t>
            </a:r>
          </a:p>
          <a:p>
            <a:pPr marL="0" indent="0">
              <a:buNone/>
            </a:pPr>
            <a:r>
              <a:rPr lang="en-US" b="1" dirty="0"/>
              <a:t>Goal 3: Staff Development</a:t>
            </a:r>
          </a:p>
          <a:p>
            <a:pPr lvl="2"/>
            <a:r>
              <a:rPr lang="en-US" dirty="0">
                <a:solidFill>
                  <a:schemeClr val="bg2">
                    <a:lumMod val="50000"/>
                  </a:schemeClr>
                </a:solidFill>
              </a:rPr>
              <a:t>Develop personal/professional goals for each staff member to offer professional growth.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E8457-D5E0-4F33-85FA-A60AB5DED7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38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r>
              <a:rPr lang="en-US" sz="1200" b="1" dirty="0">
                <a:solidFill>
                  <a:schemeClr val="tx1"/>
                </a:solidFill>
                <a:effectLst/>
                <a:latin typeface="Calibri" panose="020F0502020204030204" pitchFamily="34" charset="0"/>
                <a:ea typeface="Calibri" panose="020F0502020204030204" pitchFamily="34" charset="0"/>
              </a:rPr>
              <a:t>Membership Goal: </a:t>
            </a:r>
            <a:r>
              <a:rPr lang="en-US" sz="1200" dirty="0">
                <a:solidFill>
                  <a:schemeClr val="tx1"/>
                </a:solidFill>
                <a:effectLst/>
                <a:latin typeface="Calibri" panose="020F0502020204030204" pitchFamily="34" charset="0"/>
                <a:ea typeface="Calibri" panose="020F0502020204030204" pitchFamily="34" charset="0"/>
              </a:rPr>
              <a:t>Increase AASL membership total revenue for FY21/FY22 by $200,000 over FY19/FY20 total membership revenues</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Actions to reach Goal:</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Increase awareness of the value of AASL membership through National Conference, Continuing Education and relevant member experiences.</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Market membership to AASL Chapters members who are not AASL members. </a:t>
            </a:r>
            <a:endParaRPr lang="en-US" sz="1200" dirty="0">
              <a:solidFill>
                <a:schemeClr val="tx1"/>
              </a:solidFill>
              <a:latin typeface="Calibri" panose="020F0502020204030204" pitchFamily="34" charset="0"/>
              <a:ea typeface="Times New Roman" panose="02020603050405020304" pitchFamily="18" charset="0"/>
            </a:endParaRPr>
          </a:p>
          <a:p>
            <a:pPr marL="0" marR="0" lvl="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b="1" dirty="0">
                <a:solidFill>
                  <a:schemeClr val="tx1"/>
                </a:solidFill>
                <a:effectLst/>
                <a:latin typeface="Calibri" panose="020F0502020204030204" pitchFamily="34" charset="0"/>
                <a:ea typeface="Calibri" panose="020F0502020204030204" pitchFamily="34" charset="0"/>
              </a:rPr>
              <a:t>Revenue Goal:</a:t>
            </a:r>
            <a:r>
              <a:rPr lang="en-US" sz="1200" b="1" dirty="0">
                <a:solidFill>
                  <a:schemeClr val="tx1"/>
                </a:solidFill>
                <a:latin typeface="Calibri" panose="020F0502020204030204" pitchFamily="34" charset="0"/>
                <a:ea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rPr>
              <a:t>Increase non-dues revenue by $175,00 by while maintaining or decreasing expenses (compared to FY19/FY20) resulting in an increased net revenue.</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200" dirty="0">
                <a:solidFill>
                  <a:schemeClr val="tx1"/>
                </a:solidFill>
                <a:effectLst/>
                <a:latin typeface="Calibri" panose="020F0502020204030204" pitchFamily="34" charset="0"/>
                <a:ea typeface="Calibri" panose="020F0502020204030204" pitchFamily="34" charset="0"/>
              </a:rPr>
              <a:t>Actions to reach Goal:</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Continue to develop and promote non-serial publications (ALA Editions) </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Offer advertising opportunities in AASL Communications</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Promote the AASL Learning Library (ALL) for continuing education</a:t>
            </a:r>
            <a:endParaRPr lang="en-US" sz="12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Times New Roman" panose="02020603050405020304" pitchFamily="18" charset="0"/>
              </a:rPr>
              <a:t>Acknowledge contributed revenue while creating meaningful initiatives for additional donor support</a:t>
            </a:r>
            <a:endParaRPr lang="en-US" sz="12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E8457-D5E0-4F33-85FA-A60AB5DED7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59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 1: Streamline the close process.</a:t>
            </a:r>
          </a:p>
          <a:p>
            <a:pPr lvl="2"/>
            <a:r>
              <a:rPr lang="en-US" dirty="0">
                <a:solidFill>
                  <a:schemeClr val="bg2">
                    <a:lumMod val="50000"/>
                  </a:schemeClr>
                </a:solidFill>
              </a:rPr>
              <a:t>Financial information is to be on track by end of this calendar year with completion of FY21 audit.</a:t>
            </a:r>
          </a:p>
          <a:p>
            <a:pPr lvl="2"/>
            <a:r>
              <a:rPr lang="en-US" dirty="0">
                <a:solidFill>
                  <a:schemeClr val="bg2">
                    <a:lumMod val="50000"/>
                  </a:schemeClr>
                </a:solidFill>
              </a:rPr>
              <a:t>Provide timely, complete, and accurate financial information to internal/external users.</a:t>
            </a:r>
          </a:p>
          <a:p>
            <a:pPr marL="0" indent="0">
              <a:buNone/>
            </a:pPr>
            <a:r>
              <a:rPr lang="en-US" b="1" dirty="0"/>
              <a:t>Goal 2: Evaluate positions in the department.</a:t>
            </a:r>
          </a:p>
          <a:p>
            <a:pPr lvl="2"/>
            <a:r>
              <a:rPr lang="en-US" dirty="0">
                <a:solidFill>
                  <a:schemeClr val="bg2">
                    <a:lumMod val="50000"/>
                  </a:schemeClr>
                </a:solidFill>
              </a:rPr>
              <a:t>Focus on talent development to restructure responsibilities of each position in the department.</a:t>
            </a:r>
          </a:p>
          <a:p>
            <a:pPr lvl="2"/>
            <a:r>
              <a:rPr lang="en-US" dirty="0">
                <a:solidFill>
                  <a:schemeClr val="bg2">
                    <a:lumMod val="50000"/>
                  </a:schemeClr>
                </a:solidFill>
              </a:rPr>
              <a:t>Start the cross-training process after the FY20 audit.</a:t>
            </a:r>
          </a:p>
          <a:p>
            <a:pPr marL="0" indent="0">
              <a:buNone/>
            </a:pPr>
            <a:r>
              <a:rPr lang="en-US" b="1" dirty="0"/>
              <a:t>Goal 3: Staff Development</a:t>
            </a:r>
          </a:p>
          <a:p>
            <a:pPr lvl="2"/>
            <a:r>
              <a:rPr lang="en-US" dirty="0">
                <a:solidFill>
                  <a:schemeClr val="bg2">
                    <a:lumMod val="50000"/>
                  </a:schemeClr>
                </a:solidFill>
              </a:rPr>
              <a:t>Develop personal/professional goals for each staff member to offer professional growth.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E8457-D5E0-4F33-85FA-A60AB5DED7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38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1B6D-7F58-4565-BCF0-0A4AA533D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B7A84F-449B-4358-BCE0-F4039AF116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006F7-51E7-4C2B-945B-3E67D2D5BE79}"/>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5" name="Footer Placeholder 4">
            <a:extLst>
              <a:ext uri="{FF2B5EF4-FFF2-40B4-BE49-F238E27FC236}">
                <a16:creationId xmlns:a16="http://schemas.microsoft.com/office/drawing/2014/main" id="{56D4F5E9-6863-45A5-BDAB-6A38044F2A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CDCE2-5FCD-42C8-9549-9FF00B69C723}"/>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69129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13B7-E537-40BE-AE66-72F343E677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25E2ED-FB95-4464-AB97-DFB3059C0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75CD-2B4E-445B-9672-9B9580FC81F4}"/>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5" name="Footer Placeholder 4">
            <a:extLst>
              <a:ext uri="{FF2B5EF4-FFF2-40B4-BE49-F238E27FC236}">
                <a16:creationId xmlns:a16="http://schemas.microsoft.com/office/drawing/2014/main" id="{5C598228-5CF5-4402-AD60-EFDC83D643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2D88FB-075B-4BF9-B74B-920050B84B66}"/>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280434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5C0F7-EF80-4F2E-9A46-F349A48969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E75A1-BDF2-476D-AC82-CA6E382751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B572D-0543-4948-99AB-C6D077580A9F}"/>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5" name="Footer Placeholder 4">
            <a:extLst>
              <a:ext uri="{FF2B5EF4-FFF2-40B4-BE49-F238E27FC236}">
                <a16:creationId xmlns:a16="http://schemas.microsoft.com/office/drawing/2014/main" id="{49DD8D07-9174-422D-B7F2-AE2E9FBA40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6FA8A-A245-4560-A3AE-FD1C359338B7}"/>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344352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2"/>
            <a:ext cx="12192000" cy="6857999"/>
          </a:xfrm>
        </p:spPr>
        <p:txBody>
          <a:bodyPr/>
          <a:lstStyle/>
          <a:p>
            <a:r>
              <a:rPr lang="en-US" dirty="0"/>
              <a:t>Click icon to add picture</a:t>
            </a:r>
          </a:p>
        </p:txBody>
      </p:sp>
      <p:sp>
        <p:nvSpPr>
          <p:cNvPr id="5" name="Rectangle 4" title="Decorative"/>
          <p:cNvSpPr/>
          <p:nvPr userDrawn="1"/>
        </p:nvSpPr>
        <p:spPr>
          <a:xfrm>
            <a:off x="0" y="4735872"/>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50504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29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23569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81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C879C-F384-4064-8998-67F2736CCB2F}" type="slidenum">
              <a:rPr lang="en-US" smtClean="0"/>
              <a:t>‹#›</a:t>
            </a:fld>
            <a:endParaRPr lang="en-US" dirty="0"/>
          </a:p>
        </p:txBody>
      </p:sp>
    </p:spTree>
    <p:extLst>
      <p:ext uri="{BB962C8B-B14F-4D97-AF65-F5344CB8AC3E}">
        <p14:creationId xmlns:p14="http://schemas.microsoft.com/office/powerpoint/2010/main" val="127910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7C879C-F384-4064-8998-67F2736CCB2F}" type="slidenum">
              <a:rPr lang="en-US" smtClean="0"/>
              <a:t>‹#›</a:t>
            </a:fld>
            <a:endParaRPr lang="en-US" dirty="0"/>
          </a:p>
        </p:txBody>
      </p:sp>
    </p:spTree>
    <p:extLst>
      <p:ext uri="{BB962C8B-B14F-4D97-AF65-F5344CB8AC3E}">
        <p14:creationId xmlns:p14="http://schemas.microsoft.com/office/powerpoint/2010/main" val="56228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7C879C-F384-4064-8998-67F2736CCB2F}" type="slidenum">
              <a:rPr lang="en-US" smtClean="0"/>
              <a:t>‹#›</a:t>
            </a:fld>
            <a:endParaRPr lang="en-US" dirty="0"/>
          </a:p>
        </p:txBody>
      </p:sp>
    </p:spTree>
    <p:extLst>
      <p:ext uri="{BB962C8B-B14F-4D97-AF65-F5344CB8AC3E}">
        <p14:creationId xmlns:p14="http://schemas.microsoft.com/office/powerpoint/2010/main" val="2915323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07C879C-F384-4064-8998-67F2736CCB2F}" type="slidenum">
              <a:rPr lang="en-US" smtClean="0"/>
              <a:t>‹#›</a:t>
            </a:fld>
            <a:endParaRPr lang="en-US" dirty="0"/>
          </a:p>
        </p:txBody>
      </p:sp>
    </p:spTree>
    <p:extLst>
      <p:ext uri="{BB962C8B-B14F-4D97-AF65-F5344CB8AC3E}">
        <p14:creationId xmlns:p14="http://schemas.microsoft.com/office/powerpoint/2010/main" val="51457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E7FC-9848-465E-829F-F6466BEAE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8B653-7A78-464B-AE90-FF1CCECD2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95CBD-75E8-4808-ACD2-340E52EEDC5D}"/>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5" name="Footer Placeholder 4">
            <a:extLst>
              <a:ext uri="{FF2B5EF4-FFF2-40B4-BE49-F238E27FC236}">
                <a16:creationId xmlns:a16="http://schemas.microsoft.com/office/drawing/2014/main" id="{E6A1514E-F2A0-4CC3-97B2-B616C4F160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A7445E-3CE8-4812-8F41-16A512F394B9}"/>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16577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198D91-C8C3-4A75-9A74-3B2ACABE653E}" type="datetimeFigureOut">
              <a:rPr lang="en-US" smtClean="0"/>
              <a:t>4/20/2021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7C879C-F384-4064-8998-67F2736CCB2F}" type="slidenum">
              <a:rPr lang="en-US" smtClean="0"/>
              <a:t>‹#›</a:t>
            </a:fld>
            <a:endParaRPr lang="en-US" dirty="0"/>
          </a:p>
        </p:txBody>
      </p:sp>
    </p:spTree>
    <p:extLst>
      <p:ext uri="{BB962C8B-B14F-4D97-AF65-F5344CB8AC3E}">
        <p14:creationId xmlns:p14="http://schemas.microsoft.com/office/powerpoint/2010/main" val="1081454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C879C-F384-4064-8998-67F2736CCB2F}" type="slidenum">
              <a:rPr lang="en-US" smtClean="0"/>
              <a:t>‹#›</a:t>
            </a:fld>
            <a:endParaRPr lang="en-US" dirty="0"/>
          </a:p>
        </p:txBody>
      </p:sp>
    </p:spTree>
    <p:extLst>
      <p:ext uri="{BB962C8B-B14F-4D97-AF65-F5344CB8AC3E}">
        <p14:creationId xmlns:p14="http://schemas.microsoft.com/office/powerpoint/2010/main" val="1957665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8711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98D91-C8C3-4A75-9A74-3B2ACABE653E}"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167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2439B27-3F92-4696-8C42-6566F7F81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25" b="3125"/>
          <a:stretch/>
        </p:blipFill>
        <p:spPr>
          <a:xfrm>
            <a:off x="0" y="0"/>
            <a:ext cx="12192000" cy="6858000"/>
          </a:xfrm>
          <a:prstGeom prst="rect">
            <a:avLst/>
          </a:prstGeom>
        </p:spPr>
      </p:pic>
      <p:sp>
        <p:nvSpPr>
          <p:cNvPr id="2" name="Title 1"/>
          <p:cNvSpPr>
            <a:spLocks noGrp="1"/>
          </p:cNvSpPr>
          <p:nvPr>
            <p:ph type="title"/>
          </p:nvPr>
        </p:nvSpPr>
        <p:spPr>
          <a:xfrm>
            <a:off x="609600" y="1"/>
            <a:ext cx="10972800" cy="1036636"/>
          </a:xfrm>
        </p:spPr>
        <p:txBody>
          <a:bodyPr>
            <a:normAutofit/>
          </a:bodyPr>
          <a:lstStyle>
            <a:lvl1pPr algn="r">
              <a:defRPr sz="3200" b="1">
                <a:solidFill>
                  <a:srgbClr val="002060"/>
                </a:solidFill>
                <a:latin typeface="Galano Classic" panose="00000500000000000000" pitchFamily="50" charset="0"/>
              </a:defRPr>
            </a:lvl1pPr>
          </a:lstStyle>
          <a:p>
            <a:r>
              <a:rPr lang="en-US" dirty="0"/>
              <a:t>Click to edit Master title style</a:t>
            </a:r>
          </a:p>
        </p:txBody>
      </p:sp>
      <p:sp>
        <p:nvSpPr>
          <p:cNvPr id="3" name="Content Placeholder 2"/>
          <p:cNvSpPr>
            <a:spLocks noGrp="1"/>
          </p:cNvSpPr>
          <p:nvPr>
            <p:ph idx="1"/>
          </p:nvPr>
        </p:nvSpPr>
        <p:spPr>
          <a:xfrm>
            <a:off x="609600" y="1295400"/>
            <a:ext cx="10972800" cy="4525963"/>
          </a:xfrm>
        </p:spPr>
        <p:txBody>
          <a:bodyPr>
            <a:normAutofit/>
          </a:bodyPr>
          <a:lstStyle>
            <a:lvl1pPr>
              <a:defRPr sz="2800">
                <a:solidFill>
                  <a:srgbClr val="002060"/>
                </a:solidFill>
                <a:latin typeface="Galano Classic" panose="00000500000000000000" pitchFamily="50" charset="0"/>
              </a:defRPr>
            </a:lvl1pPr>
            <a:lvl2pPr>
              <a:defRPr sz="2400">
                <a:solidFill>
                  <a:srgbClr val="002060"/>
                </a:solidFill>
                <a:latin typeface="Galano Classic" panose="00000500000000000000" pitchFamily="50" charset="0"/>
              </a:defRPr>
            </a:lvl2pPr>
            <a:lvl3pPr>
              <a:defRPr sz="1800">
                <a:solidFill>
                  <a:srgbClr val="002060"/>
                </a:solidFill>
                <a:latin typeface="Galano Classic" panose="00000500000000000000" pitchFamily="50" charset="0"/>
              </a:defRPr>
            </a:lvl3pPr>
            <a:lvl4pPr>
              <a:defRPr sz="1600">
                <a:solidFill>
                  <a:srgbClr val="002060"/>
                </a:solidFill>
                <a:latin typeface="Galano Classic" panose="00000500000000000000" pitchFamily="50" charset="0"/>
              </a:defRPr>
            </a:lvl4pPr>
            <a:lvl5pPr>
              <a:defRPr sz="1600">
                <a:solidFill>
                  <a:srgbClr val="002060"/>
                </a:solidFill>
                <a:latin typeface="Galano Classic"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737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68AA-2F06-44B0-A4E4-1673ED8293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5BE820-7572-43EA-A264-0220F17E0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47F54-5D8B-449A-9AB7-FF1CE9CDAF8B}"/>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5" name="Footer Placeholder 4">
            <a:extLst>
              <a:ext uri="{FF2B5EF4-FFF2-40B4-BE49-F238E27FC236}">
                <a16:creationId xmlns:a16="http://schemas.microsoft.com/office/drawing/2014/main" id="{F0CC6770-2174-463D-B57C-5C87A6A21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114AEA-A9B7-41F5-9BCC-34894A251A7C}"/>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314410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7AC9-7A97-42ED-8008-D37D3F103C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D9C2B-016D-48C2-8292-8816A7BEA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27C7A0-975C-4AED-A4D9-E86415D0A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93445-2E8F-43CD-9204-54C993AFDE23}"/>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6" name="Footer Placeholder 5">
            <a:extLst>
              <a:ext uri="{FF2B5EF4-FFF2-40B4-BE49-F238E27FC236}">
                <a16:creationId xmlns:a16="http://schemas.microsoft.com/office/drawing/2014/main" id="{61486DFF-5669-43C9-B804-150E517ACC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F4A0FE-C989-498D-AA31-2C81D29DD28A}"/>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168250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785B-E42E-494E-804A-300EE1A35D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C9EEA8-5DEA-4BFB-8A7D-A817A7B79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060E96-F6F2-4758-8990-10C2FC3207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16A0B-7379-4783-9FE1-53BA064C6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1DE193-5698-49D9-8639-4A20EFDBED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62AB06-0C6E-4689-9F77-372A3AB129E3}"/>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8" name="Footer Placeholder 7">
            <a:extLst>
              <a:ext uri="{FF2B5EF4-FFF2-40B4-BE49-F238E27FC236}">
                <a16:creationId xmlns:a16="http://schemas.microsoft.com/office/drawing/2014/main" id="{D84B4F61-E791-47A6-BDFA-3D3950D1BF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409DFF-2A10-4E95-838F-30B4FD2CD46D}"/>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298504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6827-5ED4-4FBE-A0E5-4038105DE9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B34F3-0E4D-472A-9B07-DAFA5793D0DA}"/>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4" name="Footer Placeholder 3">
            <a:extLst>
              <a:ext uri="{FF2B5EF4-FFF2-40B4-BE49-F238E27FC236}">
                <a16:creationId xmlns:a16="http://schemas.microsoft.com/office/drawing/2014/main" id="{15D3FF00-A05C-4FD6-AB79-DEBD5098F43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8BB54A-518C-4CF5-B81C-EE67189C163D}"/>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339461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3EAFC-D275-4FEB-A9D9-CEFB02B0B800}"/>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3" name="Footer Placeholder 2">
            <a:extLst>
              <a:ext uri="{FF2B5EF4-FFF2-40B4-BE49-F238E27FC236}">
                <a16:creationId xmlns:a16="http://schemas.microsoft.com/office/drawing/2014/main" id="{7B1837B8-3005-43C7-8B92-F720E5195B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DEABAF-C142-44C2-A124-724DDC02ABF5}"/>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398589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A64-96E9-4FB1-A36C-B9987D39E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A86D44-E87D-46FA-9DCE-191ED055F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46D0DA-6D93-46C5-B4CC-1F6575BB6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CFEED-3C39-4196-A16A-9AFCF8881053}"/>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6" name="Footer Placeholder 5">
            <a:extLst>
              <a:ext uri="{FF2B5EF4-FFF2-40B4-BE49-F238E27FC236}">
                <a16:creationId xmlns:a16="http://schemas.microsoft.com/office/drawing/2014/main" id="{19CB6E12-6444-4023-AAD7-81ED96E10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1F3FA6-D607-4F00-9502-0189D9FBDC4E}"/>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296629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782C-F8BF-49F7-899E-6303AC425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CB5C12-4C48-4F3D-A91F-D9A1284CF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355B94-3A6C-4FE8-BD18-0F53B2AED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BBFEA3-5C9E-4AFA-94F2-FE896C5AD222}"/>
              </a:ext>
            </a:extLst>
          </p:cNvPr>
          <p:cNvSpPr>
            <a:spLocks noGrp="1"/>
          </p:cNvSpPr>
          <p:nvPr>
            <p:ph type="dt" sz="half" idx="10"/>
          </p:nvPr>
        </p:nvSpPr>
        <p:spPr/>
        <p:txBody>
          <a:bodyPr/>
          <a:lstStyle/>
          <a:p>
            <a:fld id="{0D103371-FA0E-408D-A6CF-E9D4C4736127}" type="datetimeFigureOut">
              <a:rPr lang="en-US" smtClean="0"/>
              <a:t>4/20/2021</a:t>
            </a:fld>
            <a:endParaRPr lang="en-US" dirty="0"/>
          </a:p>
        </p:txBody>
      </p:sp>
      <p:sp>
        <p:nvSpPr>
          <p:cNvPr id="6" name="Footer Placeholder 5">
            <a:extLst>
              <a:ext uri="{FF2B5EF4-FFF2-40B4-BE49-F238E27FC236}">
                <a16:creationId xmlns:a16="http://schemas.microsoft.com/office/drawing/2014/main" id="{F1C69DBF-C707-448B-A6B3-86DEEDF820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C9697E-F1A5-4901-81DF-C0D6F5618479}"/>
              </a:ext>
            </a:extLst>
          </p:cNvPr>
          <p:cNvSpPr>
            <a:spLocks noGrp="1"/>
          </p:cNvSpPr>
          <p:nvPr>
            <p:ph type="sldNum" sz="quarter" idx="12"/>
          </p:nvPr>
        </p:nvSpPr>
        <p:spPr/>
        <p:txBody>
          <a:bodyPr/>
          <a:lstStyle/>
          <a:p>
            <a:fld id="{04F6D6F6-CBA5-40BF-9974-FA833877CED6}" type="slidenum">
              <a:rPr lang="en-US" smtClean="0"/>
              <a:t>‹#›</a:t>
            </a:fld>
            <a:endParaRPr lang="en-US" dirty="0"/>
          </a:p>
        </p:txBody>
      </p:sp>
    </p:spTree>
    <p:extLst>
      <p:ext uri="{BB962C8B-B14F-4D97-AF65-F5344CB8AC3E}">
        <p14:creationId xmlns:p14="http://schemas.microsoft.com/office/powerpoint/2010/main" val="249445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A0E20-53C0-4F56-A7DA-6ED51AED3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C1E02A-CB5C-4E66-B082-8DD05B010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1A605-1748-4D2B-A9DF-373D9B62F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03371-FA0E-408D-A6CF-E9D4C4736127}" type="datetimeFigureOut">
              <a:rPr lang="en-US" smtClean="0"/>
              <a:t>4/20/2021</a:t>
            </a:fld>
            <a:endParaRPr lang="en-US" dirty="0"/>
          </a:p>
        </p:txBody>
      </p:sp>
      <p:sp>
        <p:nvSpPr>
          <p:cNvPr id="5" name="Footer Placeholder 4">
            <a:extLst>
              <a:ext uri="{FF2B5EF4-FFF2-40B4-BE49-F238E27FC236}">
                <a16:creationId xmlns:a16="http://schemas.microsoft.com/office/drawing/2014/main" id="{BB99691E-359B-4ECE-8F92-CCE13E1E5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8F20F64-A961-4075-B7E8-0D378B426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6D6F6-CBA5-40BF-9974-FA833877CED6}" type="slidenum">
              <a:rPr lang="en-US" smtClean="0"/>
              <a:t>‹#›</a:t>
            </a:fld>
            <a:endParaRPr lang="en-US" dirty="0"/>
          </a:p>
        </p:txBody>
      </p:sp>
    </p:spTree>
    <p:extLst>
      <p:ext uri="{BB962C8B-B14F-4D97-AF65-F5344CB8AC3E}">
        <p14:creationId xmlns:p14="http://schemas.microsoft.com/office/powerpoint/2010/main" val="302633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D103371-FA0E-408D-A6CF-E9D4C4736127}" type="datetimeFigureOut">
              <a:rPr lang="en-US" smtClean="0"/>
              <a:t>4/20/2021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4F6D6F6-CBA5-40BF-9974-FA833877CED6}"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9694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B612408E-E2F0-480A-8056-7C1EB94A8F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25" b="3125"/>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1B700C0-7954-4D8A-B662-B71C8D72C259}"/>
              </a:ext>
            </a:extLst>
          </p:cNvPr>
          <p:cNvSpPr>
            <a:spLocks noGrp="1"/>
          </p:cNvSpPr>
          <p:nvPr>
            <p:ph type="title"/>
          </p:nvPr>
        </p:nvSpPr>
        <p:spPr>
          <a:xfrm>
            <a:off x="838200" y="1"/>
            <a:ext cx="10515600" cy="9906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94475B-E58A-4B54-AD7C-A84F26741409}"/>
              </a:ext>
            </a:extLst>
          </p:cNvPr>
          <p:cNvSpPr>
            <a:spLocks noGrp="1"/>
          </p:cNvSpPr>
          <p:nvPr>
            <p:ph type="body" idx="1"/>
          </p:nvPr>
        </p:nvSpPr>
        <p:spPr>
          <a:xfrm>
            <a:off x="838200" y="1262744"/>
            <a:ext cx="10515600" cy="46917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063364"/>
      </p:ext>
    </p:extLst>
  </p:cSld>
  <p:clrMap bg1="lt1" tx1="dk1" bg2="lt2" tx2="dk2" accent1="accent1" accent2="accent2" accent3="accent3" accent4="accent4" accent5="accent5" accent6="accent6" hlink="hlink" folHlink="folHlink"/>
  <p:sldLayoutIdLst>
    <p:sldLayoutId id="2147483684" r:id="rId1"/>
  </p:sldLayoutIdLst>
  <p:txStyles>
    <p:titleStyle>
      <a:lvl1pPr algn="r" defTabSz="685800" rtl="0" eaLnBrk="1" latinLnBrk="0" hangingPunct="1">
        <a:lnSpc>
          <a:spcPct val="90000"/>
        </a:lnSpc>
        <a:spcBef>
          <a:spcPct val="0"/>
        </a:spcBef>
        <a:buNone/>
        <a:defRPr sz="3200" b="1" kern="1200">
          <a:solidFill>
            <a:srgbClr val="002060"/>
          </a:solidFill>
          <a:latin typeface="Galano Classic" panose="000005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002060"/>
          </a:solidFill>
          <a:latin typeface="Galano Classic" panose="000005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002060"/>
          </a:solidFill>
          <a:latin typeface="Galano Classic" panose="000005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Galano Classic" panose="000005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rgbClr val="002060"/>
          </a:solidFill>
          <a:latin typeface="Galano Classic" panose="000005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rgbClr val="002060"/>
          </a:solidFill>
          <a:latin typeface="Galano Classic" panose="000005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https://www.flickr.com/photos/ala_members/29589526794"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hyperlink" Target="https://www.pexels.com/photo/faceless-ethnic-woman-in-protective-mask-reading-book-4177641/" TargetMode="External"/><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hyperlink" Target="http://libcms.oit.duke.edu/dat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AB313C59-124D-4D7E-8DAF-49EB2C21EC34}"/>
              </a:ext>
            </a:extLst>
          </p:cNvPr>
          <p:cNvSpPr>
            <a:spLocks noGrp="1"/>
          </p:cNvSpPr>
          <p:nvPr>
            <p:ph type="ctrTitle"/>
          </p:nvPr>
        </p:nvSpPr>
        <p:spPr>
          <a:xfrm>
            <a:off x="-35146" y="1784400"/>
            <a:ext cx="5192486" cy="2387600"/>
          </a:xfrm>
        </p:spPr>
        <p:txBody>
          <a:bodyPr>
            <a:normAutofit/>
          </a:bodyPr>
          <a:lstStyle/>
          <a:p>
            <a:r>
              <a:rPr lang="en-US" sz="4800" b="1" dirty="0">
                <a:solidFill>
                  <a:schemeClr val="accent1">
                    <a:lumMod val="75000"/>
                  </a:schemeClr>
                </a:solidFill>
                <a:latin typeface="Bahnschrift" panose="020B0502040204020203" pitchFamily="34" charset="0"/>
              </a:rPr>
              <a:t>The Path to Transformation</a:t>
            </a:r>
          </a:p>
        </p:txBody>
      </p:sp>
      <p:sp>
        <p:nvSpPr>
          <p:cNvPr id="5" name="TextBox 4">
            <a:extLst>
              <a:ext uri="{FF2B5EF4-FFF2-40B4-BE49-F238E27FC236}">
                <a16:creationId xmlns:a16="http://schemas.microsoft.com/office/drawing/2014/main" id="{5E630270-6B79-45F8-9A9B-665CFEF539FB}"/>
              </a:ext>
            </a:extLst>
          </p:cNvPr>
          <p:cNvSpPr txBox="1"/>
          <p:nvPr/>
        </p:nvSpPr>
        <p:spPr>
          <a:xfrm>
            <a:off x="7237314" y="5798685"/>
            <a:ext cx="3665912" cy="769441"/>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Pivot Strategy</a:t>
            </a:r>
          </a:p>
          <a:p>
            <a:pPr algn="ctr"/>
            <a:r>
              <a:rPr lang="en-US" sz="2200" dirty="0">
                <a:latin typeface="Arial" panose="020B0604020202020204" pitchFamily="34" charset="0"/>
                <a:cs typeface="Arial" panose="020B0604020202020204" pitchFamily="34" charset="0"/>
              </a:rPr>
              <a:t>2021 – 2025</a:t>
            </a:r>
          </a:p>
        </p:txBody>
      </p:sp>
      <p:pic>
        <p:nvPicPr>
          <p:cNvPr id="6" name="Picture 5">
            <a:extLst>
              <a:ext uri="{FF2B5EF4-FFF2-40B4-BE49-F238E27FC236}">
                <a16:creationId xmlns:a16="http://schemas.microsoft.com/office/drawing/2014/main" id="{574C70DC-AB4E-4B0F-B731-75A45EB53216}"/>
              </a:ext>
            </a:extLst>
          </p:cNvPr>
          <p:cNvPicPr>
            <a:picLocks noChangeAspect="1"/>
          </p:cNvPicPr>
          <p:nvPr/>
        </p:nvPicPr>
        <p:blipFill rotWithShape="1">
          <a:blip r:embed="rId3"/>
          <a:srcRect l="-1502" t="-2155" b="21592"/>
          <a:stretch/>
        </p:blipFill>
        <p:spPr>
          <a:xfrm>
            <a:off x="7237314" y="4416387"/>
            <a:ext cx="3452112" cy="1379912"/>
          </a:xfrm>
          <a:prstGeom prst="rect">
            <a:avLst/>
          </a:prstGeom>
        </p:spPr>
      </p:pic>
      <p:pic>
        <p:nvPicPr>
          <p:cNvPr id="10" name="Picture 9">
            <a:extLst>
              <a:ext uri="{FF2B5EF4-FFF2-40B4-BE49-F238E27FC236}">
                <a16:creationId xmlns:a16="http://schemas.microsoft.com/office/drawing/2014/main" id="{431FB793-FE6B-4386-9D5C-E28F8B8BA24F}"/>
              </a:ext>
            </a:extLst>
          </p:cNvPr>
          <p:cNvPicPr>
            <a:picLocks noChangeAspect="1"/>
          </p:cNvPicPr>
          <p:nvPr/>
        </p:nvPicPr>
        <p:blipFill>
          <a:blip r:embed="rId4"/>
          <a:stretch>
            <a:fillRect/>
          </a:stretch>
        </p:blipFill>
        <p:spPr>
          <a:xfrm>
            <a:off x="409554" y="4172000"/>
            <a:ext cx="1071920" cy="491297"/>
          </a:xfrm>
          <a:prstGeom prst="rect">
            <a:avLst/>
          </a:prstGeom>
        </p:spPr>
      </p:pic>
      <p:pic>
        <p:nvPicPr>
          <p:cNvPr id="12" name="Picture 11">
            <a:extLst>
              <a:ext uri="{FF2B5EF4-FFF2-40B4-BE49-F238E27FC236}">
                <a16:creationId xmlns:a16="http://schemas.microsoft.com/office/drawing/2014/main" id="{CA88B08E-F3AE-49D9-9446-60F5C6761B58}"/>
              </a:ext>
            </a:extLst>
          </p:cNvPr>
          <p:cNvPicPr>
            <a:picLocks noChangeAspect="1"/>
          </p:cNvPicPr>
          <p:nvPr/>
        </p:nvPicPr>
        <p:blipFill>
          <a:blip r:embed="rId5"/>
          <a:stretch>
            <a:fillRect/>
          </a:stretch>
        </p:blipFill>
        <p:spPr>
          <a:xfrm>
            <a:off x="1502574" y="4169478"/>
            <a:ext cx="1072989" cy="493819"/>
          </a:xfrm>
          <a:prstGeom prst="rect">
            <a:avLst/>
          </a:prstGeom>
        </p:spPr>
      </p:pic>
      <p:pic>
        <p:nvPicPr>
          <p:cNvPr id="15" name="Picture 14">
            <a:extLst>
              <a:ext uri="{FF2B5EF4-FFF2-40B4-BE49-F238E27FC236}">
                <a16:creationId xmlns:a16="http://schemas.microsoft.com/office/drawing/2014/main" id="{05C81F2F-987D-43DE-96F6-4E3148BD8EE9}"/>
              </a:ext>
            </a:extLst>
          </p:cNvPr>
          <p:cNvPicPr>
            <a:picLocks noChangeAspect="1"/>
          </p:cNvPicPr>
          <p:nvPr/>
        </p:nvPicPr>
        <p:blipFill>
          <a:blip r:embed="rId5"/>
          <a:stretch>
            <a:fillRect/>
          </a:stretch>
        </p:blipFill>
        <p:spPr>
          <a:xfrm>
            <a:off x="2589609" y="4169478"/>
            <a:ext cx="1072989" cy="493819"/>
          </a:xfrm>
          <a:prstGeom prst="rect">
            <a:avLst/>
          </a:prstGeom>
        </p:spPr>
      </p:pic>
      <p:pic>
        <p:nvPicPr>
          <p:cNvPr id="17" name="Picture 16">
            <a:extLst>
              <a:ext uri="{FF2B5EF4-FFF2-40B4-BE49-F238E27FC236}">
                <a16:creationId xmlns:a16="http://schemas.microsoft.com/office/drawing/2014/main" id="{1231C348-1421-491F-952F-667667337EB4}"/>
              </a:ext>
            </a:extLst>
          </p:cNvPr>
          <p:cNvPicPr>
            <a:picLocks noChangeAspect="1"/>
          </p:cNvPicPr>
          <p:nvPr/>
        </p:nvPicPr>
        <p:blipFill>
          <a:blip r:embed="rId5"/>
          <a:stretch>
            <a:fillRect/>
          </a:stretch>
        </p:blipFill>
        <p:spPr>
          <a:xfrm>
            <a:off x="3662598" y="4169478"/>
            <a:ext cx="1072989" cy="493819"/>
          </a:xfrm>
          <a:prstGeom prst="rect">
            <a:avLst/>
          </a:prstGeom>
        </p:spPr>
      </p:pic>
      <p:sp>
        <p:nvSpPr>
          <p:cNvPr id="26" name="Oval 25">
            <a:extLst>
              <a:ext uri="{FF2B5EF4-FFF2-40B4-BE49-F238E27FC236}">
                <a16:creationId xmlns:a16="http://schemas.microsoft.com/office/drawing/2014/main" id="{78DE6613-189B-4C68-9147-A1329597EE66}"/>
              </a:ext>
            </a:extLst>
          </p:cNvPr>
          <p:cNvSpPr/>
          <p:nvPr/>
        </p:nvSpPr>
        <p:spPr>
          <a:xfrm>
            <a:off x="6308608" y="363885"/>
            <a:ext cx="3665911" cy="3505010"/>
          </a:xfrm>
          <a:prstGeom prst="ellipse">
            <a:avLst/>
          </a:prstGeom>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C115602-54D3-45DE-A7B3-AD3A916EF127}"/>
              </a:ext>
            </a:extLst>
          </p:cNvPr>
          <p:cNvSpPr/>
          <p:nvPr/>
        </p:nvSpPr>
        <p:spPr>
          <a:xfrm>
            <a:off x="8736303" y="2314511"/>
            <a:ext cx="2374383" cy="2252200"/>
          </a:xfrm>
          <a:prstGeom prst="ellipse">
            <a:avLst/>
          </a:prstGeom>
          <a:blipFill dpi="0"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B3E7550-1207-40C5-9E41-7D115B20D815}"/>
              </a:ext>
            </a:extLst>
          </p:cNvPr>
          <p:cNvSpPr/>
          <p:nvPr/>
        </p:nvSpPr>
        <p:spPr>
          <a:xfrm rot="875684">
            <a:off x="8813112" y="1061701"/>
            <a:ext cx="1637173" cy="1526456"/>
          </a:xfrm>
          <a:prstGeom prst="ellipse">
            <a:avLst/>
          </a:prstGeom>
          <a:blipFill dpi="0"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842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DA692E9-3454-404B-93B0-C2E555A1F600}"/>
              </a:ext>
            </a:extLst>
          </p:cNvPr>
          <p:cNvSpPr>
            <a:spLocks noGrp="1"/>
          </p:cNvSpPr>
          <p:nvPr>
            <p:ph type="title"/>
          </p:nvPr>
        </p:nvSpPr>
        <p:spPr>
          <a:xfrm>
            <a:off x="237506" y="1481835"/>
            <a:ext cx="11530941" cy="715963"/>
          </a:xfrm>
        </p:spPr>
        <p:txBody>
          <a:bodyPr>
            <a:noAutofit/>
          </a:bodyPr>
          <a:lstStyle/>
          <a:p>
            <a:r>
              <a:rPr lang="en-US" altLang="en-US" sz="3600" dirty="0">
                <a:solidFill>
                  <a:schemeClr val="accent1"/>
                </a:solidFill>
                <a:latin typeface="Arial Rounded MT Bold" panose="020F0704030504030204" pitchFamily="34" charset="0"/>
              </a:rPr>
              <a:t>American Association of School Librarians (AASL)</a:t>
            </a:r>
          </a:p>
        </p:txBody>
      </p:sp>
      <p:sp>
        <p:nvSpPr>
          <p:cNvPr id="11267" name="Content Placeholder 2">
            <a:extLst>
              <a:ext uri="{FF2B5EF4-FFF2-40B4-BE49-F238E27FC236}">
                <a16:creationId xmlns:a16="http://schemas.microsoft.com/office/drawing/2014/main" id="{1CEEF86E-C739-4172-951D-ED8238D906BB}"/>
              </a:ext>
            </a:extLst>
          </p:cNvPr>
          <p:cNvSpPr txBox="1">
            <a:spLocks/>
          </p:cNvSpPr>
          <p:nvPr/>
        </p:nvSpPr>
        <p:spPr bwMode="auto">
          <a:xfrm>
            <a:off x="1207726" y="2460557"/>
            <a:ext cx="8933935" cy="4967416"/>
          </a:xfrm>
          <a:prstGeom prst="rect">
            <a:avLst/>
          </a:prstGeom>
          <a:noFill/>
          <a:ln>
            <a:noFill/>
          </a:ln>
        </p:spPr>
        <p:txBody>
          <a:bodyPr/>
          <a:lstStyle>
            <a:lvl1pPr marL="342900" indent="-342900">
              <a:spcBef>
                <a:spcPct val="20000"/>
              </a:spcBef>
              <a:buFont typeface="Arial" panose="020B0604020202020204" pitchFamily="34" charset="0"/>
              <a:buChar char="•"/>
              <a:defRPr sz="3200">
                <a:solidFill>
                  <a:srgbClr val="17375E"/>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rgbClr val="17375E"/>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rgbClr val="17375E"/>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rgbClr val="17375E"/>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rgbClr val="17375E"/>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Increase AASL total membership revenue for FY22 by $200,000 over FY19/FY20 total membership revenues.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Increase non-dues revenue by $175,00 in FY22 while maintaining or decreasing expenses (compared to FY19/FY20) resulting in an increased net revenue.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p:txBody>
      </p:sp>
    </p:spTree>
    <p:extLst>
      <p:ext uri="{BB962C8B-B14F-4D97-AF65-F5344CB8AC3E}">
        <p14:creationId xmlns:p14="http://schemas.microsoft.com/office/powerpoint/2010/main" val="260688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929C-F024-4223-A7FA-2DAB56ADBB2A}"/>
              </a:ext>
            </a:extLst>
          </p:cNvPr>
          <p:cNvSpPr>
            <a:spLocks noGrp="1"/>
          </p:cNvSpPr>
          <p:nvPr>
            <p:ph type="title"/>
          </p:nvPr>
        </p:nvSpPr>
        <p:spPr/>
        <p:txBody>
          <a:bodyPr>
            <a:normAutofit/>
          </a:bodyPr>
          <a:lstStyle/>
          <a:p>
            <a:pPr algn="ctr"/>
            <a:r>
              <a:rPr lang="en-US" sz="3600" b="1" dirty="0">
                <a:solidFill>
                  <a:schemeClr val="accent1"/>
                </a:solidFill>
                <a:latin typeface="Arial Rounded MT Bold" panose="020F0704030504030204" pitchFamily="34" charset="0"/>
              </a:rPr>
              <a:t>Accounting</a:t>
            </a:r>
          </a:p>
        </p:txBody>
      </p:sp>
      <p:sp>
        <p:nvSpPr>
          <p:cNvPr id="3" name="Content Placeholder 2">
            <a:extLst>
              <a:ext uri="{FF2B5EF4-FFF2-40B4-BE49-F238E27FC236}">
                <a16:creationId xmlns:a16="http://schemas.microsoft.com/office/drawing/2014/main" id="{B8D4DE9C-670F-4EBC-8A81-02ED4412033C}"/>
              </a:ext>
            </a:extLst>
          </p:cNvPr>
          <p:cNvSpPr>
            <a:spLocks noGrp="1"/>
          </p:cNvSpPr>
          <p:nvPr>
            <p:ph idx="1"/>
          </p:nvPr>
        </p:nvSpPr>
        <p:spPr>
          <a:xfrm>
            <a:off x="374904" y="1516867"/>
            <a:ext cx="10978896" cy="4351338"/>
          </a:xfrm>
        </p:spPr>
        <p:txBody>
          <a:bodyPr>
            <a:normAutofit lnSpcReduction="10000"/>
          </a:bodyPr>
          <a:lstStyle/>
          <a:p>
            <a:r>
              <a:rPr lang="en-US" b="1" dirty="0">
                <a:latin typeface="Arial Rounded MT Bold" panose="020F0704030504030204" pitchFamily="34" charset="0"/>
              </a:rPr>
              <a:t>S</a:t>
            </a:r>
            <a:r>
              <a:rPr lang="en-US" dirty="0">
                <a:latin typeface="Arial Rounded MT Bold" panose="020F0704030504030204" pitchFamily="34" charset="0"/>
              </a:rPr>
              <a:t>treamline the close process to bring financial information on track by end of FY21 with completion of audit and to deliver results to members and staff by each month’s due date.</a:t>
            </a:r>
          </a:p>
          <a:p>
            <a:pPr marL="0" indent="0">
              <a:buNone/>
            </a:pPr>
            <a:endParaRPr lang="en-US" dirty="0">
              <a:latin typeface="Arial Rounded MT Bold" panose="020F0704030504030204" pitchFamily="34" charset="0"/>
            </a:endParaRPr>
          </a:p>
          <a:p>
            <a:r>
              <a:rPr lang="en-US" dirty="0">
                <a:latin typeface="Arial Rounded MT Bold" panose="020F0704030504030204" pitchFamily="34" charset="0"/>
              </a:rPr>
              <a:t>Evaluate and restructure positions and and cross-train staff to expand capacities identified by pivot strategy revenue goals by end of FY22.</a:t>
            </a:r>
          </a:p>
          <a:p>
            <a:endParaRPr lang="en-US" dirty="0">
              <a:latin typeface="Arial Rounded MT Bold" panose="020F0704030504030204" pitchFamily="34" charset="0"/>
            </a:endParaRPr>
          </a:p>
          <a:p>
            <a:r>
              <a:rPr lang="en-US" dirty="0">
                <a:latin typeface="Arial Rounded MT Bold" panose="020F0704030504030204" pitchFamily="34" charset="0"/>
              </a:rPr>
              <a:t>Develop professional growth plans for each staff member by end of FY22.</a:t>
            </a:r>
          </a:p>
          <a:p>
            <a:endParaRPr lang="en-US" dirty="0">
              <a:latin typeface="Arial Rounded MT Bold" panose="020F070403050403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389842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DAC2-B38C-420B-ACD5-FD7456B4289B}"/>
              </a:ext>
            </a:extLst>
          </p:cNvPr>
          <p:cNvSpPr>
            <a:spLocks noGrp="1"/>
          </p:cNvSpPr>
          <p:nvPr>
            <p:ph type="title"/>
          </p:nvPr>
        </p:nvSpPr>
        <p:spPr>
          <a:xfrm>
            <a:off x="1129936" y="177746"/>
            <a:ext cx="9879149" cy="1450757"/>
          </a:xfrm>
        </p:spPr>
        <p:txBody>
          <a:bodyPr/>
          <a:lstStyle/>
          <a:p>
            <a:pPr algn="ctr"/>
            <a:r>
              <a:rPr lang="en-US" sz="4800" dirty="0">
                <a:solidFill>
                  <a:srgbClr val="FF0000"/>
                </a:solidFill>
                <a:latin typeface="Arial Rounded MT Bold" panose="020F0704030504030204" pitchFamily="34" charset="0"/>
              </a:rPr>
              <a:t>A Cyclical Relationship</a:t>
            </a:r>
            <a:endParaRPr lang="en-US" dirty="0">
              <a:solidFill>
                <a:srgbClr val="FF0000"/>
              </a:solidFill>
            </a:endParaRPr>
          </a:p>
        </p:txBody>
      </p:sp>
      <p:graphicFrame>
        <p:nvGraphicFramePr>
          <p:cNvPr id="5" name="Content Placeholder 4">
            <a:extLst>
              <a:ext uri="{FF2B5EF4-FFF2-40B4-BE49-F238E27FC236}">
                <a16:creationId xmlns:a16="http://schemas.microsoft.com/office/drawing/2014/main" id="{3989F876-43F2-4C6F-B6FB-52320B444197}"/>
              </a:ext>
            </a:extLst>
          </p:cNvPr>
          <p:cNvGraphicFramePr>
            <a:graphicFrameLocks noGrp="1"/>
          </p:cNvGraphicFramePr>
          <p:nvPr>
            <p:ph idx="1"/>
            <p:extLst>
              <p:ext uri="{D42A27DB-BD31-4B8C-83A1-F6EECF244321}">
                <p14:modId xmlns:p14="http://schemas.microsoft.com/office/powerpoint/2010/main" val="572630310"/>
              </p:ext>
            </p:extLst>
          </p:nvPr>
        </p:nvGraphicFramePr>
        <p:xfrm>
          <a:off x="1960674" y="1161143"/>
          <a:ext cx="7552193" cy="5362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2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9" y="333102"/>
            <a:ext cx="3200400" cy="2286000"/>
          </a:xfrm>
        </p:spPr>
        <p:txBody>
          <a:bodyPr>
            <a:normAutofit/>
          </a:bodyPr>
          <a:lstStyle/>
          <a:p>
            <a:pPr algn="ctr"/>
            <a:r>
              <a:rPr lang="en-US" dirty="0"/>
              <a:t>GOAL</a:t>
            </a:r>
          </a:p>
        </p:txBody>
      </p:sp>
      <p:sp>
        <p:nvSpPr>
          <p:cNvPr id="3" name="Subtitle 2"/>
          <p:cNvSpPr>
            <a:spLocks noGrp="1"/>
          </p:cNvSpPr>
          <p:nvPr>
            <p:ph idx="1"/>
          </p:nvPr>
        </p:nvSpPr>
        <p:spPr>
          <a:xfrm>
            <a:off x="4136570" y="2063930"/>
            <a:ext cx="7728857" cy="5257800"/>
          </a:xfrm>
        </p:spPr>
        <p:txBody>
          <a:bodyPr>
            <a:normAutofit/>
          </a:bodyPr>
          <a:lstStyle/>
          <a:p>
            <a:pPr algn="ctr"/>
            <a:r>
              <a:rPr lang="en-US" sz="4400" dirty="0">
                <a:solidFill>
                  <a:schemeClr val="bg2">
                    <a:lumMod val="50000"/>
                  </a:schemeClr>
                </a:solidFill>
                <a:latin typeface="Arial Rounded MT Bold" panose="020F0704030504030204" pitchFamily="34" charset="0"/>
              </a:rPr>
              <a:t>Stronger Association Stronger Libraries</a:t>
            </a:r>
          </a:p>
        </p:txBody>
      </p:sp>
      <p:sp>
        <p:nvSpPr>
          <p:cNvPr id="4" name="Text Placeholder 3">
            <a:extLst>
              <a:ext uri="{FF2B5EF4-FFF2-40B4-BE49-F238E27FC236}">
                <a16:creationId xmlns:a16="http://schemas.microsoft.com/office/drawing/2014/main" id="{004940F3-11F6-4E07-BC14-C238C85BB765}"/>
              </a:ext>
            </a:extLst>
          </p:cNvPr>
          <p:cNvSpPr>
            <a:spLocks noGrp="1"/>
          </p:cNvSpPr>
          <p:nvPr>
            <p:ph type="body" sz="half" idx="2"/>
          </p:nvPr>
        </p:nvSpPr>
        <p:spPr>
          <a:xfrm>
            <a:off x="174171" y="1319546"/>
            <a:ext cx="3646715" cy="5257799"/>
          </a:xfrm>
        </p:spPr>
        <p:txBody>
          <a:bodyPr>
            <a:normAutofit fontScale="92500" lnSpcReduction="10000"/>
          </a:bodyPr>
          <a:lstStyle/>
          <a:p>
            <a:pPr algn="ctr"/>
            <a:r>
              <a:rPr lang="en-US" sz="3500" dirty="0">
                <a:solidFill>
                  <a:schemeClr val="bg2">
                    <a:lumMod val="25000"/>
                  </a:schemeClr>
                </a:solidFill>
                <a:latin typeface="Arial Rounded MT Bold" panose="020F0704030504030204" pitchFamily="34" charset="0"/>
              </a:rPr>
              <a:t>Key Pivot Points:</a:t>
            </a:r>
          </a:p>
          <a:p>
            <a:pPr algn="ctr"/>
            <a:endParaRPr lang="en-US" sz="2400" dirty="0">
              <a:solidFill>
                <a:schemeClr val="bg1"/>
              </a:solidFill>
              <a:latin typeface="Arial Rounded MT Bold" panose="020F0704030504030204" pitchFamily="34" charset="0"/>
            </a:endParaRPr>
          </a:p>
          <a:p>
            <a:pPr marL="342900" indent="-342900" algn="ctr">
              <a:buFont typeface="Arial" panose="020B0604020202020204" pitchFamily="34" charset="0"/>
              <a:buChar char="•"/>
            </a:pPr>
            <a:r>
              <a:rPr lang="en-US" sz="3200" dirty="0">
                <a:solidFill>
                  <a:schemeClr val="bg1"/>
                </a:solidFill>
                <a:latin typeface="Arial Rounded MT Bold" panose="020F0704030504030204" pitchFamily="34" charset="0"/>
              </a:rPr>
              <a:t>Increased Alignment</a:t>
            </a:r>
          </a:p>
          <a:p>
            <a:pPr marL="342900" indent="-342900" algn="ctr">
              <a:buFont typeface="Arial" panose="020B0604020202020204" pitchFamily="34" charset="0"/>
              <a:buChar char="•"/>
            </a:pPr>
            <a:endParaRPr lang="en-US" sz="3200" dirty="0">
              <a:solidFill>
                <a:schemeClr val="bg1"/>
              </a:solidFill>
              <a:latin typeface="Arial Rounded MT Bold" panose="020F0704030504030204" pitchFamily="34" charset="0"/>
            </a:endParaRPr>
          </a:p>
          <a:p>
            <a:pPr marL="342900" indent="-342900" algn="ctr">
              <a:buFont typeface="Arial" panose="020B0604020202020204" pitchFamily="34" charset="0"/>
              <a:buChar char="•"/>
            </a:pPr>
            <a:r>
              <a:rPr lang="en-US" sz="3200" dirty="0">
                <a:solidFill>
                  <a:schemeClr val="bg1"/>
                </a:solidFill>
                <a:latin typeface="Arial Rounded MT Bold" panose="020F0704030504030204" pitchFamily="34" charset="0"/>
              </a:rPr>
              <a:t>Increased Membership</a:t>
            </a:r>
          </a:p>
          <a:p>
            <a:pPr algn="ctr"/>
            <a:r>
              <a:rPr lang="en-US" sz="3200" dirty="0">
                <a:solidFill>
                  <a:schemeClr val="bg1"/>
                </a:solidFill>
                <a:latin typeface="Arial Rounded MT Bold" panose="020F0704030504030204" pitchFamily="34" charset="0"/>
              </a:rPr>
              <a:t> </a:t>
            </a:r>
          </a:p>
          <a:p>
            <a:pPr marL="342900" indent="-342900" algn="ctr">
              <a:buFont typeface="Arial" panose="020B0604020202020204" pitchFamily="34" charset="0"/>
              <a:buChar char="•"/>
            </a:pPr>
            <a:r>
              <a:rPr lang="en-US" sz="3200" dirty="0">
                <a:solidFill>
                  <a:schemeClr val="bg1"/>
                </a:solidFill>
                <a:latin typeface="Arial Rounded MT Bold" panose="020F0704030504030204" pitchFamily="34" charset="0"/>
              </a:rPr>
              <a:t>Increased Revenue </a:t>
            </a:r>
          </a:p>
          <a:p>
            <a:pPr algn="ctr"/>
            <a:r>
              <a:rPr lang="en-US" sz="1800" dirty="0">
                <a:solidFill>
                  <a:srgbClr val="FF0000"/>
                </a:solidFill>
                <a:latin typeface="Arial Rounded MT Bold" panose="020F0704030504030204" pitchFamily="34" charset="0"/>
              </a:rPr>
              <a:t>= </a:t>
            </a:r>
          </a:p>
          <a:p>
            <a:endParaRPr lang="en-US" dirty="0"/>
          </a:p>
        </p:txBody>
      </p:sp>
      <p:pic>
        <p:nvPicPr>
          <p:cNvPr id="6" name="Picture 5">
            <a:extLst>
              <a:ext uri="{FF2B5EF4-FFF2-40B4-BE49-F238E27FC236}">
                <a16:creationId xmlns:a16="http://schemas.microsoft.com/office/drawing/2014/main" id="{7CA94E62-E149-4B9E-87DB-BB8078F22CE3}"/>
              </a:ext>
            </a:extLst>
          </p:cNvPr>
          <p:cNvPicPr>
            <a:picLocks noChangeAspect="1"/>
          </p:cNvPicPr>
          <p:nvPr/>
        </p:nvPicPr>
        <p:blipFill>
          <a:blip r:embed="rId2"/>
          <a:stretch>
            <a:fillRect/>
          </a:stretch>
        </p:blipFill>
        <p:spPr>
          <a:xfrm>
            <a:off x="5947701" y="4182152"/>
            <a:ext cx="4106593" cy="15895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4132E-85A9-441E-AB58-E514B55D46D9}"/>
              </a:ext>
            </a:extLst>
          </p:cNvPr>
          <p:cNvSpPr txBox="1"/>
          <p:nvPr/>
        </p:nvSpPr>
        <p:spPr>
          <a:xfrm>
            <a:off x="1061545" y="1815396"/>
            <a:ext cx="10552386" cy="4493538"/>
          </a:xfrm>
          <a:prstGeom prst="rect">
            <a:avLst/>
          </a:prstGeom>
          <a:noFill/>
        </p:spPr>
        <p:txBody>
          <a:bodyPr wrap="square">
            <a:spAutoFit/>
          </a:bodyPr>
          <a:lstStyle/>
          <a:p>
            <a:r>
              <a:rPr lang="en-US" sz="2600" dirty="0">
                <a:solidFill>
                  <a:srgbClr val="FF0000"/>
                </a:solidFill>
                <a:latin typeface="Arial Rounded MT Bold" panose="020F0704030504030204" pitchFamily="34" charset="0"/>
              </a:rPr>
              <a:t>Expanding Reach, Mobility, Resilience, and Social Justice through:</a:t>
            </a:r>
          </a:p>
          <a:p>
            <a:endParaRPr lang="en-US" sz="2600" dirty="0">
              <a:solidFill>
                <a:srgbClr val="FF0000"/>
              </a:solidFill>
              <a:latin typeface="Arial Rounded MT Bold" panose="020F0704030504030204" pitchFamily="34" charset="0"/>
            </a:endParaRPr>
          </a:p>
          <a:p>
            <a:pPr marL="742950" lvl="1" indent="-285750">
              <a:buFont typeface="Arial" panose="020B0604020202020204" pitchFamily="34" charset="0"/>
              <a:buChar char="•"/>
            </a:pPr>
            <a:r>
              <a:rPr lang="en-US" sz="2600" b="1" dirty="0">
                <a:solidFill>
                  <a:schemeClr val="bg2">
                    <a:lumMod val="50000"/>
                  </a:schemeClr>
                </a:solidFill>
                <a:latin typeface="Arial Rounded MT Bold" panose="020F0704030504030204" pitchFamily="34" charset="0"/>
              </a:rPr>
              <a:t>Information and Digital Access (including Universal Broadband); </a:t>
            </a:r>
          </a:p>
          <a:p>
            <a:pPr lvl="1"/>
            <a:endParaRPr lang="en-US" sz="2600" b="1" dirty="0">
              <a:solidFill>
                <a:schemeClr val="bg2">
                  <a:lumMod val="50000"/>
                </a:schemeClr>
              </a:solidFill>
              <a:latin typeface="Arial Rounded MT Bold" panose="020F0704030504030204" pitchFamily="34" charset="0"/>
            </a:endParaRPr>
          </a:p>
          <a:p>
            <a:pPr marL="742950" lvl="1" indent="-285750">
              <a:buFont typeface="Arial" panose="020B0604020202020204" pitchFamily="34" charset="0"/>
              <a:buChar char="•"/>
            </a:pPr>
            <a:r>
              <a:rPr lang="en-US" sz="2600" b="1" dirty="0">
                <a:solidFill>
                  <a:schemeClr val="bg2">
                    <a:lumMod val="50000"/>
                  </a:schemeClr>
                </a:solidFill>
                <a:latin typeface="Arial Rounded MT Bold" panose="020F0704030504030204" pitchFamily="34" charset="0"/>
              </a:rPr>
              <a:t>Equity, Diversity, and Inclusion in Libraries and the LIS Workforce; </a:t>
            </a:r>
          </a:p>
          <a:p>
            <a:pPr lvl="1"/>
            <a:endParaRPr lang="en-US" sz="2600" b="1" dirty="0">
              <a:solidFill>
                <a:schemeClr val="bg2">
                  <a:lumMod val="50000"/>
                </a:schemeClr>
              </a:solidFill>
              <a:latin typeface="Arial Rounded MT Bold" panose="020F0704030504030204" pitchFamily="34" charset="0"/>
            </a:endParaRPr>
          </a:p>
          <a:p>
            <a:pPr marL="742950" lvl="1" indent="-285750">
              <a:buFont typeface="Arial" panose="020B0604020202020204" pitchFamily="34" charset="0"/>
              <a:buChar char="•"/>
            </a:pPr>
            <a:r>
              <a:rPr lang="en-US" sz="2600" b="1" dirty="0">
                <a:solidFill>
                  <a:schemeClr val="bg2">
                    <a:lumMod val="50000"/>
                  </a:schemeClr>
                </a:solidFill>
                <a:latin typeface="Arial Rounded MT Bold" panose="020F0704030504030204" pitchFamily="34" charset="0"/>
              </a:rPr>
              <a:t>And, Preservation of Library Services (across library types, settings, and services)</a:t>
            </a:r>
          </a:p>
        </p:txBody>
      </p:sp>
      <p:sp>
        <p:nvSpPr>
          <p:cNvPr id="7" name="TextBox 6">
            <a:extLst>
              <a:ext uri="{FF2B5EF4-FFF2-40B4-BE49-F238E27FC236}">
                <a16:creationId xmlns:a16="http://schemas.microsoft.com/office/drawing/2014/main" id="{F139A562-B73B-49BF-826A-9463EF39DCBF}"/>
              </a:ext>
            </a:extLst>
          </p:cNvPr>
          <p:cNvSpPr txBox="1"/>
          <p:nvPr/>
        </p:nvSpPr>
        <p:spPr>
          <a:xfrm>
            <a:off x="1161369" y="1039978"/>
            <a:ext cx="9468531" cy="646331"/>
          </a:xfrm>
          <a:prstGeom prst="rect">
            <a:avLst/>
          </a:prstGeom>
          <a:noFill/>
        </p:spPr>
        <p:txBody>
          <a:bodyPr wrap="square">
            <a:spAutoFit/>
          </a:bodyPr>
          <a:lstStyle/>
          <a:p>
            <a:r>
              <a:rPr lang="en-US" sz="3600" b="1" dirty="0">
                <a:solidFill>
                  <a:schemeClr val="bg2">
                    <a:lumMod val="50000"/>
                  </a:schemeClr>
                </a:solidFill>
                <a:latin typeface="Arial Rounded MT Bold" panose="020F0704030504030204" pitchFamily="34" charset="0"/>
              </a:rPr>
              <a:t>Creating Library and Community Change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23475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ED9C-1545-4A56-B0EE-62C2F34D9707}"/>
              </a:ext>
            </a:extLst>
          </p:cNvPr>
          <p:cNvSpPr>
            <a:spLocks noGrp="1"/>
          </p:cNvSpPr>
          <p:nvPr>
            <p:ph type="title"/>
          </p:nvPr>
        </p:nvSpPr>
        <p:spPr>
          <a:xfrm>
            <a:off x="440872" y="497983"/>
            <a:ext cx="11310256" cy="1450757"/>
          </a:xfrm>
        </p:spPr>
        <p:txBody>
          <a:bodyPr>
            <a:normAutofit fontScale="90000"/>
          </a:bodyPr>
          <a:lstStyle/>
          <a:p>
            <a:pPr algn="ctr"/>
            <a:r>
              <a:rPr lang="en-US" sz="4900" b="1" dirty="0">
                <a:solidFill>
                  <a:schemeClr val="accent1"/>
                </a:solidFill>
                <a:latin typeface="Arial Rounded MT Bold" panose="020F0704030504030204" pitchFamily="34" charset="0"/>
              </a:rPr>
              <a:t>Unit Goals (Divisions and General Fund)</a:t>
            </a:r>
            <a:br>
              <a:rPr lang="en-US" sz="4800" b="1" dirty="0">
                <a:solidFill>
                  <a:schemeClr val="tx2"/>
                </a:solidFill>
                <a:latin typeface="Arial Rounded MT Bold" panose="020F0704030504030204" pitchFamily="34" charset="0"/>
              </a:rPr>
            </a:br>
            <a:r>
              <a:rPr lang="en-US" sz="4000" b="1" dirty="0">
                <a:solidFill>
                  <a:srgbClr val="FF0000"/>
                </a:solidFill>
                <a:latin typeface="Arial Rounded MT Bold" panose="020F0704030504030204" pitchFamily="34" charset="0"/>
              </a:rPr>
              <a:t>Transparency. Accountability. Flow</a:t>
            </a:r>
            <a:endParaRPr lang="en-US" dirty="0">
              <a:latin typeface="Arial Rounded MT Bold" panose="020F0704030504030204" pitchFamily="34" charset="0"/>
            </a:endParaRPr>
          </a:p>
        </p:txBody>
      </p:sp>
      <p:sp>
        <p:nvSpPr>
          <p:cNvPr id="7" name="TextBox 6">
            <a:extLst>
              <a:ext uri="{FF2B5EF4-FFF2-40B4-BE49-F238E27FC236}">
                <a16:creationId xmlns:a16="http://schemas.microsoft.com/office/drawing/2014/main" id="{3BB74A89-9A0E-4234-9AAB-79B65D6D8944}"/>
              </a:ext>
            </a:extLst>
          </p:cNvPr>
          <p:cNvSpPr txBox="1"/>
          <p:nvPr/>
        </p:nvSpPr>
        <p:spPr>
          <a:xfrm>
            <a:off x="849086" y="2354721"/>
            <a:ext cx="10493828" cy="3539430"/>
          </a:xfrm>
          <a:prstGeom prst="rect">
            <a:avLst/>
          </a:prstGeom>
          <a:noFill/>
        </p:spPr>
        <p:txBody>
          <a:bodyPr wrap="square">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ea typeface="+mn-ea"/>
                <a:cs typeface="+mn-cs"/>
              </a:rPr>
              <a:t>Standardizing operational excellence and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ea typeface="+mn-ea"/>
                <a:cs typeface="+mn-cs"/>
              </a:rPr>
              <a:t>Being, sharing and leveraging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ea typeface="+mn-ea"/>
                <a:cs typeface="+mn-cs"/>
              </a:rPr>
              <a:t>Delivering high quality and seamless experiences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ea typeface="+mn-ea"/>
                <a:cs typeface="+mn-cs"/>
              </a:rPr>
              <a:t>Converting users to members and members to champions</a:t>
            </a:r>
          </a:p>
        </p:txBody>
      </p:sp>
    </p:spTree>
    <p:extLst>
      <p:ext uri="{BB962C8B-B14F-4D97-AF65-F5344CB8AC3E}">
        <p14:creationId xmlns:p14="http://schemas.microsoft.com/office/powerpoint/2010/main" val="147796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DA692E9-3454-404B-93B0-C2E555A1F600}"/>
              </a:ext>
            </a:extLst>
          </p:cNvPr>
          <p:cNvSpPr>
            <a:spLocks noGrp="1"/>
          </p:cNvSpPr>
          <p:nvPr>
            <p:ph type="title"/>
          </p:nvPr>
        </p:nvSpPr>
        <p:spPr>
          <a:xfrm>
            <a:off x="237506" y="1481835"/>
            <a:ext cx="11530941" cy="715963"/>
          </a:xfrm>
        </p:spPr>
        <p:txBody>
          <a:bodyPr>
            <a:noAutofit/>
          </a:bodyPr>
          <a:lstStyle/>
          <a:p>
            <a:r>
              <a:rPr lang="en-US" altLang="en-US" sz="3600" dirty="0">
                <a:solidFill>
                  <a:schemeClr val="accent1"/>
                </a:solidFill>
                <a:latin typeface="Arial Rounded MT Bold" panose="020F0704030504030204" pitchFamily="34" charset="0"/>
              </a:rPr>
              <a:t>American Association of School Librarians (AASL)</a:t>
            </a:r>
          </a:p>
        </p:txBody>
      </p:sp>
      <p:sp>
        <p:nvSpPr>
          <p:cNvPr id="11267" name="Content Placeholder 2">
            <a:extLst>
              <a:ext uri="{FF2B5EF4-FFF2-40B4-BE49-F238E27FC236}">
                <a16:creationId xmlns:a16="http://schemas.microsoft.com/office/drawing/2014/main" id="{1CEEF86E-C739-4172-951D-ED8238D906BB}"/>
              </a:ext>
            </a:extLst>
          </p:cNvPr>
          <p:cNvSpPr txBox="1">
            <a:spLocks/>
          </p:cNvSpPr>
          <p:nvPr/>
        </p:nvSpPr>
        <p:spPr bwMode="auto">
          <a:xfrm>
            <a:off x="1207726" y="2460557"/>
            <a:ext cx="8933935" cy="4967416"/>
          </a:xfrm>
          <a:prstGeom prst="rect">
            <a:avLst/>
          </a:prstGeom>
          <a:noFill/>
          <a:ln>
            <a:noFill/>
          </a:ln>
        </p:spPr>
        <p:txBody>
          <a:bodyPr/>
          <a:lstStyle>
            <a:lvl1pPr marL="342900" indent="-342900">
              <a:spcBef>
                <a:spcPct val="20000"/>
              </a:spcBef>
              <a:buFont typeface="Arial" panose="020B0604020202020204" pitchFamily="34" charset="0"/>
              <a:buChar char="•"/>
              <a:defRPr sz="3200">
                <a:solidFill>
                  <a:srgbClr val="17375E"/>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rgbClr val="17375E"/>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rgbClr val="17375E"/>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rgbClr val="17375E"/>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rgbClr val="17375E"/>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7375E"/>
                </a:solidFill>
                <a:latin typeface="Myriad Pro" panose="020B0503030403020204" pitchFamily="34" charset="0"/>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Increase AASL total membership revenue for FY22 by $200,000 over FY19/FY20 total membership revenues.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t>Increase non-dues revenue by $175,00 in FY22 while maintaining or decreasing expenses (compared to FY19/FY20) resulting in an increased net revenue.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p:txBody>
      </p:sp>
    </p:spTree>
    <p:extLst>
      <p:ext uri="{BB962C8B-B14F-4D97-AF65-F5344CB8AC3E}">
        <p14:creationId xmlns:p14="http://schemas.microsoft.com/office/powerpoint/2010/main" val="229914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929C-F024-4223-A7FA-2DAB56ADBB2A}"/>
              </a:ext>
            </a:extLst>
          </p:cNvPr>
          <p:cNvSpPr>
            <a:spLocks noGrp="1"/>
          </p:cNvSpPr>
          <p:nvPr>
            <p:ph type="title"/>
          </p:nvPr>
        </p:nvSpPr>
        <p:spPr/>
        <p:txBody>
          <a:bodyPr>
            <a:normAutofit/>
          </a:bodyPr>
          <a:lstStyle/>
          <a:p>
            <a:pPr algn="ctr"/>
            <a:r>
              <a:rPr lang="en-US" sz="3600" b="1" dirty="0">
                <a:solidFill>
                  <a:schemeClr val="accent1"/>
                </a:solidFill>
                <a:latin typeface="Arial Rounded MT Bold" panose="020F0704030504030204" pitchFamily="34" charset="0"/>
              </a:rPr>
              <a:t>Accounting</a:t>
            </a:r>
          </a:p>
        </p:txBody>
      </p:sp>
      <p:sp>
        <p:nvSpPr>
          <p:cNvPr id="3" name="Content Placeholder 2">
            <a:extLst>
              <a:ext uri="{FF2B5EF4-FFF2-40B4-BE49-F238E27FC236}">
                <a16:creationId xmlns:a16="http://schemas.microsoft.com/office/drawing/2014/main" id="{B8D4DE9C-670F-4EBC-8A81-02ED4412033C}"/>
              </a:ext>
            </a:extLst>
          </p:cNvPr>
          <p:cNvSpPr>
            <a:spLocks noGrp="1"/>
          </p:cNvSpPr>
          <p:nvPr>
            <p:ph idx="1"/>
          </p:nvPr>
        </p:nvSpPr>
        <p:spPr>
          <a:xfrm>
            <a:off x="374904" y="1516867"/>
            <a:ext cx="10978896" cy="4351338"/>
          </a:xfrm>
        </p:spPr>
        <p:txBody>
          <a:bodyPr>
            <a:normAutofit lnSpcReduction="10000"/>
          </a:bodyPr>
          <a:lstStyle/>
          <a:p>
            <a:r>
              <a:rPr lang="en-US" b="1" dirty="0">
                <a:latin typeface="Arial Rounded MT Bold" panose="020F0704030504030204" pitchFamily="34" charset="0"/>
              </a:rPr>
              <a:t>S</a:t>
            </a:r>
            <a:r>
              <a:rPr lang="en-US" dirty="0">
                <a:latin typeface="Arial Rounded MT Bold" panose="020F0704030504030204" pitchFamily="34" charset="0"/>
              </a:rPr>
              <a:t>treamline the close process to bring financial information on track by end of FY21 with completion of audit and to deliver results to members and staff by each month’s due date.</a:t>
            </a:r>
          </a:p>
          <a:p>
            <a:pPr marL="0" indent="0">
              <a:buNone/>
            </a:pPr>
            <a:endParaRPr lang="en-US" dirty="0">
              <a:latin typeface="Arial Rounded MT Bold" panose="020F0704030504030204" pitchFamily="34" charset="0"/>
            </a:endParaRPr>
          </a:p>
          <a:p>
            <a:r>
              <a:rPr lang="en-US" dirty="0">
                <a:latin typeface="Arial Rounded MT Bold" panose="020F0704030504030204" pitchFamily="34" charset="0"/>
              </a:rPr>
              <a:t>Evaluate and restructure positions and and cross-train staff to expand capacities identified by pivot strategy revenue goals by end of FY22.</a:t>
            </a:r>
          </a:p>
          <a:p>
            <a:endParaRPr lang="en-US" dirty="0">
              <a:latin typeface="Arial Rounded MT Bold" panose="020F0704030504030204" pitchFamily="34" charset="0"/>
            </a:endParaRPr>
          </a:p>
          <a:p>
            <a:r>
              <a:rPr lang="en-US" dirty="0">
                <a:latin typeface="Arial Rounded MT Bold" panose="020F0704030504030204" pitchFamily="34" charset="0"/>
              </a:rPr>
              <a:t>Develop professional growth plans for each staff member by end of FY22.</a:t>
            </a:r>
          </a:p>
          <a:p>
            <a:endParaRPr lang="en-US" dirty="0">
              <a:latin typeface="Arial Rounded MT Bold" panose="020F070403050403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675559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ED9C-1545-4A56-B0EE-62C2F34D9707}"/>
              </a:ext>
            </a:extLst>
          </p:cNvPr>
          <p:cNvSpPr>
            <a:spLocks noGrp="1"/>
          </p:cNvSpPr>
          <p:nvPr>
            <p:ph type="title"/>
          </p:nvPr>
        </p:nvSpPr>
        <p:spPr/>
        <p:txBody>
          <a:bodyPr/>
          <a:lstStyle/>
          <a:p>
            <a:r>
              <a:rPr lang="en-US" sz="4800" b="1" dirty="0">
                <a:solidFill>
                  <a:schemeClr val="bg2">
                    <a:lumMod val="50000"/>
                  </a:schemeClr>
                </a:solidFill>
                <a:latin typeface="Arial Rounded MT Bold" panose="020F0704030504030204" pitchFamily="34" charset="0"/>
              </a:rPr>
              <a:t>Financial Alignment</a:t>
            </a:r>
            <a:br>
              <a:rPr lang="en-US" sz="4800" b="1" dirty="0">
                <a:solidFill>
                  <a:srgbClr val="FF0000"/>
                </a:solidFill>
                <a:latin typeface="Arial Rounded MT Bold" panose="020F0704030504030204" pitchFamily="34" charset="0"/>
              </a:rPr>
            </a:br>
            <a:endParaRPr lang="en-US" dirty="0">
              <a:latin typeface="Arial Rounded MT Bold" panose="020F0704030504030204" pitchFamily="34" charset="0"/>
            </a:endParaRPr>
          </a:p>
        </p:txBody>
      </p:sp>
      <p:sp>
        <p:nvSpPr>
          <p:cNvPr id="4" name="Text Placeholder 3">
            <a:extLst>
              <a:ext uri="{FF2B5EF4-FFF2-40B4-BE49-F238E27FC236}">
                <a16:creationId xmlns:a16="http://schemas.microsoft.com/office/drawing/2014/main" id="{676E18F7-2362-4E1D-B7F6-F0E543DA350A}"/>
              </a:ext>
            </a:extLst>
          </p:cNvPr>
          <p:cNvSpPr>
            <a:spLocks noGrp="1"/>
          </p:cNvSpPr>
          <p:nvPr>
            <p:ph type="body" sz="half" idx="2"/>
          </p:nvPr>
        </p:nvSpPr>
        <p:spPr>
          <a:xfrm>
            <a:off x="551543" y="2756230"/>
            <a:ext cx="3200400" cy="3379124"/>
          </a:xfrm>
        </p:spPr>
        <p:txBody>
          <a:bodyPr/>
          <a:lstStyle/>
          <a:p>
            <a:r>
              <a:rPr lang="en-US" sz="2400" b="1" dirty="0"/>
              <a:t>In the Pivot Strategy Approach to Alignment all Units track to Membership and Revenue Generation</a:t>
            </a:r>
          </a:p>
          <a:p>
            <a:endParaRPr lang="en-US" dirty="0"/>
          </a:p>
        </p:txBody>
      </p:sp>
      <p:sp>
        <p:nvSpPr>
          <p:cNvPr id="5" name="TextBox 4">
            <a:extLst>
              <a:ext uri="{FF2B5EF4-FFF2-40B4-BE49-F238E27FC236}">
                <a16:creationId xmlns:a16="http://schemas.microsoft.com/office/drawing/2014/main" id="{EBF4132E-85A9-441E-AB58-E514B55D46D9}"/>
              </a:ext>
            </a:extLst>
          </p:cNvPr>
          <p:cNvSpPr txBox="1"/>
          <p:nvPr/>
        </p:nvSpPr>
        <p:spPr>
          <a:xfrm>
            <a:off x="4093558" y="2060524"/>
            <a:ext cx="7967813" cy="4770537"/>
          </a:xfrm>
          <a:prstGeom prst="rect">
            <a:avLst/>
          </a:prstGeom>
          <a:noFill/>
        </p:spPr>
        <p:txBody>
          <a:bodyPr wrap="square">
            <a:spAutoFit/>
          </a:bodyPr>
          <a:lstStyle/>
          <a:p>
            <a:pPr marL="1828800" marR="0" indent="-182880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3200" b="1" dirty="0">
                <a:effectLst/>
                <a:latin typeface="Bahnschrift" panose="020B0502040204020203" pitchFamily="34" charset="0"/>
                <a:ea typeface="Times New Roman" panose="02020603050405020304" pitchFamily="18" charset="0"/>
              </a:rPr>
              <a:t>Align expenditures with revenues</a:t>
            </a:r>
            <a:endParaRPr lang="en-US" sz="2000" dirty="0">
              <a:effectLst/>
              <a:latin typeface="Bahnschrift" panose="020B0502040204020203" pitchFamily="34" charset="0"/>
              <a:ea typeface="Times New Roman" panose="02020603050405020304" pitchFamily="18" charset="0"/>
            </a:endParaRPr>
          </a:p>
          <a:p>
            <a:pPr marL="800100" lvl="1" indent="-342900">
              <a:buFont typeface="Symbol" panose="05050102010706020507" pitchFamily="18" charset="2"/>
              <a:buChar char=""/>
            </a:pPr>
            <a:r>
              <a:rPr lang="en-US" sz="3200" b="1" dirty="0">
                <a:effectLst/>
                <a:latin typeface="Bahnschrift" panose="020B0502040204020203" pitchFamily="34" charset="0"/>
                <a:ea typeface="Times New Roman" panose="02020603050405020304" pitchFamily="18" charset="0"/>
              </a:rPr>
              <a:t>Increase revenue sources</a:t>
            </a:r>
            <a:endParaRPr lang="en-US" sz="2000" dirty="0">
              <a:effectLst/>
              <a:latin typeface="Bahnschrift" panose="020B0502040204020203" pitchFamily="34" charset="0"/>
              <a:ea typeface="Times New Roman" panose="02020603050405020304" pitchFamily="18" charset="0"/>
            </a:endParaRPr>
          </a:p>
          <a:p>
            <a:pPr marL="800100" lvl="1" indent="-342900">
              <a:buFont typeface="Symbol" panose="05050102010706020507" pitchFamily="18" charset="2"/>
              <a:buChar char=""/>
            </a:pPr>
            <a:r>
              <a:rPr lang="en-US" sz="3200" b="1" dirty="0">
                <a:effectLst/>
                <a:latin typeface="Bahnschrift" panose="020B0502040204020203" pitchFamily="34" charset="0"/>
                <a:ea typeface="Times New Roman" panose="02020603050405020304" pitchFamily="18" charset="0"/>
              </a:rPr>
              <a:t>Develop budget surplus</a:t>
            </a:r>
            <a:endParaRPr lang="en-US" sz="2000" dirty="0">
              <a:effectLst/>
              <a:latin typeface="Bahnschrift" panose="020B0502040204020203" pitchFamily="34" charset="0"/>
              <a:ea typeface="Times New Roman" panose="02020603050405020304" pitchFamily="18" charset="0"/>
            </a:endParaRPr>
          </a:p>
          <a:p>
            <a:pPr marL="800100" lvl="1" indent="-342900">
              <a:buFont typeface="Symbol" panose="05050102010706020507" pitchFamily="18" charset="2"/>
              <a:buChar char=""/>
            </a:pPr>
            <a:r>
              <a:rPr lang="en-US" sz="3200" b="1" dirty="0">
                <a:effectLst/>
                <a:latin typeface="Bahnschrift" panose="020B0502040204020203" pitchFamily="34" charset="0"/>
                <a:ea typeface="Times New Roman" panose="02020603050405020304" pitchFamily="18" charset="0"/>
              </a:rPr>
              <a:t>Focus on financial stability</a:t>
            </a:r>
            <a:endParaRPr lang="en-US" sz="2000" dirty="0">
              <a:effectLst/>
              <a:latin typeface="Bahnschrift" panose="020B0502040204020203" pitchFamily="34" charset="0"/>
              <a:ea typeface="Times New Roman" panose="02020603050405020304" pitchFamily="18" charset="0"/>
            </a:endParaRPr>
          </a:p>
          <a:p>
            <a:pPr marL="800100" lvl="1" indent="-342900">
              <a:buFont typeface="Symbol" panose="05050102010706020507" pitchFamily="18" charset="2"/>
              <a:buChar char=""/>
            </a:pPr>
            <a:r>
              <a:rPr lang="en-US" sz="3200" b="1" dirty="0">
                <a:effectLst/>
                <a:latin typeface="Bahnschrift" panose="020B0502040204020203" pitchFamily="34" charset="0"/>
                <a:ea typeface="Times New Roman" panose="02020603050405020304" pitchFamily="18" charset="0"/>
              </a:rPr>
              <a:t>Develop new budget metrics</a:t>
            </a:r>
            <a:endParaRPr lang="en-US" sz="2000" dirty="0">
              <a:effectLst/>
              <a:latin typeface="Bahnschrift" panose="020B0502040204020203" pitchFamily="34" charset="0"/>
              <a:ea typeface="Times New Roman" panose="02020603050405020304" pitchFamily="18" charset="0"/>
            </a:endParaRPr>
          </a:p>
          <a:p>
            <a:pPr lvl="1"/>
            <a:endParaRPr lang="en-US" sz="2800" dirty="0">
              <a:solidFill>
                <a:schemeClr val="bg2">
                  <a:lumMod val="50000"/>
                </a:schemeClr>
              </a:solidFill>
            </a:endParaRPr>
          </a:p>
          <a:p>
            <a:pPr lvl="1"/>
            <a:r>
              <a:rPr lang="en-US" sz="2400" u="sng" dirty="0">
                <a:solidFill>
                  <a:schemeClr val="bg2">
                    <a:lumMod val="50000"/>
                  </a:schemeClr>
                </a:solidFill>
              </a:rPr>
              <a:t>Facilitating Changes</a:t>
            </a:r>
            <a:r>
              <a:rPr lang="en-US" sz="2400" dirty="0">
                <a:solidFill>
                  <a:schemeClr val="bg2">
                    <a:lumMod val="50000"/>
                  </a:schemeClr>
                </a:solidFill>
              </a:rPr>
              <a:t>: Move from “Expense-based” </a:t>
            </a:r>
          </a:p>
          <a:p>
            <a:pPr lvl="1"/>
            <a:r>
              <a:rPr lang="en-US" sz="2400" dirty="0">
                <a:solidFill>
                  <a:schemeClr val="bg2">
                    <a:lumMod val="50000"/>
                  </a:schemeClr>
                </a:solidFill>
              </a:rPr>
              <a:t>to “Revenue-based” budget; Planning against three (high, mid, low) budget scenarios; Recalibration of fixed expenses to revenue model rather than “planned loss”.</a:t>
            </a:r>
          </a:p>
        </p:txBody>
      </p:sp>
      <p:sp>
        <p:nvSpPr>
          <p:cNvPr id="7" name="TextBox 6">
            <a:extLst>
              <a:ext uri="{FF2B5EF4-FFF2-40B4-BE49-F238E27FC236}">
                <a16:creationId xmlns:a16="http://schemas.microsoft.com/office/drawing/2014/main" id="{BD78E0B6-DD0D-429B-A87C-81316BAEADDE}"/>
              </a:ext>
            </a:extLst>
          </p:cNvPr>
          <p:cNvSpPr txBox="1"/>
          <p:nvPr/>
        </p:nvSpPr>
        <p:spPr>
          <a:xfrm>
            <a:off x="4441371" y="1737359"/>
            <a:ext cx="7213600" cy="646331"/>
          </a:xfrm>
          <a:prstGeom prst="rect">
            <a:avLst/>
          </a:prstGeom>
          <a:noFill/>
        </p:spPr>
        <p:txBody>
          <a:bodyPr wrap="square">
            <a:spAutoFit/>
          </a:bodyPr>
          <a:lstStyle/>
          <a:p>
            <a:r>
              <a:rPr lang="en-US" sz="3600" b="1" dirty="0">
                <a:latin typeface="Bahnschrift" panose="020B0502040204020203" pitchFamily="34" charset="0"/>
              </a:rPr>
              <a:t>FY22 Budget Objectives </a:t>
            </a:r>
          </a:p>
        </p:txBody>
      </p:sp>
      <p:pic>
        <p:nvPicPr>
          <p:cNvPr id="8" name="Picture 7">
            <a:extLst>
              <a:ext uri="{FF2B5EF4-FFF2-40B4-BE49-F238E27FC236}">
                <a16:creationId xmlns:a16="http://schemas.microsoft.com/office/drawing/2014/main" id="{540506A6-A529-4A7D-BCAE-3E23DC2EE5E4}"/>
              </a:ext>
            </a:extLst>
          </p:cNvPr>
          <p:cNvPicPr>
            <a:picLocks noChangeAspect="1"/>
          </p:cNvPicPr>
          <p:nvPr/>
        </p:nvPicPr>
        <p:blipFill>
          <a:blip r:embed="rId2"/>
          <a:stretch>
            <a:fillRect/>
          </a:stretch>
        </p:blipFill>
        <p:spPr>
          <a:xfrm>
            <a:off x="4100815" y="0"/>
            <a:ext cx="8105775" cy="1428750"/>
          </a:xfrm>
          <a:prstGeom prst="rect">
            <a:avLst/>
          </a:prstGeom>
        </p:spPr>
      </p:pic>
    </p:spTree>
    <p:extLst>
      <p:ext uri="{BB962C8B-B14F-4D97-AF65-F5344CB8AC3E}">
        <p14:creationId xmlns:p14="http://schemas.microsoft.com/office/powerpoint/2010/main" val="402932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3FCBC8-FE38-455B-86CF-4EBC6B93A317}"/>
              </a:ext>
            </a:extLst>
          </p:cNvPr>
          <p:cNvSpPr txBox="1"/>
          <p:nvPr/>
        </p:nvSpPr>
        <p:spPr>
          <a:xfrm>
            <a:off x="572192" y="78327"/>
            <a:ext cx="11413375" cy="61149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dirty="0">
                <a:ln>
                  <a:noFill/>
                </a:ln>
                <a:solidFill>
                  <a:srgbClr val="FF0000"/>
                </a:solidFill>
                <a:effectLst/>
                <a:uLnTx/>
                <a:uFillTx/>
                <a:latin typeface="Bahnschrift" panose="020B0502040204020203" pitchFamily="34" charset="0"/>
              </a:rPr>
              <a:t>Data, Research, and Design (Unit and Team)</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US" sz="2800" dirty="0">
                <a:solidFill>
                  <a:schemeClr val="tx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Establish ALA as a trusted source for current statistics, metrics, research, and trends by creating a research office with staff expertise in data management, research methodologies, and analysis.</a:t>
            </a:r>
          </a:p>
          <a:p>
            <a:pPr lvl="0">
              <a:lnSpc>
                <a:spcPct val="107000"/>
              </a:lnSpc>
              <a:defRPr/>
            </a:pPr>
            <a:endParaRPr lang="en-US" sz="2000" dirty="0">
              <a:solidFill>
                <a:schemeClr val="tx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en-US" sz="2800" dirty="0">
                <a:solidFill>
                  <a:schemeClr val="tx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Position ALA as the leader in developing a national research agenda for the profession, as a respected convener of productive dialogue around critical or issues and</a:t>
            </a:r>
            <a:r>
              <a:rPr lang="en-US" sz="28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establish a presence in federal and international library data and research initiatives.</a:t>
            </a:r>
          </a:p>
          <a:p>
            <a:pPr marL="342900" indent="-342900">
              <a:lnSpc>
                <a:spcPct val="107000"/>
              </a:lnSpc>
              <a:spcAft>
                <a:spcPts val="800"/>
              </a:spcAft>
              <a:buFont typeface="Symbol" panose="05050102010706020507" pitchFamily="18" charset="2"/>
              <a:buChar char=""/>
              <a:defRPr/>
            </a:pPr>
            <a:endParaRPr lang="en-US" sz="12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kumimoji="0" lang="en-US" sz="2800" b="0" i="0" u="none" strike="noStrike" kern="1200" cap="none" spc="0" normalizeH="0" baseline="0" noProof="0" dirty="0">
                <a:ln>
                  <a:noFill/>
                </a:ln>
                <a:solidFill>
                  <a:schemeClr val="tx2">
                    <a:lumMod val="60000"/>
                    <a:lumOff val="40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rPr>
              <a:t>Invest in a robust database platform to manage member, donor, and customer relationships through systematic and ongoing internal research.</a:t>
            </a:r>
            <a:endParaRPr kumimoji="0" lang="en-US" sz="2800" b="0" i="0" u="none" strike="noStrike" kern="1200" cap="none" spc="0" normalizeH="0" baseline="0" noProof="0" dirty="0">
              <a:ln>
                <a:noFill/>
              </a:ln>
              <a:solidFill>
                <a:schemeClr val="tx2">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0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ED9C-1545-4A56-B0EE-62C2F34D9707}"/>
              </a:ext>
            </a:extLst>
          </p:cNvPr>
          <p:cNvSpPr>
            <a:spLocks noGrp="1"/>
          </p:cNvSpPr>
          <p:nvPr>
            <p:ph type="title"/>
          </p:nvPr>
        </p:nvSpPr>
        <p:spPr>
          <a:xfrm>
            <a:off x="1066800" y="170225"/>
            <a:ext cx="10058400" cy="1450757"/>
          </a:xfrm>
        </p:spPr>
        <p:txBody>
          <a:bodyPr>
            <a:noAutofit/>
          </a:bodyPr>
          <a:lstStyle/>
          <a:p>
            <a:r>
              <a:rPr lang="en-US" sz="4000" b="1" dirty="0">
                <a:solidFill>
                  <a:schemeClr val="bg2">
                    <a:lumMod val="50000"/>
                  </a:schemeClr>
                </a:solidFill>
                <a:latin typeface="Arial Rounded MT Bold" panose="020F0704030504030204" pitchFamily="34" charset="0"/>
              </a:rPr>
              <a:t>ALA Pivot Strategy: </a:t>
            </a:r>
            <a:br>
              <a:rPr lang="en-US" sz="4000" b="1" dirty="0">
                <a:solidFill>
                  <a:srgbClr val="FF0000"/>
                </a:solidFill>
                <a:latin typeface="Arial Rounded MT Bold" panose="020F0704030504030204" pitchFamily="34" charset="0"/>
              </a:rPr>
            </a:br>
            <a:r>
              <a:rPr lang="en-US" sz="4000" b="1" dirty="0">
                <a:solidFill>
                  <a:srgbClr val="FF0000"/>
                </a:solidFill>
                <a:latin typeface="Arial Rounded MT Bold" panose="020F0704030504030204" pitchFamily="34" charset="0"/>
              </a:rPr>
              <a:t>Flow of Strategic Change Management</a:t>
            </a:r>
            <a:endParaRPr lang="en-US" sz="4000" dirty="0">
              <a:latin typeface="Arial Rounded MT Bold" panose="020F0704030504030204" pitchFamily="34" charset="0"/>
            </a:endParaRPr>
          </a:p>
        </p:txBody>
      </p:sp>
      <p:sp>
        <p:nvSpPr>
          <p:cNvPr id="5" name="TextBox 4">
            <a:extLst>
              <a:ext uri="{FF2B5EF4-FFF2-40B4-BE49-F238E27FC236}">
                <a16:creationId xmlns:a16="http://schemas.microsoft.com/office/drawing/2014/main" id="{EBF4132E-85A9-441E-AB58-E514B55D46D9}"/>
              </a:ext>
            </a:extLst>
          </p:cNvPr>
          <p:cNvSpPr txBox="1"/>
          <p:nvPr/>
        </p:nvSpPr>
        <p:spPr>
          <a:xfrm>
            <a:off x="721488" y="1876669"/>
            <a:ext cx="10258697" cy="4216539"/>
          </a:xfrm>
          <a:prstGeom prst="rect">
            <a:avLst/>
          </a:prstGeom>
          <a:noFill/>
        </p:spPr>
        <p:txBody>
          <a:bodyPr wrap="square">
            <a:spAutoFit/>
          </a:bodyPr>
          <a:lstStyle/>
          <a:p>
            <a:pPr marL="742950" lvl="1" indent="-285750">
              <a:buFont typeface="Arial" panose="020B0604020202020204" pitchFamily="34" charset="0"/>
              <a:buChar char="•"/>
            </a:pPr>
            <a:r>
              <a:rPr lang="en-US" sz="3000" u="sng" dirty="0">
                <a:solidFill>
                  <a:schemeClr val="bg2">
                    <a:lumMod val="50000"/>
                  </a:schemeClr>
                </a:solidFill>
              </a:rPr>
              <a:t>Flow goes Down, Up and Across</a:t>
            </a:r>
          </a:p>
          <a:p>
            <a:pPr marL="1371600" lvl="2" indent="-457200">
              <a:buFont typeface="Wingdings" panose="05000000000000000000" pitchFamily="2" charset="2"/>
              <a:buChar char="Ø"/>
            </a:pPr>
            <a:r>
              <a:rPr lang="en-US" sz="3000" dirty="0">
                <a:solidFill>
                  <a:schemeClr val="bg2">
                    <a:lumMod val="50000"/>
                  </a:schemeClr>
                </a:solidFill>
              </a:rPr>
              <a:t>Increased </a:t>
            </a:r>
            <a:r>
              <a:rPr lang="en-US" sz="3000" b="1" dirty="0">
                <a:solidFill>
                  <a:schemeClr val="bg2">
                    <a:lumMod val="50000"/>
                  </a:schemeClr>
                </a:solidFill>
              </a:rPr>
              <a:t>Membership and Revenue Growth</a:t>
            </a:r>
          </a:p>
          <a:p>
            <a:pPr marL="1371600" lvl="2" indent="-457200">
              <a:buFont typeface="Wingdings" panose="05000000000000000000" pitchFamily="2" charset="2"/>
              <a:buChar char="Ø"/>
            </a:pPr>
            <a:r>
              <a:rPr lang="en-US" sz="3000" dirty="0">
                <a:solidFill>
                  <a:schemeClr val="bg2">
                    <a:lumMod val="50000"/>
                  </a:schemeClr>
                </a:solidFill>
              </a:rPr>
              <a:t>Accelerated by </a:t>
            </a:r>
            <a:r>
              <a:rPr lang="en-US" sz="3000" b="1" dirty="0">
                <a:solidFill>
                  <a:schemeClr val="bg2">
                    <a:lumMod val="50000"/>
                  </a:schemeClr>
                </a:solidFill>
              </a:rPr>
              <a:t>Six Impact Streams and their General Tactical Goals</a:t>
            </a:r>
            <a:r>
              <a:rPr lang="en-US" sz="3000" dirty="0">
                <a:solidFill>
                  <a:schemeClr val="bg2">
                    <a:lumMod val="50000"/>
                  </a:schemeClr>
                </a:solidFill>
              </a:rPr>
              <a:t>: Conference and Events; Continuing Education; Contributed Revenue; Data and Research; Membership; and Publishing </a:t>
            </a:r>
          </a:p>
          <a:p>
            <a:pPr marL="1371600" lvl="2" indent="-457200">
              <a:buFont typeface="Wingdings" panose="05000000000000000000" pitchFamily="2" charset="2"/>
              <a:buChar char="Ø"/>
            </a:pPr>
            <a:r>
              <a:rPr lang="en-US" sz="3000" dirty="0">
                <a:solidFill>
                  <a:schemeClr val="bg2">
                    <a:lumMod val="50000"/>
                  </a:schemeClr>
                </a:solidFill>
              </a:rPr>
              <a:t>Facilitated by </a:t>
            </a:r>
            <a:r>
              <a:rPr lang="en-US" sz="3000" b="1" dirty="0">
                <a:solidFill>
                  <a:schemeClr val="bg2">
                    <a:lumMod val="50000"/>
                  </a:schemeClr>
                </a:solidFill>
              </a:rPr>
              <a:t>Cross Functional Goals</a:t>
            </a:r>
          </a:p>
          <a:p>
            <a:pPr marL="1200150" lvl="2" indent="-285750">
              <a:buFont typeface="Wingdings" panose="05000000000000000000" pitchFamily="2" charset="2"/>
              <a:buChar char="Ø"/>
            </a:pPr>
            <a:r>
              <a:rPr lang="en-US" sz="3000" dirty="0">
                <a:solidFill>
                  <a:schemeClr val="bg2">
                    <a:lumMod val="50000"/>
                  </a:schemeClr>
                </a:solidFill>
              </a:rPr>
              <a:t> and </a:t>
            </a:r>
            <a:r>
              <a:rPr lang="en-US" sz="3000" b="1" dirty="0">
                <a:solidFill>
                  <a:schemeClr val="bg2">
                    <a:lumMod val="50000"/>
                  </a:schemeClr>
                </a:solidFill>
              </a:rPr>
              <a:t>individuated Unit Goals</a:t>
            </a:r>
          </a:p>
          <a:p>
            <a:pPr marL="742950" lvl="1" indent="-285750">
              <a:buFont typeface="Arial" panose="020B0604020202020204" pitchFamily="34" charset="0"/>
              <a:buChar char="•"/>
            </a:pPr>
            <a:endParaRPr lang="en-US" sz="2800" dirty="0">
              <a:solidFill>
                <a:schemeClr val="bg2">
                  <a:lumMod val="50000"/>
                </a:schemeClr>
              </a:solidFill>
            </a:endParaRPr>
          </a:p>
        </p:txBody>
      </p:sp>
    </p:spTree>
    <p:extLst>
      <p:ext uri="{BB962C8B-B14F-4D97-AF65-F5344CB8AC3E}">
        <p14:creationId xmlns:p14="http://schemas.microsoft.com/office/powerpoint/2010/main" val="389441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ED9C-1545-4A56-B0EE-62C2F34D9707}"/>
              </a:ext>
            </a:extLst>
          </p:cNvPr>
          <p:cNvSpPr>
            <a:spLocks noGrp="1"/>
          </p:cNvSpPr>
          <p:nvPr>
            <p:ph type="title"/>
          </p:nvPr>
        </p:nvSpPr>
        <p:spPr>
          <a:xfrm>
            <a:off x="1066800" y="170225"/>
            <a:ext cx="10058400" cy="1450757"/>
          </a:xfrm>
        </p:spPr>
        <p:txBody>
          <a:bodyPr/>
          <a:lstStyle/>
          <a:p>
            <a:r>
              <a:rPr lang="en-US" b="1" dirty="0">
                <a:solidFill>
                  <a:srgbClr val="FF0000"/>
                </a:solidFill>
                <a:latin typeface="Arial Rounded MT Bold" panose="020F0704030504030204" pitchFamily="34" charset="0"/>
              </a:rPr>
              <a:t>Two Driving and Connected Goals</a:t>
            </a:r>
            <a:endParaRPr lang="en-US" dirty="0">
              <a:solidFill>
                <a:srgbClr val="FF0000"/>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EBF4132E-85A9-441E-AB58-E514B55D46D9}"/>
              </a:ext>
            </a:extLst>
          </p:cNvPr>
          <p:cNvSpPr txBox="1"/>
          <p:nvPr/>
        </p:nvSpPr>
        <p:spPr>
          <a:xfrm>
            <a:off x="866503" y="2086495"/>
            <a:ext cx="10258697" cy="2554545"/>
          </a:xfrm>
          <a:prstGeom prst="rect">
            <a:avLst/>
          </a:prstGeom>
          <a:noFill/>
        </p:spPr>
        <p:txBody>
          <a:bodyPr wrap="square">
            <a:spAutoFit/>
          </a:bodyPr>
          <a:lstStyle/>
          <a:p>
            <a:pPr marL="742950" lvl="1" indent="-285750">
              <a:buFont typeface="Arial" panose="020B0604020202020204" pitchFamily="34" charset="0"/>
              <a:buChar char="•"/>
            </a:pPr>
            <a:r>
              <a:rPr lang="en-US" sz="4000" u="sng" dirty="0">
                <a:solidFill>
                  <a:schemeClr val="bg2">
                    <a:lumMod val="50000"/>
                  </a:schemeClr>
                </a:solidFill>
              </a:rPr>
              <a:t>Increase Membership</a:t>
            </a:r>
            <a:r>
              <a:rPr lang="en-US" sz="4000" dirty="0">
                <a:solidFill>
                  <a:schemeClr val="bg2">
                    <a:lumMod val="50000"/>
                  </a:schemeClr>
                </a:solidFill>
              </a:rPr>
              <a:t> by 5% by 2025</a:t>
            </a:r>
          </a:p>
          <a:p>
            <a:pPr lvl="1"/>
            <a:endParaRPr lang="en-US" sz="4000" dirty="0">
              <a:solidFill>
                <a:schemeClr val="bg2">
                  <a:lumMod val="50000"/>
                </a:schemeClr>
              </a:solidFill>
            </a:endParaRPr>
          </a:p>
          <a:p>
            <a:pPr marL="742950" lvl="1" indent="-285750">
              <a:buFont typeface="Arial" panose="020B0604020202020204" pitchFamily="34" charset="0"/>
              <a:buChar char="•"/>
            </a:pPr>
            <a:r>
              <a:rPr lang="en-US" sz="4000" u="sng" dirty="0">
                <a:solidFill>
                  <a:schemeClr val="bg2">
                    <a:lumMod val="50000"/>
                  </a:schemeClr>
                </a:solidFill>
              </a:rPr>
              <a:t>Increase Revenue</a:t>
            </a:r>
            <a:r>
              <a:rPr lang="en-US" sz="4000" dirty="0">
                <a:solidFill>
                  <a:schemeClr val="bg2">
                    <a:lumMod val="50000"/>
                  </a:schemeClr>
                </a:solidFill>
              </a:rPr>
              <a:t> annually by 10% over expenses by 2025</a:t>
            </a:r>
          </a:p>
        </p:txBody>
      </p:sp>
    </p:spTree>
    <p:extLst>
      <p:ext uri="{BB962C8B-B14F-4D97-AF65-F5344CB8AC3E}">
        <p14:creationId xmlns:p14="http://schemas.microsoft.com/office/powerpoint/2010/main" val="167722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8468-C93C-4C14-B27F-B39027F53F39}"/>
              </a:ext>
            </a:extLst>
          </p:cNvPr>
          <p:cNvSpPr>
            <a:spLocks noGrp="1"/>
          </p:cNvSpPr>
          <p:nvPr>
            <p:ph type="title"/>
          </p:nvPr>
        </p:nvSpPr>
        <p:spPr>
          <a:xfrm>
            <a:off x="420914" y="1080587"/>
            <a:ext cx="3200400" cy="2613298"/>
          </a:xfrm>
        </p:spPr>
        <p:txBody>
          <a:bodyPr>
            <a:normAutofit fontScale="90000"/>
          </a:bodyPr>
          <a:lstStyle/>
          <a:p>
            <a:r>
              <a:rPr lang="en-US" sz="4000" b="1" dirty="0">
                <a:solidFill>
                  <a:srgbClr val="FF0000"/>
                </a:solidFill>
                <a:latin typeface="Arial Rounded MT Bold" panose="020F0704030504030204" pitchFamily="34" charset="0"/>
              </a:rPr>
              <a:t>Tangible Impact</a:t>
            </a:r>
            <a:br>
              <a:rPr lang="en-US" sz="4000" b="1" dirty="0">
                <a:solidFill>
                  <a:srgbClr val="FF0000"/>
                </a:solidFill>
                <a:latin typeface="Arial Rounded MT Bold" panose="020F0704030504030204" pitchFamily="34" charset="0"/>
              </a:rPr>
            </a:br>
            <a:r>
              <a:rPr lang="en-US" sz="4000" b="1" dirty="0">
                <a:solidFill>
                  <a:srgbClr val="FF0000"/>
                </a:solidFill>
                <a:latin typeface="Arial Rounded MT Bold" panose="020F0704030504030204" pitchFamily="34" charset="0"/>
              </a:rPr>
              <a:t> </a:t>
            </a:r>
            <a:br>
              <a:rPr lang="en-US" sz="4000" b="1" dirty="0">
                <a:solidFill>
                  <a:srgbClr val="FF0000"/>
                </a:solidFill>
                <a:latin typeface="Arial Rounded MT Bold" panose="020F0704030504030204" pitchFamily="34" charset="0"/>
              </a:rPr>
            </a:br>
            <a:r>
              <a:rPr lang="en-US" sz="4000" b="1" dirty="0">
                <a:solidFill>
                  <a:schemeClr val="bg1"/>
                </a:solidFill>
                <a:latin typeface="Arial Rounded MT Bold" panose="020F0704030504030204" pitchFamily="34" charset="0"/>
              </a:rPr>
              <a:t>Our I</a:t>
            </a:r>
            <a:r>
              <a:rPr lang="en-US" b="1" dirty="0">
                <a:solidFill>
                  <a:schemeClr val="bg1"/>
                </a:solidFill>
                <a:latin typeface="Arial Rounded MT Bold" panose="020F0704030504030204" pitchFamily="34" charset="0"/>
              </a:rPr>
              <a:t>mpact </a:t>
            </a:r>
            <a:br>
              <a:rPr lang="en-US" b="1" dirty="0">
                <a:solidFill>
                  <a:schemeClr val="bg1"/>
                </a:solidFill>
                <a:latin typeface="Arial Rounded MT Bold" panose="020F0704030504030204" pitchFamily="34" charset="0"/>
              </a:rPr>
            </a:br>
            <a:r>
              <a:rPr lang="en-US" b="1" dirty="0">
                <a:solidFill>
                  <a:schemeClr val="bg1"/>
                </a:solidFill>
                <a:latin typeface="Arial Rounded MT Bold" panose="020F0704030504030204" pitchFamily="34" charset="0"/>
              </a:rPr>
              <a:t>Must Flow from Our Mission and Drive it</a:t>
            </a:r>
            <a:endParaRPr lang="en-US" sz="4000" dirty="0">
              <a:solidFill>
                <a:schemeClr val="bg1"/>
              </a:solidFill>
            </a:endParaRPr>
          </a:p>
        </p:txBody>
      </p:sp>
      <p:graphicFrame>
        <p:nvGraphicFramePr>
          <p:cNvPr id="4" name="Content Placeholder 3">
            <a:extLst>
              <a:ext uri="{FF2B5EF4-FFF2-40B4-BE49-F238E27FC236}">
                <a16:creationId xmlns:a16="http://schemas.microsoft.com/office/drawing/2014/main" id="{E2B8F627-BD17-404A-923C-8434E9DA04FE}"/>
              </a:ext>
            </a:extLst>
          </p:cNvPr>
          <p:cNvGraphicFramePr>
            <a:graphicFrameLocks noGrp="1"/>
          </p:cNvGraphicFramePr>
          <p:nvPr>
            <p:ph idx="1"/>
            <p:extLst>
              <p:ext uri="{D42A27DB-BD31-4B8C-83A1-F6EECF244321}">
                <p14:modId xmlns:p14="http://schemas.microsoft.com/office/powerpoint/2010/main" val="827754211"/>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5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F4132E-85A9-441E-AB58-E514B55D46D9}"/>
              </a:ext>
            </a:extLst>
          </p:cNvPr>
          <p:cNvSpPr txBox="1"/>
          <p:nvPr/>
        </p:nvSpPr>
        <p:spPr>
          <a:xfrm>
            <a:off x="866503" y="2086495"/>
            <a:ext cx="10258697" cy="3170099"/>
          </a:xfrm>
          <a:prstGeom prst="rect">
            <a:avLst/>
          </a:prstGeom>
          <a:noFill/>
        </p:spPr>
        <p:txBody>
          <a:bodyPr wrap="square">
            <a:spAutoFit/>
          </a:bodyPr>
          <a:lstStyle/>
          <a:p>
            <a:pPr marL="742950" lvl="1" indent="-285750">
              <a:buFont typeface="Arial" panose="020B0604020202020204" pitchFamily="34" charset="0"/>
              <a:buChar char="•"/>
            </a:pPr>
            <a:r>
              <a:rPr lang="en-US" sz="4000" dirty="0">
                <a:solidFill>
                  <a:schemeClr val="bg2">
                    <a:lumMod val="50000"/>
                  </a:schemeClr>
                </a:solidFill>
              </a:rPr>
              <a:t>Six </a:t>
            </a:r>
            <a:r>
              <a:rPr lang="en-US" sz="4000" dirty="0" err="1">
                <a:solidFill>
                  <a:schemeClr val="bg2">
                    <a:lumMod val="50000"/>
                  </a:schemeClr>
                </a:solidFill>
              </a:rPr>
              <a:t>yr</a:t>
            </a:r>
            <a:r>
              <a:rPr lang="en-US" sz="4000" dirty="0">
                <a:solidFill>
                  <a:schemeClr val="bg2">
                    <a:lumMod val="50000"/>
                  </a:schemeClr>
                </a:solidFill>
              </a:rPr>
              <a:t>, $30M Campaign</a:t>
            </a:r>
          </a:p>
          <a:p>
            <a:pPr marL="742950" lvl="1" indent="-285750">
              <a:buFont typeface="Arial" panose="020B0604020202020204" pitchFamily="34" charset="0"/>
              <a:buChar char="•"/>
            </a:pPr>
            <a:r>
              <a:rPr lang="en-US" sz="4000" dirty="0">
                <a:solidFill>
                  <a:schemeClr val="bg2">
                    <a:lumMod val="50000"/>
                  </a:schemeClr>
                </a:solidFill>
              </a:rPr>
              <a:t>Focused on Unrestricted Operating Funds and Endowment Growth </a:t>
            </a:r>
          </a:p>
          <a:p>
            <a:pPr marL="742950" lvl="1" indent="-285750">
              <a:buFont typeface="Arial" panose="020B0604020202020204" pitchFamily="34" charset="0"/>
              <a:buChar char="•"/>
            </a:pPr>
            <a:r>
              <a:rPr lang="en-US" sz="4000" dirty="0">
                <a:solidFill>
                  <a:schemeClr val="bg2">
                    <a:lumMod val="50000"/>
                  </a:schemeClr>
                </a:solidFill>
              </a:rPr>
              <a:t>Grants and Major Gifts</a:t>
            </a:r>
          </a:p>
          <a:p>
            <a:pPr marL="742950" lvl="1" indent="-285750">
              <a:buFont typeface="Arial" panose="020B0604020202020204" pitchFamily="34" charset="0"/>
              <a:buChar char="•"/>
            </a:pPr>
            <a:endParaRPr lang="en-US" sz="4000" dirty="0">
              <a:solidFill>
                <a:schemeClr val="bg2">
                  <a:lumMod val="50000"/>
                </a:schemeClr>
              </a:solidFill>
            </a:endParaRPr>
          </a:p>
        </p:txBody>
      </p:sp>
      <p:sp>
        <p:nvSpPr>
          <p:cNvPr id="4" name="Title 3">
            <a:extLst>
              <a:ext uri="{FF2B5EF4-FFF2-40B4-BE49-F238E27FC236}">
                <a16:creationId xmlns:a16="http://schemas.microsoft.com/office/drawing/2014/main" id="{4247475B-AAD1-4C72-B752-5E0B1ED59AF2}"/>
              </a:ext>
            </a:extLst>
          </p:cNvPr>
          <p:cNvSpPr>
            <a:spLocks noGrp="1"/>
          </p:cNvSpPr>
          <p:nvPr>
            <p:ph type="title"/>
          </p:nvPr>
        </p:nvSpPr>
        <p:spPr/>
        <p:txBody>
          <a:bodyPr/>
          <a:lstStyle/>
          <a:p>
            <a:r>
              <a:rPr lang="en-US" dirty="0">
                <a:solidFill>
                  <a:schemeClr val="bg2">
                    <a:lumMod val="50000"/>
                  </a:schemeClr>
                </a:solidFill>
                <a:latin typeface="Arial Rounded MT Bold" panose="020F0704030504030204" pitchFamily="34" charset="0"/>
              </a:rPr>
              <a:t>Let Our Legacy be Justice</a:t>
            </a:r>
          </a:p>
        </p:txBody>
      </p:sp>
    </p:spTree>
    <p:extLst>
      <p:ext uri="{BB962C8B-B14F-4D97-AF65-F5344CB8AC3E}">
        <p14:creationId xmlns:p14="http://schemas.microsoft.com/office/powerpoint/2010/main" val="381002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7">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9">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EAD0780-A09C-4671-BB5A-FB3A4A51CF19}"/>
              </a:ext>
            </a:extLst>
          </p:cNvPr>
          <p:cNvSpPr txBox="1"/>
          <p:nvPr/>
        </p:nvSpPr>
        <p:spPr>
          <a:xfrm>
            <a:off x="498523" y="646533"/>
            <a:ext cx="11139854" cy="930447"/>
          </a:xfrm>
          <a:prstGeom prst="rect">
            <a:avLst/>
          </a:prstGeom>
        </p:spPr>
        <p:txBody>
          <a:bodyPr vert="horz" lIns="91440" tIns="45720" rIns="91440" bIns="45720" rtlCol="0" anchor="b">
            <a:normAutofit/>
          </a:bodyPr>
          <a:lstStyle/>
          <a:p>
            <a:pPr marR="0" lvl="0" algn="ctr">
              <a:lnSpc>
                <a:spcPct val="90000"/>
              </a:lnSpc>
              <a:spcBef>
                <a:spcPct val="0"/>
              </a:spcBef>
              <a:spcAft>
                <a:spcPts val="600"/>
              </a:spcAft>
            </a:pPr>
            <a:r>
              <a:rPr lang="en-US" sz="5400" b="1" kern="1200" dirty="0">
                <a:solidFill>
                  <a:schemeClr val="bg1"/>
                </a:solidFill>
                <a:effectLst/>
                <a:latin typeface="Arial Rounded MT Bold" panose="020F0704030504030204" pitchFamily="34" charset="0"/>
                <a:ea typeface="+mj-ea"/>
                <a:cs typeface="+mj-cs"/>
              </a:rPr>
              <a:t>Questions ?</a:t>
            </a:r>
          </a:p>
        </p:txBody>
      </p:sp>
      <p:cxnSp>
        <p:nvCxnSpPr>
          <p:cNvPr id="19" name="Straight Connector 11">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7726EFE-D722-435C-870B-03184640BF3B}"/>
              </a:ext>
            </a:extLst>
          </p:cNvPr>
          <p:cNvPicPr>
            <a:picLocks noChangeAspect="1"/>
          </p:cNvPicPr>
          <p:nvPr/>
        </p:nvPicPr>
        <p:blipFill>
          <a:blip r:embed="rId2"/>
          <a:stretch>
            <a:fillRect/>
          </a:stretch>
        </p:blipFill>
        <p:spPr>
          <a:xfrm>
            <a:off x="320040" y="3291048"/>
            <a:ext cx="11496821" cy="2270622"/>
          </a:xfrm>
          <a:prstGeom prst="rect">
            <a:avLst/>
          </a:prstGeom>
        </p:spPr>
      </p:pic>
    </p:spTree>
    <p:extLst>
      <p:ext uri="{BB962C8B-B14F-4D97-AF65-F5344CB8AC3E}">
        <p14:creationId xmlns:p14="http://schemas.microsoft.com/office/powerpoint/2010/main" val="400530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791593-1FB3-4A63-A26F-4779E2929180}"/>
              </a:ext>
            </a:extLst>
          </p:cNvPr>
          <p:cNvSpPr txBox="1"/>
          <p:nvPr/>
        </p:nvSpPr>
        <p:spPr>
          <a:xfrm>
            <a:off x="1440373" y="2738974"/>
            <a:ext cx="8639798" cy="338554"/>
          </a:xfrm>
          <a:prstGeom prst="rect">
            <a:avLst/>
          </a:prstGeom>
          <a:noFill/>
        </p:spPr>
        <p:txBody>
          <a:bodyPr wrap="square" rtlCol="0">
            <a:spAutoFit/>
          </a:bodyPr>
          <a:lstStyle/>
          <a:p>
            <a:r>
              <a:rPr lang="en-US" sz="16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600" dirty="0">
              <a:solidFill>
                <a:srgbClr val="002060"/>
              </a:solidFill>
            </a:endParaRPr>
          </a:p>
        </p:txBody>
      </p:sp>
      <p:sp>
        <p:nvSpPr>
          <p:cNvPr id="7" name="TextBox 6">
            <a:extLst>
              <a:ext uri="{FF2B5EF4-FFF2-40B4-BE49-F238E27FC236}">
                <a16:creationId xmlns:a16="http://schemas.microsoft.com/office/drawing/2014/main" id="{F4ADB269-7C2B-43D4-AC5B-4D61A8CCF2EF}"/>
              </a:ext>
            </a:extLst>
          </p:cNvPr>
          <p:cNvSpPr txBox="1"/>
          <p:nvPr/>
        </p:nvSpPr>
        <p:spPr>
          <a:xfrm>
            <a:off x="522120" y="2028601"/>
            <a:ext cx="10296029" cy="2677656"/>
          </a:xfrm>
          <a:prstGeom prst="rect">
            <a:avLst/>
          </a:prstGeom>
          <a:noFill/>
        </p:spPr>
        <p:txBody>
          <a:bodyPr wrap="square">
            <a:spAutoFit/>
          </a:bodyPr>
          <a:lstStyle/>
          <a:p>
            <a:pPr algn="ctr"/>
            <a:r>
              <a:rPr lang="en-US" sz="4800" b="1" dirty="0">
                <a:solidFill>
                  <a:srgbClr val="FF0000"/>
                </a:solidFill>
              </a:rPr>
              <a:t> </a:t>
            </a:r>
            <a:r>
              <a:rPr lang="en-US" sz="4400" b="1" dirty="0">
                <a:solidFill>
                  <a:schemeClr val="accent1"/>
                </a:solidFill>
                <a:effectLst/>
                <a:latin typeface="Calibri" panose="020F0502020204030204" pitchFamily="34" charset="0"/>
                <a:ea typeface="Times New Roman" panose="02020603050405020304" pitchFamily="18" charset="0"/>
              </a:rPr>
              <a:t>Two Major Association-wide Goals:</a:t>
            </a:r>
            <a:r>
              <a:rPr lang="en-US" sz="4400" b="1" dirty="0">
                <a:effectLst/>
                <a:latin typeface="Calibri" panose="020F0502020204030204" pitchFamily="34" charset="0"/>
                <a:ea typeface="Times New Roman" panose="02020603050405020304" pitchFamily="18" charset="0"/>
              </a:rPr>
              <a:t> </a:t>
            </a:r>
          </a:p>
          <a:p>
            <a:pPr marL="742950" indent="-742950" algn="ctr">
              <a:buAutoNum type="arabicPeriod"/>
            </a:pPr>
            <a:r>
              <a:rPr lang="en-US" sz="4000" dirty="0">
                <a:effectLst/>
                <a:latin typeface="Calibri" panose="020F0502020204030204" pitchFamily="34" charset="0"/>
                <a:ea typeface="Times New Roman" panose="02020603050405020304" pitchFamily="18" charset="0"/>
              </a:rPr>
              <a:t>Increase Revenue by 10% over expenses; </a:t>
            </a:r>
          </a:p>
          <a:p>
            <a:pPr algn="ctr"/>
            <a:r>
              <a:rPr lang="en-US" sz="4000" dirty="0">
                <a:latin typeface="Calibri" panose="020F0502020204030204" pitchFamily="34" charset="0"/>
                <a:ea typeface="Times New Roman" panose="02020603050405020304" pitchFamily="18" charset="0"/>
              </a:rPr>
              <a:t>2. </a:t>
            </a:r>
            <a:r>
              <a:rPr lang="en-US" sz="4000" dirty="0">
                <a:effectLst/>
                <a:latin typeface="Calibri" panose="020F0502020204030204" pitchFamily="34" charset="0"/>
                <a:ea typeface="Times New Roman" panose="02020603050405020304" pitchFamily="18" charset="0"/>
              </a:rPr>
              <a:t>Increase Membership by 5%</a:t>
            </a:r>
            <a:endParaRPr lang="en-US" sz="4400" dirty="0"/>
          </a:p>
          <a:p>
            <a:pPr algn="ct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mj-cs"/>
              </a:rPr>
              <a:t> </a:t>
            </a:r>
            <a:endParaRPr lang="en-US" sz="1000" dirty="0"/>
          </a:p>
        </p:txBody>
      </p:sp>
    </p:spTree>
    <p:extLst>
      <p:ext uri="{BB962C8B-B14F-4D97-AF65-F5344CB8AC3E}">
        <p14:creationId xmlns:p14="http://schemas.microsoft.com/office/powerpoint/2010/main" val="151588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6F7386F-AAC6-4FD9-8801-A2A90EAAF5C0}"/>
              </a:ext>
            </a:extLst>
          </p:cNvPr>
          <p:cNvSpPr>
            <a:spLocks noGrp="1"/>
          </p:cNvSpPr>
          <p:nvPr>
            <p:ph idx="1"/>
          </p:nvPr>
        </p:nvSpPr>
        <p:spPr>
          <a:xfrm>
            <a:off x="838200" y="1825625"/>
            <a:ext cx="10515600" cy="4351338"/>
          </a:xfrm>
        </p:spPr>
        <p:txBody>
          <a:bodyPr>
            <a:normAutofit/>
          </a:bodyPr>
          <a:lstStyle/>
          <a:p>
            <a:pPr marL="0" indent="0" algn="l">
              <a:buNone/>
            </a:pPr>
            <a:r>
              <a:rPr lang="en-US" sz="2400" b="1"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rPr>
              <a:t>Doubling ALA’s impact Streams and Shifting from Implied to Supplied Value </a:t>
            </a:r>
          </a:p>
          <a:p>
            <a:pPr marL="0" indent="0" algn="l">
              <a:buNone/>
            </a:pPr>
            <a:r>
              <a:rPr lang="en-US" dirty="0">
                <a:effectLst/>
                <a:latin typeface="Calibri" panose="020F0502020204030204" pitchFamily="34" charset="0"/>
                <a:ea typeface="Times New Roman" panose="02020603050405020304" pitchFamily="18" charset="0"/>
              </a:rPr>
              <a:t>Definition of a Service Organization: A service organization exists to interact with customers and to satisfy customers service requirements. A service organization is when two or more people are engaged in a systematic effort to provide services to a customer - the objective being to serve a customer. For any service to be provided, there has to be a customer. Without a customer, and interaction between customer and the service organization, the objective of providing service cannot happen. </a:t>
            </a:r>
            <a:endParaRPr lang="en-US" dirty="0"/>
          </a:p>
        </p:txBody>
      </p:sp>
    </p:spTree>
    <p:extLst>
      <p:ext uri="{BB962C8B-B14F-4D97-AF65-F5344CB8AC3E}">
        <p14:creationId xmlns:p14="http://schemas.microsoft.com/office/powerpoint/2010/main" val="346160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B279-7AAB-41F7-AFE7-8634CD7E727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A6DEAB4-5A73-4639-8943-7208948EEA05}"/>
              </a:ext>
            </a:extLst>
          </p:cNvPr>
          <p:cNvSpPr>
            <a:spLocks noGrp="1"/>
          </p:cNvSpPr>
          <p:nvPr>
            <p:ph type="subTitle" idx="1"/>
          </p:nvPr>
        </p:nvSpPr>
        <p:spPr/>
        <p:txBody>
          <a:bodyPr/>
          <a:lstStyle/>
          <a:p>
            <a:endParaRPr lang="en-US" dirty="0"/>
          </a:p>
        </p:txBody>
      </p:sp>
      <p:graphicFrame>
        <p:nvGraphicFramePr>
          <p:cNvPr id="4" name="Diagram 3">
            <a:extLst>
              <a:ext uri="{FF2B5EF4-FFF2-40B4-BE49-F238E27FC236}">
                <a16:creationId xmlns:a16="http://schemas.microsoft.com/office/drawing/2014/main" id="{370FD6C7-BCD1-4D59-B8AF-EF40623E66C1}"/>
              </a:ext>
            </a:extLst>
          </p:cNvPr>
          <p:cNvGraphicFramePr/>
          <p:nvPr/>
        </p:nvGraphicFramePr>
        <p:xfrm>
          <a:off x="922946" y="1396537"/>
          <a:ext cx="10112916" cy="4789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8791593-1FB3-4A63-A26F-4779E2929180}"/>
              </a:ext>
            </a:extLst>
          </p:cNvPr>
          <p:cNvSpPr txBox="1"/>
          <p:nvPr/>
        </p:nvSpPr>
        <p:spPr>
          <a:xfrm>
            <a:off x="2028202" y="5636699"/>
            <a:ext cx="8639798" cy="338554"/>
          </a:xfrm>
          <a:prstGeom prst="rect">
            <a:avLst/>
          </a:prstGeom>
          <a:noFill/>
        </p:spPr>
        <p:txBody>
          <a:bodyPr wrap="square" rtlCol="0">
            <a:spAutoFit/>
          </a:bodyPr>
          <a:lstStyle/>
          <a:p>
            <a:r>
              <a:rPr lang="en-US" sz="16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600" b="1"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rPr>
              <a:t>Doubling ALA’s impact Streams and Shifting from Implied to Supplied Value</a:t>
            </a:r>
            <a:endParaRPr lang="en-US" sz="1600" dirty="0">
              <a:solidFill>
                <a:srgbClr val="002060"/>
              </a:solidFill>
            </a:endParaRPr>
          </a:p>
        </p:txBody>
      </p:sp>
      <p:sp>
        <p:nvSpPr>
          <p:cNvPr id="7" name="TextBox 6">
            <a:extLst>
              <a:ext uri="{FF2B5EF4-FFF2-40B4-BE49-F238E27FC236}">
                <a16:creationId xmlns:a16="http://schemas.microsoft.com/office/drawing/2014/main" id="{F4ADB269-7C2B-43D4-AC5B-4D61A8CCF2EF}"/>
              </a:ext>
            </a:extLst>
          </p:cNvPr>
          <p:cNvSpPr txBox="1"/>
          <p:nvPr/>
        </p:nvSpPr>
        <p:spPr>
          <a:xfrm>
            <a:off x="1088175" y="338945"/>
            <a:ext cx="10296029" cy="646331"/>
          </a:xfrm>
          <a:prstGeom prst="rect">
            <a:avLst/>
          </a:prstGeom>
          <a:noFill/>
        </p:spPr>
        <p:txBody>
          <a:bodyPr wrap="square">
            <a:spAutoFit/>
          </a:bodyPr>
          <a:lstStyle/>
          <a:p>
            <a:pPr algn="ctr"/>
            <a:r>
              <a:rPr lang="en-US" sz="3600" b="1" dirty="0">
                <a:solidFill>
                  <a:schemeClr val="accent1"/>
                </a:solidFill>
              </a:rPr>
              <a:t>Six Impact Streams and their General Tactical Goals</a:t>
            </a:r>
            <a:r>
              <a:rPr lang="en-US" sz="2400" dirty="0">
                <a:solidFill>
                  <a:schemeClr val="accent1"/>
                </a:solidFill>
                <a:latin typeface="Calibri" panose="020F0502020204030204" pitchFamily="34" charset="0"/>
                <a:ea typeface="Times New Roman" panose="02020603050405020304" pitchFamily="18" charset="0"/>
              </a:rPr>
              <a:t>. </a:t>
            </a:r>
            <a:endParaRPr lang="en-US" sz="1050" dirty="0">
              <a:solidFill>
                <a:schemeClr val="accent1"/>
              </a:solidFill>
            </a:endParaRPr>
          </a:p>
        </p:txBody>
      </p:sp>
    </p:spTree>
    <p:extLst>
      <p:ext uri="{BB962C8B-B14F-4D97-AF65-F5344CB8AC3E}">
        <p14:creationId xmlns:p14="http://schemas.microsoft.com/office/powerpoint/2010/main" val="96938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24609FF-CAC4-4BEA-B20F-04DE48568233}"/>
              </a:ext>
            </a:extLst>
          </p:cNvPr>
          <p:cNvGraphicFramePr/>
          <p:nvPr>
            <p:extLst>
              <p:ext uri="{D42A27DB-BD31-4B8C-83A1-F6EECF244321}">
                <p14:modId xmlns:p14="http://schemas.microsoft.com/office/powerpoint/2010/main" val="1084017804"/>
              </p:ext>
            </p:extLst>
          </p:nvPr>
        </p:nvGraphicFramePr>
        <p:xfrm>
          <a:off x="591502" y="1205345"/>
          <a:ext cx="11008995" cy="4912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F242414-8D2F-4BDC-AD7D-98C3AB1368E1}"/>
              </a:ext>
            </a:extLst>
          </p:cNvPr>
          <p:cNvSpPr txBox="1"/>
          <p:nvPr/>
        </p:nvSpPr>
        <p:spPr>
          <a:xfrm>
            <a:off x="333159" y="674207"/>
            <a:ext cx="11363498" cy="461665"/>
          </a:xfrm>
          <a:prstGeom prst="rect">
            <a:avLst/>
          </a:prstGeom>
          <a:noFill/>
        </p:spPr>
        <p:txBody>
          <a:bodyPr wrap="square">
            <a:spAutoFit/>
          </a:bodyPr>
          <a:lstStyle/>
          <a:p>
            <a:pPr algn="ctr"/>
            <a:r>
              <a:rPr lang="en-US" sz="2400" dirty="0">
                <a:effectLst/>
                <a:latin typeface="Arial Rounded MT Bold" panose="020F0704030504030204" pitchFamily="34" charset="0"/>
                <a:ea typeface="Calibri" panose="020F0502020204030204" pitchFamily="34" charset="0"/>
              </a:rPr>
              <a:t>Examples of Impact Stream Tactical Goals</a:t>
            </a:r>
            <a:endParaRPr lang="en-US" sz="600" dirty="0">
              <a:effectLst/>
              <a:latin typeface="Arial Rounded MT Bold" panose="020F07040305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B428B04-4D47-4E59-AA4F-C05A47507A21}"/>
              </a:ext>
            </a:extLst>
          </p:cNvPr>
          <p:cNvSpPr txBox="1"/>
          <p:nvPr/>
        </p:nvSpPr>
        <p:spPr>
          <a:xfrm>
            <a:off x="1306397" y="6257112"/>
            <a:ext cx="9417022" cy="307777"/>
          </a:xfrm>
          <a:prstGeom prst="rect">
            <a:avLst/>
          </a:prstGeom>
          <a:noFill/>
        </p:spPr>
        <p:txBody>
          <a:bodyPr wrap="square" rtlCol="0">
            <a:spAutoFit/>
          </a:bodyPr>
          <a:lstStyle/>
          <a:p>
            <a:pPr algn="ctr"/>
            <a:r>
              <a:rPr lang="en-US" sz="1400" b="1" dirty="0"/>
              <a:t>Key:  </a:t>
            </a:r>
            <a:r>
              <a:rPr lang="en-US" sz="1400" dirty="0"/>
              <a:t>$ = Budget; CRS$ = Contributed Revenue; Mem = Membership; Rev Strms: Revenue Streams; GE = General Fund; </a:t>
            </a:r>
          </a:p>
        </p:txBody>
      </p:sp>
    </p:spTree>
    <p:extLst>
      <p:ext uri="{BB962C8B-B14F-4D97-AF65-F5344CB8AC3E}">
        <p14:creationId xmlns:p14="http://schemas.microsoft.com/office/powerpoint/2010/main" val="21625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440872" y="519754"/>
            <a:ext cx="11310257" cy="1450758"/>
          </a:xfrm>
          <a:prstGeom prst="rect">
            <a:avLst/>
          </a:prstGeom>
        </p:spPr>
        <p:txBody>
          <a:bodyPr>
            <a:normAutofit fontScale="90000"/>
          </a:bodyPr>
          <a:lstStyle/>
          <a:p>
            <a:pPr algn="ctr" defTabSz="777240">
              <a:defRPr sz="7480">
                <a:solidFill>
                  <a:srgbClr val="44546A"/>
                </a:solidFill>
                <a:latin typeface="Arial Rounded MT Bold"/>
                <a:ea typeface="Arial Rounded MT Bold"/>
                <a:cs typeface="Arial Rounded MT Bold"/>
                <a:sym typeface="Arial Rounded MT Bold"/>
              </a:defRPr>
            </a:pPr>
            <a:r>
              <a:rPr dirty="0">
                <a:solidFill>
                  <a:schemeClr val="accent1"/>
                </a:solidFill>
              </a:rPr>
              <a:t>Cross Functional Goals.</a:t>
            </a:r>
            <a:br>
              <a:rPr dirty="0">
                <a:solidFill>
                  <a:schemeClr val="accent1"/>
                </a:solidFill>
              </a:rPr>
            </a:br>
            <a:r>
              <a:rPr sz="3060" dirty="0">
                <a:solidFill>
                  <a:srgbClr val="FF0000"/>
                </a:solidFill>
              </a:rPr>
              <a:t>Communication. Coordination. Impact</a:t>
            </a:r>
            <a:br>
              <a:rPr sz="3060" dirty="0">
                <a:solidFill>
                  <a:srgbClr val="FF0000"/>
                </a:solidFill>
              </a:rPr>
            </a:br>
            <a:endParaRPr sz="3060" dirty="0">
              <a:solidFill>
                <a:srgbClr val="FF0000"/>
              </a:solidFill>
            </a:endParaRPr>
          </a:p>
        </p:txBody>
      </p:sp>
      <p:sp>
        <p:nvSpPr>
          <p:cNvPr id="161" name="TextBox 4"/>
          <p:cNvSpPr txBox="1"/>
          <p:nvPr/>
        </p:nvSpPr>
        <p:spPr>
          <a:xfrm>
            <a:off x="231033" y="1934388"/>
            <a:ext cx="5928362" cy="4832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marL="742950" lvl="1" indent="-514350">
              <a:buSzPct val="100000"/>
              <a:buAutoNum type="arabicPeriod"/>
              <a:defRPr sz="5600">
                <a:solidFill>
                  <a:srgbClr val="44546A"/>
                </a:solidFill>
                <a:latin typeface="Calibri"/>
                <a:ea typeface="Calibri"/>
                <a:cs typeface="Calibri"/>
                <a:sym typeface="Calibri"/>
              </a:defRPr>
            </a:pPr>
            <a:r>
              <a:rPr sz="2800" dirty="0"/>
              <a:t>Awards</a:t>
            </a:r>
          </a:p>
          <a:p>
            <a:pPr marL="742950" lvl="1" indent="-514350">
              <a:buSzPct val="100000"/>
              <a:buAutoNum type="arabicPeriod"/>
              <a:defRPr sz="5600" u="sng">
                <a:solidFill>
                  <a:srgbClr val="44546A"/>
                </a:solidFill>
                <a:latin typeface="Calibri"/>
                <a:ea typeface="Calibri"/>
                <a:cs typeface="Calibri"/>
                <a:sym typeface="Calibri"/>
              </a:defRPr>
            </a:pPr>
            <a:r>
              <a:rPr sz="2800" dirty="0"/>
              <a:t>Communications</a:t>
            </a:r>
          </a:p>
          <a:p>
            <a:pPr marL="742950" lvl="1" indent="-514350">
              <a:buSzPct val="100000"/>
              <a:buAutoNum type="arabicPeriod"/>
              <a:defRPr sz="5600" u="sng">
                <a:solidFill>
                  <a:srgbClr val="44546A"/>
                </a:solidFill>
                <a:latin typeface="Calibri"/>
                <a:ea typeface="Calibri"/>
                <a:cs typeface="Calibri"/>
                <a:sym typeface="Calibri"/>
              </a:defRPr>
            </a:pPr>
            <a:r>
              <a:rPr sz="2800" dirty="0"/>
              <a:t>Conference Services</a:t>
            </a:r>
          </a:p>
          <a:p>
            <a:pPr marL="742950" lvl="1" indent="-514350">
              <a:buSzPct val="100000"/>
              <a:buAutoNum type="arabicPeriod"/>
              <a:defRPr sz="5600" u="sng">
                <a:solidFill>
                  <a:srgbClr val="44546A"/>
                </a:solidFill>
                <a:latin typeface="Calibri"/>
                <a:ea typeface="Calibri"/>
                <a:cs typeface="Calibri"/>
                <a:sym typeface="Calibri"/>
              </a:defRPr>
            </a:pPr>
            <a:r>
              <a:rPr sz="2800" dirty="0"/>
              <a:t>Continuing Education</a:t>
            </a:r>
          </a:p>
          <a:p>
            <a:pPr marL="742950" lvl="1" indent="-514350">
              <a:buSzPct val="100000"/>
              <a:buAutoNum type="arabicPeriod"/>
              <a:defRPr sz="5600">
                <a:solidFill>
                  <a:srgbClr val="44546A"/>
                </a:solidFill>
                <a:latin typeface="Calibri"/>
                <a:ea typeface="Calibri"/>
                <a:cs typeface="Calibri"/>
                <a:sym typeface="Calibri"/>
              </a:defRPr>
            </a:pPr>
            <a:r>
              <a:rPr sz="2800" dirty="0"/>
              <a:t>Customer Service</a:t>
            </a:r>
          </a:p>
          <a:p>
            <a:pPr marL="742950" lvl="1" indent="-514350">
              <a:buSzPct val="100000"/>
              <a:buAutoNum type="arabicPeriod"/>
              <a:defRPr sz="5600">
                <a:solidFill>
                  <a:srgbClr val="44546A"/>
                </a:solidFill>
                <a:latin typeface="Calibri"/>
                <a:ea typeface="Calibri"/>
                <a:cs typeface="Calibri"/>
                <a:sym typeface="Calibri"/>
              </a:defRPr>
            </a:pPr>
            <a:r>
              <a:rPr sz="2800" dirty="0"/>
              <a:t>Data, Design, and Research</a:t>
            </a:r>
          </a:p>
          <a:p>
            <a:pPr marL="742950" lvl="1" indent="-514350">
              <a:buSzPct val="100000"/>
              <a:buAutoNum type="arabicPeriod"/>
              <a:defRPr sz="5600" u="sng">
                <a:solidFill>
                  <a:srgbClr val="44546A"/>
                </a:solidFill>
                <a:latin typeface="Calibri"/>
                <a:ea typeface="Calibri"/>
                <a:cs typeface="Calibri"/>
                <a:sym typeface="Calibri"/>
              </a:defRPr>
            </a:pPr>
            <a:r>
              <a:rPr sz="2800" dirty="0"/>
              <a:t>Equity, Diversity, and Inclusion</a:t>
            </a:r>
          </a:p>
          <a:p>
            <a:pPr marL="742950" lvl="1" indent="-514350">
              <a:buSzPct val="100000"/>
              <a:buAutoNum type="arabicPeriod"/>
              <a:defRPr sz="5600">
                <a:solidFill>
                  <a:srgbClr val="44546A"/>
                </a:solidFill>
                <a:latin typeface="Calibri"/>
                <a:ea typeface="Calibri"/>
                <a:cs typeface="Calibri"/>
                <a:sym typeface="Calibri"/>
              </a:defRPr>
            </a:pPr>
            <a:r>
              <a:rPr sz="2800" dirty="0"/>
              <a:t>Governance</a:t>
            </a:r>
          </a:p>
          <a:p>
            <a:pPr marL="742950" lvl="1" indent="-514350">
              <a:buSzPct val="100000"/>
              <a:buAutoNum type="arabicPeriod"/>
              <a:defRPr sz="5600" u="sng">
                <a:solidFill>
                  <a:srgbClr val="44546A"/>
                </a:solidFill>
                <a:latin typeface="Calibri"/>
                <a:ea typeface="Calibri"/>
                <a:cs typeface="Calibri"/>
                <a:sym typeface="Calibri"/>
              </a:defRPr>
            </a:pPr>
            <a:r>
              <a:rPr sz="2800" dirty="0"/>
              <a:t>Grants, Partnerships &amp; External Relationships</a:t>
            </a:r>
          </a:p>
          <a:p>
            <a:pPr marL="742950" lvl="1" indent="-514350">
              <a:buSzPct val="100000"/>
              <a:buAutoNum type="arabicPeriod"/>
              <a:defRPr sz="5600" u="sng">
                <a:solidFill>
                  <a:srgbClr val="44546A"/>
                </a:solidFill>
                <a:latin typeface="Calibri"/>
                <a:ea typeface="Calibri"/>
                <a:cs typeface="Calibri"/>
                <a:sym typeface="Calibri"/>
              </a:defRPr>
            </a:pPr>
            <a:r>
              <a:rPr sz="2800" dirty="0"/>
              <a:t>International Relations</a:t>
            </a:r>
          </a:p>
        </p:txBody>
      </p:sp>
      <p:sp>
        <p:nvSpPr>
          <p:cNvPr id="162" name="TextBox 3"/>
          <p:cNvSpPr txBox="1"/>
          <p:nvPr/>
        </p:nvSpPr>
        <p:spPr>
          <a:xfrm>
            <a:off x="5868919" y="2241429"/>
            <a:ext cx="6461760"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marL="742950" lvl="1" indent="-514350">
              <a:buSzPct val="100000"/>
              <a:buAutoNum type="arabicPeriod" startAt="11"/>
              <a:defRPr sz="5600" u="sng">
                <a:solidFill>
                  <a:srgbClr val="44546A"/>
                </a:solidFill>
                <a:latin typeface="Calibri"/>
                <a:ea typeface="Calibri"/>
                <a:cs typeface="Calibri"/>
                <a:sym typeface="Calibri"/>
              </a:defRPr>
            </a:pPr>
            <a:r>
              <a:rPr sz="2800" dirty="0"/>
              <a:t>IT</a:t>
            </a:r>
          </a:p>
          <a:p>
            <a:pPr marL="742950" lvl="1" indent="-514350">
              <a:buSzPct val="100000"/>
              <a:buAutoNum type="arabicPeriod" startAt="11"/>
              <a:defRPr sz="5600">
                <a:solidFill>
                  <a:srgbClr val="44546A"/>
                </a:solidFill>
                <a:latin typeface="Calibri"/>
                <a:ea typeface="Calibri"/>
                <a:cs typeface="Calibri"/>
                <a:sym typeface="Calibri"/>
              </a:defRPr>
            </a:pPr>
            <a:r>
              <a:rPr sz="2800" dirty="0"/>
              <a:t>LIS Education</a:t>
            </a:r>
          </a:p>
          <a:p>
            <a:pPr marL="742950" lvl="1" indent="-514350">
              <a:buSzPct val="100000"/>
              <a:buAutoNum type="arabicPeriod" startAt="11"/>
              <a:defRPr sz="5600" u="sng">
                <a:solidFill>
                  <a:srgbClr val="44546A"/>
                </a:solidFill>
                <a:latin typeface="Calibri"/>
                <a:ea typeface="Calibri"/>
                <a:cs typeface="Calibri"/>
                <a:sym typeface="Calibri"/>
              </a:defRPr>
            </a:pPr>
            <a:r>
              <a:rPr sz="2800" dirty="0"/>
              <a:t>Membership</a:t>
            </a:r>
          </a:p>
          <a:p>
            <a:pPr marL="742950" lvl="1" indent="-514350">
              <a:buSzPct val="100000"/>
              <a:buAutoNum type="arabicPeriod" startAt="11"/>
              <a:defRPr sz="5600">
                <a:solidFill>
                  <a:srgbClr val="44546A"/>
                </a:solidFill>
                <a:latin typeface="Calibri"/>
                <a:ea typeface="Calibri"/>
                <a:cs typeface="Calibri"/>
                <a:sym typeface="Calibri"/>
              </a:defRPr>
            </a:pPr>
            <a:r>
              <a:rPr sz="2800" dirty="0"/>
              <a:t>Mentorship</a:t>
            </a:r>
          </a:p>
          <a:p>
            <a:pPr marL="742950" lvl="1" indent="-514350">
              <a:buSzPct val="100000"/>
              <a:buAutoNum type="arabicPeriod" startAt="11"/>
              <a:defRPr sz="5600">
                <a:solidFill>
                  <a:srgbClr val="44546A"/>
                </a:solidFill>
                <a:latin typeface="Calibri"/>
                <a:ea typeface="Calibri"/>
                <a:cs typeface="Calibri"/>
                <a:sym typeface="Calibri"/>
              </a:defRPr>
            </a:pPr>
            <a:r>
              <a:rPr sz="2800" dirty="0"/>
              <a:t>Policy Monitoring</a:t>
            </a:r>
          </a:p>
          <a:p>
            <a:pPr marL="742950" lvl="1" indent="-514350">
              <a:buSzPct val="100000"/>
              <a:buAutoNum type="arabicPeriod" startAt="11"/>
              <a:defRPr sz="5600" u="sng">
                <a:solidFill>
                  <a:srgbClr val="44546A"/>
                </a:solidFill>
                <a:latin typeface="Calibri"/>
                <a:ea typeface="Calibri"/>
                <a:cs typeface="Calibri"/>
                <a:sym typeface="Calibri"/>
              </a:defRPr>
            </a:pPr>
            <a:r>
              <a:rPr sz="2800" dirty="0"/>
              <a:t>Program Assessment</a:t>
            </a:r>
          </a:p>
          <a:p>
            <a:pPr marL="742950" lvl="1" indent="-514350">
              <a:buSzPct val="100000"/>
              <a:buAutoNum type="arabicPeriod" startAt="11"/>
              <a:defRPr sz="5600">
                <a:solidFill>
                  <a:srgbClr val="44546A"/>
                </a:solidFill>
                <a:latin typeface="Calibri"/>
                <a:ea typeface="Calibri"/>
                <a:cs typeface="Calibri"/>
                <a:sym typeface="Calibri"/>
              </a:defRPr>
            </a:pPr>
            <a:r>
              <a:rPr sz="2800" dirty="0"/>
              <a:t>Professional Development</a:t>
            </a:r>
          </a:p>
          <a:p>
            <a:pPr marL="742950" lvl="1" indent="-514350">
              <a:buSzPct val="100000"/>
              <a:buAutoNum type="arabicPeriod" startAt="11"/>
              <a:defRPr sz="5600" u="sng">
                <a:solidFill>
                  <a:srgbClr val="44546A"/>
                </a:solidFill>
                <a:latin typeface="Calibri"/>
                <a:ea typeface="Calibri"/>
                <a:cs typeface="Calibri"/>
                <a:sym typeface="Calibri"/>
              </a:defRPr>
            </a:pPr>
            <a:r>
              <a:rPr sz="2800" dirty="0"/>
              <a:t>Publishing</a:t>
            </a:r>
          </a:p>
          <a:p>
            <a:pPr marL="742950" lvl="1" indent="-514350">
              <a:buSzPct val="100000"/>
              <a:buAutoNum type="arabicPeriod" startAt="11"/>
              <a:defRPr sz="5600" u="sng">
                <a:solidFill>
                  <a:srgbClr val="44546A"/>
                </a:solidFill>
                <a:latin typeface="Calibri"/>
                <a:ea typeface="Calibri"/>
                <a:cs typeface="Calibri"/>
                <a:sym typeface="Calibri"/>
              </a:defRPr>
            </a:pPr>
            <a:r>
              <a:rPr sz="2800" dirty="0"/>
              <a:t>Staffing Synergies &amp; Productivity</a:t>
            </a:r>
          </a:p>
          <a:p>
            <a:pPr marL="742950" lvl="1" indent="-514350">
              <a:buSzPct val="100000"/>
              <a:buAutoNum type="arabicPeriod" startAt="11"/>
              <a:defRPr sz="5600" u="sng">
                <a:solidFill>
                  <a:srgbClr val="44546A"/>
                </a:solidFill>
                <a:latin typeface="Calibri"/>
                <a:ea typeface="Calibri"/>
                <a:cs typeface="Calibri"/>
                <a:sym typeface="Calibri"/>
              </a:defRPr>
            </a:pPr>
            <a:r>
              <a:rPr sz="2800" dirty="0"/>
              <a:t>Strategy &amp; Performance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3FCBC8-FE38-455B-86CF-4EBC6B93A317}"/>
              </a:ext>
            </a:extLst>
          </p:cNvPr>
          <p:cNvSpPr txBox="1"/>
          <p:nvPr/>
        </p:nvSpPr>
        <p:spPr>
          <a:xfrm>
            <a:off x="572192" y="78327"/>
            <a:ext cx="11413375" cy="61149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dirty="0">
                <a:ln>
                  <a:noFill/>
                </a:ln>
                <a:solidFill>
                  <a:srgbClr val="FF0000"/>
                </a:solidFill>
                <a:effectLst/>
                <a:uLnTx/>
                <a:uFillTx/>
                <a:latin typeface="Bahnschrift" panose="020B0502040204020203" pitchFamily="34" charset="0"/>
              </a:rPr>
              <a:t>Data, Research, and Design (Unit and Team)</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US" sz="28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Establish ALA as a trusted source for current statistics, metrics, research, and trends by creating a research office with staff expertise in data management, research methodologies, and analysis.</a:t>
            </a:r>
          </a:p>
          <a:p>
            <a:pPr lvl="0">
              <a:lnSpc>
                <a:spcPct val="107000"/>
              </a:lnSpc>
              <a:defRPr/>
            </a:pPr>
            <a:endParaRPr lang="en-US" sz="20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en-US" sz="28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Position ALA as the leader in developing a national research agenda for the profession, as a respected convener of productive dialogue around critical or issues and</a:t>
            </a:r>
            <a:r>
              <a:rPr lang="en-US" sz="2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establish a presence in federal and international library data and research initiatives.</a:t>
            </a:r>
          </a:p>
          <a:p>
            <a:pPr marL="342900" indent="-342900">
              <a:lnSpc>
                <a:spcPct val="107000"/>
              </a:lnSpc>
              <a:spcAft>
                <a:spcPts val="800"/>
              </a:spcAft>
              <a:buFont typeface="Symbol" panose="05050102010706020507" pitchFamily="18" charset="2"/>
              <a:buChar char=""/>
              <a:defRPr/>
            </a:pPr>
            <a:endParaRPr lang="en-US" sz="1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kumimoji="0" lang="en-US" sz="2800" b="1" i="0" u="none" strike="noStrike" kern="1200" cap="none" spc="0" normalizeH="0" baseline="0" noProof="0" dirty="0">
                <a:ln>
                  <a:noFill/>
                </a:ln>
                <a:solidFill>
                  <a:schemeClr val="accent1"/>
                </a:solidFill>
                <a:effectLst/>
                <a:uLnTx/>
                <a:uFillTx/>
                <a:latin typeface="Calibri" panose="020F0502020204030204" pitchFamily="34" charset="0"/>
                <a:ea typeface="Times New Roman" panose="02020603050405020304" pitchFamily="18" charset="0"/>
                <a:cs typeface="Times New Roman" panose="02020603050405020304" pitchFamily="18" charset="0"/>
              </a:rPr>
              <a:t>Invest in a robust database platform to manage member, donor, and customer relationships through systematic and ongoing internal research.</a:t>
            </a:r>
            <a:endParaRPr kumimoji="0" lang="en-US" sz="28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13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ED9C-1545-4A56-B0EE-62C2F34D9707}"/>
              </a:ext>
            </a:extLst>
          </p:cNvPr>
          <p:cNvSpPr>
            <a:spLocks noGrp="1"/>
          </p:cNvSpPr>
          <p:nvPr>
            <p:ph type="title"/>
          </p:nvPr>
        </p:nvSpPr>
        <p:spPr>
          <a:xfrm>
            <a:off x="440872" y="497983"/>
            <a:ext cx="11310256" cy="1450757"/>
          </a:xfrm>
        </p:spPr>
        <p:txBody>
          <a:bodyPr>
            <a:normAutofit fontScale="90000"/>
          </a:bodyPr>
          <a:lstStyle/>
          <a:p>
            <a:pPr algn="ctr"/>
            <a:r>
              <a:rPr lang="en-US" sz="4900" b="1" dirty="0">
                <a:solidFill>
                  <a:schemeClr val="accent1"/>
                </a:solidFill>
                <a:latin typeface="Arial Rounded MT Bold" panose="020F0704030504030204" pitchFamily="34" charset="0"/>
              </a:rPr>
              <a:t>Unit Goals (Divisions and General Fund)</a:t>
            </a:r>
            <a:br>
              <a:rPr lang="en-US" sz="4800" b="1" dirty="0">
                <a:solidFill>
                  <a:schemeClr val="accent1"/>
                </a:solidFill>
                <a:latin typeface="Arial Rounded MT Bold" panose="020F0704030504030204" pitchFamily="34" charset="0"/>
              </a:rPr>
            </a:br>
            <a:r>
              <a:rPr lang="en-US" sz="4000" b="1" dirty="0">
                <a:solidFill>
                  <a:srgbClr val="FF0000"/>
                </a:solidFill>
                <a:latin typeface="Arial Rounded MT Bold" panose="020F0704030504030204" pitchFamily="34" charset="0"/>
              </a:rPr>
              <a:t>Transparency. Accountability. Flow</a:t>
            </a:r>
            <a:endParaRPr lang="en-US" dirty="0">
              <a:latin typeface="Arial Rounded MT Bold" panose="020F0704030504030204" pitchFamily="34" charset="0"/>
            </a:endParaRPr>
          </a:p>
        </p:txBody>
      </p:sp>
      <p:sp>
        <p:nvSpPr>
          <p:cNvPr id="7" name="TextBox 6">
            <a:extLst>
              <a:ext uri="{FF2B5EF4-FFF2-40B4-BE49-F238E27FC236}">
                <a16:creationId xmlns:a16="http://schemas.microsoft.com/office/drawing/2014/main" id="{3BB74A89-9A0E-4234-9AAB-79B65D6D8944}"/>
              </a:ext>
            </a:extLst>
          </p:cNvPr>
          <p:cNvSpPr txBox="1"/>
          <p:nvPr/>
        </p:nvSpPr>
        <p:spPr>
          <a:xfrm>
            <a:off x="849086" y="2354721"/>
            <a:ext cx="10493828" cy="3539430"/>
          </a:xfrm>
          <a:prstGeom prst="rect">
            <a:avLst/>
          </a:prstGeom>
          <a:noFill/>
        </p:spPr>
        <p:txBody>
          <a:bodyPr wrap="square">
            <a:spAutoFit/>
          </a:bodyPr>
          <a:lstStyle/>
          <a:p>
            <a:pPr marL="571500" indent="-571500">
              <a:buFont typeface="Arial" panose="020B0604020202020204" pitchFamily="34" charset="0"/>
              <a:buChar char="•"/>
            </a:pPr>
            <a:r>
              <a:rPr lang="en-US" sz="2800" dirty="0">
                <a:solidFill>
                  <a:schemeClr val="accent1"/>
                </a:solidFill>
                <a:latin typeface="Arial Rounded MT Bold" panose="020F0704030504030204" pitchFamily="34" charset="0"/>
              </a:rPr>
              <a:t>Standardizing operational excellence and best practices</a:t>
            </a:r>
          </a:p>
          <a:p>
            <a:endParaRPr lang="en-US" sz="2800" dirty="0">
              <a:solidFill>
                <a:schemeClr val="accent1"/>
              </a:solidFill>
              <a:latin typeface="Arial Rounded MT Bold" panose="020F0704030504030204" pitchFamily="34" charset="0"/>
            </a:endParaRPr>
          </a:p>
          <a:p>
            <a:pPr marL="571500" indent="-571500">
              <a:buFont typeface="Arial" panose="020B0604020202020204" pitchFamily="34" charset="0"/>
              <a:buChar char="•"/>
            </a:pPr>
            <a:r>
              <a:rPr lang="en-US" sz="2800" dirty="0">
                <a:solidFill>
                  <a:schemeClr val="accent1"/>
                </a:solidFill>
                <a:latin typeface="Arial Rounded MT Bold" panose="020F0704030504030204" pitchFamily="34" charset="0"/>
              </a:rPr>
              <a:t>Being, sharing and leveraging assets</a:t>
            </a:r>
          </a:p>
          <a:p>
            <a:endParaRPr lang="en-US" sz="2800" dirty="0">
              <a:solidFill>
                <a:schemeClr val="accent1"/>
              </a:solidFill>
              <a:latin typeface="Arial Rounded MT Bold" panose="020F0704030504030204" pitchFamily="34" charset="0"/>
            </a:endParaRPr>
          </a:p>
          <a:p>
            <a:pPr marL="571500" indent="-571500">
              <a:buFont typeface="Arial" panose="020B0604020202020204" pitchFamily="34" charset="0"/>
              <a:buChar char="•"/>
            </a:pPr>
            <a:r>
              <a:rPr lang="en-US" sz="2800" dirty="0">
                <a:solidFill>
                  <a:schemeClr val="accent1"/>
                </a:solidFill>
                <a:latin typeface="Arial Rounded MT Bold" panose="020F0704030504030204" pitchFamily="34" charset="0"/>
              </a:rPr>
              <a:t>Delivering high quality and seamless experiences</a:t>
            </a:r>
          </a:p>
          <a:p>
            <a:pPr marL="571500" indent="-571500">
              <a:buFont typeface="Arial" panose="020B0604020202020204" pitchFamily="34" charset="0"/>
              <a:buChar char="•"/>
            </a:pPr>
            <a:endParaRPr lang="en-US" sz="2800" dirty="0">
              <a:solidFill>
                <a:schemeClr val="accent1"/>
              </a:solidFill>
              <a:latin typeface="Arial Rounded MT Bold" panose="020F0704030504030204" pitchFamily="34" charset="0"/>
            </a:endParaRPr>
          </a:p>
          <a:p>
            <a:pPr marL="571500" indent="-571500">
              <a:buFont typeface="Arial" panose="020B0604020202020204" pitchFamily="34" charset="0"/>
              <a:buChar char="•"/>
            </a:pPr>
            <a:r>
              <a:rPr lang="en-US" sz="2800" dirty="0">
                <a:solidFill>
                  <a:schemeClr val="accent1"/>
                </a:solidFill>
                <a:latin typeface="Arial Rounded MT Bold" panose="020F0704030504030204" pitchFamily="34" charset="0"/>
              </a:rPr>
              <a:t>Converting users to members and members to champions</a:t>
            </a:r>
          </a:p>
        </p:txBody>
      </p:sp>
    </p:spTree>
    <p:extLst>
      <p:ext uri="{BB962C8B-B14F-4D97-AF65-F5344CB8AC3E}">
        <p14:creationId xmlns:p14="http://schemas.microsoft.com/office/powerpoint/2010/main" val="880936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5975</TotalTime>
  <Words>2098</Words>
  <Application>Microsoft Office PowerPoint</Application>
  <PresentationFormat>Widescreen</PresentationFormat>
  <Paragraphs>335</Paragraphs>
  <Slides>23</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Arial</vt:lpstr>
      <vt:lpstr>Arial Rounded MT Bold</vt:lpstr>
      <vt:lpstr>Avenir Next LT Pro</vt:lpstr>
      <vt:lpstr>Bahnschrift</vt:lpstr>
      <vt:lpstr>Calibri</vt:lpstr>
      <vt:lpstr>Calibri Light</vt:lpstr>
      <vt:lpstr>Century Gothic</vt:lpstr>
      <vt:lpstr>Galano Classic</vt:lpstr>
      <vt:lpstr>Symbol</vt:lpstr>
      <vt:lpstr>Times New Roman</vt:lpstr>
      <vt:lpstr>Wingdings</vt:lpstr>
      <vt:lpstr>Office Theme</vt:lpstr>
      <vt:lpstr>Retrospect</vt:lpstr>
      <vt:lpstr>1_Office Theme</vt:lpstr>
      <vt:lpstr>The Path to Transformation</vt:lpstr>
      <vt:lpstr>ALA Pivot Strategy:  Flow of Strategic Change Management</vt:lpstr>
      <vt:lpstr>PowerPoint Presentation</vt:lpstr>
      <vt:lpstr>PowerPoint Presentation</vt:lpstr>
      <vt:lpstr>PowerPoint Presentation</vt:lpstr>
      <vt:lpstr>PowerPoint Presentation</vt:lpstr>
      <vt:lpstr>Cross Functional Goals. Communication. Coordination. Impact </vt:lpstr>
      <vt:lpstr>PowerPoint Presentation</vt:lpstr>
      <vt:lpstr>Unit Goals (Divisions and General Fund) Transparency. Accountability. Flow</vt:lpstr>
      <vt:lpstr>American Association of School Librarians (AASL)</vt:lpstr>
      <vt:lpstr>Accounting</vt:lpstr>
      <vt:lpstr>A Cyclical Relationship</vt:lpstr>
      <vt:lpstr>GOAL</vt:lpstr>
      <vt:lpstr>PowerPoint Presentation</vt:lpstr>
      <vt:lpstr>Unit Goals (Divisions and General Fund) Transparency. Accountability. Flow</vt:lpstr>
      <vt:lpstr>American Association of School Librarians (AASL)</vt:lpstr>
      <vt:lpstr>Accounting</vt:lpstr>
      <vt:lpstr>Financial Alignment </vt:lpstr>
      <vt:lpstr>PowerPoint Presentation</vt:lpstr>
      <vt:lpstr>Two Driving and Connected Goals</vt:lpstr>
      <vt:lpstr>Tangible Impact   Our Impact  Must Flow from Our Mission and Drive it</vt:lpstr>
      <vt:lpstr>Let Our Legacy be Justice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to Transformation</dc:title>
  <dc:creator>Tracie Hall</dc:creator>
  <cp:lastModifiedBy>Tracie Hall</cp:lastModifiedBy>
  <cp:revision>28</cp:revision>
  <dcterms:created xsi:type="dcterms:W3CDTF">2021-01-18T00:28:35Z</dcterms:created>
  <dcterms:modified xsi:type="dcterms:W3CDTF">2021-04-20T20:36:58Z</dcterms:modified>
</cp:coreProperties>
</file>