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BC2F-D0E8-4A73-A3C5-326E6E23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CFA3E3-2FD4-482B-9E1A-615A63D5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813D-F78E-44CA-8B06-0CE2C20F47E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2F4B6D-698E-467B-9854-D6C9F928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4DDC5-BD14-46B9-900E-200B15D44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CA3B8-7733-4F17-8F95-FD27B7026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2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C497BC-3785-4170-93C0-40C62554F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82A89-09A2-4FA8-8D5E-E1056545C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6D7A-9814-4F26-AAF9-59B786053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1813D-F78E-44CA-8B06-0CE2C20F47EC}" type="datetimeFigureOut">
              <a:rPr lang="en-US" smtClean="0"/>
              <a:t>1/27/2019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04FD2-6C79-4A7F-AACC-FB7F53ECB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B8D80-22D6-45E1-A615-7311AD7A0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CA3B8-7733-4F17-8F95-FD27B7026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3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3E6832-DEDA-4044-A86D-DF9C5788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AASL AFFILIATE ASSEMBLY II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5E541-829C-4103-B59E-F46A70AF9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6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0FF06-8DA7-42D2-962D-B9E93629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Review of Concerns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76FFF-2C33-4489-96C4-7733CAC23D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57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C92743-C482-45F6-8059-BC1146F3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Regional Director Concern Cont. 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3530E6-AD4E-4FF4-9AA9-30E8D360C8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91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21308C-5387-43B3-874E-EC781BEC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Review of Concerns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750B6-7340-4C51-B6D0-B2DE8030D3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366B48-B5AE-45D7-ABAE-98C6EFC23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Chapter Communications Cont. 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7BEBB4-1C73-4EF9-8440-8DD5120DE2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58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6F27EC-272B-4CBB-B8E9-D9C711A4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Review of 2018 commendations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B84D7F-8BC4-478E-86D4-427806B35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9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DD5E83-32B6-450E-A20F-B76D5825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Review of Commendations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4A83A-FCE4-42E9-B869-A4A60BF3C8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07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467801-D612-479F-8A66-C8E71465C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Review of Commendations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BAD08-4E53-4ACB-AECC-7560018CA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BF4A47-AFC4-4799-BE9E-B0FFF8AA9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Review of Commendations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70EB9-DD8B-456E-AFB6-EC21D7335E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6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21A9F4-67D1-4ECD-A756-91F715793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>
                <a:latin typeface="Avenir Book" charset="0"/>
                <a:ea typeface="Avenir Book" charset="0"/>
                <a:cs typeface="Avenir Book" charset="0"/>
              </a:rPr>
              <a:t>AASL in 2018-2019 </a:t>
            </a:r>
            <a:endParaRPr lang="en-US" sz="6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71A7D3-F906-4EB3-AEC6-495632A40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66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8BB31D-3425-4DF6-96EA-9B17D99FD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i="1">
                <a:latin typeface="Avenir Book" charset="0"/>
                <a:ea typeface="Avenir Book" charset="0"/>
                <a:cs typeface="Avenir Book" charset="0"/>
              </a:rPr>
              <a:t>National school library standards</a:t>
            </a:r>
            <a:endParaRPr lang="en-US" sz="4800" i="1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2F7688-2FC3-445F-9EC2-6C11138AE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1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3913C7-E685-4379-9A19-2CCAF7CA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9600"/>
              <a:t>Welcome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182120-C969-4FE2-ADBC-E94599DBA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9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D35470-91D7-40F6-8369-D6FE509F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Galano Classic" charset="0"/>
              </a:rPr>
              <a:t>National School Library Standards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78D946-4D14-4913-913B-7F2C43DD38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4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3B4E4E-BD62-4F60-8C4E-D2D1D0E73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Standards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978ABB-5EA1-4C30-823F-B4B9456C82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62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E9F4C2-F2F9-40AF-83B1-7911652EA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Presidential Initiative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BC90C7-DA2A-49E1-87C6-ACBB4F991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0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E63DF9-5B14-4189-A743-5CD66AA1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Focus &amp; Purpose of Presidential Initiative 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9236BA-6A6E-4BB9-B9AC-BF028BBFF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FF7434-75FB-402F-BA88-F5D492FA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What’s Coming?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297DF1-8932-4F41-BE47-B03E8A3A24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6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11E6F-B67F-4E81-9036-9DB439F3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Strategic Planning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1C1CD4-972B-448D-B1AB-8C4975944A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14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C3248-438F-4222-80DE-6282ACB3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ADVOCACY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B9AE3-C4AF-4660-B7E1-65CCE7FA61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0B8475-15D3-46F6-8DF2-D396B010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AASL 2019 NATIONAL Conference</a:t>
            </a:r>
            <a:br>
              <a:rPr lang="en-US" sz="480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Louisville, KY</a:t>
            </a:r>
            <a:br>
              <a:rPr lang="en-US" sz="480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November 14-16,2019 </a:t>
            </a:r>
            <a:br>
              <a:rPr lang="en-US" sz="4800">
                <a:latin typeface="Avenir Book" charset="0"/>
                <a:ea typeface="Avenir Book" charset="0"/>
                <a:cs typeface="Avenir Book" charset="0"/>
              </a:rPr>
            </a:br>
            <a:br>
              <a:rPr lang="en-US" sz="4800">
                <a:latin typeface="Avenir Book" charset="0"/>
                <a:ea typeface="Avenir Book" charset="0"/>
                <a:cs typeface="Avenir Book" charset="0"/>
              </a:rPr>
            </a:b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EF3592-F224-41F1-B61A-CAB4664ABB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68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D322BD-E5E6-471F-BC0A-8B7404FC3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Programming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1FA41-F07D-48EA-B348-2CA3FDEFF6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71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363BC-9CCD-4E3F-B841-DB6B67D48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Networking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77CCB-7DB5-46F3-AE61-06E83DB7B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6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3B78A1-804F-4C66-8A19-5D1DB4C5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AASL ANNOUNCEMENTS AND UPDATES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569D2-1BDF-4608-BDE9-AC0EA00614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76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E23E24-A372-4374-9A0D-C7F869A70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venir Book" charset="0"/>
                <a:ea typeface="Avenir Book" charset="0"/>
                <a:cs typeface="Avenir Book" charset="0"/>
              </a:rPr>
              <a:t>Exciting Speakers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49D1E-7608-4C9E-B0D2-6B3C7209BD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01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2E7A7E-E81F-43D5-A7AF-C71DD9DF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BYA (Bring Your Administrator)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B7438-E77A-476C-B60E-CCBEC75BCC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61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F83761-4736-4E1F-A141-996B34B09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8C58F-4376-4408-8185-D628C24E4A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67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767D8F-1F05-4BA0-83C2-990845AE3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First Time at an</a:t>
            </a:r>
            <a:br>
              <a:rPr lang="en-US" altLang="en-US">
                <a:latin typeface="Avenir Book" charset="0"/>
                <a:ea typeface="Avenir Book" charset="0"/>
                <a:cs typeface="Avenir Book" charset="0"/>
              </a:rPr>
            </a:br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AASL National Conference</a:t>
            </a:r>
            <a:r>
              <a:rPr lang="en-US" altLang="en-US">
                <a:latin typeface="Galano Classic" charset="0"/>
              </a:rPr>
              <a:t>?</a:t>
            </a:r>
            <a:endParaRPr lang="en-US" altLang="en-US" dirty="0">
              <a:latin typeface="Galano Class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293542-41A3-4732-9E3B-42217A580C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2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BAB127-13B6-484A-AA1A-423BFA75F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Galano Class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FA335-0C35-4ECE-A853-A0826E42CC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95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394A08-9BD0-4D1D-90FF-4706DFD5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Galano Classic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98031E-781A-4457-A712-6D08646FE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63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F53860-31D9-46DF-8CB8-15AAB79A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ALA Annual</a:t>
            </a:r>
            <a:br>
              <a:rPr lang="en-US" sz="480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hot off the Presses!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CD5FB3-523D-49CD-A998-82813A3EA0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127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8ED703-1BD7-4252-A85B-73203D75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ALA Annual Programming Changes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BFDFE4-6345-41C3-8AEA-345FEC1F22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08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633A99-2071-446A-A18B-81728320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98393-588B-4E29-B9DE-7B212A6321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52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1E5965-EBCB-41AF-BEC8-096943608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/>
              <a:t>Concerns</a:t>
            </a:r>
            <a:endParaRPr lang="en-US" alt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09DAF1-CD26-4269-BEF3-E72FA1694E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C2DD9E-C830-4F23-9A1B-23BB9D71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2018-2019 Affiliate Assembly Coordinating Team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943E5-7E49-4313-86A7-22F6CEF3F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63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9430EB-A4FC-4F75-810E-34207532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/>
              <a:t>Commendations</a:t>
            </a:r>
            <a:endParaRPr lang="en-US" altLang="en-US" sz="6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55C6A3-7D1F-4DDE-9E9B-4DD76DA1D3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07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42E7CD-9511-4B26-9D00-8DDBF578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/>
              <a:t>Regional caucus</a:t>
            </a:r>
            <a:endParaRPr lang="en-US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93A49-13A1-4040-9A8F-0606C72A7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47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E1ED93-5D4E-4344-A717-DAA8EFD4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/>
              <a:t>Chair elect nominees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5AEF1E-BFB3-4833-B404-D0D14025A5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95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C043EF-7AE5-4543-9A49-262E90A2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Concerns &amp; Commendations Deadline</a:t>
            </a:r>
            <a:endParaRPr lang="en-US" alt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9EBBF9-1F16-490D-B2C3-9E26ED1C51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02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9D08B6-B285-44D3-B56E-E97C35D31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/>
              <a:t>ALA Annual Affiliate Meetings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4ABBF-04EC-4374-BE15-9DDA0B4FD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79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F6FE70-5462-4E24-AA99-90A6A9DD1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2018-2019 Affiliate Assembly Coordinating Team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7A9B7-FE62-48D9-B770-731159425B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D1B594-9EF4-4BE7-8FAF-45E59F36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AASL Board of directors</a:t>
            </a:r>
            <a:br>
              <a:rPr lang="en-US" sz="4800">
                <a:latin typeface="Avenir Book" charset="0"/>
                <a:ea typeface="Avenir Book" charset="0"/>
                <a:cs typeface="Avenir Book" charset="0"/>
              </a:rPr>
            </a:b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2018-2019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A8215E-8661-4B1B-BC3E-DC7A0ACE7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31EF65-1395-4B5C-BE3B-D97D060B7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2018-2019 Board of Directors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A0AB3-B3B7-4F12-89D3-0279B2A6C2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1C69EA-5390-4855-8581-A8663D14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venir Book" charset="0"/>
                <a:ea typeface="Avenir Book" charset="0"/>
                <a:cs typeface="Avenir Book" charset="0"/>
              </a:rPr>
              <a:t>2018-2019 Board of Directors</a:t>
            </a:r>
            <a:endParaRPr lang="en-US" alt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394DD0-3F4C-4F40-B10E-15BF6FD2E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9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7B89B0-BC1C-4396-835A-FDE1A15FC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>
                <a:latin typeface="Avenir Book" charset="0"/>
                <a:ea typeface="Avenir Book" charset="0"/>
                <a:cs typeface="Avenir Book" charset="0"/>
              </a:rPr>
              <a:t>concerns MOVED FORWARD BY AFFILIATE ASSEMBLY 2018</a:t>
            </a:r>
            <a:endParaRPr lang="en-US" sz="48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19584-6593-4307-97DA-0C7F26161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9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(4:3)</PresentationFormat>
  <Paragraphs>40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Avenir Book</vt:lpstr>
      <vt:lpstr>Calibri</vt:lpstr>
      <vt:lpstr>Calibri Light</vt:lpstr>
      <vt:lpstr>Galano Classic</vt:lpstr>
      <vt:lpstr>Office Theme</vt:lpstr>
      <vt:lpstr>AASL AFFILIATE ASSEMBLY II</vt:lpstr>
      <vt:lpstr>Welcome </vt:lpstr>
      <vt:lpstr>AASL ANNOUNCEMENTS AND UPDATES</vt:lpstr>
      <vt:lpstr>2018-2019 Affiliate Assembly Coordinating Team</vt:lpstr>
      <vt:lpstr>2018-2019 Affiliate Assembly Coordinating Team</vt:lpstr>
      <vt:lpstr>AASL Board of directors 2018-2019</vt:lpstr>
      <vt:lpstr>2018-2019 Board of Directors</vt:lpstr>
      <vt:lpstr>2018-2019 Board of Directors</vt:lpstr>
      <vt:lpstr>concerns MOVED FORWARD BY AFFILIATE ASSEMBLY 2018</vt:lpstr>
      <vt:lpstr>Review of Concerns</vt:lpstr>
      <vt:lpstr>Regional Director Concern Cont. </vt:lpstr>
      <vt:lpstr>Review of Concerns</vt:lpstr>
      <vt:lpstr>Chapter Communications Cont. </vt:lpstr>
      <vt:lpstr>Review of 2018 commendations</vt:lpstr>
      <vt:lpstr>Review of Commendations</vt:lpstr>
      <vt:lpstr>Review of Commendations</vt:lpstr>
      <vt:lpstr>Review of Commendations</vt:lpstr>
      <vt:lpstr>AASL in 2018-2019 </vt:lpstr>
      <vt:lpstr>National school library standards</vt:lpstr>
      <vt:lpstr>National School Library Standards</vt:lpstr>
      <vt:lpstr>Standards</vt:lpstr>
      <vt:lpstr>Presidential Initiative</vt:lpstr>
      <vt:lpstr>Focus &amp; Purpose of Presidential Initiative </vt:lpstr>
      <vt:lpstr>What’s Coming?</vt:lpstr>
      <vt:lpstr>Strategic Planning</vt:lpstr>
      <vt:lpstr>ADVOCACY</vt:lpstr>
      <vt:lpstr>AASL 2019 NATIONAL Conference Louisville, KY November 14-16,2019   </vt:lpstr>
      <vt:lpstr>Programming</vt:lpstr>
      <vt:lpstr>Networking</vt:lpstr>
      <vt:lpstr>Exciting Speakers</vt:lpstr>
      <vt:lpstr>BYA (Bring Your Administrator)</vt:lpstr>
      <vt:lpstr>PowerPoint Presentation</vt:lpstr>
      <vt:lpstr>First Time at an AASL National Conference?</vt:lpstr>
      <vt:lpstr>PowerPoint Presentation</vt:lpstr>
      <vt:lpstr>PowerPoint Presentation</vt:lpstr>
      <vt:lpstr>ALA Annual hot off the Presses!</vt:lpstr>
      <vt:lpstr>ALA Annual Programming Changes</vt:lpstr>
      <vt:lpstr>PowerPoint Presentation</vt:lpstr>
      <vt:lpstr>Concerns</vt:lpstr>
      <vt:lpstr>Commendations</vt:lpstr>
      <vt:lpstr>Regional caucus</vt:lpstr>
      <vt:lpstr>Chair elect nominees </vt:lpstr>
      <vt:lpstr>Concerns &amp; Commendations Deadline</vt:lpstr>
      <vt:lpstr>ALA Annual Affiliate Meetings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AASL AFFILIATE ASSEMBLY II</dc:title>
  <dc:creator>Allison Cline</dc:creator>
  <cp:lastModifiedBy>Allison Cline</cp:lastModifiedBy>
  <cp:revision>1</cp:revision>
  <dcterms:created xsi:type="dcterms:W3CDTF">2019-01-27T19:44:39Z</dcterms:created>
  <dcterms:modified xsi:type="dcterms:W3CDTF">2019-01-27T19:44:39Z</dcterms:modified>
</cp:coreProperties>
</file>