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99" r:id="rId2"/>
    <p:sldId id="258" r:id="rId3"/>
    <p:sldId id="259" r:id="rId4"/>
    <p:sldId id="260" r:id="rId5"/>
    <p:sldId id="270" r:id="rId6"/>
    <p:sldId id="271" r:id="rId7"/>
    <p:sldId id="295" r:id="rId8"/>
    <p:sldId id="274" r:id="rId9"/>
    <p:sldId id="275" r:id="rId10"/>
    <p:sldId id="276" r:id="rId11"/>
    <p:sldId id="296" r:id="rId12"/>
    <p:sldId id="277" r:id="rId13"/>
    <p:sldId id="297" r:id="rId14"/>
    <p:sldId id="273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8" r:id="rId23"/>
    <p:sldId id="285" r:id="rId24"/>
    <p:sldId id="286" r:id="rId25"/>
    <p:sldId id="287" r:id="rId26"/>
    <p:sldId id="288" r:id="rId27"/>
    <p:sldId id="289" r:id="rId28"/>
    <p:sldId id="261" r:id="rId29"/>
    <p:sldId id="294" r:id="rId30"/>
    <p:sldId id="300" r:id="rId31"/>
    <p:sldId id="293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7B4E4A-773C-4115-A58E-0B9FF5EA586D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35200A-D2AD-4A4E-8198-1E05C3AA8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6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72C97AE9-1D17-4F96-B2C9-D448EF2B3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C0ACDF7-AC40-44AB-80DE-6D241DA87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501BEDD-4EA5-4EB5-9A8B-EAD9DEC89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527EB3A5-9423-45FC-95E0-DF48FB8B44BB}" type="slidenum">
              <a:rPr lang="en-US" altLang="en-US" sz="1300">
                <a:solidFill>
                  <a:prstClr val="black"/>
                </a:solidFill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4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BF4C0088-368B-41FE-839E-B96A502F1227}" type="slidenum">
              <a:rPr lang="en-US" altLang="en-US" sz="1300">
                <a:solidFill>
                  <a:prstClr val="black"/>
                </a:solidFill>
                <a:latin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6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BF4C0088-368B-41FE-839E-B96A502F1227}" type="slidenum">
              <a:rPr lang="en-US" altLang="en-US" sz="1300">
                <a:solidFill>
                  <a:prstClr val="black"/>
                </a:solidFill>
                <a:latin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BF4C0088-368B-41FE-839E-B96A502F1227}" type="slidenum">
              <a:rPr lang="en-US" altLang="en-US" sz="1300">
                <a:solidFill>
                  <a:prstClr val="black"/>
                </a:solidFill>
                <a:latin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7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BF4C0088-368B-41FE-839E-B96A502F1227}" type="slidenum">
              <a:rPr lang="en-US" altLang="en-US" sz="1300">
                <a:solidFill>
                  <a:prstClr val="black"/>
                </a:solidFill>
                <a:latin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2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BF4C0088-368B-41FE-839E-B96A502F1227}" type="slidenum">
              <a:rPr lang="en-US" altLang="en-US" sz="1300">
                <a:solidFill>
                  <a:prstClr val="black"/>
                </a:solidFill>
                <a:latin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en-US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153DE4A-52B3-46BB-A355-8254BC1AA5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2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382000" cy="1362075"/>
          </a:xfrm>
        </p:spPr>
        <p:txBody>
          <a:bodyPr anchor="t"/>
          <a:lstStyle>
            <a:lvl1pPr algn="ctr">
              <a:defRPr sz="3600" b="1" cap="all">
                <a:solidFill>
                  <a:schemeClr val="tx2">
                    <a:lumMod val="75000"/>
                  </a:schemeClr>
                </a:solidFill>
                <a:latin typeface="Galano Classic ExtraBold" panose="000009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81000" y="3733800"/>
            <a:ext cx="8382000" cy="890587"/>
          </a:xfrm>
        </p:spPr>
        <p:txBody>
          <a:bodyPr anchor="b"/>
          <a:lstStyle>
            <a:lvl1pPr marL="0" indent="0" algn="ctr">
              <a:buNone/>
              <a:defRPr sz="2000" b="0">
                <a:solidFill>
                  <a:schemeClr val="tx2">
                    <a:lumMod val="75000"/>
                  </a:schemeClr>
                </a:solidFill>
                <a:latin typeface="Galano Classic" panose="00000500000000000000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84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00F767-6692-4309-9673-5A2C990853C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E5A699-23F7-4A4D-829D-08EF4B5267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00"/>
            <a:ext cx="8382000" cy="1362075"/>
          </a:xfrm>
        </p:spPr>
        <p:txBody>
          <a:bodyPr anchor="t"/>
          <a:lstStyle>
            <a:lvl1pPr algn="ctr">
              <a:defRPr sz="3200" b="1" cap="all">
                <a:solidFill>
                  <a:schemeClr val="tx2">
                    <a:lumMod val="75000"/>
                  </a:schemeClr>
                </a:solidFill>
                <a:latin typeface="Galano Classic ExtraBold" panose="000009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462213"/>
            <a:ext cx="8382000" cy="890587"/>
          </a:xfrm>
        </p:spPr>
        <p:txBody>
          <a:bodyPr anchor="b"/>
          <a:lstStyle>
            <a:lvl1pPr marL="0" indent="0" algn="ctr">
              <a:buNone/>
              <a:defRPr sz="2000" b="0">
                <a:solidFill>
                  <a:schemeClr val="tx2">
                    <a:lumMod val="75000"/>
                  </a:schemeClr>
                </a:solidFill>
                <a:latin typeface="Galano Classic" panose="00000500000000000000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09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79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87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57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03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25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34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4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230D6E1-D4F5-4A2C-BE07-50B5FB31F0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4BC1EE6-54F7-4A9A-9C9E-01F91631C9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6F49E0B-85D3-474D-9A1D-28884FF7C1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990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2060"/>
          </a:solidFill>
          <a:latin typeface="Galano Classic" panose="00000500000000000000" pitchFamily="50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Galano Classic" panose="00000500000000000000" pitchFamily="50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Galano Classic" panose="00000500000000000000" pitchFamily="50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Galano Classic" panose="00000500000000000000" pitchFamily="50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Galano Classic" panose="00000500000000000000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yriad Pro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yriad Pro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yriad Pro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7375E"/>
          </a:solidFill>
          <a:latin typeface="Galano Classic" panose="00000500000000000000" pitchFamily="50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Galano Classic" panose="00000500000000000000" pitchFamily="50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7375E"/>
          </a:solidFill>
          <a:latin typeface="Galano Classic" panose="00000500000000000000" pitchFamily="50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17375E"/>
          </a:solidFill>
          <a:latin typeface="Galano Classic" panose="00000500000000000000" pitchFamily="50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17375E"/>
          </a:solidFill>
          <a:latin typeface="Galano Classic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FCC636-1675-4873-A4B7-3E6B82427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BC97B0-4C54-4268-AC32-49BA73056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8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78906"/>
            <a:ext cx="8382000" cy="890588"/>
          </a:xfrm>
        </p:spPr>
        <p:txBody>
          <a:bodyPr/>
          <a:lstStyle/>
          <a:p>
            <a:r>
              <a:rPr lang="en-US" sz="5800" dirty="0"/>
              <a:t>Daniella l. Smith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951914"/>
            <a:ext cx="8382000" cy="890587"/>
          </a:xfrm>
        </p:spPr>
        <p:txBody>
          <a:bodyPr/>
          <a:lstStyle/>
          <a:p>
            <a:r>
              <a:rPr lang="en-US" sz="3600" dirty="0"/>
              <a:t>Educators of School Librarians Section (ESLS) Chair-Elect</a:t>
            </a:r>
          </a:p>
        </p:txBody>
      </p:sp>
    </p:spTree>
    <p:extLst>
      <p:ext uri="{BB962C8B-B14F-4D97-AF65-F5344CB8AC3E}">
        <p14:creationId xmlns:p14="http://schemas.microsoft.com/office/powerpoint/2010/main" val="415349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2833426"/>
            <a:ext cx="8382000" cy="940396"/>
          </a:xfrm>
        </p:spPr>
        <p:txBody>
          <a:bodyPr/>
          <a:lstStyle/>
          <a:p>
            <a:r>
              <a:rPr lang="en-US" sz="5800" dirty="0"/>
              <a:t>Marian Royal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930" y="3773822"/>
            <a:ext cx="8382000" cy="698339"/>
          </a:xfrm>
        </p:spPr>
        <p:txBody>
          <a:bodyPr/>
          <a:lstStyle/>
          <a:p>
            <a:r>
              <a:rPr lang="en-US" sz="3600" dirty="0"/>
              <a:t>Supervisors Section Secretary</a:t>
            </a:r>
          </a:p>
        </p:txBody>
      </p:sp>
    </p:spTree>
    <p:extLst>
      <p:ext uri="{BB962C8B-B14F-4D97-AF65-F5344CB8AC3E}">
        <p14:creationId xmlns:p14="http://schemas.microsoft.com/office/powerpoint/2010/main" val="263222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0" y="2591369"/>
            <a:ext cx="8382000" cy="940396"/>
          </a:xfrm>
        </p:spPr>
        <p:txBody>
          <a:bodyPr/>
          <a:lstStyle/>
          <a:p>
            <a:r>
              <a:rPr lang="en-US" sz="5800" dirty="0"/>
              <a:t>Kelly miller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613558"/>
            <a:ext cx="8382000" cy="1195387"/>
          </a:xfrm>
        </p:spPr>
        <p:txBody>
          <a:bodyPr/>
          <a:lstStyle/>
          <a:p>
            <a:r>
              <a:rPr lang="en-US" sz="3600" dirty="0"/>
              <a:t>Supervisors Section Representative to the Board</a:t>
            </a:r>
          </a:p>
        </p:txBody>
      </p:sp>
    </p:spTree>
    <p:extLst>
      <p:ext uri="{BB962C8B-B14F-4D97-AF65-F5344CB8AC3E}">
        <p14:creationId xmlns:p14="http://schemas.microsoft.com/office/powerpoint/2010/main" val="122236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0" y="2591369"/>
            <a:ext cx="8382000" cy="940396"/>
          </a:xfrm>
        </p:spPr>
        <p:txBody>
          <a:bodyPr/>
          <a:lstStyle/>
          <a:p>
            <a:r>
              <a:rPr lang="en-US" sz="5800" dirty="0"/>
              <a:t>Suzanna </a:t>
            </a:r>
            <a:r>
              <a:rPr lang="en-US" sz="5800" dirty="0" err="1"/>
              <a:t>panter</a:t>
            </a:r>
            <a:endParaRPr lang="en-US" sz="5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613558"/>
            <a:ext cx="8382000" cy="1195387"/>
          </a:xfrm>
        </p:spPr>
        <p:txBody>
          <a:bodyPr/>
          <a:lstStyle/>
          <a:p>
            <a:r>
              <a:rPr lang="en-US" sz="3600" dirty="0"/>
              <a:t>Supervisors Section Representative to the Board</a:t>
            </a:r>
          </a:p>
        </p:txBody>
      </p:sp>
    </p:spTree>
    <p:extLst>
      <p:ext uri="{BB962C8B-B14F-4D97-AF65-F5344CB8AC3E}">
        <p14:creationId xmlns:p14="http://schemas.microsoft.com/office/powerpoint/2010/main" val="251327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95" y="2939292"/>
            <a:ext cx="8743146" cy="979415"/>
          </a:xfrm>
        </p:spPr>
        <p:txBody>
          <a:bodyPr/>
          <a:lstStyle/>
          <a:p>
            <a:r>
              <a:rPr lang="en-US" sz="5600" dirty="0"/>
              <a:t>Christina </a:t>
            </a:r>
            <a:r>
              <a:rPr lang="en-US" sz="5600" dirty="0" err="1"/>
              <a:t>norman</a:t>
            </a:r>
            <a:endParaRPr lang="en-US" sz="5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918707"/>
            <a:ext cx="8382000" cy="687898"/>
          </a:xfrm>
        </p:spPr>
        <p:txBody>
          <a:bodyPr/>
          <a:lstStyle/>
          <a:p>
            <a:r>
              <a:rPr lang="en-US" sz="3600" dirty="0"/>
              <a:t>Supervisors Section Chair-Elect</a:t>
            </a:r>
          </a:p>
        </p:txBody>
      </p:sp>
    </p:spTree>
    <p:extLst>
      <p:ext uri="{BB962C8B-B14F-4D97-AF65-F5344CB8AC3E}">
        <p14:creationId xmlns:p14="http://schemas.microsoft.com/office/powerpoint/2010/main" val="391048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35347"/>
            <a:ext cx="8382000" cy="890588"/>
          </a:xfrm>
        </p:spPr>
        <p:txBody>
          <a:bodyPr/>
          <a:lstStyle/>
          <a:p>
            <a:r>
              <a:rPr lang="en-US" sz="5800" dirty="0"/>
              <a:t>Jennisen </a:t>
            </a:r>
            <a:r>
              <a:rPr lang="en-US" sz="5800" dirty="0" err="1"/>
              <a:t>lucas</a:t>
            </a:r>
            <a:endParaRPr lang="en-US" sz="5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800213"/>
            <a:ext cx="8382000" cy="765451"/>
          </a:xfrm>
        </p:spPr>
        <p:txBody>
          <a:bodyPr/>
          <a:lstStyle/>
          <a:p>
            <a:r>
              <a:rPr lang="en-US" sz="3600" dirty="0"/>
              <a:t>Region 9 Director</a:t>
            </a:r>
          </a:p>
        </p:txBody>
      </p:sp>
    </p:spTree>
    <p:extLst>
      <p:ext uri="{BB962C8B-B14F-4D97-AF65-F5344CB8AC3E}">
        <p14:creationId xmlns:p14="http://schemas.microsoft.com/office/powerpoint/2010/main" val="272931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42383"/>
            <a:ext cx="8382000" cy="890588"/>
          </a:xfrm>
        </p:spPr>
        <p:txBody>
          <a:bodyPr/>
          <a:lstStyle/>
          <a:p>
            <a:r>
              <a:rPr lang="en-US" sz="5800" dirty="0"/>
              <a:t>Betty Meyer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808602"/>
            <a:ext cx="8382000" cy="765451"/>
          </a:xfrm>
        </p:spPr>
        <p:txBody>
          <a:bodyPr/>
          <a:lstStyle/>
          <a:p>
            <a:r>
              <a:rPr lang="en-US" sz="3600" dirty="0"/>
              <a:t>Region 9 Director</a:t>
            </a:r>
          </a:p>
        </p:txBody>
      </p:sp>
    </p:spTree>
    <p:extLst>
      <p:ext uri="{BB962C8B-B14F-4D97-AF65-F5344CB8AC3E}">
        <p14:creationId xmlns:p14="http://schemas.microsoft.com/office/powerpoint/2010/main" val="747070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59161"/>
            <a:ext cx="8382000" cy="890588"/>
          </a:xfrm>
        </p:spPr>
        <p:txBody>
          <a:bodyPr/>
          <a:lstStyle/>
          <a:p>
            <a:r>
              <a:rPr lang="en-US" sz="6000" dirty="0"/>
              <a:t>Jennifer </a:t>
            </a:r>
            <a:r>
              <a:rPr lang="en-US" sz="6000" dirty="0" err="1"/>
              <a:t>anders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858936"/>
            <a:ext cx="8382000" cy="765451"/>
          </a:xfrm>
        </p:spPr>
        <p:txBody>
          <a:bodyPr/>
          <a:lstStyle/>
          <a:p>
            <a:r>
              <a:rPr lang="en-US" sz="3600" dirty="0"/>
              <a:t>Region 5 Director</a:t>
            </a:r>
          </a:p>
        </p:txBody>
      </p:sp>
    </p:spTree>
    <p:extLst>
      <p:ext uri="{BB962C8B-B14F-4D97-AF65-F5344CB8AC3E}">
        <p14:creationId xmlns:p14="http://schemas.microsoft.com/office/powerpoint/2010/main" val="1497133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43212"/>
            <a:ext cx="8382000" cy="890588"/>
          </a:xfrm>
        </p:spPr>
        <p:txBody>
          <a:bodyPr/>
          <a:lstStyle/>
          <a:p>
            <a:r>
              <a:rPr lang="en-US" sz="5800" dirty="0"/>
              <a:t>Cathy smith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733800"/>
            <a:ext cx="8382000" cy="788565"/>
          </a:xfrm>
        </p:spPr>
        <p:txBody>
          <a:bodyPr/>
          <a:lstStyle/>
          <a:p>
            <a:r>
              <a:rPr lang="en-US" sz="3600" dirty="0"/>
              <a:t>Region 5 Director</a:t>
            </a:r>
          </a:p>
        </p:txBody>
      </p:sp>
    </p:spTree>
    <p:extLst>
      <p:ext uri="{BB962C8B-B14F-4D97-AF65-F5344CB8AC3E}">
        <p14:creationId xmlns:p14="http://schemas.microsoft.com/office/powerpoint/2010/main" val="1443972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44" y="2826260"/>
            <a:ext cx="8382000" cy="923620"/>
          </a:xfrm>
        </p:spPr>
        <p:txBody>
          <a:bodyPr/>
          <a:lstStyle/>
          <a:p>
            <a:r>
              <a:rPr lang="en-US" sz="5800" dirty="0"/>
              <a:t>Courtney </a:t>
            </a:r>
            <a:r>
              <a:rPr lang="en-US" sz="5800" dirty="0" err="1"/>
              <a:t>lewis</a:t>
            </a:r>
            <a:endParaRPr lang="en-US" sz="5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825380"/>
            <a:ext cx="8382000" cy="731895"/>
          </a:xfrm>
        </p:spPr>
        <p:txBody>
          <a:bodyPr/>
          <a:lstStyle/>
          <a:p>
            <a:r>
              <a:rPr lang="en-US" sz="3600" dirty="0"/>
              <a:t>Region 4 Director</a:t>
            </a:r>
          </a:p>
        </p:txBody>
      </p:sp>
    </p:spTree>
    <p:extLst>
      <p:ext uri="{BB962C8B-B14F-4D97-AF65-F5344CB8AC3E}">
        <p14:creationId xmlns:p14="http://schemas.microsoft.com/office/powerpoint/2010/main" val="303368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39CD-B035-412F-A8C3-9D2667E2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53" y="2860646"/>
            <a:ext cx="8570052" cy="671119"/>
          </a:xfrm>
        </p:spPr>
        <p:txBody>
          <a:bodyPr/>
          <a:lstStyle/>
          <a:p>
            <a:r>
              <a:rPr lang="en-US" dirty="0"/>
              <a:t>2019 AASL Candidates Forum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0EA2E96-1F59-4ECD-ABC5-36729795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253" y="3624043"/>
            <a:ext cx="8382000" cy="109895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ALA Midwinter Meeting</a:t>
            </a:r>
            <a:br>
              <a:rPr lang="en-US" sz="3200" dirty="0"/>
            </a:br>
            <a:r>
              <a:rPr lang="en-US" sz="3200" dirty="0"/>
              <a:t>Saturday, January 26, 2019</a:t>
            </a:r>
          </a:p>
        </p:txBody>
      </p:sp>
    </p:spTree>
    <p:extLst>
      <p:ext uri="{BB962C8B-B14F-4D97-AF65-F5344CB8AC3E}">
        <p14:creationId xmlns:p14="http://schemas.microsoft.com/office/powerpoint/2010/main" val="3720160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86" y="2759147"/>
            <a:ext cx="8382000" cy="864897"/>
          </a:xfrm>
        </p:spPr>
        <p:txBody>
          <a:bodyPr/>
          <a:lstStyle/>
          <a:p>
            <a:r>
              <a:rPr lang="en-US" sz="5800" dirty="0"/>
              <a:t>Erika long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775046"/>
            <a:ext cx="8382000" cy="706728"/>
          </a:xfrm>
        </p:spPr>
        <p:txBody>
          <a:bodyPr/>
          <a:lstStyle/>
          <a:p>
            <a:r>
              <a:rPr lang="en-US" sz="3600" dirty="0"/>
              <a:t>Region 4 Director</a:t>
            </a:r>
          </a:p>
        </p:txBody>
      </p:sp>
    </p:spTree>
    <p:extLst>
      <p:ext uri="{BB962C8B-B14F-4D97-AF65-F5344CB8AC3E}">
        <p14:creationId xmlns:p14="http://schemas.microsoft.com/office/powerpoint/2010/main" val="248494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57317"/>
            <a:ext cx="8382000" cy="971683"/>
          </a:xfrm>
        </p:spPr>
        <p:txBody>
          <a:bodyPr/>
          <a:lstStyle/>
          <a:p>
            <a:r>
              <a:rPr lang="en-US" sz="5800" dirty="0"/>
              <a:t>Emmanuel </a:t>
            </a:r>
            <a:r>
              <a:rPr lang="en-US" sz="5800" dirty="0" err="1"/>
              <a:t>faulkner</a:t>
            </a:r>
            <a:endParaRPr lang="en-US" sz="5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429000"/>
            <a:ext cx="8382000" cy="639618"/>
          </a:xfrm>
        </p:spPr>
        <p:txBody>
          <a:bodyPr/>
          <a:lstStyle/>
          <a:p>
            <a:r>
              <a:rPr lang="en-US" sz="3600" dirty="0"/>
              <a:t>Region 2 Director</a:t>
            </a:r>
          </a:p>
        </p:txBody>
      </p:sp>
    </p:spTree>
    <p:extLst>
      <p:ext uri="{BB962C8B-B14F-4D97-AF65-F5344CB8AC3E}">
        <p14:creationId xmlns:p14="http://schemas.microsoft.com/office/powerpoint/2010/main" val="429142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43212"/>
            <a:ext cx="8382000" cy="890588"/>
          </a:xfrm>
        </p:spPr>
        <p:txBody>
          <a:bodyPr/>
          <a:lstStyle/>
          <a:p>
            <a:r>
              <a:rPr lang="en-US" sz="5800" dirty="0"/>
              <a:t>Allison </a:t>
            </a:r>
            <a:r>
              <a:rPr lang="en-US" sz="5800" dirty="0" err="1"/>
              <a:t>mackley</a:t>
            </a:r>
            <a:endParaRPr lang="en-US" sz="5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816991"/>
            <a:ext cx="8382000" cy="765451"/>
          </a:xfrm>
        </p:spPr>
        <p:txBody>
          <a:bodyPr/>
          <a:lstStyle/>
          <a:p>
            <a:r>
              <a:rPr lang="en-US" sz="3600" dirty="0"/>
              <a:t>Region 2 Director</a:t>
            </a:r>
          </a:p>
        </p:txBody>
      </p:sp>
    </p:spTree>
    <p:extLst>
      <p:ext uri="{BB962C8B-B14F-4D97-AF65-F5344CB8AC3E}">
        <p14:creationId xmlns:p14="http://schemas.microsoft.com/office/powerpoint/2010/main" val="205246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35478"/>
            <a:ext cx="8382000" cy="931179"/>
          </a:xfrm>
        </p:spPr>
        <p:txBody>
          <a:bodyPr/>
          <a:lstStyle/>
          <a:p>
            <a:r>
              <a:rPr lang="en-US" sz="5800" dirty="0"/>
              <a:t>Laura hicks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10" y="3842158"/>
            <a:ext cx="8382000" cy="706728"/>
          </a:xfrm>
        </p:spPr>
        <p:txBody>
          <a:bodyPr/>
          <a:lstStyle/>
          <a:p>
            <a:r>
              <a:rPr lang="en-US" sz="3600" dirty="0"/>
              <a:t>Member-at-Large</a:t>
            </a:r>
          </a:p>
        </p:txBody>
      </p:sp>
    </p:spTree>
    <p:extLst>
      <p:ext uri="{BB962C8B-B14F-4D97-AF65-F5344CB8AC3E}">
        <p14:creationId xmlns:p14="http://schemas.microsoft.com/office/powerpoint/2010/main" val="2227342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33" y="2915174"/>
            <a:ext cx="8382000" cy="890064"/>
          </a:xfrm>
        </p:spPr>
        <p:txBody>
          <a:bodyPr/>
          <a:lstStyle/>
          <a:p>
            <a:r>
              <a:rPr lang="en-US" sz="5800" dirty="0"/>
              <a:t>Diane </a:t>
            </a:r>
            <a:r>
              <a:rPr lang="en-US" sz="5800" dirty="0" err="1"/>
              <a:t>chen</a:t>
            </a:r>
            <a:endParaRPr lang="en-US" sz="5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33" y="3884103"/>
            <a:ext cx="8382000" cy="681561"/>
          </a:xfrm>
        </p:spPr>
        <p:txBody>
          <a:bodyPr/>
          <a:lstStyle/>
          <a:p>
            <a:r>
              <a:rPr lang="en-US" sz="3600" dirty="0"/>
              <a:t>AASL Division Councilor</a:t>
            </a:r>
          </a:p>
        </p:txBody>
      </p:sp>
    </p:spTree>
    <p:extLst>
      <p:ext uri="{BB962C8B-B14F-4D97-AF65-F5344CB8AC3E}">
        <p14:creationId xmlns:p14="http://schemas.microsoft.com/office/powerpoint/2010/main" val="780606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39" y="2786541"/>
            <a:ext cx="8608922" cy="990732"/>
          </a:xfrm>
        </p:spPr>
        <p:txBody>
          <a:bodyPr/>
          <a:lstStyle/>
          <a:p>
            <a:r>
              <a:rPr lang="en-US" sz="5800" dirty="0"/>
              <a:t>Shannon </a:t>
            </a:r>
            <a:r>
              <a:rPr lang="en-US" sz="5800" dirty="0" err="1"/>
              <a:t>desantis</a:t>
            </a:r>
            <a:endParaRPr lang="en-US" sz="5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777273"/>
            <a:ext cx="8382000" cy="670945"/>
          </a:xfrm>
        </p:spPr>
        <p:txBody>
          <a:bodyPr/>
          <a:lstStyle/>
          <a:p>
            <a:r>
              <a:rPr lang="en-US" sz="3600" dirty="0"/>
              <a:t>AASL Division Councilor</a:t>
            </a:r>
          </a:p>
        </p:txBody>
      </p:sp>
    </p:spTree>
    <p:extLst>
      <p:ext uri="{BB962C8B-B14F-4D97-AF65-F5344CB8AC3E}">
        <p14:creationId xmlns:p14="http://schemas.microsoft.com/office/powerpoint/2010/main" val="3982580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43038"/>
            <a:ext cx="8382000" cy="890064"/>
          </a:xfrm>
        </p:spPr>
        <p:txBody>
          <a:bodyPr/>
          <a:lstStyle/>
          <a:p>
            <a:r>
              <a:rPr lang="en-US" sz="5800" dirty="0"/>
              <a:t>Lisa </a:t>
            </a:r>
            <a:r>
              <a:rPr lang="en-US" sz="5800" dirty="0" err="1"/>
              <a:t>brakel</a:t>
            </a:r>
            <a:endParaRPr lang="en-US" sz="5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825380"/>
            <a:ext cx="8382000" cy="681561"/>
          </a:xfrm>
        </p:spPr>
        <p:txBody>
          <a:bodyPr/>
          <a:lstStyle/>
          <a:p>
            <a:r>
              <a:rPr lang="en-US" sz="3600" dirty="0"/>
              <a:t>President-Elect</a:t>
            </a:r>
          </a:p>
        </p:txBody>
      </p:sp>
    </p:spTree>
    <p:extLst>
      <p:ext uri="{BB962C8B-B14F-4D97-AF65-F5344CB8AC3E}">
        <p14:creationId xmlns:p14="http://schemas.microsoft.com/office/powerpoint/2010/main" val="1558805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54407"/>
            <a:ext cx="8382000" cy="890587"/>
          </a:xfrm>
        </p:spPr>
        <p:txBody>
          <a:bodyPr/>
          <a:lstStyle/>
          <a:p>
            <a:r>
              <a:rPr lang="en-US" sz="5800" dirty="0"/>
              <a:t>Kathy </a:t>
            </a:r>
            <a:r>
              <a:rPr lang="en-US" sz="5800" dirty="0" err="1"/>
              <a:t>carroll</a:t>
            </a:r>
            <a:endParaRPr lang="en-US" sz="5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603748"/>
            <a:ext cx="8382000" cy="824174"/>
          </a:xfrm>
        </p:spPr>
        <p:txBody>
          <a:bodyPr/>
          <a:lstStyle/>
          <a:p>
            <a:r>
              <a:rPr lang="en-US" sz="3600" dirty="0"/>
              <a:t>President-Elect</a:t>
            </a:r>
          </a:p>
        </p:txBody>
      </p:sp>
    </p:spTree>
    <p:extLst>
      <p:ext uri="{BB962C8B-B14F-4D97-AF65-F5344CB8AC3E}">
        <p14:creationId xmlns:p14="http://schemas.microsoft.com/office/powerpoint/2010/main" val="3449745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FBA2-DDB6-4770-9715-86DF7598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58462"/>
            <a:ext cx="8382000" cy="1479314"/>
          </a:xfrm>
        </p:spPr>
        <p:txBody>
          <a:bodyPr/>
          <a:lstStyle/>
          <a:p>
            <a:r>
              <a:rPr lang="en-US" sz="4800" dirty="0"/>
              <a:t>Candidates for </a:t>
            </a:r>
            <a:br>
              <a:rPr lang="en-US" sz="4800" dirty="0"/>
            </a:br>
            <a:r>
              <a:rPr lang="en-US" sz="4800" dirty="0"/>
              <a:t>ala council</a:t>
            </a:r>
          </a:p>
        </p:txBody>
      </p:sp>
    </p:spTree>
    <p:extLst>
      <p:ext uri="{BB962C8B-B14F-4D97-AF65-F5344CB8AC3E}">
        <p14:creationId xmlns:p14="http://schemas.microsoft.com/office/powerpoint/2010/main" val="2339760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E011-85F2-43AA-9294-AD2B36C5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Candidates for ALA Council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917C4-8554-4C0A-885C-BF421E544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07253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John Eric Byrnes </a:t>
            </a:r>
          </a:p>
          <a:p>
            <a:pPr marL="0" indent="0">
              <a:buNone/>
            </a:pPr>
            <a:r>
              <a:rPr lang="en-US" sz="2600" dirty="0"/>
              <a:t>Kathy Carroll</a:t>
            </a:r>
          </a:p>
          <a:p>
            <a:pPr marL="0" indent="0">
              <a:buNone/>
            </a:pPr>
            <a:r>
              <a:rPr lang="en-US" sz="2600" dirty="0"/>
              <a:t>Bitsy Griffin</a:t>
            </a:r>
          </a:p>
          <a:p>
            <a:pPr marL="0" indent="0">
              <a:buNone/>
            </a:pPr>
            <a:r>
              <a:rPr lang="en-US" sz="2600" dirty="0"/>
              <a:t>Carl A. Harvey, II </a:t>
            </a:r>
          </a:p>
          <a:p>
            <a:pPr marL="0" indent="0">
              <a:buNone/>
            </a:pPr>
            <a:r>
              <a:rPr lang="en-US" sz="2600" dirty="0"/>
              <a:t>Andrea Q. Jamison </a:t>
            </a:r>
          </a:p>
          <a:p>
            <a:pPr marL="0" indent="0">
              <a:buNone/>
            </a:pPr>
            <a:r>
              <a:rPr lang="en-US" sz="2600" dirty="0"/>
              <a:t>Sara Kelly Johns</a:t>
            </a:r>
          </a:p>
          <a:p>
            <a:pPr marL="0" indent="0">
              <a:buNone/>
            </a:pPr>
            <a:r>
              <a:rPr lang="en-US" sz="2600" dirty="0"/>
              <a:t>Maricar </a:t>
            </a:r>
            <a:r>
              <a:rPr lang="en-US" sz="2600" dirty="0" err="1"/>
              <a:t>Laudato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Christine H. Lopez</a:t>
            </a:r>
          </a:p>
          <a:p>
            <a:pPr marL="0" indent="0">
              <a:buNone/>
            </a:pPr>
            <a:r>
              <a:rPr lang="en-US" sz="2600" dirty="0"/>
              <a:t>James (Jim) G. Neal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7C350E-7A10-4BD7-BB85-850167E40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07253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Brenda Pruitt-</a:t>
            </a:r>
            <a:r>
              <a:rPr lang="en-US" sz="2600" dirty="0" err="1"/>
              <a:t>Annisette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Deborah </a:t>
            </a:r>
            <a:r>
              <a:rPr lang="en-US" sz="2600" dirty="0" err="1"/>
              <a:t>Rinio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Brenda S. Sprinkle </a:t>
            </a:r>
          </a:p>
          <a:p>
            <a:pPr marL="0" indent="0">
              <a:buNone/>
            </a:pPr>
            <a:r>
              <a:rPr lang="en-US" sz="2600" dirty="0"/>
              <a:t>Ann K. Symons </a:t>
            </a:r>
          </a:p>
          <a:p>
            <a:pPr marL="0" indent="0">
              <a:buNone/>
            </a:pPr>
            <a:r>
              <a:rPr lang="en-US" sz="2600" dirty="0"/>
              <a:t>Joyce </a:t>
            </a:r>
            <a:r>
              <a:rPr lang="en-US" sz="2600" dirty="0" err="1"/>
              <a:t>Valenza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3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594F-0605-4575-A201-3EC77050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0" y="2105636"/>
            <a:ext cx="9068499" cy="544215"/>
          </a:xfrm>
        </p:spPr>
        <p:txBody>
          <a:bodyPr/>
          <a:lstStyle/>
          <a:p>
            <a:r>
              <a:rPr lang="en-US" dirty="0"/>
              <a:t>Welcome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84756-80CF-46E6-94D4-A440501B6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227" y="4405083"/>
            <a:ext cx="8271545" cy="896759"/>
          </a:xfrm>
        </p:spPr>
        <p:txBody>
          <a:bodyPr/>
          <a:lstStyle/>
          <a:p>
            <a:r>
              <a:rPr lang="en-US" sz="2800" b="1" dirty="0"/>
              <a:t>Steven Yates</a:t>
            </a:r>
            <a:br>
              <a:rPr lang="en-US" sz="2800" b="1" dirty="0"/>
            </a:br>
            <a:r>
              <a:rPr lang="en-US" sz="2800" b="1" dirty="0"/>
              <a:t>AASL Past President, 2018-2019</a:t>
            </a: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CFEE07F-2093-4F05-B07D-C5D71AA34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81" y="2649851"/>
            <a:ext cx="1316423" cy="17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87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F8D88D-4E8B-43A2-8C70-34AAFDD1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01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66938"/>
            <a:ext cx="8382000" cy="1362075"/>
          </a:xfrm>
        </p:spPr>
        <p:txBody>
          <a:bodyPr/>
          <a:lstStyle/>
          <a:p>
            <a:r>
              <a:rPr lang="en-US" sz="4800" dirty="0"/>
              <a:t>THANK YOU FOR ATTENDING</a:t>
            </a:r>
          </a:p>
        </p:txBody>
      </p:sp>
    </p:spTree>
    <p:extLst>
      <p:ext uri="{BB962C8B-B14F-4D97-AF65-F5344CB8AC3E}">
        <p14:creationId xmlns:p14="http://schemas.microsoft.com/office/powerpoint/2010/main" val="395286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E011-85F2-43AA-9294-AD2B36C5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615"/>
            <a:ext cx="8229600" cy="727147"/>
          </a:xfrm>
        </p:spPr>
        <p:txBody>
          <a:bodyPr/>
          <a:lstStyle/>
          <a:p>
            <a:r>
              <a:rPr lang="en-US" dirty="0"/>
              <a:t>2018-2019 AASL Leadership </a:t>
            </a:r>
            <a:br>
              <a:rPr lang="en-US" dirty="0"/>
            </a:br>
            <a:r>
              <a:rPr lang="en-US" dirty="0"/>
              <a:t>Development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5FBB-2DDE-445D-960C-2BB1B1F18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962"/>
            <a:ext cx="8229600" cy="47161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Steven Yates, Chair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Stephanie Ham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Dorcas Hand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Carl A. Harvey, II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Robert Hilliker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Stephanie A. Jones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Courtney Lewis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Kelly Miller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Heather Moorefield-Lang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7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FBA2-DDB6-4770-9715-86DF7598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17" y="3003260"/>
            <a:ext cx="8385496" cy="1661019"/>
          </a:xfrm>
        </p:spPr>
        <p:txBody>
          <a:bodyPr/>
          <a:lstStyle/>
          <a:p>
            <a:r>
              <a:rPr lang="en-US" sz="4600" dirty="0"/>
              <a:t>AASL Candidates for ELECTION</a:t>
            </a:r>
          </a:p>
        </p:txBody>
      </p:sp>
    </p:spTree>
    <p:extLst>
      <p:ext uri="{BB962C8B-B14F-4D97-AF65-F5344CB8AC3E}">
        <p14:creationId xmlns:p14="http://schemas.microsoft.com/office/powerpoint/2010/main" val="41632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6A6D-4B41-4DEB-AED1-9367E5F4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AASL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3D8D-563A-4265-89BA-D74BC84CF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393" y="1219199"/>
            <a:ext cx="3665989" cy="434270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President-Elect</a:t>
            </a:r>
          </a:p>
          <a:p>
            <a:pPr marL="0" indent="0">
              <a:buNone/>
            </a:pPr>
            <a:r>
              <a:rPr lang="en-US" sz="1800" dirty="0"/>
              <a:t>Lisa </a:t>
            </a:r>
            <a:r>
              <a:rPr lang="en-US" sz="1800" dirty="0" err="1"/>
              <a:t>Brakel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Kathy Carroll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AASL Division Councilor</a:t>
            </a:r>
          </a:p>
          <a:p>
            <a:pPr marL="0" indent="0">
              <a:buNone/>
            </a:pPr>
            <a:r>
              <a:rPr lang="en-US" sz="1800" dirty="0"/>
              <a:t>Diane Chen</a:t>
            </a:r>
          </a:p>
          <a:p>
            <a:pPr marL="0" indent="0">
              <a:buNone/>
            </a:pPr>
            <a:r>
              <a:rPr lang="en-US" sz="1800" dirty="0"/>
              <a:t>Shannon DeSantis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Member-at-Large</a:t>
            </a:r>
          </a:p>
          <a:p>
            <a:pPr marL="0" indent="0">
              <a:buNone/>
            </a:pPr>
            <a:r>
              <a:rPr lang="en-US" sz="1800" dirty="0"/>
              <a:t>Laura Hicks</a:t>
            </a:r>
          </a:p>
          <a:p>
            <a:pPr marL="0" indent="0">
              <a:buNone/>
            </a:pPr>
            <a:r>
              <a:rPr lang="en-US" sz="1800" dirty="0"/>
              <a:t>Chiquita </a:t>
            </a:r>
            <a:r>
              <a:rPr lang="en-US" sz="1800" dirty="0" err="1"/>
              <a:t>Toure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B83F3-6A47-4E80-A82F-926AE4524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1" y="1219199"/>
            <a:ext cx="4114800" cy="503828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Region 2 Director</a:t>
            </a:r>
            <a:br>
              <a:rPr lang="en-US" sz="1800" dirty="0"/>
            </a:br>
            <a:r>
              <a:rPr lang="en-US" sz="1800" dirty="0"/>
              <a:t>Emmanuel Faulkner</a:t>
            </a:r>
          </a:p>
          <a:p>
            <a:pPr marL="0" indent="0">
              <a:buNone/>
            </a:pPr>
            <a:r>
              <a:rPr lang="en-US" sz="1800" dirty="0"/>
              <a:t>Allison </a:t>
            </a:r>
            <a:r>
              <a:rPr lang="en-US" sz="1800" dirty="0" err="1"/>
              <a:t>Mackley</a:t>
            </a:r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Region 4 Director</a:t>
            </a:r>
          </a:p>
          <a:p>
            <a:pPr marL="0" indent="0">
              <a:buNone/>
            </a:pPr>
            <a:r>
              <a:rPr lang="en-US" sz="1800" dirty="0"/>
              <a:t>Courtney Lewis</a:t>
            </a:r>
          </a:p>
          <a:p>
            <a:pPr marL="0" indent="0">
              <a:buNone/>
            </a:pPr>
            <a:r>
              <a:rPr lang="en-US" sz="1800" dirty="0"/>
              <a:t>Erika Long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Region 5 Director</a:t>
            </a:r>
          </a:p>
          <a:p>
            <a:pPr marL="0" indent="0">
              <a:buNone/>
            </a:pPr>
            <a:r>
              <a:rPr lang="en-US" sz="1800" dirty="0"/>
              <a:t>Jennifer Anders</a:t>
            </a:r>
          </a:p>
          <a:p>
            <a:pPr marL="0" indent="0">
              <a:buNone/>
            </a:pPr>
            <a:r>
              <a:rPr lang="en-US" sz="1800" dirty="0"/>
              <a:t>Cathy Smith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Region 9 Director</a:t>
            </a:r>
          </a:p>
          <a:p>
            <a:pPr marL="0" indent="0">
              <a:buNone/>
            </a:pPr>
            <a:r>
              <a:rPr lang="en-US" sz="1800" dirty="0"/>
              <a:t>Jennisen Lucas</a:t>
            </a:r>
          </a:p>
          <a:p>
            <a:pPr marL="0" indent="0">
              <a:buNone/>
            </a:pPr>
            <a:r>
              <a:rPr lang="en-US" sz="1800" dirty="0"/>
              <a:t>Betty Meyer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866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6A6D-4B41-4DEB-AED1-9367E5F4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AASL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3D8D-563A-4265-89BA-D74BC84CF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1" y="1302741"/>
            <a:ext cx="4343400" cy="473698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Educators of School Librarians Section Chair-Elect</a:t>
            </a:r>
          </a:p>
          <a:p>
            <a:pPr marL="0" indent="0">
              <a:buNone/>
            </a:pPr>
            <a:r>
              <a:rPr lang="en-US" sz="1800" dirty="0"/>
              <a:t>Melanie Lewis</a:t>
            </a:r>
          </a:p>
          <a:p>
            <a:pPr marL="0" indent="0">
              <a:buNone/>
            </a:pPr>
            <a:r>
              <a:rPr lang="en-US" sz="1800" dirty="0"/>
              <a:t>Daniella L. Smith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Educators of School Librarians Section Secretary</a:t>
            </a:r>
          </a:p>
          <a:p>
            <a:pPr marL="0" indent="0">
              <a:buNone/>
            </a:pPr>
            <a:r>
              <a:rPr lang="en-US" sz="1800" dirty="0"/>
              <a:t>Angie </a:t>
            </a:r>
            <a:r>
              <a:rPr lang="en-US" sz="1800" dirty="0" err="1"/>
              <a:t>Branyon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Aaron Elkins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Independent Schools Section Chair-Elect</a:t>
            </a:r>
          </a:p>
          <a:p>
            <a:pPr marL="0" indent="0">
              <a:buNone/>
            </a:pPr>
            <a:r>
              <a:rPr lang="en-US" sz="1800" dirty="0"/>
              <a:t>Tad </a:t>
            </a:r>
            <a:r>
              <a:rPr lang="en-US" sz="1800" dirty="0" err="1"/>
              <a:t>Andracki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Bianca Spurlock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B83F3-6A47-4E80-A82F-926AE4524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1" y="1302741"/>
            <a:ext cx="4343400" cy="473698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Supervisors Section Chair-Elect</a:t>
            </a:r>
          </a:p>
          <a:p>
            <a:pPr marL="0" indent="0">
              <a:buNone/>
            </a:pPr>
            <a:r>
              <a:rPr lang="en-US" sz="1800" dirty="0"/>
              <a:t>Mary Jo Richmond</a:t>
            </a:r>
          </a:p>
          <a:p>
            <a:pPr marL="0" indent="0">
              <a:buNone/>
            </a:pPr>
            <a:r>
              <a:rPr lang="en-US" sz="1800" dirty="0"/>
              <a:t>Christina Norman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Supervisors Section Secretary</a:t>
            </a:r>
          </a:p>
          <a:p>
            <a:pPr marL="0" indent="0">
              <a:buNone/>
            </a:pPr>
            <a:r>
              <a:rPr lang="en-US" sz="1800" dirty="0"/>
              <a:t>Marian Royal</a:t>
            </a:r>
          </a:p>
          <a:p>
            <a:pPr marL="0" indent="0">
              <a:buNone/>
            </a:pPr>
            <a:r>
              <a:rPr lang="en-US" sz="1800" dirty="0"/>
              <a:t>Jenny Takeda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Supervisors Section Representative to the Board</a:t>
            </a:r>
            <a:br>
              <a:rPr lang="en-US" sz="2000" dirty="0"/>
            </a:br>
            <a:r>
              <a:rPr lang="en-US" sz="1800" dirty="0"/>
              <a:t>Kelly Miller</a:t>
            </a:r>
          </a:p>
          <a:p>
            <a:pPr marL="0" indent="0">
              <a:buNone/>
            </a:pPr>
            <a:r>
              <a:rPr lang="en-US" sz="1800" dirty="0"/>
              <a:t>Suzanna </a:t>
            </a:r>
            <a:r>
              <a:rPr lang="en-US" sz="1800" dirty="0" err="1"/>
              <a:t>Panter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071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66868"/>
            <a:ext cx="8382000" cy="890587"/>
          </a:xfrm>
        </p:spPr>
        <p:txBody>
          <a:bodyPr/>
          <a:lstStyle/>
          <a:p>
            <a:r>
              <a:rPr lang="en-US" sz="5800" dirty="0"/>
              <a:t>Angie </a:t>
            </a:r>
            <a:r>
              <a:rPr lang="en-US" sz="5800" dirty="0" err="1"/>
              <a:t>Branyon</a:t>
            </a:r>
            <a:endParaRPr lang="en-US" sz="5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943525"/>
            <a:ext cx="8382000" cy="890587"/>
          </a:xfrm>
        </p:spPr>
        <p:txBody>
          <a:bodyPr/>
          <a:lstStyle/>
          <a:p>
            <a:r>
              <a:rPr lang="en-US" sz="3600" dirty="0"/>
              <a:t>Educators of School Librarians Section (ESLS) Secretary</a:t>
            </a:r>
          </a:p>
        </p:txBody>
      </p:sp>
    </p:spTree>
    <p:extLst>
      <p:ext uri="{BB962C8B-B14F-4D97-AF65-F5344CB8AC3E}">
        <p14:creationId xmlns:p14="http://schemas.microsoft.com/office/powerpoint/2010/main" val="380918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B56-2589-4958-A186-836BBCF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50091"/>
            <a:ext cx="8382000" cy="890588"/>
          </a:xfrm>
        </p:spPr>
        <p:txBody>
          <a:bodyPr/>
          <a:lstStyle/>
          <a:p>
            <a:r>
              <a:rPr lang="en-US" sz="5800" dirty="0"/>
              <a:t>Melanie </a:t>
            </a:r>
            <a:r>
              <a:rPr lang="en-US" sz="5800" dirty="0" err="1"/>
              <a:t>lewis</a:t>
            </a:r>
            <a:endParaRPr lang="en-US" sz="5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0505-B05C-4DC2-8AEF-DD5C4CB3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599402"/>
            <a:ext cx="8382000" cy="1274602"/>
          </a:xfrm>
        </p:spPr>
        <p:txBody>
          <a:bodyPr/>
          <a:lstStyle/>
          <a:p>
            <a:r>
              <a:rPr lang="en-US" sz="3600" dirty="0"/>
              <a:t>Educators of School Librarians Section (ESLS) Chair-Elect</a:t>
            </a:r>
          </a:p>
        </p:txBody>
      </p:sp>
    </p:spTree>
    <p:extLst>
      <p:ext uri="{BB962C8B-B14F-4D97-AF65-F5344CB8AC3E}">
        <p14:creationId xmlns:p14="http://schemas.microsoft.com/office/powerpoint/2010/main" val="30213111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301</Words>
  <Application>Microsoft Office PowerPoint</Application>
  <PresentationFormat>On-screen Show (4:3)</PresentationFormat>
  <Paragraphs>126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Galano Classic</vt:lpstr>
      <vt:lpstr>Galano Classic ExtraBold</vt:lpstr>
      <vt:lpstr>Myriad Pro</vt:lpstr>
      <vt:lpstr>1_Office Theme</vt:lpstr>
      <vt:lpstr>PowerPoint Presentation</vt:lpstr>
      <vt:lpstr>2019 AASL Candidates Forum</vt:lpstr>
      <vt:lpstr>Welcome </vt:lpstr>
      <vt:lpstr>2018-2019 AASL Leadership  Development Committee</vt:lpstr>
      <vt:lpstr>AASL Candidates for ELECTION</vt:lpstr>
      <vt:lpstr>AASL Candidates</vt:lpstr>
      <vt:lpstr>AASL Candidates</vt:lpstr>
      <vt:lpstr>Angie Branyon</vt:lpstr>
      <vt:lpstr>Melanie lewis</vt:lpstr>
      <vt:lpstr>Daniella l. Smith</vt:lpstr>
      <vt:lpstr>Marian Royal</vt:lpstr>
      <vt:lpstr>Kelly miller</vt:lpstr>
      <vt:lpstr>Suzanna panter</vt:lpstr>
      <vt:lpstr>Christina norman</vt:lpstr>
      <vt:lpstr>Jennisen lucas</vt:lpstr>
      <vt:lpstr>Betty Meyer</vt:lpstr>
      <vt:lpstr>Jennifer anders</vt:lpstr>
      <vt:lpstr>Cathy smith</vt:lpstr>
      <vt:lpstr>Courtney lewis</vt:lpstr>
      <vt:lpstr>Erika long</vt:lpstr>
      <vt:lpstr>Emmanuel faulkner</vt:lpstr>
      <vt:lpstr>Allison mackley</vt:lpstr>
      <vt:lpstr>Laura hicks</vt:lpstr>
      <vt:lpstr>Diane chen</vt:lpstr>
      <vt:lpstr>Shannon desantis</vt:lpstr>
      <vt:lpstr>Lisa brakel</vt:lpstr>
      <vt:lpstr>Kathy carroll</vt:lpstr>
      <vt:lpstr>Candidates for  ala council</vt:lpstr>
      <vt:lpstr>Candidates for ALA Council</vt:lpstr>
      <vt:lpstr>PowerPoint Presentation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Carter</dc:creator>
  <cp:lastModifiedBy>Allison Cline</cp:lastModifiedBy>
  <cp:revision>28</cp:revision>
  <cp:lastPrinted>2019-01-10T16:09:28Z</cp:lastPrinted>
  <dcterms:created xsi:type="dcterms:W3CDTF">2018-02-06T16:51:07Z</dcterms:created>
  <dcterms:modified xsi:type="dcterms:W3CDTF">2019-01-26T22:48:22Z</dcterms:modified>
</cp:coreProperties>
</file>