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Robot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Roboto-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photos/batch-dry-firewood-forestry-logs-1868104/"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ki/Andreas_Vesalius" TargetMode="External"/><Relationship Id="rId3" Type="http://schemas.openxmlformats.org/officeDocument/2006/relationships/hyperlink" Target="https://commons.wikimedia.org/wiki/Andreas_Vesalius" TargetMode="External"/><Relationship Id="rId4" Type="http://schemas.openxmlformats.org/officeDocument/2006/relationships/hyperlink" Target="https://commons.wikimedia.org/wiki/De_humani_corporis_fabrica" TargetMode="External"/><Relationship Id="rId5" Type="http://schemas.openxmlformats.org/officeDocument/2006/relationships/hyperlink" Target="https://commons.wikimedia.org/wiki/De_humani_corporis_fabrica"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mgflip.com/memegenerator"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mgflip.com/memegenerator"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ki/File:Digital_Background.jpg"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vectors/circuits-brain-network-chip-5076888/"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photos/storage-byte-megabyte-3519528/"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87c00ed9aa_0_5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87c00ed9aa_0_5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Introduce me</a:t>
            </a:r>
            <a:endParaRPr/>
          </a:p>
          <a:p>
            <a:pPr indent="0" lvl="0" marL="0" rtl="0" algn="l">
              <a:lnSpc>
                <a:spcPct val="115000"/>
              </a:lnSpc>
              <a:spcBef>
                <a:spcPts val="0"/>
              </a:spcBef>
              <a:spcAft>
                <a:spcPts val="0"/>
              </a:spcAft>
              <a:buClr>
                <a:schemeClr val="dk1"/>
              </a:buClr>
              <a:buSzPts val="1100"/>
              <a:buFont typeface="Arial"/>
              <a:buNone/>
            </a:pPr>
            <a:r>
              <a:rPr lang="en"/>
              <a:t>Based on a presentation from NERCOMP 2020</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sz="1050">
                <a:solidFill>
                  <a:srgbClr val="202124"/>
                </a:solidFill>
                <a:highlight>
                  <a:srgbClr val="FFFFFF"/>
                </a:highlight>
                <a:latin typeface="Roboto"/>
                <a:ea typeface="Roboto"/>
                <a:cs typeface="Roboto"/>
                <a:sym typeface="Roboto"/>
              </a:rPr>
              <a:t>The "pivot to remote" last spring tossed many faculty into the deep end of digital teaching and learning without much preparation. Requests to librarians to facilitate research assignments "like we usually do, but digital" present an opportunity for "subtle outreach"; that is, to engage communities in digital pedagogy that is mindful and deliberate rather than just a crisis response. In this presentation, I'll talk about several digital exhibit assignments using Omeka-S and digitized archival materials that students have completed in the last year. The assignments were framed in the context of a longer-term project between the Library and Dartmouth's Learning Design team to develop a collaborative infrastructure for supporting digital assignments.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87c00ed9aa_0_5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87c00ed9aa_0_5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the category where things are the MOST DIFFERENT from Before Times -- everything is bespoke</a:t>
            </a:r>
            <a:endParaRPr/>
          </a:p>
          <a:p>
            <a:pPr indent="0" lvl="0" marL="0" rtl="0" algn="l">
              <a:spcBef>
                <a:spcPts val="0"/>
              </a:spcBef>
              <a:spcAft>
                <a:spcPts val="0"/>
              </a:spcAft>
              <a:buNone/>
            </a:pPr>
            <a:r>
              <a:rPr lang="en"/>
              <a:t>We leave these questions up to the “class environment”, including the previous ones. We don’t have a universal policy on who gets what, but we need hosting, updates, etc. Some of the things we’ve discussed are project management and account management. Some need assistance with content. Others need training - especially on the creation of accessible materials and the use of metadata.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Image by </a:t>
            </a:r>
            <a:r>
              <a:rPr lang="en" u="sng">
                <a:solidFill>
                  <a:schemeClr val="hlink"/>
                </a:solidFill>
                <a:hlinkClick r:id="rId2"/>
              </a:rPr>
              <a:t>Pexels from Pixabay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87c00ed9aa_0_6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87c00ed9aa_0_6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87c00ed9aa_0_6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87c00ed9aa_0_6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a:t>
            </a:r>
            <a:r>
              <a:rPr lang="en">
                <a:solidFill>
                  <a:schemeClr val="dk1"/>
                </a:solidFill>
              </a:rPr>
              <a:t>Eugen Holländer, </a:t>
            </a:r>
            <a:r>
              <a:rPr i="1" lang="en">
                <a:solidFill>
                  <a:schemeClr val="dk1"/>
                </a:solidFill>
              </a:rPr>
              <a:t>Die Karikatur und Satire in der Medizin: Medico-Kunsthistorische Studie von Professor Dr. Eugen Holländer</a:t>
            </a:r>
            <a:r>
              <a:rPr lang="en">
                <a:solidFill>
                  <a:schemeClr val="dk1"/>
                </a:solidFill>
              </a:rPr>
              <a:t>, 2nd edn (Stuttgart:Ferdinand Enke, 1921), fig. 79 (p. 171). Internet Archive via Wikimedia Commons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cad38c6214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cad38c6214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Image from</a:t>
            </a:r>
            <a:r>
              <a:rPr lang="en">
                <a:solidFill>
                  <a:schemeClr val="dk1"/>
                </a:solidFill>
                <a:uFill>
                  <a:noFill/>
                </a:uFill>
                <a:hlinkClick r:id="rId2">
                  <a:extLst>
                    <a:ext uri="{A12FA001-AC4F-418D-AE19-62706E023703}">
                      <ahyp:hlinkClr val="tx"/>
                    </a:ext>
                  </a:extLst>
                </a:hlinkClick>
              </a:rPr>
              <a:t> </a:t>
            </a:r>
            <a:r>
              <a:rPr lang="en" u="sng">
                <a:solidFill>
                  <a:schemeClr val="hlink"/>
                </a:solidFill>
                <a:hlinkClick r:id="rId3"/>
              </a:rPr>
              <a:t>Andreas Vesalius</a:t>
            </a:r>
            <a:r>
              <a:rPr lang="en">
                <a:solidFill>
                  <a:schemeClr val="dk1"/>
                </a:solidFill>
              </a:rPr>
              <a:t>'s</a:t>
            </a:r>
            <a:r>
              <a:rPr lang="en">
                <a:solidFill>
                  <a:schemeClr val="dk1"/>
                </a:solidFill>
                <a:uFill>
                  <a:noFill/>
                </a:uFill>
                <a:hlinkClick r:id="rId4">
                  <a:extLst>
                    <a:ext uri="{A12FA001-AC4F-418D-AE19-62706E023703}">
                      <ahyp:hlinkClr val="tx"/>
                    </a:ext>
                  </a:extLst>
                </a:hlinkClick>
              </a:rPr>
              <a:t> </a:t>
            </a:r>
            <a:r>
              <a:rPr i="1" lang="en" u="sng">
                <a:solidFill>
                  <a:schemeClr val="hlink"/>
                </a:solidFill>
                <a:hlinkClick r:id="rId5"/>
              </a:rPr>
              <a:t>De humani corporis fabrica</a:t>
            </a:r>
            <a:r>
              <a:rPr lang="en">
                <a:solidFill>
                  <a:schemeClr val="dk1"/>
                </a:solidFill>
              </a:rPr>
              <a:t> (1543), page 164. Wikimedia Commons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cad38c6214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cad38c621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Process is HUGELY front-loaded</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cad38c6214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cad38c6214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87c00ed9aa_0_6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87c00ed9aa_0_6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Ever Given </a:t>
            </a:r>
            <a:r>
              <a:rPr lang="en">
                <a:solidFill>
                  <a:schemeClr val="dk1"/>
                </a:solidFill>
              </a:rPr>
              <a:t>meme, made on </a:t>
            </a:r>
            <a:r>
              <a:rPr lang="en" u="sng">
                <a:solidFill>
                  <a:srgbClr val="00693E"/>
                </a:solidFill>
                <a:hlinkClick r:id="rId2">
                  <a:extLst>
                    <a:ext uri="{A12FA001-AC4F-418D-AE19-62706E023703}">
                      <ahyp:hlinkClr val="tx"/>
                    </a:ext>
                  </a:extLst>
                </a:hlinkClick>
              </a:rPr>
              <a:t>https://imgflip.com/memegenerator</a:t>
            </a:r>
            <a:r>
              <a:rPr lang="en">
                <a:solidFill>
                  <a:schemeClr val="dk1"/>
                </a:solidFill>
              </a:rPr>
              <a: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87c00ed9aa_0_6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87c00ed9aa_0_6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89b0703d5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89b0703d5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89b0703d52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89b0703d52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LAURA</a:t>
            </a:r>
            <a:endParaRPr/>
          </a:p>
          <a:p>
            <a:pPr indent="0" lvl="0" marL="0" rtl="0" algn="l">
              <a:spcBef>
                <a:spcPts val="0"/>
              </a:spcBef>
              <a:spcAft>
                <a:spcPts val="0"/>
              </a:spcAft>
              <a:buNone/>
            </a:pPr>
            <a:r>
              <a:rPr lang="en"/>
              <a:t>Questions are set up to try and steer the faculty member, reframe from the technology to the learning goals.</a:t>
            </a:r>
            <a:endParaRPr/>
          </a:p>
          <a:p>
            <a:pPr indent="0" lvl="0" marL="0" rtl="0" algn="l">
              <a:spcBef>
                <a:spcPts val="0"/>
              </a:spcBef>
              <a:spcAft>
                <a:spcPts val="0"/>
              </a:spcAft>
              <a:buNone/>
            </a:pPr>
            <a:r>
              <a:rPr lang="en"/>
              <a:t>Slides are shared. </a:t>
            </a:r>
            <a:endParaRPr/>
          </a:p>
          <a:p>
            <a:pPr indent="0" lvl="0" marL="0" rtl="0" algn="l">
              <a:spcBef>
                <a:spcPts val="0"/>
              </a:spcBef>
              <a:spcAft>
                <a:spcPts val="0"/>
              </a:spcAft>
              <a:buNone/>
            </a:pPr>
            <a:r>
              <a:rPr lang="en"/>
              <a:t>Initial questions category - We need some introduction questions to help set expectations. Faculty had varied hopes - from “you’ll do everything” to “you’ll give me an account”. We also found huge variation in the definition of “digital projects”, from digital storytelling to a powerpoint slide. We trust that the faculty are asking in good faith to work with them, but we also have faculty who are coming to this project from a place of deficit (as in, I had a week to fill). Spoiler that these projects don’t work very well.</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cad38c621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cad38c621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89b0703d52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89b0703d52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ERIN</a:t>
            </a:r>
            <a:endParaRPr/>
          </a:p>
          <a:p>
            <a:pPr indent="0" lvl="0" marL="0" rtl="0" algn="l">
              <a:spcBef>
                <a:spcPts val="0"/>
              </a:spcBef>
              <a:spcAft>
                <a:spcPts val="0"/>
              </a:spcAft>
              <a:buNone/>
            </a:pPr>
            <a:r>
              <a:rPr lang="en"/>
              <a:t>Assignment design questions might seem straightforward - they are! They are universal course design questions.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89b0703d52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89b0703d52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LAURA</a:t>
            </a:r>
            <a:endParaRPr/>
          </a:p>
          <a:p>
            <a:pPr indent="0" lvl="0" marL="0" rtl="0" algn="l">
              <a:spcBef>
                <a:spcPts val="0"/>
              </a:spcBef>
              <a:spcAft>
                <a:spcPts val="0"/>
              </a:spcAft>
              <a:buNone/>
            </a:pPr>
            <a:r>
              <a:rPr lang="en"/>
              <a:t>End Product - People have different expectations for the long life of “Digital things”, which could </a:t>
            </a:r>
            <a:r>
              <a:rPr b="1" lang="en"/>
              <a:t>potentially</a:t>
            </a:r>
            <a:r>
              <a:rPr lang="en"/>
              <a:t> be open to the whole world. We have to talk about Privacy, Access, Persistence, and Preservation. We have to make sure that these decisions are deliberate and not default. I’m sure we’ve all had experiences where a project “fell into the wrong hands” because students were outside of the protected classroom space. There could be situations where a student shares personal information or uses copyrighted information, and these restrict how their products should be shared. Additionally, many of these projects are built on internal enterprise systems and if students want them after they graduate, they could be restricted. It’s important to know who owns the platforms and is responsible for updates and migration should it be needed.</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89b0703d52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89b0703d52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ERIN</a:t>
            </a:r>
            <a:endParaRPr/>
          </a:p>
          <a:p>
            <a:pPr indent="0" lvl="0" marL="0" rtl="0" algn="l">
              <a:spcBef>
                <a:spcPts val="0"/>
              </a:spcBef>
              <a:spcAft>
                <a:spcPts val="0"/>
              </a:spcAft>
              <a:buNone/>
            </a:pPr>
            <a:r>
              <a:rPr lang="en"/>
              <a:t>We leave these questions up to the “class environment”, including the previous ones. We don’t have a universal policy on who gets what, but we need hosting, updates, etc. Some of the things we’ve discussed are project management and account management. Some need assistance with content. Others need training - especially on the creation of accessible materials and the use of metadata.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89b0703d5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89b0703d5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cad38c6214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cad38c6214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Geordie/Drake meme, made on </a:t>
            </a:r>
            <a:r>
              <a:rPr lang="en" u="sng">
                <a:solidFill>
                  <a:schemeClr val="hlink"/>
                </a:solidFill>
                <a:hlinkClick r:id="rId2"/>
              </a:rPr>
              <a:t>https://imgflip.com/memegenerator</a:t>
            </a:r>
            <a:r>
              <a:rPr lang="en"/>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87c00ed9aa_0_5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87c00ed9aa_0_5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Laura</a:t>
            </a:r>
            <a:endParaRPr/>
          </a:p>
          <a:p>
            <a:pPr indent="0" lvl="0" marL="0" rtl="0" algn="l">
              <a:spcBef>
                <a:spcPts val="0"/>
              </a:spcBef>
              <a:spcAft>
                <a:spcPts val="0"/>
              </a:spcAft>
              <a:buNone/>
            </a:pPr>
            <a:r>
              <a:rPr lang="en"/>
              <a:t>Pivot to remote at a time when intake process for digital projects was </a:t>
            </a:r>
            <a:r>
              <a:rPr lang="en"/>
              <a:t>already</a:t>
            </a:r>
            <a:r>
              <a:rPr lang="en"/>
              <a:t> being reviewed -- how to make a collaborative, learning focused project?</a:t>
            </a:r>
            <a:endParaRPr/>
          </a:p>
          <a:p>
            <a:pPr indent="0" lvl="0" marL="0" rtl="0" algn="l">
              <a:spcBef>
                <a:spcPts val="0"/>
              </a:spcBef>
              <a:spcAft>
                <a:spcPts val="0"/>
              </a:spcAft>
              <a:buNone/>
            </a:pPr>
            <a:r>
              <a:rPr lang="en"/>
              <a:t>What had </a:t>
            </a:r>
            <a:r>
              <a:rPr lang="en"/>
              <a:t>been</a:t>
            </a:r>
            <a:r>
              <a:rPr lang="en"/>
              <a:t> an extra, “fun” project now was central and a necessity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Image: </a:t>
            </a:r>
            <a:r>
              <a:rPr lang="en" u="sng">
                <a:solidFill>
                  <a:schemeClr val="hlink"/>
                </a:solidFill>
                <a:hlinkClick r:id="rId2"/>
              </a:rPr>
              <a:t>Wikimedia Commons</a:t>
            </a:r>
            <a:r>
              <a:rPr lang="en"/>
              <a:t> CC-0</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cad38c6214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cad38c6214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Yet the questions we need to ask to “make it digital” -- these are the central questions, for me, of digital humanities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87c00ed9aa_0_5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87c00ed9aa_0_5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available to us  -- faculty, librarians, students -- to make something digital. Skeptical of “resilience” as a concept that is supposed to make up for deficits in the other things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Image of Moose Mountain summit, Hanover, NH. CC-BY-NC: Credit: Laura Braunstein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87c00ed9aa_0_5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87c00ed9aa_0_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LAURA</a:t>
            </a:r>
            <a:endParaRPr/>
          </a:p>
          <a:p>
            <a:pPr indent="0" lvl="0" marL="0" rtl="0" algn="l">
              <a:spcBef>
                <a:spcPts val="0"/>
              </a:spcBef>
              <a:spcAft>
                <a:spcPts val="0"/>
              </a:spcAft>
              <a:buNone/>
            </a:pPr>
            <a:r>
              <a:rPr lang="en"/>
              <a:t>(Ask the question FIRST!)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Questions are set up to try and steer the faculty member, reframe from the technology to the learning goals.</a:t>
            </a:r>
            <a:endParaRPr/>
          </a:p>
          <a:p>
            <a:pPr indent="0" lvl="0" marL="0" rtl="0" algn="l">
              <a:spcBef>
                <a:spcPts val="0"/>
              </a:spcBef>
              <a:spcAft>
                <a:spcPts val="0"/>
              </a:spcAft>
              <a:buNone/>
            </a:pPr>
            <a:r>
              <a:rPr lang="en"/>
              <a:t>[Slides are shared -- see end for full questions]</a:t>
            </a:r>
            <a:endParaRPr/>
          </a:p>
          <a:p>
            <a:pPr indent="0" lvl="0" marL="0" rtl="0" algn="l">
              <a:spcBef>
                <a:spcPts val="0"/>
              </a:spcBef>
              <a:spcAft>
                <a:spcPts val="0"/>
              </a:spcAft>
              <a:buNone/>
            </a:pPr>
            <a:r>
              <a:rPr lang="en"/>
              <a:t>Initial questions category - We need some introduction questions to help set expectations. Faculty had varied hopes - from “you’ll do everything” to “you’ll give me an account”. We also found huge variation in the definition of “digital projects”, from digital storytelling to a powerpoint slide. We trust that the faculty are asking in good faith to work with them, but we also have faculty who are coming to this project from a place of deficit (as in, I had a week to fill). Spoiler that these projects don’t work very well.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Image of Merriam-Webster’s 9th New Collegiate Dictionary CC-BY-NC Credit: Laura Braunstein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87c00ed9aa_0_5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87c00ed9aa_0_5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Assignment design questions might seem straightforward - they are! They are universal course design questions. We start with learning objectives, discuss the logistics of how students will work together, or alone, milestones that will be documented, implicit vs. explicit expectations, how the assignment fits into the course, and (especially now) timeline markers.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Image by </a:t>
            </a:r>
            <a:r>
              <a:rPr lang="en" u="sng">
                <a:solidFill>
                  <a:schemeClr val="hlink"/>
                </a:solidFill>
                <a:hlinkClick r:id="rId2"/>
              </a:rPr>
              <a:t>Philipp Marquetand from Pixabay</a:t>
            </a:r>
            <a:endParaRPr/>
          </a:p>
          <a:p>
            <a:pPr indent="0" lvl="0" marL="0" rtl="0" algn="l">
              <a:spcBef>
                <a:spcPts val="0"/>
              </a:spcBef>
              <a:spcAft>
                <a:spcPts val="0"/>
              </a:spcAft>
              <a:buNone/>
            </a:pPr>
            <a:r>
              <a:t/>
            </a:r>
            <a:endParaRPr sz="600"/>
          </a:p>
          <a:p>
            <a:pPr indent="-292100" lvl="0" marL="457200" rtl="0" algn="l">
              <a:lnSpc>
                <a:spcPct val="120000"/>
              </a:lnSpc>
              <a:spcBef>
                <a:spcPts val="500"/>
              </a:spcBef>
              <a:spcAft>
                <a:spcPts val="0"/>
              </a:spcAft>
              <a:buClr>
                <a:schemeClr val="accent1"/>
              </a:buClr>
              <a:buSzPts val="1000"/>
              <a:buAutoNum type="alphaUcPeriod"/>
            </a:pPr>
            <a:r>
              <a:rPr lang="en" sz="1000">
                <a:solidFill>
                  <a:schemeClr val="accent1"/>
                </a:solidFill>
              </a:rPr>
              <a:t>What are your learning outcomes? Why are you doing this?</a:t>
            </a:r>
            <a:endParaRPr sz="1000">
              <a:solidFill>
                <a:schemeClr val="accent1"/>
              </a:solidFill>
            </a:endParaRPr>
          </a:p>
          <a:p>
            <a:pPr indent="-292100" lvl="0" marL="457200" rtl="0" algn="l">
              <a:lnSpc>
                <a:spcPct val="120000"/>
              </a:lnSpc>
              <a:spcBef>
                <a:spcPts val="0"/>
              </a:spcBef>
              <a:spcAft>
                <a:spcPts val="0"/>
              </a:spcAft>
              <a:buClr>
                <a:schemeClr val="accent1"/>
              </a:buClr>
              <a:buSzPts val="1000"/>
              <a:buAutoNum type="alphaUcPeriod"/>
            </a:pPr>
            <a:r>
              <a:rPr lang="en" sz="1000">
                <a:solidFill>
                  <a:schemeClr val="accent1"/>
                </a:solidFill>
              </a:rPr>
              <a:t>How will students work: individually, groups, as a whole class?</a:t>
            </a:r>
            <a:endParaRPr sz="1000">
              <a:solidFill>
                <a:schemeClr val="accent1"/>
              </a:solidFill>
            </a:endParaRPr>
          </a:p>
          <a:p>
            <a:pPr indent="-292100" lvl="0" marL="457200" rtl="0" algn="l">
              <a:lnSpc>
                <a:spcPct val="120000"/>
              </a:lnSpc>
              <a:spcBef>
                <a:spcPts val="0"/>
              </a:spcBef>
              <a:spcAft>
                <a:spcPts val="0"/>
              </a:spcAft>
              <a:buClr>
                <a:schemeClr val="accent1"/>
              </a:buClr>
              <a:buSzPts val="1000"/>
              <a:buAutoNum type="alphaUcPeriod"/>
            </a:pPr>
            <a:r>
              <a:rPr lang="en" sz="1000">
                <a:solidFill>
                  <a:schemeClr val="accent1"/>
                </a:solidFill>
              </a:rPr>
              <a:t>Is this assignment ongoing or a culminating project?</a:t>
            </a:r>
            <a:endParaRPr sz="1000">
              <a:solidFill>
                <a:schemeClr val="accent1"/>
              </a:solidFill>
            </a:endParaRPr>
          </a:p>
          <a:p>
            <a:pPr indent="-292100" lvl="0" marL="457200" rtl="0" algn="l">
              <a:lnSpc>
                <a:spcPct val="120000"/>
              </a:lnSpc>
              <a:spcBef>
                <a:spcPts val="0"/>
              </a:spcBef>
              <a:spcAft>
                <a:spcPts val="0"/>
              </a:spcAft>
              <a:buClr>
                <a:schemeClr val="accent1"/>
              </a:buClr>
              <a:buSzPts val="1000"/>
              <a:buAutoNum type="alphaUcPeriod"/>
            </a:pPr>
            <a:r>
              <a:rPr lang="en" sz="1000">
                <a:solidFill>
                  <a:schemeClr val="accent1"/>
                </a:solidFill>
              </a:rPr>
              <a:t>What kind of teaching will best support students? (e.g. training sessions,  demonstrations, tutorials, individual consultations)</a:t>
            </a:r>
            <a:endParaRPr sz="1000">
              <a:solidFill>
                <a:schemeClr val="accent1"/>
              </a:solidFill>
            </a:endParaRPr>
          </a:p>
          <a:p>
            <a:pPr indent="-292100" lvl="0" marL="457200" rtl="0" algn="l">
              <a:lnSpc>
                <a:spcPct val="120000"/>
              </a:lnSpc>
              <a:spcBef>
                <a:spcPts val="0"/>
              </a:spcBef>
              <a:spcAft>
                <a:spcPts val="0"/>
              </a:spcAft>
              <a:buClr>
                <a:schemeClr val="accent1"/>
              </a:buClr>
              <a:buSzPts val="1000"/>
              <a:buAutoNum type="alphaUcPeriod"/>
            </a:pPr>
            <a:r>
              <a:rPr lang="en" sz="1000">
                <a:solidFill>
                  <a:schemeClr val="accent1"/>
                </a:solidFill>
              </a:rPr>
              <a:t>How will students in future classes interact with this work? Namely, will other courses continue the project?</a:t>
            </a:r>
            <a:endParaRPr sz="1000">
              <a:solidFill>
                <a:schemeClr val="accent1"/>
              </a:solidFill>
            </a:endParaRPr>
          </a:p>
          <a:p>
            <a:pPr indent="-292100" lvl="0" marL="457200" rtl="0" algn="l">
              <a:lnSpc>
                <a:spcPct val="120000"/>
              </a:lnSpc>
              <a:spcBef>
                <a:spcPts val="0"/>
              </a:spcBef>
              <a:spcAft>
                <a:spcPts val="0"/>
              </a:spcAft>
              <a:buClr>
                <a:schemeClr val="accent1"/>
              </a:buClr>
              <a:buSzPts val="1000"/>
              <a:buAutoNum type="alphaUcPeriod"/>
            </a:pPr>
            <a:r>
              <a:rPr lang="en" sz="1000">
                <a:solidFill>
                  <a:schemeClr val="accent1"/>
                </a:solidFill>
              </a:rPr>
              <a:t>Will this assignment fit in the scope of a ten-week term? If not, can you chunk it into smaller parts?</a:t>
            </a:r>
            <a:endParaRPr sz="1000">
              <a:solidFill>
                <a:schemeClr val="accent1"/>
              </a:solidFill>
            </a:endParaRPr>
          </a:p>
          <a:p>
            <a:pPr indent="-292100" lvl="0" marL="457200" rtl="0" algn="l">
              <a:lnSpc>
                <a:spcPct val="120000"/>
              </a:lnSpc>
              <a:spcBef>
                <a:spcPts val="0"/>
              </a:spcBef>
              <a:spcAft>
                <a:spcPts val="0"/>
              </a:spcAft>
              <a:buClr>
                <a:schemeClr val="accent1"/>
              </a:buClr>
              <a:buSzPts val="1000"/>
              <a:buAutoNum type="alphaUcPeriod"/>
            </a:pPr>
            <a:r>
              <a:rPr lang="en" sz="1000">
                <a:solidFill>
                  <a:schemeClr val="accent1"/>
                </a:solidFill>
              </a:rPr>
              <a:t>How will you scaffold the assignment to keep students on track?</a:t>
            </a:r>
            <a:endParaRPr sz="6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87c00ed9aa_0_5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87c00ed9aa_0_5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End Product - People have different expectations for the long life of “Digital things”, which could </a:t>
            </a:r>
            <a:r>
              <a:rPr b="1" lang="en"/>
              <a:t>potentially</a:t>
            </a:r>
            <a:r>
              <a:rPr lang="en"/>
              <a:t> be open to the whole world. We have to talk about Privacy, Access, Persistence, and Preservation. We have to make sure that these decisions are deliberate and not default. I’m sure we’ve all had experiences where a project “fell into the wrong hands” because students were outside of the protected classroom space. There could be situations where a student shares personal information or uses copyrighted information, and these restrict how their products should be shared. Additionally, many of these projects are built on internal enterprise systems and if students want them after they graduate, they could be restricted. It’s important to know who owns the platforms and is responsible for updates and migration should it be needed.</a:t>
            </a:r>
            <a:endParaRPr/>
          </a:p>
          <a:p>
            <a:pPr indent="0" lvl="0" marL="0" rtl="0" algn="l">
              <a:spcBef>
                <a:spcPts val="0"/>
              </a:spcBef>
              <a:spcAft>
                <a:spcPts val="0"/>
              </a:spcAft>
              <a:buNone/>
            </a:pPr>
            <a:r>
              <a:rPr lang="en"/>
              <a:t>Image by </a:t>
            </a:r>
            <a:r>
              <a:rPr lang="en" u="sng">
                <a:solidFill>
                  <a:schemeClr val="hlink"/>
                </a:solidFill>
                <a:hlinkClick r:id="rId2"/>
              </a:rPr>
              <a:t>Greg Reese from Pixabay</a:t>
            </a:r>
            <a:r>
              <a:rPr lang="en"/>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p:cSld name="Opening Slide">
    <p:spTree>
      <p:nvGrpSpPr>
        <p:cNvPr id="10" name="Shape 10"/>
        <p:cNvGrpSpPr/>
        <p:nvPr/>
      </p:nvGrpSpPr>
      <p:grpSpPr>
        <a:xfrm>
          <a:off x="0" y="0"/>
          <a:ext cx="0" cy="0"/>
          <a:chOff x="0" y="0"/>
          <a:chExt cx="0" cy="0"/>
        </a:xfrm>
      </p:grpSpPr>
      <p:sp>
        <p:nvSpPr>
          <p:cNvPr id="11" name="Google Shape;11;p2"/>
          <p:cNvSpPr/>
          <p:nvPr/>
        </p:nvSpPr>
        <p:spPr>
          <a:xfrm>
            <a:off x="2" y="0"/>
            <a:ext cx="9144000" cy="5143500"/>
          </a:xfrm>
          <a:prstGeom prst="rect">
            <a:avLst/>
          </a:prstGeom>
          <a:solidFill>
            <a:srgbClr val="00693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100" u="none" cap="none" strike="noStrike">
              <a:solidFill>
                <a:schemeClr val="lt1"/>
              </a:solidFill>
              <a:latin typeface="Arial"/>
              <a:ea typeface="Arial"/>
              <a:cs typeface="Arial"/>
              <a:sym typeface="Arial"/>
            </a:endParaRPr>
          </a:p>
        </p:txBody>
      </p:sp>
      <p:pic>
        <p:nvPicPr>
          <p:cNvPr id="12" name="Google Shape;12;p2"/>
          <p:cNvPicPr preferRelativeResize="0"/>
          <p:nvPr/>
        </p:nvPicPr>
        <p:blipFill rotWithShape="1">
          <a:blip r:embed="rId2">
            <a:alphaModFix/>
          </a:blip>
          <a:srcRect b="0" l="0" r="0" t="0"/>
          <a:stretch/>
        </p:blipFill>
        <p:spPr>
          <a:xfrm>
            <a:off x="7943247" y="183044"/>
            <a:ext cx="955548" cy="104013"/>
          </a:xfrm>
          <a:prstGeom prst="rect">
            <a:avLst/>
          </a:prstGeom>
          <a:noFill/>
          <a:ln>
            <a:noFill/>
          </a:ln>
        </p:spPr>
      </p:pic>
      <p:sp>
        <p:nvSpPr>
          <p:cNvPr id="13" name="Google Shape;13;p2"/>
          <p:cNvSpPr txBox="1"/>
          <p:nvPr>
            <p:ph idx="1" type="body"/>
          </p:nvPr>
        </p:nvSpPr>
        <p:spPr>
          <a:xfrm>
            <a:off x="241133" y="138154"/>
            <a:ext cx="2025300" cy="163200"/>
          </a:xfrm>
          <a:prstGeom prst="rect">
            <a:avLst/>
          </a:prstGeom>
          <a:noFill/>
          <a:ln>
            <a:noFill/>
          </a:ln>
        </p:spPr>
        <p:txBody>
          <a:bodyPr anchorCtr="0" anchor="ctr" bIns="0" lIns="0" spcFirstLastPara="1" rIns="0" wrap="square" tIns="0">
            <a:noAutofit/>
          </a:bodyPr>
          <a:lstStyle>
            <a:lvl1pPr indent="-228600" lvl="0" marL="457200" algn="l">
              <a:lnSpc>
                <a:spcPct val="120000"/>
              </a:lnSpc>
              <a:spcBef>
                <a:spcPts val="0"/>
              </a:spcBef>
              <a:spcAft>
                <a:spcPts val="0"/>
              </a:spcAft>
              <a:buSzPts val="700"/>
              <a:buFont typeface="Arial"/>
              <a:buNone/>
              <a:defRPr sz="700">
                <a:solidFill>
                  <a:schemeClr val="lt1"/>
                </a:solidFill>
              </a:defRPr>
            </a:lvl1pPr>
            <a:lvl2pPr indent="-228600" lvl="1" marL="914400" algn="l">
              <a:lnSpc>
                <a:spcPct val="120000"/>
              </a:lnSpc>
              <a:spcBef>
                <a:spcPts val="500"/>
              </a:spcBef>
              <a:spcAft>
                <a:spcPts val="0"/>
              </a:spcAft>
              <a:buSzPts val="700"/>
              <a:buFont typeface="Arial"/>
              <a:buNone/>
              <a:defRPr sz="700">
                <a:solidFill>
                  <a:schemeClr val="lt1"/>
                </a:solidFill>
              </a:defRPr>
            </a:lvl2pPr>
            <a:lvl3pPr indent="-323850" lvl="2" marL="1371600" algn="l">
              <a:lnSpc>
                <a:spcPct val="120000"/>
              </a:lnSpc>
              <a:spcBef>
                <a:spcPts val="500"/>
              </a:spcBef>
              <a:spcAft>
                <a:spcPts val="0"/>
              </a:spcAft>
              <a:buSzPts val="1500"/>
              <a:buChar char="•"/>
              <a:defRPr>
                <a:solidFill>
                  <a:schemeClr val="lt1"/>
                </a:solidFill>
              </a:defRPr>
            </a:lvl3pPr>
            <a:lvl4pPr indent="-323850" lvl="3" marL="1828800" algn="l">
              <a:lnSpc>
                <a:spcPct val="120000"/>
              </a:lnSpc>
              <a:spcBef>
                <a:spcPts val="500"/>
              </a:spcBef>
              <a:spcAft>
                <a:spcPts val="0"/>
              </a:spcAft>
              <a:buSzPts val="1500"/>
              <a:buChar char="•"/>
              <a:defRPr>
                <a:solidFill>
                  <a:schemeClr val="lt1"/>
                </a:solidFill>
              </a:defRPr>
            </a:lvl4pPr>
            <a:lvl5pPr indent="-323850" lvl="4" marL="2286000" algn="l">
              <a:lnSpc>
                <a:spcPct val="120000"/>
              </a:lnSpc>
              <a:spcBef>
                <a:spcPts val="500"/>
              </a:spcBef>
              <a:spcAft>
                <a:spcPts val="0"/>
              </a:spcAft>
              <a:buSzPts val="1500"/>
              <a:buChar char="•"/>
              <a:defRPr>
                <a:solidFill>
                  <a:schemeClr val="lt1"/>
                </a:solidFill>
              </a:defRPr>
            </a:lvl5pPr>
            <a:lvl6pPr indent="-317500" lvl="5" marL="2743200" algn="l">
              <a:spcBef>
                <a:spcPts val="500"/>
              </a:spcBef>
              <a:spcAft>
                <a:spcPts val="0"/>
              </a:spcAft>
              <a:buClr>
                <a:schemeClr val="dk1"/>
              </a:buClr>
              <a:buSzPts val="1400"/>
              <a:buChar char="•"/>
              <a:defRPr/>
            </a:lvl6pPr>
            <a:lvl7pPr indent="-317500" lvl="6" marL="3200400" algn="l">
              <a:spcBef>
                <a:spcPts val="300"/>
              </a:spcBef>
              <a:spcAft>
                <a:spcPts val="0"/>
              </a:spcAft>
              <a:buClr>
                <a:schemeClr val="dk1"/>
              </a:buClr>
              <a:buSzPts val="1400"/>
              <a:buChar char="•"/>
              <a:defRPr/>
            </a:lvl7pPr>
            <a:lvl8pPr indent="-317500" lvl="7" marL="3657600" algn="l">
              <a:spcBef>
                <a:spcPts val="300"/>
              </a:spcBef>
              <a:spcAft>
                <a:spcPts val="0"/>
              </a:spcAft>
              <a:buClr>
                <a:schemeClr val="dk1"/>
              </a:buClr>
              <a:buSzPts val="1400"/>
              <a:buChar char="•"/>
              <a:defRPr/>
            </a:lvl8pPr>
            <a:lvl9pPr indent="-317500" lvl="8" marL="4114800" algn="l">
              <a:spcBef>
                <a:spcPts val="300"/>
              </a:spcBef>
              <a:spcAft>
                <a:spcPts val="0"/>
              </a:spcAft>
              <a:buClr>
                <a:schemeClr val="dk1"/>
              </a:buClr>
              <a:buSzPts val="1400"/>
              <a:buChar char="•"/>
              <a:defRPr/>
            </a:lvl9pPr>
          </a:lstStyle>
          <a:p/>
        </p:txBody>
      </p:sp>
      <p:pic>
        <p:nvPicPr>
          <p:cNvPr id="14" name="Google Shape;14;p2"/>
          <p:cNvPicPr preferRelativeResize="0"/>
          <p:nvPr/>
        </p:nvPicPr>
        <p:blipFill rotWithShape="1">
          <a:blip r:embed="rId3">
            <a:alphaModFix/>
          </a:blip>
          <a:srcRect b="0" l="0" r="0" t="0"/>
          <a:stretch/>
        </p:blipFill>
        <p:spPr>
          <a:xfrm>
            <a:off x="3187486" y="1071449"/>
            <a:ext cx="2934000" cy="3000600"/>
          </a:xfrm>
          <a:prstGeom prst="rect">
            <a:avLst/>
          </a:prstGeom>
          <a:noFill/>
          <a:ln>
            <a:noFill/>
          </a:ln>
        </p:spPr>
      </p:pic>
      <p:sp>
        <p:nvSpPr>
          <p:cNvPr id="15" name="Google Shape;15;p2"/>
          <p:cNvSpPr txBox="1"/>
          <p:nvPr>
            <p:ph idx="12" type="sldNum"/>
          </p:nvPr>
        </p:nvSpPr>
        <p:spPr>
          <a:xfrm>
            <a:off x="8506264" y="4913605"/>
            <a:ext cx="392400" cy="162900"/>
          </a:xfrm>
          <a:prstGeom prst="rect">
            <a:avLst/>
          </a:prstGeom>
          <a:noFill/>
          <a:ln>
            <a:noFill/>
          </a:ln>
        </p:spPr>
        <p:txBody>
          <a:bodyPr anchorCtr="0" anchor="ctr" bIns="0" lIns="0" spcFirstLastPara="1" rIns="0" wrap="square" tIns="0">
            <a:noAutofit/>
          </a:bodyPr>
          <a:lstStyle>
            <a:lvl1pPr indent="0" lvl="0" marL="0" algn="r">
              <a:spcBef>
                <a:spcPts val="0"/>
              </a:spcBef>
              <a:buNone/>
              <a:defRPr b="0" i="0" sz="700" u="none" cap="none" strike="noStrike">
                <a:solidFill>
                  <a:schemeClr val="lt1"/>
                </a:solidFill>
                <a:latin typeface="Arial"/>
                <a:ea typeface="Arial"/>
                <a:cs typeface="Arial"/>
                <a:sym typeface="Arial"/>
              </a:defRPr>
            </a:lvl1pPr>
            <a:lvl2pPr indent="0" lvl="1" marL="0" algn="r">
              <a:spcBef>
                <a:spcPts val="0"/>
              </a:spcBef>
              <a:buNone/>
              <a:defRPr b="0" i="0" sz="700" u="none" cap="none" strike="noStrike">
                <a:solidFill>
                  <a:schemeClr val="lt1"/>
                </a:solidFill>
                <a:latin typeface="Arial"/>
                <a:ea typeface="Arial"/>
                <a:cs typeface="Arial"/>
                <a:sym typeface="Arial"/>
              </a:defRPr>
            </a:lvl2pPr>
            <a:lvl3pPr indent="0" lvl="2" marL="0" algn="r">
              <a:spcBef>
                <a:spcPts val="0"/>
              </a:spcBef>
              <a:buNone/>
              <a:defRPr b="0" i="0" sz="700" u="none" cap="none" strike="noStrike">
                <a:solidFill>
                  <a:schemeClr val="lt1"/>
                </a:solidFill>
                <a:latin typeface="Arial"/>
                <a:ea typeface="Arial"/>
                <a:cs typeface="Arial"/>
                <a:sym typeface="Arial"/>
              </a:defRPr>
            </a:lvl3pPr>
            <a:lvl4pPr indent="0" lvl="3" marL="0" algn="r">
              <a:spcBef>
                <a:spcPts val="0"/>
              </a:spcBef>
              <a:buNone/>
              <a:defRPr b="0" i="0" sz="700" u="none" cap="none" strike="noStrike">
                <a:solidFill>
                  <a:schemeClr val="lt1"/>
                </a:solidFill>
                <a:latin typeface="Arial"/>
                <a:ea typeface="Arial"/>
                <a:cs typeface="Arial"/>
                <a:sym typeface="Arial"/>
              </a:defRPr>
            </a:lvl4pPr>
            <a:lvl5pPr indent="0" lvl="4" marL="0" algn="r">
              <a:spcBef>
                <a:spcPts val="0"/>
              </a:spcBef>
              <a:buNone/>
              <a:defRPr b="0" i="0" sz="700" u="none" cap="none" strike="noStrike">
                <a:solidFill>
                  <a:schemeClr val="lt1"/>
                </a:solidFill>
                <a:latin typeface="Arial"/>
                <a:ea typeface="Arial"/>
                <a:cs typeface="Arial"/>
                <a:sym typeface="Arial"/>
              </a:defRPr>
            </a:lvl5pPr>
            <a:lvl6pPr indent="0" lvl="5" marL="0" algn="r">
              <a:spcBef>
                <a:spcPts val="0"/>
              </a:spcBef>
              <a:buNone/>
              <a:defRPr b="0" i="0" sz="700" u="none" cap="none" strike="noStrike">
                <a:solidFill>
                  <a:schemeClr val="lt1"/>
                </a:solidFill>
                <a:latin typeface="Arial"/>
                <a:ea typeface="Arial"/>
                <a:cs typeface="Arial"/>
                <a:sym typeface="Arial"/>
              </a:defRPr>
            </a:lvl6pPr>
            <a:lvl7pPr indent="0" lvl="6" marL="0" algn="r">
              <a:spcBef>
                <a:spcPts val="0"/>
              </a:spcBef>
              <a:buNone/>
              <a:defRPr b="0" i="0" sz="700" u="none" cap="none" strike="noStrike">
                <a:solidFill>
                  <a:schemeClr val="lt1"/>
                </a:solidFill>
                <a:latin typeface="Arial"/>
                <a:ea typeface="Arial"/>
                <a:cs typeface="Arial"/>
                <a:sym typeface="Arial"/>
              </a:defRPr>
            </a:lvl7pPr>
            <a:lvl8pPr indent="0" lvl="7" marL="0" algn="r">
              <a:spcBef>
                <a:spcPts val="0"/>
              </a:spcBef>
              <a:buNone/>
              <a:defRPr b="0" i="0" sz="700" u="none" cap="none" strike="noStrike">
                <a:solidFill>
                  <a:schemeClr val="lt1"/>
                </a:solidFill>
                <a:latin typeface="Arial"/>
                <a:ea typeface="Arial"/>
                <a:cs typeface="Arial"/>
                <a:sym typeface="Arial"/>
              </a:defRPr>
            </a:lvl8pPr>
            <a:lvl9pPr indent="0" lvl="8" marL="0" algn="r">
              <a:spcBef>
                <a:spcPts val="0"/>
              </a:spcBef>
              <a:buNone/>
              <a:defRPr b="0" i="0" sz="7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6" name="Google Shape;16;p2"/>
          <p:cNvSpPr txBox="1"/>
          <p:nvPr>
            <p:ph idx="11" type="ftr"/>
          </p:nvPr>
        </p:nvSpPr>
        <p:spPr>
          <a:xfrm>
            <a:off x="1787285" y="138196"/>
            <a:ext cx="5569500" cy="1629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Numbered">
  <p:cSld name="Two Content Numbered">
    <p:spTree>
      <p:nvGrpSpPr>
        <p:cNvPr id="82" name="Shape 82"/>
        <p:cNvGrpSpPr/>
        <p:nvPr/>
      </p:nvGrpSpPr>
      <p:grpSpPr>
        <a:xfrm>
          <a:off x="0" y="0"/>
          <a:ext cx="0" cy="0"/>
          <a:chOff x="0" y="0"/>
          <a:chExt cx="0" cy="0"/>
        </a:xfrm>
      </p:grpSpPr>
      <p:sp>
        <p:nvSpPr>
          <p:cNvPr id="83" name="Google Shape;83;p11"/>
          <p:cNvSpPr txBox="1"/>
          <p:nvPr>
            <p:ph idx="1" type="body"/>
          </p:nvPr>
        </p:nvSpPr>
        <p:spPr>
          <a:xfrm>
            <a:off x="241130" y="1774226"/>
            <a:ext cx="4227600" cy="3095400"/>
          </a:xfrm>
          <a:prstGeom prst="rect">
            <a:avLst/>
          </a:prstGeom>
          <a:noFill/>
          <a:ln>
            <a:noFill/>
          </a:ln>
        </p:spPr>
        <p:txBody>
          <a:bodyPr anchorCtr="0" anchor="t" bIns="0" lIns="0" spcFirstLastPara="1" rIns="0" wrap="square" tIns="0">
            <a:noAutofit/>
          </a:bodyPr>
          <a:lstStyle>
            <a:lvl1pPr indent="-361950" lvl="0" marL="457200" algn="l">
              <a:lnSpc>
                <a:spcPct val="120000"/>
              </a:lnSpc>
              <a:spcBef>
                <a:spcPts val="500"/>
              </a:spcBef>
              <a:spcAft>
                <a:spcPts val="0"/>
              </a:spcAft>
              <a:buSzPts val="2100"/>
              <a:buChar char="•"/>
              <a:defRPr/>
            </a:lvl1pPr>
            <a:lvl2pPr indent="-342900" lvl="1" marL="914400" algn="l">
              <a:lnSpc>
                <a:spcPct val="120000"/>
              </a:lnSpc>
              <a:spcBef>
                <a:spcPts val="500"/>
              </a:spcBef>
              <a:spcAft>
                <a:spcPts val="0"/>
              </a:spcAft>
              <a:buSzPts val="1800"/>
              <a:buChar char="•"/>
              <a:defRPr/>
            </a:lvl2pPr>
            <a:lvl3pPr indent="-323850" lvl="2" marL="1371600" algn="l">
              <a:lnSpc>
                <a:spcPct val="120000"/>
              </a:lnSpc>
              <a:spcBef>
                <a:spcPts val="500"/>
              </a:spcBef>
              <a:spcAft>
                <a:spcPts val="0"/>
              </a:spcAft>
              <a:buSzPts val="1500"/>
              <a:buChar char="•"/>
              <a:defRPr/>
            </a:lvl3pPr>
            <a:lvl4pPr indent="-323850" lvl="3" marL="1828800" algn="l">
              <a:lnSpc>
                <a:spcPct val="120000"/>
              </a:lnSpc>
              <a:spcBef>
                <a:spcPts val="500"/>
              </a:spcBef>
              <a:spcAft>
                <a:spcPts val="0"/>
              </a:spcAft>
              <a:buSzPts val="1500"/>
              <a:buChar char="•"/>
              <a:defRPr/>
            </a:lvl4pPr>
            <a:lvl5pPr indent="-323850" lvl="4" marL="2286000" algn="l">
              <a:lnSpc>
                <a:spcPct val="120000"/>
              </a:lnSpc>
              <a:spcBef>
                <a:spcPts val="500"/>
              </a:spcBef>
              <a:spcAft>
                <a:spcPts val="0"/>
              </a:spcAft>
              <a:buSzPts val="1500"/>
              <a:buChar char="•"/>
              <a:defRPr/>
            </a:lvl5pPr>
            <a:lvl6pPr indent="-285750" lvl="5" marL="2743200" algn="l">
              <a:spcBef>
                <a:spcPts val="5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84" name="Google Shape;84;p11"/>
          <p:cNvSpPr txBox="1"/>
          <p:nvPr>
            <p:ph idx="2" type="body"/>
          </p:nvPr>
        </p:nvSpPr>
        <p:spPr>
          <a:xfrm>
            <a:off x="4672933" y="1774226"/>
            <a:ext cx="4227600" cy="3095400"/>
          </a:xfrm>
          <a:prstGeom prst="rect">
            <a:avLst/>
          </a:prstGeom>
          <a:noFill/>
          <a:ln>
            <a:noFill/>
          </a:ln>
        </p:spPr>
        <p:txBody>
          <a:bodyPr anchorCtr="0" anchor="t" bIns="0" lIns="0" spcFirstLastPara="1" rIns="0" wrap="square" tIns="0">
            <a:noAutofit/>
          </a:bodyPr>
          <a:lstStyle>
            <a:lvl1pPr indent="-361950" lvl="0" marL="457200" algn="l">
              <a:lnSpc>
                <a:spcPct val="120000"/>
              </a:lnSpc>
              <a:spcBef>
                <a:spcPts val="500"/>
              </a:spcBef>
              <a:spcAft>
                <a:spcPts val="0"/>
              </a:spcAft>
              <a:buSzPts val="2100"/>
              <a:buFont typeface="Arial"/>
              <a:buAutoNum type="arabicPeriod"/>
              <a:defRPr b="0" sz="2100">
                <a:latin typeface="Arial"/>
                <a:ea typeface="Arial"/>
                <a:cs typeface="Arial"/>
                <a:sym typeface="Arial"/>
              </a:defRPr>
            </a:lvl1pPr>
            <a:lvl2pPr indent="-342900" lvl="1" marL="914400" algn="l">
              <a:lnSpc>
                <a:spcPct val="120000"/>
              </a:lnSpc>
              <a:spcBef>
                <a:spcPts val="500"/>
              </a:spcBef>
              <a:spcAft>
                <a:spcPts val="0"/>
              </a:spcAft>
              <a:buSzPts val="1800"/>
              <a:buFont typeface="Arial"/>
              <a:buAutoNum type="alphaLcPeriod"/>
              <a:defRPr b="0" sz="1800">
                <a:latin typeface="Arial"/>
                <a:ea typeface="Arial"/>
                <a:cs typeface="Arial"/>
                <a:sym typeface="Arial"/>
              </a:defRPr>
            </a:lvl2pPr>
            <a:lvl3pPr indent="-323850" lvl="2" marL="1371600" algn="l">
              <a:lnSpc>
                <a:spcPct val="120000"/>
              </a:lnSpc>
              <a:spcBef>
                <a:spcPts val="500"/>
              </a:spcBef>
              <a:spcAft>
                <a:spcPts val="0"/>
              </a:spcAft>
              <a:buSzPts val="1500"/>
              <a:buFont typeface="Arial"/>
              <a:buAutoNum type="romanLcPeriod"/>
              <a:defRPr b="0" sz="1500">
                <a:latin typeface="Arial"/>
                <a:ea typeface="Arial"/>
                <a:cs typeface="Arial"/>
                <a:sym typeface="Arial"/>
              </a:defRPr>
            </a:lvl3pPr>
            <a:lvl4pPr indent="-323850" lvl="3" marL="1828800" algn="l">
              <a:lnSpc>
                <a:spcPct val="120000"/>
              </a:lnSpc>
              <a:spcBef>
                <a:spcPts val="500"/>
              </a:spcBef>
              <a:spcAft>
                <a:spcPts val="0"/>
              </a:spcAft>
              <a:buSzPts val="1500"/>
              <a:buFont typeface="Arial"/>
              <a:buAutoNum type="arabicPeriod"/>
              <a:defRPr b="0" sz="1500">
                <a:latin typeface="Arial"/>
                <a:ea typeface="Arial"/>
                <a:cs typeface="Arial"/>
                <a:sym typeface="Arial"/>
              </a:defRPr>
            </a:lvl4pPr>
            <a:lvl5pPr indent="-323850" lvl="4" marL="2286000" algn="l">
              <a:lnSpc>
                <a:spcPct val="120000"/>
              </a:lnSpc>
              <a:spcBef>
                <a:spcPts val="500"/>
              </a:spcBef>
              <a:spcAft>
                <a:spcPts val="0"/>
              </a:spcAft>
              <a:buSzPts val="1500"/>
              <a:buFont typeface="Arial"/>
              <a:buAutoNum type="alphaLcPeriod"/>
              <a:defRPr b="0" sz="1500">
                <a:latin typeface="Arial"/>
                <a:ea typeface="Arial"/>
                <a:cs typeface="Arial"/>
                <a:sym typeface="Arial"/>
              </a:defRPr>
            </a:lvl5pPr>
            <a:lvl6pPr indent="-285750" lvl="5" marL="2743200" algn="l">
              <a:spcBef>
                <a:spcPts val="5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85" name="Google Shape;85;p11"/>
          <p:cNvSpPr txBox="1"/>
          <p:nvPr>
            <p:ph type="title"/>
          </p:nvPr>
        </p:nvSpPr>
        <p:spPr>
          <a:xfrm>
            <a:off x="252319" y="1043580"/>
            <a:ext cx="8659500" cy="6927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6" name="Google Shape;86;p11"/>
          <p:cNvSpPr txBox="1"/>
          <p:nvPr>
            <p:ph idx="11" type="ftr"/>
          </p:nvPr>
        </p:nvSpPr>
        <p:spPr>
          <a:xfrm>
            <a:off x="1787285" y="138196"/>
            <a:ext cx="5569500" cy="1629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7" name="Google Shape;87;p11"/>
          <p:cNvSpPr txBox="1"/>
          <p:nvPr>
            <p:ph idx="12" type="sldNum"/>
          </p:nvPr>
        </p:nvSpPr>
        <p:spPr>
          <a:xfrm>
            <a:off x="8506264" y="4913605"/>
            <a:ext cx="392400" cy="162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id="88" name="Google Shape;88;p11"/>
          <p:cNvPicPr preferRelativeResize="0"/>
          <p:nvPr/>
        </p:nvPicPr>
        <p:blipFill rotWithShape="1">
          <a:blip r:embed="rId2">
            <a:alphaModFix/>
          </a:blip>
          <a:srcRect b="0" l="0" r="0" t="0"/>
          <a:stretch/>
        </p:blipFill>
        <p:spPr>
          <a:xfrm>
            <a:off x="7935246" y="183044"/>
            <a:ext cx="963549" cy="108585"/>
          </a:xfrm>
          <a:prstGeom prst="rect">
            <a:avLst/>
          </a:prstGeom>
          <a:noFill/>
          <a:ln>
            <a:noFill/>
          </a:ln>
        </p:spPr>
      </p:pic>
      <p:pic>
        <p:nvPicPr>
          <p:cNvPr id="89" name="Google Shape;89;p11"/>
          <p:cNvPicPr preferRelativeResize="0"/>
          <p:nvPr/>
        </p:nvPicPr>
        <p:blipFill rotWithShape="1">
          <a:blip r:embed="rId3">
            <a:alphaModFix/>
          </a:blip>
          <a:srcRect b="0" l="0" r="0" t="0"/>
          <a:stretch/>
        </p:blipFill>
        <p:spPr>
          <a:xfrm>
            <a:off x="275222" y="184772"/>
            <a:ext cx="204227" cy="20886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mp; Picture">
  <p:cSld name="Text &amp; Picture">
    <p:spTree>
      <p:nvGrpSpPr>
        <p:cNvPr id="90" name="Shape 90"/>
        <p:cNvGrpSpPr/>
        <p:nvPr/>
      </p:nvGrpSpPr>
      <p:grpSpPr>
        <a:xfrm>
          <a:off x="0" y="0"/>
          <a:ext cx="0" cy="0"/>
          <a:chOff x="0" y="0"/>
          <a:chExt cx="0" cy="0"/>
        </a:xfrm>
      </p:grpSpPr>
      <p:sp>
        <p:nvSpPr>
          <p:cNvPr id="91" name="Google Shape;91;p12"/>
          <p:cNvSpPr txBox="1"/>
          <p:nvPr>
            <p:ph idx="1" type="body"/>
          </p:nvPr>
        </p:nvSpPr>
        <p:spPr>
          <a:xfrm>
            <a:off x="241133" y="1774229"/>
            <a:ext cx="3267600" cy="3095400"/>
          </a:xfrm>
          <a:prstGeom prst="rect">
            <a:avLst/>
          </a:prstGeom>
          <a:noFill/>
          <a:ln>
            <a:noFill/>
          </a:ln>
        </p:spPr>
        <p:txBody>
          <a:bodyPr anchorCtr="0" anchor="t" bIns="0" lIns="0" spcFirstLastPara="1" rIns="0" wrap="square" tIns="0">
            <a:noAutofit/>
          </a:bodyPr>
          <a:lstStyle>
            <a:lvl1pPr indent="-361950" lvl="0" marL="457200" algn="l">
              <a:lnSpc>
                <a:spcPct val="120000"/>
              </a:lnSpc>
              <a:spcBef>
                <a:spcPts val="500"/>
              </a:spcBef>
              <a:spcAft>
                <a:spcPts val="0"/>
              </a:spcAft>
              <a:buSzPts val="2100"/>
              <a:buChar char="•"/>
              <a:defRPr/>
            </a:lvl1pPr>
            <a:lvl2pPr indent="-342900" lvl="1" marL="914400" algn="l">
              <a:lnSpc>
                <a:spcPct val="120000"/>
              </a:lnSpc>
              <a:spcBef>
                <a:spcPts val="500"/>
              </a:spcBef>
              <a:spcAft>
                <a:spcPts val="0"/>
              </a:spcAft>
              <a:buSzPts val="1800"/>
              <a:buChar char="•"/>
              <a:defRPr/>
            </a:lvl2pPr>
            <a:lvl3pPr indent="-323850" lvl="2" marL="1371600" algn="l">
              <a:lnSpc>
                <a:spcPct val="120000"/>
              </a:lnSpc>
              <a:spcBef>
                <a:spcPts val="500"/>
              </a:spcBef>
              <a:spcAft>
                <a:spcPts val="0"/>
              </a:spcAft>
              <a:buSzPts val="1500"/>
              <a:buChar char="•"/>
              <a:defRPr/>
            </a:lvl3pPr>
            <a:lvl4pPr indent="-323850" lvl="3" marL="1828800" algn="l">
              <a:lnSpc>
                <a:spcPct val="120000"/>
              </a:lnSpc>
              <a:spcBef>
                <a:spcPts val="500"/>
              </a:spcBef>
              <a:spcAft>
                <a:spcPts val="0"/>
              </a:spcAft>
              <a:buSzPts val="1500"/>
              <a:buChar char="•"/>
              <a:defRPr/>
            </a:lvl4pPr>
            <a:lvl5pPr indent="-323850" lvl="4" marL="2286000" algn="l">
              <a:lnSpc>
                <a:spcPct val="120000"/>
              </a:lnSpc>
              <a:spcBef>
                <a:spcPts val="500"/>
              </a:spcBef>
              <a:spcAft>
                <a:spcPts val="0"/>
              </a:spcAft>
              <a:buSzPts val="1500"/>
              <a:buChar char="•"/>
              <a:defRPr/>
            </a:lvl5pPr>
            <a:lvl6pPr indent="-285750" lvl="5" marL="2743200" algn="l">
              <a:spcBef>
                <a:spcPts val="5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92" name="Google Shape;92;p12"/>
          <p:cNvSpPr/>
          <p:nvPr>
            <p:ph idx="2" type="pic"/>
          </p:nvPr>
        </p:nvSpPr>
        <p:spPr>
          <a:xfrm>
            <a:off x="3760947" y="1043582"/>
            <a:ext cx="5139900" cy="3826200"/>
          </a:xfrm>
          <a:prstGeom prst="rect">
            <a:avLst/>
          </a:prstGeom>
          <a:solidFill>
            <a:srgbClr val="F2F2F2"/>
          </a:solidFill>
          <a:ln>
            <a:noFill/>
          </a:ln>
        </p:spPr>
        <p:txBody>
          <a:bodyPr anchorCtr="0" anchor="ctr" bIns="0" lIns="0" spcFirstLastPara="1" rIns="0" wrap="square" tIns="0">
            <a:noAutofit/>
          </a:bodyPr>
          <a:lstStyle>
            <a:lvl1pPr lvl="0" marR="0" rtl="0" algn="ctr">
              <a:lnSpc>
                <a:spcPct val="120000"/>
              </a:lnSpc>
              <a:spcBef>
                <a:spcPts val="0"/>
              </a:spcBef>
              <a:spcAft>
                <a:spcPts val="0"/>
              </a:spcAft>
              <a:buClr>
                <a:schemeClr val="accent1"/>
              </a:buClr>
              <a:buSzPts val="2100"/>
              <a:buFont typeface="Arial"/>
              <a:buNone/>
              <a:defRPr b="0" i="0" sz="2100" u="none" cap="none" strike="noStrike">
                <a:solidFill>
                  <a:schemeClr val="accent1"/>
                </a:solidFill>
                <a:latin typeface="Arial"/>
                <a:ea typeface="Arial"/>
                <a:cs typeface="Arial"/>
                <a:sym typeface="Arial"/>
              </a:defRPr>
            </a:lvl1pPr>
            <a:lvl2pPr lvl="1" marR="0" rtl="0" algn="l">
              <a:lnSpc>
                <a:spcPct val="120000"/>
              </a:lnSpc>
              <a:spcBef>
                <a:spcPts val="500"/>
              </a:spcBef>
              <a:spcAft>
                <a:spcPts val="0"/>
              </a:spcAft>
              <a:buClr>
                <a:schemeClr val="accent1"/>
              </a:buClr>
              <a:buSzPts val="1500"/>
              <a:buFont typeface="Arial"/>
              <a:buNone/>
              <a:defRPr b="0" i="0" sz="1500" u="none" cap="none" strike="noStrike">
                <a:solidFill>
                  <a:schemeClr val="accent1"/>
                </a:solidFill>
                <a:latin typeface="Arial"/>
                <a:ea typeface="Arial"/>
                <a:cs typeface="Arial"/>
                <a:sym typeface="Arial"/>
              </a:defRPr>
            </a:lvl2pPr>
            <a:lvl3pPr lvl="2" marR="0" rtl="0" algn="l">
              <a:lnSpc>
                <a:spcPct val="120000"/>
              </a:lnSpc>
              <a:spcBef>
                <a:spcPts val="500"/>
              </a:spcBef>
              <a:spcAft>
                <a:spcPts val="0"/>
              </a:spcAft>
              <a:buClr>
                <a:schemeClr val="accent1"/>
              </a:buClr>
              <a:buSzPts val="1300"/>
              <a:buFont typeface="Arial"/>
              <a:buNone/>
              <a:defRPr b="0" i="0" sz="1300" u="none" cap="none" strike="noStrike">
                <a:solidFill>
                  <a:schemeClr val="accent1"/>
                </a:solidFill>
                <a:latin typeface="Arial"/>
                <a:ea typeface="Arial"/>
                <a:cs typeface="Arial"/>
                <a:sym typeface="Arial"/>
              </a:defRPr>
            </a:lvl3pPr>
            <a:lvl4pPr lvl="3" marR="0" rtl="0" algn="l">
              <a:lnSpc>
                <a:spcPct val="120000"/>
              </a:lnSpc>
              <a:spcBef>
                <a:spcPts val="500"/>
              </a:spcBef>
              <a:spcAft>
                <a:spcPts val="0"/>
              </a:spcAft>
              <a:buClr>
                <a:schemeClr val="accent1"/>
              </a:buClr>
              <a:buSzPts val="1100"/>
              <a:buFont typeface="Arial"/>
              <a:buNone/>
              <a:defRPr b="0" i="0" sz="1100" u="none" cap="none" strike="noStrike">
                <a:solidFill>
                  <a:schemeClr val="accent1"/>
                </a:solidFill>
                <a:latin typeface="Arial"/>
                <a:ea typeface="Arial"/>
                <a:cs typeface="Arial"/>
                <a:sym typeface="Arial"/>
              </a:defRPr>
            </a:lvl4pPr>
            <a:lvl5pPr lvl="4" marR="0" rtl="0" algn="l">
              <a:lnSpc>
                <a:spcPct val="120000"/>
              </a:lnSpc>
              <a:spcBef>
                <a:spcPts val="500"/>
              </a:spcBef>
              <a:spcAft>
                <a:spcPts val="0"/>
              </a:spcAft>
              <a:buClr>
                <a:schemeClr val="accent1"/>
              </a:buClr>
              <a:buSzPts val="1100"/>
              <a:buFont typeface="Arial"/>
              <a:buNone/>
              <a:defRPr b="0" i="0" sz="1100" u="none" cap="none" strike="noStrike">
                <a:solidFill>
                  <a:schemeClr val="accent1"/>
                </a:solidFill>
                <a:latin typeface="Arial"/>
                <a:ea typeface="Arial"/>
                <a:cs typeface="Arial"/>
                <a:sym typeface="Arial"/>
              </a:defRPr>
            </a:lvl5pPr>
            <a:lvl6pPr lvl="5" marR="0" rtl="0" algn="l">
              <a:spcBef>
                <a:spcPts val="50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6pPr>
            <a:lvl7pPr lvl="6" marR="0" rtl="0" algn="l">
              <a:spcBef>
                <a:spcPts val="20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7pPr>
            <a:lvl8pPr lvl="7" marR="0" rtl="0" algn="l">
              <a:spcBef>
                <a:spcPts val="20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8pPr>
            <a:lvl9pPr lvl="8" marR="0" rtl="0" algn="l">
              <a:spcBef>
                <a:spcPts val="20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9pPr>
          </a:lstStyle>
          <a:p/>
        </p:txBody>
      </p:sp>
      <p:sp>
        <p:nvSpPr>
          <p:cNvPr id="93" name="Google Shape;93;p12"/>
          <p:cNvSpPr txBox="1"/>
          <p:nvPr>
            <p:ph type="title"/>
          </p:nvPr>
        </p:nvSpPr>
        <p:spPr>
          <a:xfrm>
            <a:off x="252319" y="1043580"/>
            <a:ext cx="3256200" cy="6927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4" name="Google Shape;94;p12"/>
          <p:cNvSpPr txBox="1"/>
          <p:nvPr>
            <p:ph idx="11" type="ftr"/>
          </p:nvPr>
        </p:nvSpPr>
        <p:spPr>
          <a:xfrm>
            <a:off x="1787285" y="138196"/>
            <a:ext cx="5569500" cy="1629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5" name="Google Shape;95;p12"/>
          <p:cNvSpPr txBox="1"/>
          <p:nvPr>
            <p:ph idx="12" type="sldNum"/>
          </p:nvPr>
        </p:nvSpPr>
        <p:spPr>
          <a:xfrm>
            <a:off x="8506264" y="4913605"/>
            <a:ext cx="392400" cy="162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id="96" name="Google Shape;96;p12"/>
          <p:cNvPicPr preferRelativeResize="0"/>
          <p:nvPr/>
        </p:nvPicPr>
        <p:blipFill rotWithShape="1">
          <a:blip r:embed="rId2">
            <a:alphaModFix/>
          </a:blip>
          <a:srcRect b="0" l="0" r="0" t="0"/>
          <a:stretch/>
        </p:blipFill>
        <p:spPr>
          <a:xfrm>
            <a:off x="7935246" y="183044"/>
            <a:ext cx="963549" cy="108585"/>
          </a:xfrm>
          <a:prstGeom prst="rect">
            <a:avLst/>
          </a:prstGeom>
          <a:noFill/>
          <a:ln>
            <a:noFill/>
          </a:ln>
        </p:spPr>
      </p:pic>
      <p:pic>
        <p:nvPicPr>
          <p:cNvPr id="97" name="Google Shape;97;p12"/>
          <p:cNvPicPr preferRelativeResize="0"/>
          <p:nvPr/>
        </p:nvPicPr>
        <p:blipFill rotWithShape="1">
          <a:blip r:embed="rId3">
            <a:alphaModFix/>
          </a:blip>
          <a:srcRect b="0" l="0" r="0" t="0"/>
          <a:stretch/>
        </p:blipFill>
        <p:spPr>
          <a:xfrm>
            <a:off x="275222" y="184772"/>
            <a:ext cx="204227" cy="20886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mp; Picture Crop">
  <p:cSld name="Text &amp; Picture Crop">
    <p:spTree>
      <p:nvGrpSpPr>
        <p:cNvPr id="98" name="Shape 98"/>
        <p:cNvGrpSpPr/>
        <p:nvPr/>
      </p:nvGrpSpPr>
      <p:grpSpPr>
        <a:xfrm>
          <a:off x="0" y="0"/>
          <a:ext cx="0" cy="0"/>
          <a:chOff x="0" y="0"/>
          <a:chExt cx="0" cy="0"/>
        </a:xfrm>
      </p:grpSpPr>
      <p:sp>
        <p:nvSpPr>
          <p:cNvPr id="99" name="Google Shape;99;p13"/>
          <p:cNvSpPr txBox="1"/>
          <p:nvPr>
            <p:ph idx="1" type="body"/>
          </p:nvPr>
        </p:nvSpPr>
        <p:spPr>
          <a:xfrm>
            <a:off x="241133" y="1774229"/>
            <a:ext cx="3267600" cy="3095400"/>
          </a:xfrm>
          <a:prstGeom prst="rect">
            <a:avLst/>
          </a:prstGeom>
          <a:noFill/>
          <a:ln>
            <a:noFill/>
          </a:ln>
        </p:spPr>
        <p:txBody>
          <a:bodyPr anchorCtr="0" anchor="t" bIns="0" lIns="0" spcFirstLastPara="1" rIns="0" wrap="square" tIns="0">
            <a:noAutofit/>
          </a:bodyPr>
          <a:lstStyle>
            <a:lvl1pPr indent="-361950" lvl="0" marL="457200" algn="l">
              <a:lnSpc>
                <a:spcPct val="120000"/>
              </a:lnSpc>
              <a:spcBef>
                <a:spcPts val="500"/>
              </a:spcBef>
              <a:spcAft>
                <a:spcPts val="0"/>
              </a:spcAft>
              <a:buSzPts val="2100"/>
              <a:buChar char="•"/>
              <a:defRPr/>
            </a:lvl1pPr>
            <a:lvl2pPr indent="-342900" lvl="1" marL="914400" algn="l">
              <a:lnSpc>
                <a:spcPct val="120000"/>
              </a:lnSpc>
              <a:spcBef>
                <a:spcPts val="500"/>
              </a:spcBef>
              <a:spcAft>
                <a:spcPts val="0"/>
              </a:spcAft>
              <a:buSzPts val="1800"/>
              <a:buChar char="•"/>
              <a:defRPr/>
            </a:lvl2pPr>
            <a:lvl3pPr indent="-323850" lvl="2" marL="1371600" algn="l">
              <a:lnSpc>
                <a:spcPct val="120000"/>
              </a:lnSpc>
              <a:spcBef>
                <a:spcPts val="500"/>
              </a:spcBef>
              <a:spcAft>
                <a:spcPts val="0"/>
              </a:spcAft>
              <a:buSzPts val="1500"/>
              <a:buChar char="•"/>
              <a:defRPr/>
            </a:lvl3pPr>
            <a:lvl4pPr indent="-323850" lvl="3" marL="1828800" algn="l">
              <a:lnSpc>
                <a:spcPct val="120000"/>
              </a:lnSpc>
              <a:spcBef>
                <a:spcPts val="500"/>
              </a:spcBef>
              <a:spcAft>
                <a:spcPts val="0"/>
              </a:spcAft>
              <a:buSzPts val="1500"/>
              <a:buChar char="•"/>
              <a:defRPr/>
            </a:lvl4pPr>
            <a:lvl5pPr indent="-323850" lvl="4" marL="2286000" algn="l">
              <a:lnSpc>
                <a:spcPct val="120000"/>
              </a:lnSpc>
              <a:spcBef>
                <a:spcPts val="500"/>
              </a:spcBef>
              <a:spcAft>
                <a:spcPts val="0"/>
              </a:spcAft>
              <a:buSzPts val="1500"/>
              <a:buChar char="•"/>
              <a:defRPr/>
            </a:lvl5pPr>
            <a:lvl6pPr indent="-285750" lvl="5" marL="2743200" algn="l">
              <a:spcBef>
                <a:spcPts val="5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100" name="Google Shape;100;p13"/>
          <p:cNvSpPr/>
          <p:nvPr>
            <p:ph idx="2" type="pic"/>
          </p:nvPr>
        </p:nvSpPr>
        <p:spPr>
          <a:xfrm>
            <a:off x="3760947" y="1043580"/>
            <a:ext cx="5139900" cy="2591700"/>
          </a:xfrm>
          <a:prstGeom prst="rect">
            <a:avLst/>
          </a:prstGeom>
          <a:solidFill>
            <a:srgbClr val="F2F2F2"/>
          </a:solidFill>
          <a:ln>
            <a:noFill/>
          </a:ln>
        </p:spPr>
        <p:txBody>
          <a:bodyPr anchorCtr="0" anchor="ctr" bIns="0" lIns="0" spcFirstLastPara="1" rIns="0" wrap="square" tIns="0">
            <a:noAutofit/>
          </a:bodyPr>
          <a:lstStyle>
            <a:lvl1pPr lvl="0" marR="0" rtl="0" algn="ctr">
              <a:lnSpc>
                <a:spcPct val="120000"/>
              </a:lnSpc>
              <a:spcBef>
                <a:spcPts val="0"/>
              </a:spcBef>
              <a:spcAft>
                <a:spcPts val="0"/>
              </a:spcAft>
              <a:buClr>
                <a:schemeClr val="accent1"/>
              </a:buClr>
              <a:buSzPts val="2100"/>
              <a:buFont typeface="Arial"/>
              <a:buNone/>
              <a:defRPr b="0" i="0" sz="2100" u="none" cap="none" strike="noStrike">
                <a:solidFill>
                  <a:schemeClr val="accent1"/>
                </a:solidFill>
                <a:latin typeface="Arial"/>
                <a:ea typeface="Arial"/>
                <a:cs typeface="Arial"/>
                <a:sym typeface="Arial"/>
              </a:defRPr>
            </a:lvl1pPr>
            <a:lvl2pPr lvl="1" marR="0" rtl="0" algn="l">
              <a:lnSpc>
                <a:spcPct val="120000"/>
              </a:lnSpc>
              <a:spcBef>
                <a:spcPts val="500"/>
              </a:spcBef>
              <a:spcAft>
                <a:spcPts val="0"/>
              </a:spcAft>
              <a:buClr>
                <a:schemeClr val="accent1"/>
              </a:buClr>
              <a:buSzPts val="1500"/>
              <a:buFont typeface="Arial"/>
              <a:buNone/>
              <a:defRPr b="0" i="0" sz="1500" u="none" cap="none" strike="noStrike">
                <a:solidFill>
                  <a:schemeClr val="accent1"/>
                </a:solidFill>
                <a:latin typeface="Arial"/>
                <a:ea typeface="Arial"/>
                <a:cs typeface="Arial"/>
                <a:sym typeface="Arial"/>
              </a:defRPr>
            </a:lvl2pPr>
            <a:lvl3pPr lvl="2" marR="0" rtl="0" algn="l">
              <a:lnSpc>
                <a:spcPct val="120000"/>
              </a:lnSpc>
              <a:spcBef>
                <a:spcPts val="500"/>
              </a:spcBef>
              <a:spcAft>
                <a:spcPts val="0"/>
              </a:spcAft>
              <a:buClr>
                <a:schemeClr val="accent1"/>
              </a:buClr>
              <a:buSzPts val="1300"/>
              <a:buFont typeface="Arial"/>
              <a:buNone/>
              <a:defRPr b="0" i="0" sz="1300" u="none" cap="none" strike="noStrike">
                <a:solidFill>
                  <a:schemeClr val="accent1"/>
                </a:solidFill>
                <a:latin typeface="Arial"/>
                <a:ea typeface="Arial"/>
                <a:cs typeface="Arial"/>
                <a:sym typeface="Arial"/>
              </a:defRPr>
            </a:lvl3pPr>
            <a:lvl4pPr lvl="3" marR="0" rtl="0" algn="l">
              <a:lnSpc>
                <a:spcPct val="120000"/>
              </a:lnSpc>
              <a:spcBef>
                <a:spcPts val="500"/>
              </a:spcBef>
              <a:spcAft>
                <a:spcPts val="0"/>
              </a:spcAft>
              <a:buClr>
                <a:schemeClr val="accent1"/>
              </a:buClr>
              <a:buSzPts val="1100"/>
              <a:buFont typeface="Arial"/>
              <a:buNone/>
              <a:defRPr b="0" i="0" sz="1100" u="none" cap="none" strike="noStrike">
                <a:solidFill>
                  <a:schemeClr val="accent1"/>
                </a:solidFill>
                <a:latin typeface="Arial"/>
                <a:ea typeface="Arial"/>
                <a:cs typeface="Arial"/>
                <a:sym typeface="Arial"/>
              </a:defRPr>
            </a:lvl4pPr>
            <a:lvl5pPr lvl="4" marR="0" rtl="0" algn="l">
              <a:lnSpc>
                <a:spcPct val="120000"/>
              </a:lnSpc>
              <a:spcBef>
                <a:spcPts val="500"/>
              </a:spcBef>
              <a:spcAft>
                <a:spcPts val="0"/>
              </a:spcAft>
              <a:buClr>
                <a:schemeClr val="accent1"/>
              </a:buClr>
              <a:buSzPts val="1100"/>
              <a:buFont typeface="Arial"/>
              <a:buNone/>
              <a:defRPr b="0" i="0" sz="1100" u="none" cap="none" strike="noStrike">
                <a:solidFill>
                  <a:schemeClr val="accent1"/>
                </a:solidFill>
                <a:latin typeface="Arial"/>
                <a:ea typeface="Arial"/>
                <a:cs typeface="Arial"/>
                <a:sym typeface="Arial"/>
              </a:defRPr>
            </a:lvl5pPr>
            <a:lvl6pPr lvl="5" marR="0" rtl="0" algn="l">
              <a:spcBef>
                <a:spcPts val="50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6pPr>
            <a:lvl7pPr lvl="6" marR="0" rtl="0" algn="l">
              <a:spcBef>
                <a:spcPts val="20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7pPr>
            <a:lvl8pPr lvl="7" marR="0" rtl="0" algn="l">
              <a:spcBef>
                <a:spcPts val="20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8pPr>
            <a:lvl9pPr lvl="8" marR="0" rtl="0" algn="l">
              <a:spcBef>
                <a:spcPts val="20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9pPr>
          </a:lstStyle>
          <a:p/>
        </p:txBody>
      </p:sp>
      <p:sp>
        <p:nvSpPr>
          <p:cNvPr id="101" name="Google Shape;101;p13"/>
          <p:cNvSpPr txBox="1"/>
          <p:nvPr>
            <p:ph type="title"/>
          </p:nvPr>
        </p:nvSpPr>
        <p:spPr>
          <a:xfrm>
            <a:off x="252319" y="1043580"/>
            <a:ext cx="3256200" cy="6927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2" name="Google Shape;102;p13"/>
          <p:cNvSpPr txBox="1"/>
          <p:nvPr>
            <p:ph idx="11" type="ftr"/>
          </p:nvPr>
        </p:nvSpPr>
        <p:spPr>
          <a:xfrm>
            <a:off x="1787285" y="138196"/>
            <a:ext cx="5569500" cy="1629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3" name="Google Shape;103;p13"/>
          <p:cNvSpPr txBox="1"/>
          <p:nvPr>
            <p:ph idx="12" type="sldNum"/>
          </p:nvPr>
        </p:nvSpPr>
        <p:spPr>
          <a:xfrm>
            <a:off x="8506264" y="4913605"/>
            <a:ext cx="392400" cy="162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id="104" name="Google Shape;104;p13"/>
          <p:cNvPicPr preferRelativeResize="0"/>
          <p:nvPr/>
        </p:nvPicPr>
        <p:blipFill rotWithShape="1">
          <a:blip r:embed="rId2">
            <a:alphaModFix/>
          </a:blip>
          <a:srcRect b="0" l="0" r="0" t="0"/>
          <a:stretch/>
        </p:blipFill>
        <p:spPr>
          <a:xfrm>
            <a:off x="7935246" y="183044"/>
            <a:ext cx="963549" cy="108585"/>
          </a:xfrm>
          <a:prstGeom prst="rect">
            <a:avLst/>
          </a:prstGeom>
          <a:noFill/>
          <a:ln>
            <a:noFill/>
          </a:ln>
        </p:spPr>
      </p:pic>
      <p:pic>
        <p:nvPicPr>
          <p:cNvPr id="105" name="Google Shape;105;p13"/>
          <p:cNvPicPr preferRelativeResize="0"/>
          <p:nvPr/>
        </p:nvPicPr>
        <p:blipFill rotWithShape="1">
          <a:blip r:embed="rId3">
            <a:alphaModFix/>
          </a:blip>
          <a:srcRect b="0" l="0" r="0" t="0"/>
          <a:stretch/>
        </p:blipFill>
        <p:spPr>
          <a:xfrm>
            <a:off x="275222" y="184772"/>
            <a:ext cx="204227" cy="20886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mp; 2 Pictures">
  <p:cSld name="Text &amp; 2 Pictures">
    <p:spTree>
      <p:nvGrpSpPr>
        <p:cNvPr id="106" name="Shape 106"/>
        <p:cNvGrpSpPr/>
        <p:nvPr/>
      </p:nvGrpSpPr>
      <p:grpSpPr>
        <a:xfrm>
          <a:off x="0" y="0"/>
          <a:ext cx="0" cy="0"/>
          <a:chOff x="0" y="0"/>
          <a:chExt cx="0" cy="0"/>
        </a:xfrm>
      </p:grpSpPr>
      <p:sp>
        <p:nvSpPr>
          <p:cNvPr id="107" name="Google Shape;107;p14"/>
          <p:cNvSpPr txBox="1"/>
          <p:nvPr>
            <p:ph idx="1" type="body"/>
          </p:nvPr>
        </p:nvSpPr>
        <p:spPr>
          <a:xfrm>
            <a:off x="241133" y="1774229"/>
            <a:ext cx="3267600" cy="3095400"/>
          </a:xfrm>
          <a:prstGeom prst="rect">
            <a:avLst/>
          </a:prstGeom>
          <a:noFill/>
          <a:ln>
            <a:noFill/>
          </a:ln>
        </p:spPr>
        <p:txBody>
          <a:bodyPr anchorCtr="0" anchor="t" bIns="0" lIns="0" spcFirstLastPara="1" rIns="0" wrap="square" tIns="0">
            <a:noAutofit/>
          </a:bodyPr>
          <a:lstStyle>
            <a:lvl1pPr indent="-361950" lvl="0" marL="457200" algn="l">
              <a:lnSpc>
                <a:spcPct val="120000"/>
              </a:lnSpc>
              <a:spcBef>
                <a:spcPts val="500"/>
              </a:spcBef>
              <a:spcAft>
                <a:spcPts val="0"/>
              </a:spcAft>
              <a:buSzPts val="2100"/>
              <a:buChar char="•"/>
              <a:defRPr/>
            </a:lvl1pPr>
            <a:lvl2pPr indent="-342900" lvl="1" marL="914400" algn="l">
              <a:lnSpc>
                <a:spcPct val="120000"/>
              </a:lnSpc>
              <a:spcBef>
                <a:spcPts val="500"/>
              </a:spcBef>
              <a:spcAft>
                <a:spcPts val="0"/>
              </a:spcAft>
              <a:buSzPts val="1800"/>
              <a:buChar char="•"/>
              <a:defRPr/>
            </a:lvl2pPr>
            <a:lvl3pPr indent="-323850" lvl="2" marL="1371600" algn="l">
              <a:lnSpc>
                <a:spcPct val="120000"/>
              </a:lnSpc>
              <a:spcBef>
                <a:spcPts val="500"/>
              </a:spcBef>
              <a:spcAft>
                <a:spcPts val="0"/>
              </a:spcAft>
              <a:buSzPts val="1500"/>
              <a:buChar char="•"/>
              <a:defRPr/>
            </a:lvl3pPr>
            <a:lvl4pPr indent="-323850" lvl="3" marL="1828800" algn="l">
              <a:lnSpc>
                <a:spcPct val="120000"/>
              </a:lnSpc>
              <a:spcBef>
                <a:spcPts val="500"/>
              </a:spcBef>
              <a:spcAft>
                <a:spcPts val="0"/>
              </a:spcAft>
              <a:buSzPts val="1500"/>
              <a:buChar char="•"/>
              <a:defRPr/>
            </a:lvl4pPr>
            <a:lvl5pPr indent="-323850" lvl="4" marL="2286000" algn="l">
              <a:lnSpc>
                <a:spcPct val="120000"/>
              </a:lnSpc>
              <a:spcBef>
                <a:spcPts val="500"/>
              </a:spcBef>
              <a:spcAft>
                <a:spcPts val="0"/>
              </a:spcAft>
              <a:buSzPts val="1500"/>
              <a:buChar char="•"/>
              <a:defRPr/>
            </a:lvl5pPr>
            <a:lvl6pPr indent="-285750" lvl="5" marL="2743200" algn="l">
              <a:spcBef>
                <a:spcPts val="5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108" name="Google Shape;108;p14"/>
          <p:cNvSpPr/>
          <p:nvPr>
            <p:ph idx="2" type="pic"/>
          </p:nvPr>
        </p:nvSpPr>
        <p:spPr>
          <a:xfrm>
            <a:off x="3760947" y="1043580"/>
            <a:ext cx="5139900" cy="2591700"/>
          </a:xfrm>
          <a:prstGeom prst="rect">
            <a:avLst/>
          </a:prstGeom>
          <a:solidFill>
            <a:srgbClr val="F2F2F2"/>
          </a:solidFill>
          <a:ln>
            <a:noFill/>
          </a:ln>
        </p:spPr>
        <p:txBody>
          <a:bodyPr anchorCtr="0" anchor="ctr" bIns="0" lIns="0" spcFirstLastPara="1" rIns="0" wrap="square" tIns="0">
            <a:noAutofit/>
          </a:bodyPr>
          <a:lstStyle>
            <a:lvl1pPr lvl="0" marR="0" rtl="0" algn="ctr">
              <a:lnSpc>
                <a:spcPct val="120000"/>
              </a:lnSpc>
              <a:spcBef>
                <a:spcPts val="0"/>
              </a:spcBef>
              <a:spcAft>
                <a:spcPts val="0"/>
              </a:spcAft>
              <a:buClr>
                <a:schemeClr val="accent1"/>
              </a:buClr>
              <a:buSzPts val="2100"/>
              <a:buFont typeface="Arial"/>
              <a:buNone/>
              <a:defRPr b="0" i="0" sz="2100" u="none" cap="none" strike="noStrike">
                <a:solidFill>
                  <a:schemeClr val="accent1"/>
                </a:solidFill>
                <a:latin typeface="Arial"/>
                <a:ea typeface="Arial"/>
                <a:cs typeface="Arial"/>
                <a:sym typeface="Arial"/>
              </a:defRPr>
            </a:lvl1pPr>
            <a:lvl2pPr lvl="1" marR="0" rtl="0" algn="l">
              <a:lnSpc>
                <a:spcPct val="120000"/>
              </a:lnSpc>
              <a:spcBef>
                <a:spcPts val="500"/>
              </a:spcBef>
              <a:spcAft>
                <a:spcPts val="0"/>
              </a:spcAft>
              <a:buClr>
                <a:schemeClr val="accent1"/>
              </a:buClr>
              <a:buSzPts val="1500"/>
              <a:buFont typeface="Arial"/>
              <a:buNone/>
              <a:defRPr b="0" i="0" sz="1500" u="none" cap="none" strike="noStrike">
                <a:solidFill>
                  <a:schemeClr val="accent1"/>
                </a:solidFill>
                <a:latin typeface="Arial"/>
                <a:ea typeface="Arial"/>
                <a:cs typeface="Arial"/>
                <a:sym typeface="Arial"/>
              </a:defRPr>
            </a:lvl2pPr>
            <a:lvl3pPr lvl="2" marR="0" rtl="0" algn="l">
              <a:lnSpc>
                <a:spcPct val="120000"/>
              </a:lnSpc>
              <a:spcBef>
                <a:spcPts val="500"/>
              </a:spcBef>
              <a:spcAft>
                <a:spcPts val="0"/>
              </a:spcAft>
              <a:buClr>
                <a:schemeClr val="accent1"/>
              </a:buClr>
              <a:buSzPts val="1300"/>
              <a:buFont typeface="Arial"/>
              <a:buNone/>
              <a:defRPr b="0" i="0" sz="1300" u="none" cap="none" strike="noStrike">
                <a:solidFill>
                  <a:schemeClr val="accent1"/>
                </a:solidFill>
                <a:latin typeface="Arial"/>
                <a:ea typeface="Arial"/>
                <a:cs typeface="Arial"/>
                <a:sym typeface="Arial"/>
              </a:defRPr>
            </a:lvl3pPr>
            <a:lvl4pPr lvl="3" marR="0" rtl="0" algn="l">
              <a:lnSpc>
                <a:spcPct val="120000"/>
              </a:lnSpc>
              <a:spcBef>
                <a:spcPts val="500"/>
              </a:spcBef>
              <a:spcAft>
                <a:spcPts val="0"/>
              </a:spcAft>
              <a:buClr>
                <a:schemeClr val="accent1"/>
              </a:buClr>
              <a:buSzPts val="1100"/>
              <a:buFont typeface="Arial"/>
              <a:buNone/>
              <a:defRPr b="0" i="0" sz="1100" u="none" cap="none" strike="noStrike">
                <a:solidFill>
                  <a:schemeClr val="accent1"/>
                </a:solidFill>
                <a:latin typeface="Arial"/>
                <a:ea typeface="Arial"/>
                <a:cs typeface="Arial"/>
                <a:sym typeface="Arial"/>
              </a:defRPr>
            </a:lvl4pPr>
            <a:lvl5pPr lvl="4" marR="0" rtl="0" algn="l">
              <a:lnSpc>
                <a:spcPct val="120000"/>
              </a:lnSpc>
              <a:spcBef>
                <a:spcPts val="500"/>
              </a:spcBef>
              <a:spcAft>
                <a:spcPts val="0"/>
              </a:spcAft>
              <a:buClr>
                <a:schemeClr val="accent1"/>
              </a:buClr>
              <a:buSzPts val="1100"/>
              <a:buFont typeface="Arial"/>
              <a:buNone/>
              <a:defRPr b="0" i="0" sz="1100" u="none" cap="none" strike="noStrike">
                <a:solidFill>
                  <a:schemeClr val="accent1"/>
                </a:solidFill>
                <a:latin typeface="Arial"/>
                <a:ea typeface="Arial"/>
                <a:cs typeface="Arial"/>
                <a:sym typeface="Arial"/>
              </a:defRPr>
            </a:lvl5pPr>
            <a:lvl6pPr lvl="5" marR="0" rtl="0" algn="l">
              <a:spcBef>
                <a:spcPts val="50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6pPr>
            <a:lvl7pPr lvl="6" marR="0" rtl="0" algn="l">
              <a:spcBef>
                <a:spcPts val="20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7pPr>
            <a:lvl8pPr lvl="7" marR="0" rtl="0" algn="l">
              <a:spcBef>
                <a:spcPts val="20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8pPr>
            <a:lvl9pPr lvl="8" marR="0" rtl="0" algn="l">
              <a:spcBef>
                <a:spcPts val="20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9pPr>
          </a:lstStyle>
          <a:p/>
        </p:txBody>
      </p:sp>
      <p:sp>
        <p:nvSpPr>
          <p:cNvPr id="109" name="Google Shape;109;p14"/>
          <p:cNvSpPr txBox="1"/>
          <p:nvPr>
            <p:ph type="title"/>
          </p:nvPr>
        </p:nvSpPr>
        <p:spPr>
          <a:xfrm>
            <a:off x="252319" y="1043580"/>
            <a:ext cx="3256200" cy="6927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0" name="Google Shape;110;p14"/>
          <p:cNvSpPr txBox="1"/>
          <p:nvPr>
            <p:ph idx="11" type="ftr"/>
          </p:nvPr>
        </p:nvSpPr>
        <p:spPr>
          <a:xfrm>
            <a:off x="1787285" y="138196"/>
            <a:ext cx="5569500" cy="1629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1" name="Google Shape;111;p14"/>
          <p:cNvSpPr txBox="1"/>
          <p:nvPr>
            <p:ph idx="12" type="sldNum"/>
          </p:nvPr>
        </p:nvSpPr>
        <p:spPr>
          <a:xfrm>
            <a:off x="8506264" y="4913605"/>
            <a:ext cx="392400" cy="162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12" name="Google Shape;112;p14"/>
          <p:cNvSpPr/>
          <p:nvPr>
            <p:ph idx="3" type="pic"/>
          </p:nvPr>
        </p:nvSpPr>
        <p:spPr>
          <a:xfrm>
            <a:off x="3760946" y="3694378"/>
            <a:ext cx="2205000" cy="1175400"/>
          </a:xfrm>
          <a:prstGeom prst="rect">
            <a:avLst/>
          </a:prstGeom>
          <a:solidFill>
            <a:srgbClr val="F2F2F2"/>
          </a:solidFill>
          <a:ln>
            <a:noFill/>
          </a:ln>
        </p:spPr>
        <p:txBody>
          <a:bodyPr anchorCtr="0" anchor="ctr" bIns="0" lIns="0" spcFirstLastPara="1" rIns="0" wrap="square" tIns="0">
            <a:noAutofit/>
          </a:bodyPr>
          <a:lstStyle>
            <a:lvl1pPr lvl="0" marR="0" rtl="0" algn="ctr">
              <a:lnSpc>
                <a:spcPct val="120000"/>
              </a:lnSpc>
              <a:spcBef>
                <a:spcPts val="0"/>
              </a:spcBef>
              <a:spcAft>
                <a:spcPts val="0"/>
              </a:spcAft>
              <a:buClr>
                <a:schemeClr val="accent1"/>
              </a:buClr>
              <a:buSzPts val="2100"/>
              <a:buFont typeface="Arial"/>
              <a:buNone/>
              <a:defRPr b="0" i="0" sz="2100" u="none" cap="none" strike="noStrike">
                <a:solidFill>
                  <a:schemeClr val="accent1"/>
                </a:solidFill>
                <a:latin typeface="Arial"/>
                <a:ea typeface="Arial"/>
                <a:cs typeface="Arial"/>
                <a:sym typeface="Arial"/>
              </a:defRPr>
            </a:lvl1pPr>
            <a:lvl2pPr lvl="1" marR="0" rtl="0" algn="l">
              <a:lnSpc>
                <a:spcPct val="120000"/>
              </a:lnSpc>
              <a:spcBef>
                <a:spcPts val="500"/>
              </a:spcBef>
              <a:spcAft>
                <a:spcPts val="0"/>
              </a:spcAft>
              <a:buClr>
                <a:schemeClr val="accent1"/>
              </a:buClr>
              <a:buSzPts val="1500"/>
              <a:buFont typeface="Arial"/>
              <a:buNone/>
              <a:defRPr b="0" i="0" sz="1500" u="none" cap="none" strike="noStrike">
                <a:solidFill>
                  <a:schemeClr val="accent1"/>
                </a:solidFill>
                <a:latin typeface="Arial"/>
                <a:ea typeface="Arial"/>
                <a:cs typeface="Arial"/>
                <a:sym typeface="Arial"/>
              </a:defRPr>
            </a:lvl2pPr>
            <a:lvl3pPr lvl="2" marR="0" rtl="0" algn="l">
              <a:lnSpc>
                <a:spcPct val="120000"/>
              </a:lnSpc>
              <a:spcBef>
                <a:spcPts val="500"/>
              </a:spcBef>
              <a:spcAft>
                <a:spcPts val="0"/>
              </a:spcAft>
              <a:buClr>
                <a:schemeClr val="accent1"/>
              </a:buClr>
              <a:buSzPts val="1300"/>
              <a:buFont typeface="Arial"/>
              <a:buNone/>
              <a:defRPr b="0" i="0" sz="1300" u="none" cap="none" strike="noStrike">
                <a:solidFill>
                  <a:schemeClr val="accent1"/>
                </a:solidFill>
                <a:latin typeface="Arial"/>
                <a:ea typeface="Arial"/>
                <a:cs typeface="Arial"/>
                <a:sym typeface="Arial"/>
              </a:defRPr>
            </a:lvl3pPr>
            <a:lvl4pPr lvl="3" marR="0" rtl="0" algn="l">
              <a:lnSpc>
                <a:spcPct val="120000"/>
              </a:lnSpc>
              <a:spcBef>
                <a:spcPts val="500"/>
              </a:spcBef>
              <a:spcAft>
                <a:spcPts val="0"/>
              </a:spcAft>
              <a:buClr>
                <a:schemeClr val="accent1"/>
              </a:buClr>
              <a:buSzPts val="1100"/>
              <a:buFont typeface="Arial"/>
              <a:buNone/>
              <a:defRPr b="0" i="0" sz="1100" u="none" cap="none" strike="noStrike">
                <a:solidFill>
                  <a:schemeClr val="accent1"/>
                </a:solidFill>
                <a:latin typeface="Arial"/>
                <a:ea typeface="Arial"/>
                <a:cs typeface="Arial"/>
                <a:sym typeface="Arial"/>
              </a:defRPr>
            </a:lvl4pPr>
            <a:lvl5pPr lvl="4" marR="0" rtl="0" algn="l">
              <a:lnSpc>
                <a:spcPct val="120000"/>
              </a:lnSpc>
              <a:spcBef>
                <a:spcPts val="500"/>
              </a:spcBef>
              <a:spcAft>
                <a:spcPts val="0"/>
              </a:spcAft>
              <a:buClr>
                <a:schemeClr val="accent1"/>
              </a:buClr>
              <a:buSzPts val="1100"/>
              <a:buFont typeface="Arial"/>
              <a:buNone/>
              <a:defRPr b="0" i="0" sz="1100" u="none" cap="none" strike="noStrike">
                <a:solidFill>
                  <a:schemeClr val="accent1"/>
                </a:solidFill>
                <a:latin typeface="Arial"/>
                <a:ea typeface="Arial"/>
                <a:cs typeface="Arial"/>
                <a:sym typeface="Arial"/>
              </a:defRPr>
            </a:lvl5pPr>
            <a:lvl6pPr lvl="5" marR="0" rtl="0" algn="l">
              <a:spcBef>
                <a:spcPts val="50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6pPr>
            <a:lvl7pPr lvl="6" marR="0" rtl="0" algn="l">
              <a:spcBef>
                <a:spcPts val="20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7pPr>
            <a:lvl8pPr lvl="7" marR="0" rtl="0" algn="l">
              <a:spcBef>
                <a:spcPts val="20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8pPr>
            <a:lvl9pPr lvl="8" marR="0" rtl="0" algn="l">
              <a:spcBef>
                <a:spcPts val="20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9pPr>
          </a:lstStyle>
          <a:p/>
        </p:txBody>
      </p:sp>
      <p:pic>
        <p:nvPicPr>
          <p:cNvPr id="113" name="Google Shape;113;p14"/>
          <p:cNvPicPr preferRelativeResize="0"/>
          <p:nvPr/>
        </p:nvPicPr>
        <p:blipFill rotWithShape="1">
          <a:blip r:embed="rId2">
            <a:alphaModFix/>
          </a:blip>
          <a:srcRect b="0" l="0" r="0" t="0"/>
          <a:stretch/>
        </p:blipFill>
        <p:spPr>
          <a:xfrm>
            <a:off x="7935246" y="183044"/>
            <a:ext cx="963549" cy="108585"/>
          </a:xfrm>
          <a:prstGeom prst="rect">
            <a:avLst/>
          </a:prstGeom>
          <a:noFill/>
          <a:ln>
            <a:noFill/>
          </a:ln>
        </p:spPr>
      </p:pic>
      <p:pic>
        <p:nvPicPr>
          <p:cNvPr id="114" name="Google Shape;114;p14"/>
          <p:cNvPicPr preferRelativeResize="0"/>
          <p:nvPr/>
        </p:nvPicPr>
        <p:blipFill rotWithShape="1">
          <a:blip r:embed="rId3">
            <a:alphaModFix/>
          </a:blip>
          <a:srcRect b="0" l="0" r="0" t="0"/>
          <a:stretch/>
        </p:blipFill>
        <p:spPr>
          <a:xfrm>
            <a:off x="275222" y="184772"/>
            <a:ext cx="204227" cy="20886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mp; Picture (bleed)">
  <p:cSld name="Text &amp; Picture (bleed)">
    <p:spTree>
      <p:nvGrpSpPr>
        <p:cNvPr id="115" name="Shape 115"/>
        <p:cNvGrpSpPr/>
        <p:nvPr/>
      </p:nvGrpSpPr>
      <p:grpSpPr>
        <a:xfrm>
          <a:off x="0" y="0"/>
          <a:ext cx="0" cy="0"/>
          <a:chOff x="0" y="0"/>
          <a:chExt cx="0" cy="0"/>
        </a:xfrm>
      </p:grpSpPr>
      <p:sp>
        <p:nvSpPr>
          <p:cNvPr id="116" name="Google Shape;116;p15"/>
          <p:cNvSpPr/>
          <p:nvPr>
            <p:ph idx="2" type="pic"/>
          </p:nvPr>
        </p:nvSpPr>
        <p:spPr>
          <a:xfrm>
            <a:off x="3777097" y="193"/>
            <a:ext cx="5367000" cy="5143200"/>
          </a:xfrm>
          <a:prstGeom prst="rect">
            <a:avLst/>
          </a:prstGeom>
          <a:solidFill>
            <a:srgbClr val="F2F2F2"/>
          </a:solidFill>
          <a:ln>
            <a:noFill/>
          </a:ln>
        </p:spPr>
        <p:txBody>
          <a:bodyPr anchorCtr="0" anchor="ctr" bIns="0" lIns="0" spcFirstLastPara="1" rIns="0" wrap="square" tIns="0">
            <a:noAutofit/>
          </a:bodyPr>
          <a:lstStyle>
            <a:lvl1pPr lvl="0" marR="0" rtl="0" algn="ctr">
              <a:lnSpc>
                <a:spcPct val="120000"/>
              </a:lnSpc>
              <a:spcBef>
                <a:spcPts val="0"/>
              </a:spcBef>
              <a:spcAft>
                <a:spcPts val="0"/>
              </a:spcAft>
              <a:buClr>
                <a:schemeClr val="accent1"/>
              </a:buClr>
              <a:buSzPts val="2100"/>
              <a:buFont typeface="Arial"/>
              <a:buNone/>
              <a:defRPr b="0" i="0" sz="2100" u="none" cap="none" strike="noStrike">
                <a:solidFill>
                  <a:schemeClr val="accent1"/>
                </a:solidFill>
                <a:latin typeface="Arial"/>
                <a:ea typeface="Arial"/>
                <a:cs typeface="Arial"/>
                <a:sym typeface="Arial"/>
              </a:defRPr>
            </a:lvl1pPr>
            <a:lvl2pPr lvl="1" marR="0" rtl="0" algn="l">
              <a:lnSpc>
                <a:spcPct val="120000"/>
              </a:lnSpc>
              <a:spcBef>
                <a:spcPts val="500"/>
              </a:spcBef>
              <a:spcAft>
                <a:spcPts val="0"/>
              </a:spcAft>
              <a:buClr>
                <a:schemeClr val="accent1"/>
              </a:buClr>
              <a:buSzPts val="1500"/>
              <a:buFont typeface="Arial"/>
              <a:buNone/>
              <a:defRPr b="0" i="0" sz="1500" u="none" cap="none" strike="noStrike">
                <a:solidFill>
                  <a:schemeClr val="accent1"/>
                </a:solidFill>
                <a:latin typeface="Arial"/>
                <a:ea typeface="Arial"/>
                <a:cs typeface="Arial"/>
                <a:sym typeface="Arial"/>
              </a:defRPr>
            </a:lvl2pPr>
            <a:lvl3pPr lvl="2" marR="0" rtl="0" algn="l">
              <a:lnSpc>
                <a:spcPct val="120000"/>
              </a:lnSpc>
              <a:spcBef>
                <a:spcPts val="500"/>
              </a:spcBef>
              <a:spcAft>
                <a:spcPts val="0"/>
              </a:spcAft>
              <a:buClr>
                <a:schemeClr val="accent1"/>
              </a:buClr>
              <a:buSzPts val="1300"/>
              <a:buFont typeface="Arial"/>
              <a:buNone/>
              <a:defRPr b="0" i="0" sz="1300" u="none" cap="none" strike="noStrike">
                <a:solidFill>
                  <a:schemeClr val="accent1"/>
                </a:solidFill>
                <a:latin typeface="Arial"/>
                <a:ea typeface="Arial"/>
                <a:cs typeface="Arial"/>
                <a:sym typeface="Arial"/>
              </a:defRPr>
            </a:lvl3pPr>
            <a:lvl4pPr lvl="3" marR="0" rtl="0" algn="l">
              <a:lnSpc>
                <a:spcPct val="120000"/>
              </a:lnSpc>
              <a:spcBef>
                <a:spcPts val="500"/>
              </a:spcBef>
              <a:spcAft>
                <a:spcPts val="0"/>
              </a:spcAft>
              <a:buClr>
                <a:schemeClr val="accent1"/>
              </a:buClr>
              <a:buSzPts val="1100"/>
              <a:buFont typeface="Arial"/>
              <a:buNone/>
              <a:defRPr b="0" i="0" sz="1100" u="none" cap="none" strike="noStrike">
                <a:solidFill>
                  <a:schemeClr val="accent1"/>
                </a:solidFill>
                <a:latin typeface="Arial"/>
                <a:ea typeface="Arial"/>
                <a:cs typeface="Arial"/>
                <a:sym typeface="Arial"/>
              </a:defRPr>
            </a:lvl4pPr>
            <a:lvl5pPr lvl="4" marR="0" rtl="0" algn="l">
              <a:lnSpc>
                <a:spcPct val="120000"/>
              </a:lnSpc>
              <a:spcBef>
                <a:spcPts val="500"/>
              </a:spcBef>
              <a:spcAft>
                <a:spcPts val="0"/>
              </a:spcAft>
              <a:buClr>
                <a:schemeClr val="accent1"/>
              </a:buClr>
              <a:buSzPts val="1100"/>
              <a:buFont typeface="Arial"/>
              <a:buNone/>
              <a:defRPr b="0" i="0" sz="1100" u="none" cap="none" strike="noStrike">
                <a:solidFill>
                  <a:schemeClr val="accent1"/>
                </a:solidFill>
                <a:latin typeface="Arial"/>
                <a:ea typeface="Arial"/>
                <a:cs typeface="Arial"/>
                <a:sym typeface="Arial"/>
              </a:defRPr>
            </a:lvl5pPr>
            <a:lvl6pPr lvl="5" marR="0" rtl="0" algn="l">
              <a:spcBef>
                <a:spcPts val="50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6pPr>
            <a:lvl7pPr lvl="6" marR="0" rtl="0" algn="l">
              <a:spcBef>
                <a:spcPts val="20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7pPr>
            <a:lvl8pPr lvl="7" marR="0" rtl="0" algn="l">
              <a:spcBef>
                <a:spcPts val="20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8pPr>
            <a:lvl9pPr lvl="8" marR="0" rtl="0" algn="l">
              <a:spcBef>
                <a:spcPts val="20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9pPr>
          </a:lstStyle>
          <a:p/>
        </p:txBody>
      </p:sp>
      <p:sp>
        <p:nvSpPr>
          <p:cNvPr id="117" name="Google Shape;117;p15"/>
          <p:cNvSpPr txBox="1"/>
          <p:nvPr>
            <p:ph idx="1" type="body"/>
          </p:nvPr>
        </p:nvSpPr>
        <p:spPr>
          <a:xfrm>
            <a:off x="241133" y="1774229"/>
            <a:ext cx="3267600" cy="3095400"/>
          </a:xfrm>
          <a:prstGeom prst="rect">
            <a:avLst/>
          </a:prstGeom>
          <a:noFill/>
          <a:ln>
            <a:noFill/>
          </a:ln>
        </p:spPr>
        <p:txBody>
          <a:bodyPr anchorCtr="0" anchor="t" bIns="0" lIns="0" spcFirstLastPara="1" rIns="0" wrap="square" tIns="0">
            <a:noAutofit/>
          </a:bodyPr>
          <a:lstStyle>
            <a:lvl1pPr indent="-361950" lvl="0" marL="457200" algn="l">
              <a:lnSpc>
                <a:spcPct val="120000"/>
              </a:lnSpc>
              <a:spcBef>
                <a:spcPts val="500"/>
              </a:spcBef>
              <a:spcAft>
                <a:spcPts val="0"/>
              </a:spcAft>
              <a:buSzPts val="2100"/>
              <a:buChar char="•"/>
              <a:defRPr/>
            </a:lvl1pPr>
            <a:lvl2pPr indent="-342900" lvl="1" marL="914400" algn="l">
              <a:lnSpc>
                <a:spcPct val="120000"/>
              </a:lnSpc>
              <a:spcBef>
                <a:spcPts val="500"/>
              </a:spcBef>
              <a:spcAft>
                <a:spcPts val="0"/>
              </a:spcAft>
              <a:buSzPts val="1800"/>
              <a:buChar char="•"/>
              <a:defRPr/>
            </a:lvl2pPr>
            <a:lvl3pPr indent="-323850" lvl="2" marL="1371600" algn="l">
              <a:lnSpc>
                <a:spcPct val="120000"/>
              </a:lnSpc>
              <a:spcBef>
                <a:spcPts val="500"/>
              </a:spcBef>
              <a:spcAft>
                <a:spcPts val="0"/>
              </a:spcAft>
              <a:buSzPts val="1500"/>
              <a:buChar char="•"/>
              <a:defRPr/>
            </a:lvl3pPr>
            <a:lvl4pPr indent="-323850" lvl="3" marL="1828800" algn="l">
              <a:lnSpc>
                <a:spcPct val="120000"/>
              </a:lnSpc>
              <a:spcBef>
                <a:spcPts val="500"/>
              </a:spcBef>
              <a:spcAft>
                <a:spcPts val="0"/>
              </a:spcAft>
              <a:buSzPts val="1500"/>
              <a:buChar char="•"/>
              <a:defRPr/>
            </a:lvl4pPr>
            <a:lvl5pPr indent="-323850" lvl="4" marL="2286000" algn="l">
              <a:lnSpc>
                <a:spcPct val="120000"/>
              </a:lnSpc>
              <a:spcBef>
                <a:spcPts val="500"/>
              </a:spcBef>
              <a:spcAft>
                <a:spcPts val="0"/>
              </a:spcAft>
              <a:buSzPts val="1500"/>
              <a:buChar char="•"/>
              <a:defRPr/>
            </a:lvl5pPr>
            <a:lvl6pPr indent="-285750" lvl="5" marL="2743200" algn="l">
              <a:spcBef>
                <a:spcPts val="5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118" name="Google Shape;118;p15"/>
          <p:cNvSpPr txBox="1"/>
          <p:nvPr>
            <p:ph type="title"/>
          </p:nvPr>
        </p:nvSpPr>
        <p:spPr>
          <a:xfrm>
            <a:off x="252319" y="1043580"/>
            <a:ext cx="3256200" cy="6927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9" name="Google Shape;119;p15"/>
          <p:cNvSpPr txBox="1"/>
          <p:nvPr>
            <p:ph idx="12" type="sldNum"/>
          </p:nvPr>
        </p:nvSpPr>
        <p:spPr>
          <a:xfrm>
            <a:off x="8506264" y="4913605"/>
            <a:ext cx="392400" cy="162900"/>
          </a:xfrm>
          <a:prstGeom prst="rect">
            <a:avLst/>
          </a:prstGeom>
          <a:noFill/>
          <a:ln>
            <a:noFill/>
          </a:ln>
        </p:spPr>
        <p:txBody>
          <a:bodyPr anchorCtr="0" anchor="ctr" bIns="0" lIns="0" spcFirstLastPara="1" rIns="0" wrap="square" tIns="0">
            <a:noAutofit/>
          </a:bodyPr>
          <a:lstStyle>
            <a:lvl1pPr indent="0" lvl="0" marL="0" algn="r">
              <a:spcBef>
                <a:spcPts val="0"/>
              </a:spcBef>
              <a:buNone/>
              <a:defRPr b="0" i="0" sz="700" u="none" cap="none" strike="noStrike">
                <a:solidFill>
                  <a:schemeClr val="lt1"/>
                </a:solidFill>
                <a:latin typeface="Arial"/>
                <a:ea typeface="Arial"/>
                <a:cs typeface="Arial"/>
                <a:sym typeface="Arial"/>
              </a:defRPr>
            </a:lvl1pPr>
            <a:lvl2pPr indent="0" lvl="1" marL="0" algn="r">
              <a:spcBef>
                <a:spcPts val="0"/>
              </a:spcBef>
              <a:buNone/>
              <a:defRPr b="0" i="0" sz="700" u="none" cap="none" strike="noStrike">
                <a:solidFill>
                  <a:schemeClr val="lt1"/>
                </a:solidFill>
                <a:latin typeface="Arial"/>
                <a:ea typeface="Arial"/>
                <a:cs typeface="Arial"/>
                <a:sym typeface="Arial"/>
              </a:defRPr>
            </a:lvl2pPr>
            <a:lvl3pPr indent="0" lvl="2" marL="0" algn="r">
              <a:spcBef>
                <a:spcPts val="0"/>
              </a:spcBef>
              <a:buNone/>
              <a:defRPr b="0" i="0" sz="700" u="none" cap="none" strike="noStrike">
                <a:solidFill>
                  <a:schemeClr val="lt1"/>
                </a:solidFill>
                <a:latin typeface="Arial"/>
                <a:ea typeface="Arial"/>
                <a:cs typeface="Arial"/>
                <a:sym typeface="Arial"/>
              </a:defRPr>
            </a:lvl3pPr>
            <a:lvl4pPr indent="0" lvl="3" marL="0" algn="r">
              <a:spcBef>
                <a:spcPts val="0"/>
              </a:spcBef>
              <a:buNone/>
              <a:defRPr b="0" i="0" sz="700" u="none" cap="none" strike="noStrike">
                <a:solidFill>
                  <a:schemeClr val="lt1"/>
                </a:solidFill>
                <a:latin typeface="Arial"/>
                <a:ea typeface="Arial"/>
                <a:cs typeface="Arial"/>
                <a:sym typeface="Arial"/>
              </a:defRPr>
            </a:lvl4pPr>
            <a:lvl5pPr indent="0" lvl="4" marL="0" algn="r">
              <a:spcBef>
                <a:spcPts val="0"/>
              </a:spcBef>
              <a:buNone/>
              <a:defRPr b="0" i="0" sz="700" u="none" cap="none" strike="noStrike">
                <a:solidFill>
                  <a:schemeClr val="lt1"/>
                </a:solidFill>
                <a:latin typeface="Arial"/>
                <a:ea typeface="Arial"/>
                <a:cs typeface="Arial"/>
                <a:sym typeface="Arial"/>
              </a:defRPr>
            </a:lvl5pPr>
            <a:lvl6pPr indent="0" lvl="5" marL="0" algn="r">
              <a:spcBef>
                <a:spcPts val="0"/>
              </a:spcBef>
              <a:buNone/>
              <a:defRPr b="0" i="0" sz="700" u="none" cap="none" strike="noStrike">
                <a:solidFill>
                  <a:schemeClr val="lt1"/>
                </a:solidFill>
                <a:latin typeface="Arial"/>
                <a:ea typeface="Arial"/>
                <a:cs typeface="Arial"/>
                <a:sym typeface="Arial"/>
              </a:defRPr>
            </a:lvl6pPr>
            <a:lvl7pPr indent="0" lvl="6" marL="0" algn="r">
              <a:spcBef>
                <a:spcPts val="0"/>
              </a:spcBef>
              <a:buNone/>
              <a:defRPr b="0" i="0" sz="700" u="none" cap="none" strike="noStrike">
                <a:solidFill>
                  <a:schemeClr val="lt1"/>
                </a:solidFill>
                <a:latin typeface="Arial"/>
                <a:ea typeface="Arial"/>
                <a:cs typeface="Arial"/>
                <a:sym typeface="Arial"/>
              </a:defRPr>
            </a:lvl7pPr>
            <a:lvl8pPr indent="0" lvl="7" marL="0" algn="r">
              <a:spcBef>
                <a:spcPts val="0"/>
              </a:spcBef>
              <a:buNone/>
              <a:defRPr b="0" i="0" sz="700" u="none" cap="none" strike="noStrike">
                <a:solidFill>
                  <a:schemeClr val="lt1"/>
                </a:solidFill>
                <a:latin typeface="Arial"/>
                <a:ea typeface="Arial"/>
                <a:cs typeface="Arial"/>
                <a:sym typeface="Arial"/>
              </a:defRPr>
            </a:lvl8pPr>
            <a:lvl9pPr indent="0" lvl="8" marL="0" algn="r">
              <a:spcBef>
                <a:spcPts val="0"/>
              </a:spcBef>
              <a:buNone/>
              <a:defRPr b="0" i="0" sz="7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20" name="Google Shape;120;p15"/>
          <p:cNvPicPr preferRelativeResize="0"/>
          <p:nvPr/>
        </p:nvPicPr>
        <p:blipFill rotWithShape="1">
          <a:blip r:embed="rId2">
            <a:alphaModFix/>
          </a:blip>
          <a:srcRect b="0" l="0" r="0" t="0"/>
          <a:stretch/>
        </p:blipFill>
        <p:spPr>
          <a:xfrm>
            <a:off x="275222" y="184772"/>
            <a:ext cx="204227" cy="208863"/>
          </a:xfrm>
          <a:prstGeom prst="rect">
            <a:avLst/>
          </a:prstGeom>
          <a:noFill/>
          <a:ln>
            <a:noFill/>
          </a:ln>
        </p:spPr>
      </p:pic>
      <p:pic>
        <p:nvPicPr>
          <p:cNvPr id="121" name="Google Shape;121;p15"/>
          <p:cNvPicPr preferRelativeResize="0"/>
          <p:nvPr/>
        </p:nvPicPr>
        <p:blipFill rotWithShape="1">
          <a:blip r:embed="rId3">
            <a:alphaModFix/>
          </a:blip>
          <a:srcRect b="0" l="0" r="0" t="0"/>
          <a:stretch/>
        </p:blipFill>
        <p:spPr>
          <a:xfrm>
            <a:off x="7932420" y="184772"/>
            <a:ext cx="966375" cy="10123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amp; Text (bleed)">
  <p:cSld name="Picture &amp; Text (bleed)">
    <p:spTree>
      <p:nvGrpSpPr>
        <p:cNvPr id="122" name="Shape 122"/>
        <p:cNvGrpSpPr/>
        <p:nvPr/>
      </p:nvGrpSpPr>
      <p:grpSpPr>
        <a:xfrm>
          <a:off x="0" y="0"/>
          <a:ext cx="0" cy="0"/>
          <a:chOff x="0" y="0"/>
          <a:chExt cx="0" cy="0"/>
        </a:xfrm>
      </p:grpSpPr>
      <p:sp>
        <p:nvSpPr>
          <p:cNvPr id="123" name="Google Shape;123;p16"/>
          <p:cNvSpPr/>
          <p:nvPr>
            <p:ph idx="2" type="pic"/>
          </p:nvPr>
        </p:nvSpPr>
        <p:spPr>
          <a:xfrm>
            <a:off x="0" y="1"/>
            <a:ext cx="5367000" cy="5143200"/>
          </a:xfrm>
          <a:prstGeom prst="rect">
            <a:avLst/>
          </a:prstGeom>
          <a:solidFill>
            <a:srgbClr val="F2F2F2"/>
          </a:solidFill>
          <a:ln>
            <a:noFill/>
          </a:ln>
        </p:spPr>
        <p:txBody>
          <a:bodyPr anchorCtr="0" anchor="ctr" bIns="0" lIns="0" spcFirstLastPara="1" rIns="0" wrap="square" tIns="0">
            <a:noAutofit/>
          </a:bodyPr>
          <a:lstStyle>
            <a:lvl1pPr lvl="0" marR="0" rtl="0" algn="ctr">
              <a:lnSpc>
                <a:spcPct val="120000"/>
              </a:lnSpc>
              <a:spcBef>
                <a:spcPts val="0"/>
              </a:spcBef>
              <a:spcAft>
                <a:spcPts val="0"/>
              </a:spcAft>
              <a:buClr>
                <a:schemeClr val="accent1"/>
              </a:buClr>
              <a:buSzPts val="2100"/>
              <a:buFont typeface="Arial"/>
              <a:buNone/>
              <a:defRPr b="0" i="0" sz="2100" u="none" cap="none" strike="noStrike">
                <a:solidFill>
                  <a:schemeClr val="accent1"/>
                </a:solidFill>
                <a:latin typeface="Arial"/>
                <a:ea typeface="Arial"/>
                <a:cs typeface="Arial"/>
                <a:sym typeface="Arial"/>
              </a:defRPr>
            </a:lvl1pPr>
            <a:lvl2pPr lvl="1" marR="0" rtl="0" algn="l">
              <a:lnSpc>
                <a:spcPct val="120000"/>
              </a:lnSpc>
              <a:spcBef>
                <a:spcPts val="500"/>
              </a:spcBef>
              <a:spcAft>
                <a:spcPts val="0"/>
              </a:spcAft>
              <a:buClr>
                <a:schemeClr val="accent1"/>
              </a:buClr>
              <a:buSzPts val="1500"/>
              <a:buFont typeface="Arial"/>
              <a:buNone/>
              <a:defRPr b="0" i="0" sz="1500" u="none" cap="none" strike="noStrike">
                <a:solidFill>
                  <a:schemeClr val="accent1"/>
                </a:solidFill>
                <a:latin typeface="Arial"/>
                <a:ea typeface="Arial"/>
                <a:cs typeface="Arial"/>
                <a:sym typeface="Arial"/>
              </a:defRPr>
            </a:lvl2pPr>
            <a:lvl3pPr lvl="2" marR="0" rtl="0" algn="l">
              <a:lnSpc>
                <a:spcPct val="120000"/>
              </a:lnSpc>
              <a:spcBef>
                <a:spcPts val="500"/>
              </a:spcBef>
              <a:spcAft>
                <a:spcPts val="0"/>
              </a:spcAft>
              <a:buClr>
                <a:schemeClr val="accent1"/>
              </a:buClr>
              <a:buSzPts val="1300"/>
              <a:buFont typeface="Arial"/>
              <a:buNone/>
              <a:defRPr b="0" i="0" sz="1300" u="none" cap="none" strike="noStrike">
                <a:solidFill>
                  <a:schemeClr val="accent1"/>
                </a:solidFill>
                <a:latin typeface="Arial"/>
                <a:ea typeface="Arial"/>
                <a:cs typeface="Arial"/>
                <a:sym typeface="Arial"/>
              </a:defRPr>
            </a:lvl3pPr>
            <a:lvl4pPr lvl="3" marR="0" rtl="0" algn="l">
              <a:lnSpc>
                <a:spcPct val="120000"/>
              </a:lnSpc>
              <a:spcBef>
                <a:spcPts val="500"/>
              </a:spcBef>
              <a:spcAft>
                <a:spcPts val="0"/>
              </a:spcAft>
              <a:buClr>
                <a:schemeClr val="accent1"/>
              </a:buClr>
              <a:buSzPts val="1100"/>
              <a:buFont typeface="Arial"/>
              <a:buNone/>
              <a:defRPr b="0" i="0" sz="1100" u="none" cap="none" strike="noStrike">
                <a:solidFill>
                  <a:schemeClr val="accent1"/>
                </a:solidFill>
                <a:latin typeface="Arial"/>
                <a:ea typeface="Arial"/>
                <a:cs typeface="Arial"/>
                <a:sym typeface="Arial"/>
              </a:defRPr>
            </a:lvl4pPr>
            <a:lvl5pPr lvl="4" marR="0" rtl="0" algn="l">
              <a:lnSpc>
                <a:spcPct val="120000"/>
              </a:lnSpc>
              <a:spcBef>
                <a:spcPts val="500"/>
              </a:spcBef>
              <a:spcAft>
                <a:spcPts val="0"/>
              </a:spcAft>
              <a:buClr>
                <a:schemeClr val="accent1"/>
              </a:buClr>
              <a:buSzPts val="1100"/>
              <a:buFont typeface="Arial"/>
              <a:buNone/>
              <a:defRPr b="0" i="0" sz="1100" u="none" cap="none" strike="noStrike">
                <a:solidFill>
                  <a:schemeClr val="accent1"/>
                </a:solidFill>
                <a:latin typeface="Arial"/>
                <a:ea typeface="Arial"/>
                <a:cs typeface="Arial"/>
                <a:sym typeface="Arial"/>
              </a:defRPr>
            </a:lvl5pPr>
            <a:lvl6pPr lvl="5" marR="0" rtl="0" algn="l">
              <a:spcBef>
                <a:spcPts val="50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6pPr>
            <a:lvl7pPr lvl="6" marR="0" rtl="0" algn="l">
              <a:spcBef>
                <a:spcPts val="20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7pPr>
            <a:lvl8pPr lvl="7" marR="0" rtl="0" algn="l">
              <a:spcBef>
                <a:spcPts val="20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8pPr>
            <a:lvl9pPr lvl="8" marR="0" rtl="0" algn="l">
              <a:spcBef>
                <a:spcPts val="20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9pPr>
          </a:lstStyle>
          <a:p/>
        </p:txBody>
      </p:sp>
      <p:sp>
        <p:nvSpPr>
          <p:cNvPr id="124" name="Google Shape;124;p16"/>
          <p:cNvSpPr txBox="1"/>
          <p:nvPr>
            <p:ph idx="1" type="body"/>
          </p:nvPr>
        </p:nvSpPr>
        <p:spPr>
          <a:xfrm>
            <a:off x="5635372" y="1774229"/>
            <a:ext cx="3267600" cy="3095400"/>
          </a:xfrm>
          <a:prstGeom prst="rect">
            <a:avLst/>
          </a:prstGeom>
          <a:noFill/>
          <a:ln>
            <a:noFill/>
          </a:ln>
        </p:spPr>
        <p:txBody>
          <a:bodyPr anchorCtr="0" anchor="t" bIns="0" lIns="0" spcFirstLastPara="1" rIns="0" wrap="square" tIns="0">
            <a:noAutofit/>
          </a:bodyPr>
          <a:lstStyle>
            <a:lvl1pPr indent="-361950" lvl="0" marL="457200" algn="l">
              <a:lnSpc>
                <a:spcPct val="120000"/>
              </a:lnSpc>
              <a:spcBef>
                <a:spcPts val="500"/>
              </a:spcBef>
              <a:spcAft>
                <a:spcPts val="0"/>
              </a:spcAft>
              <a:buSzPts val="2100"/>
              <a:buChar char="•"/>
              <a:defRPr/>
            </a:lvl1pPr>
            <a:lvl2pPr indent="-342900" lvl="1" marL="914400" algn="l">
              <a:lnSpc>
                <a:spcPct val="120000"/>
              </a:lnSpc>
              <a:spcBef>
                <a:spcPts val="500"/>
              </a:spcBef>
              <a:spcAft>
                <a:spcPts val="0"/>
              </a:spcAft>
              <a:buSzPts val="1800"/>
              <a:buChar char="•"/>
              <a:defRPr/>
            </a:lvl2pPr>
            <a:lvl3pPr indent="-323850" lvl="2" marL="1371600" algn="l">
              <a:lnSpc>
                <a:spcPct val="120000"/>
              </a:lnSpc>
              <a:spcBef>
                <a:spcPts val="500"/>
              </a:spcBef>
              <a:spcAft>
                <a:spcPts val="0"/>
              </a:spcAft>
              <a:buSzPts val="1500"/>
              <a:buChar char="•"/>
              <a:defRPr/>
            </a:lvl3pPr>
            <a:lvl4pPr indent="-323850" lvl="3" marL="1828800" algn="l">
              <a:lnSpc>
                <a:spcPct val="120000"/>
              </a:lnSpc>
              <a:spcBef>
                <a:spcPts val="500"/>
              </a:spcBef>
              <a:spcAft>
                <a:spcPts val="0"/>
              </a:spcAft>
              <a:buSzPts val="1500"/>
              <a:buChar char="•"/>
              <a:defRPr/>
            </a:lvl4pPr>
            <a:lvl5pPr indent="-323850" lvl="4" marL="2286000" algn="l">
              <a:lnSpc>
                <a:spcPct val="120000"/>
              </a:lnSpc>
              <a:spcBef>
                <a:spcPts val="500"/>
              </a:spcBef>
              <a:spcAft>
                <a:spcPts val="0"/>
              </a:spcAft>
              <a:buSzPts val="1500"/>
              <a:buChar char="•"/>
              <a:defRPr/>
            </a:lvl5pPr>
            <a:lvl6pPr indent="-285750" lvl="5" marL="2743200" algn="l">
              <a:spcBef>
                <a:spcPts val="5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125" name="Google Shape;125;p16"/>
          <p:cNvSpPr txBox="1"/>
          <p:nvPr>
            <p:ph type="title"/>
          </p:nvPr>
        </p:nvSpPr>
        <p:spPr>
          <a:xfrm>
            <a:off x="5646560" y="1043580"/>
            <a:ext cx="3256200" cy="6927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6" name="Google Shape;126;p16"/>
          <p:cNvSpPr txBox="1"/>
          <p:nvPr>
            <p:ph idx="12" type="sldNum"/>
          </p:nvPr>
        </p:nvSpPr>
        <p:spPr>
          <a:xfrm>
            <a:off x="8506264" y="4913605"/>
            <a:ext cx="392400" cy="162900"/>
          </a:xfrm>
          <a:prstGeom prst="rect">
            <a:avLst/>
          </a:prstGeom>
          <a:noFill/>
          <a:ln>
            <a:noFill/>
          </a:ln>
        </p:spPr>
        <p:txBody>
          <a:bodyPr anchorCtr="0" anchor="ctr" bIns="0" lIns="0" spcFirstLastPara="1" rIns="0" wrap="square" tIns="0">
            <a:noAutofit/>
          </a:bodyPr>
          <a:lstStyle>
            <a:lvl1pPr indent="0" lvl="0" marL="0" algn="r">
              <a:spcBef>
                <a:spcPts val="0"/>
              </a:spcBef>
              <a:buNone/>
              <a:defRPr b="0" i="0" sz="700" u="none" cap="none" strike="noStrike">
                <a:solidFill>
                  <a:schemeClr val="accent1"/>
                </a:solidFill>
                <a:latin typeface="Arial"/>
                <a:ea typeface="Arial"/>
                <a:cs typeface="Arial"/>
                <a:sym typeface="Arial"/>
              </a:defRPr>
            </a:lvl1pPr>
            <a:lvl2pPr indent="0" lvl="1" marL="0" algn="r">
              <a:spcBef>
                <a:spcPts val="0"/>
              </a:spcBef>
              <a:buNone/>
              <a:defRPr b="0" i="0" sz="700" u="none" cap="none" strike="noStrike">
                <a:solidFill>
                  <a:schemeClr val="accent1"/>
                </a:solidFill>
                <a:latin typeface="Arial"/>
                <a:ea typeface="Arial"/>
                <a:cs typeface="Arial"/>
                <a:sym typeface="Arial"/>
              </a:defRPr>
            </a:lvl2pPr>
            <a:lvl3pPr indent="0" lvl="2" marL="0" algn="r">
              <a:spcBef>
                <a:spcPts val="0"/>
              </a:spcBef>
              <a:buNone/>
              <a:defRPr b="0" i="0" sz="700" u="none" cap="none" strike="noStrike">
                <a:solidFill>
                  <a:schemeClr val="accent1"/>
                </a:solidFill>
                <a:latin typeface="Arial"/>
                <a:ea typeface="Arial"/>
                <a:cs typeface="Arial"/>
                <a:sym typeface="Arial"/>
              </a:defRPr>
            </a:lvl3pPr>
            <a:lvl4pPr indent="0" lvl="3" marL="0" algn="r">
              <a:spcBef>
                <a:spcPts val="0"/>
              </a:spcBef>
              <a:buNone/>
              <a:defRPr b="0" i="0" sz="700" u="none" cap="none" strike="noStrike">
                <a:solidFill>
                  <a:schemeClr val="accent1"/>
                </a:solidFill>
                <a:latin typeface="Arial"/>
                <a:ea typeface="Arial"/>
                <a:cs typeface="Arial"/>
                <a:sym typeface="Arial"/>
              </a:defRPr>
            </a:lvl4pPr>
            <a:lvl5pPr indent="0" lvl="4" marL="0" algn="r">
              <a:spcBef>
                <a:spcPts val="0"/>
              </a:spcBef>
              <a:buNone/>
              <a:defRPr b="0" i="0" sz="700" u="none" cap="none" strike="noStrike">
                <a:solidFill>
                  <a:schemeClr val="accent1"/>
                </a:solidFill>
                <a:latin typeface="Arial"/>
                <a:ea typeface="Arial"/>
                <a:cs typeface="Arial"/>
                <a:sym typeface="Arial"/>
              </a:defRPr>
            </a:lvl5pPr>
            <a:lvl6pPr indent="0" lvl="5" marL="0" algn="r">
              <a:spcBef>
                <a:spcPts val="0"/>
              </a:spcBef>
              <a:buNone/>
              <a:defRPr b="0" i="0" sz="700" u="none" cap="none" strike="noStrike">
                <a:solidFill>
                  <a:schemeClr val="accent1"/>
                </a:solidFill>
                <a:latin typeface="Arial"/>
                <a:ea typeface="Arial"/>
                <a:cs typeface="Arial"/>
                <a:sym typeface="Arial"/>
              </a:defRPr>
            </a:lvl6pPr>
            <a:lvl7pPr indent="0" lvl="6" marL="0" algn="r">
              <a:spcBef>
                <a:spcPts val="0"/>
              </a:spcBef>
              <a:buNone/>
              <a:defRPr b="0" i="0" sz="700" u="none" cap="none" strike="noStrike">
                <a:solidFill>
                  <a:schemeClr val="accent1"/>
                </a:solidFill>
                <a:latin typeface="Arial"/>
                <a:ea typeface="Arial"/>
                <a:cs typeface="Arial"/>
                <a:sym typeface="Arial"/>
              </a:defRPr>
            </a:lvl7pPr>
            <a:lvl8pPr indent="0" lvl="7" marL="0" algn="r">
              <a:spcBef>
                <a:spcPts val="0"/>
              </a:spcBef>
              <a:buNone/>
              <a:defRPr b="0" i="0" sz="700" u="none" cap="none" strike="noStrike">
                <a:solidFill>
                  <a:schemeClr val="accent1"/>
                </a:solidFill>
                <a:latin typeface="Arial"/>
                <a:ea typeface="Arial"/>
                <a:cs typeface="Arial"/>
                <a:sym typeface="Arial"/>
              </a:defRPr>
            </a:lvl8pPr>
            <a:lvl9pPr indent="0" lvl="8" marL="0" algn="r">
              <a:spcBef>
                <a:spcPts val="0"/>
              </a:spcBef>
              <a:buNone/>
              <a:defRPr b="0" i="0" sz="7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27" name="Google Shape;127;p16"/>
          <p:cNvPicPr preferRelativeResize="0"/>
          <p:nvPr/>
        </p:nvPicPr>
        <p:blipFill rotWithShape="1">
          <a:blip r:embed="rId2">
            <a:alphaModFix/>
          </a:blip>
          <a:srcRect b="0" l="0" r="0" t="0"/>
          <a:stretch/>
        </p:blipFill>
        <p:spPr>
          <a:xfrm>
            <a:off x="7935246" y="183044"/>
            <a:ext cx="963549" cy="108585"/>
          </a:xfrm>
          <a:prstGeom prst="rect">
            <a:avLst/>
          </a:prstGeom>
          <a:noFill/>
          <a:ln>
            <a:noFill/>
          </a:ln>
        </p:spPr>
      </p:pic>
      <p:pic>
        <p:nvPicPr>
          <p:cNvPr id="128" name="Google Shape;128;p16"/>
          <p:cNvPicPr preferRelativeResize="0"/>
          <p:nvPr/>
        </p:nvPicPr>
        <p:blipFill rotWithShape="1">
          <a:blip r:embed="rId3">
            <a:alphaModFix/>
          </a:blip>
          <a:srcRect b="0" l="0" r="0" t="0"/>
          <a:stretch/>
        </p:blipFill>
        <p:spPr>
          <a:xfrm>
            <a:off x="275222" y="184772"/>
            <a:ext cx="204227" cy="20886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Picture (Bleed)">
  <p:cSld name="Full Picture (Bleed)">
    <p:spTree>
      <p:nvGrpSpPr>
        <p:cNvPr id="129" name="Shape 129"/>
        <p:cNvGrpSpPr/>
        <p:nvPr/>
      </p:nvGrpSpPr>
      <p:grpSpPr>
        <a:xfrm>
          <a:off x="0" y="0"/>
          <a:ext cx="0" cy="0"/>
          <a:chOff x="0" y="0"/>
          <a:chExt cx="0" cy="0"/>
        </a:xfrm>
      </p:grpSpPr>
      <p:sp>
        <p:nvSpPr>
          <p:cNvPr id="130" name="Google Shape;130;p17"/>
          <p:cNvSpPr/>
          <p:nvPr>
            <p:ph idx="2" type="pic"/>
          </p:nvPr>
        </p:nvSpPr>
        <p:spPr>
          <a:xfrm>
            <a:off x="0" y="0"/>
            <a:ext cx="9144000" cy="5143500"/>
          </a:xfrm>
          <a:prstGeom prst="rect">
            <a:avLst/>
          </a:prstGeom>
          <a:solidFill>
            <a:srgbClr val="F2F2F2"/>
          </a:solidFill>
          <a:ln>
            <a:noFill/>
          </a:ln>
        </p:spPr>
        <p:txBody>
          <a:bodyPr anchorCtr="0" anchor="ctr" bIns="0" lIns="0" spcFirstLastPara="1" rIns="0" wrap="square" tIns="0">
            <a:noAutofit/>
          </a:bodyPr>
          <a:lstStyle>
            <a:lvl1pPr lvl="0" marR="0" rtl="0" algn="ctr">
              <a:lnSpc>
                <a:spcPct val="120000"/>
              </a:lnSpc>
              <a:spcBef>
                <a:spcPts val="0"/>
              </a:spcBef>
              <a:spcAft>
                <a:spcPts val="0"/>
              </a:spcAft>
              <a:buClr>
                <a:schemeClr val="accent1"/>
              </a:buClr>
              <a:buSzPts val="2100"/>
              <a:buFont typeface="Arial"/>
              <a:buNone/>
              <a:defRPr b="0" i="0" sz="2100" u="none" cap="none" strike="noStrike">
                <a:solidFill>
                  <a:schemeClr val="accent1"/>
                </a:solidFill>
                <a:latin typeface="Arial"/>
                <a:ea typeface="Arial"/>
                <a:cs typeface="Arial"/>
                <a:sym typeface="Arial"/>
              </a:defRPr>
            </a:lvl1pPr>
            <a:lvl2pPr lvl="1" marR="0" rtl="0" algn="l">
              <a:lnSpc>
                <a:spcPct val="120000"/>
              </a:lnSpc>
              <a:spcBef>
                <a:spcPts val="500"/>
              </a:spcBef>
              <a:spcAft>
                <a:spcPts val="0"/>
              </a:spcAft>
              <a:buClr>
                <a:schemeClr val="accent1"/>
              </a:buClr>
              <a:buSzPts val="1500"/>
              <a:buFont typeface="Arial"/>
              <a:buNone/>
              <a:defRPr b="0" i="0" sz="1500" u="none" cap="none" strike="noStrike">
                <a:solidFill>
                  <a:schemeClr val="accent1"/>
                </a:solidFill>
                <a:latin typeface="Arial"/>
                <a:ea typeface="Arial"/>
                <a:cs typeface="Arial"/>
                <a:sym typeface="Arial"/>
              </a:defRPr>
            </a:lvl2pPr>
            <a:lvl3pPr lvl="2" marR="0" rtl="0" algn="l">
              <a:lnSpc>
                <a:spcPct val="120000"/>
              </a:lnSpc>
              <a:spcBef>
                <a:spcPts val="500"/>
              </a:spcBef>
              <a:spcAft>
                <a:spcPts val="0"/>
              </a:spcAft>
              <a:buClr>
                <a:schemeClr val="accent1"/>
              </a:buClr>
              <a:buSzPts val="1300"/>
              <a:buFont typeface="Arial"/>
              <a:buNone/>
              <a:defRPr b="0" i="0" sz="1300" u="none" cap="none" strike="noStrike">
                <a:solidFill>
                  <a:schemeClr val="accent1"/>
                </a:solidFill>
                <a:latin typeface="Arial"/>
                <a:ea typeface="Arial"/>
                <a:cs typeface="Arial"/>
                <a:sym typeface="Arial"/>
              </a:defRPr>
            </a:lvl3pPr>
            <a:lvl4pPr lvl="3" marR="0" rtl="0" algn="l">
              <a:lnSpc>
                <a:spcPct val="120000"/>
              </a:lnSpc>
              <a:spcBef>
                <a:spcPts val="500"/>
              </a:spcBef>
              <a:spcAft>
                <a:spcPts val="0"/>
              </a:spcAft>
              <a:buClr>
                <a:schemeClr val="accent1"/>
              </a:buClr>
              <a:buSzPts val="1100"/>
              <a:buFont typeface="Arial"/>
              <a:buNone/>
              <a:defRPr b="0" i="0" sz="1100" u="none" cap="none" strike="noStrike">
                <a:solidFill>
                  <a:schemeClr val="accent1"/>
                </a:solidFill>
                <a:latin typeface="Arial"/>
                <a:ea typeface="Arial"/>
                <a:cs typeface="Arial"/>
                <a:sym typeface="Arial"/>
              </a:defRPr>
            </a:lvl4pPr>
            <a:lvl5pPr lvl="4" marR="0" rtl="0" algn="l">
              <a:lnSpc>
                <a:spcPct val="120000"/>
              </a:lnSpc>
              <a:spcBef>
                <a:spcPts val="500"/>
              </a:spcBef>
              <a:spcAft>
                <a:spcPts val="0"/>
              </a:spcAft>
              <a:buClr>
                <a:schemeClr val="accent1"/>
              </a:buClr>
              <a:buSzPts val="1100"/>
              <a:buFont typeface="Arial"/>
              <a:buNone/>
              <a:defRPr b="0" i="0" sz="1100" u="none" cap="none" strike="noStrike">
                <a:solidFill>
                  <a:schemeClr val="accent1"/>
                </a:solidFill>
                <a:latin typeface="Arial"/>
                <a:ea typeface="Arial"/>
                <a:cs typeface="Arial"/>
                <a:sym typeface="Arial"/>
              </a:defRPr>
            </a:lvl5pPr>
            <a:lvl6pPr lvl="5" marR="0" rtl="0" algn="l">
              <a:spcBef>
                <a:spcPts val="50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6pPr>
            <a:lvl7pPr lvl="6" marR="0" rtl="0" algn="l">
              <a:spcBef>
                <a:spcPts val="20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7pPr>
            <a:lvl8pPr lvl="7" marR="0" rtl="0" algn="l">
              <a:spcBef>
                <a:spcPts val="20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8pPr>
            <a:lvl9pPr lvl="8" marR="0" rtl="0" algn="l">
              <a:spcBef>
                <a:spcPts val="20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9pPr>
          </a:lstStyle>
          <a:p/>
        </p:txBody>
      </p:sp>
      <p:sp>
        <p:nvSpPr>
          <p:cNvPr id="131" name="Google Shape;131;p17"/>
          <p:cNvSpPr txBox="1"/>
          <p:nvPr>
            <p:ph idx="12" type="sldNum"/>
          </p:nvPr>
        </p:nvSpPr>
        <p:spPr>
          <a:xfrm>
            <a:off x="8506264" y="4913605"/>
            <a:ext cx="392400" cy="162900"/>
          </a:xfrm>
          <a:prstGeom prst="rect">
            <a:avLst/>
          </a:prstGeom>
          <a:noFill/>
          <a:ln>
            <a:noFill/>
          </a:ln>
        </p:spPr>
        <p:txBody>
          <a:bodyPr anchorCtr="0" anchor="ctr" bIns="0" lIns="0" spcFirstLastPara="1" rIns="0" wrap="square" tIns="0">
            <a:noAutofit/>
          </a:bodyPr>
          <a:lstStyle>
            <a:lvl1pPr indent="0" lvl="0" marL="0" algn="r">
              <a:spcBef>
                <a:spcPts val="0"/>
              </a:spcBef>
              <a:buNone/>
              <a:defRPr b="0" i="0" sz="700" u="none" cap="none" strike="noStrike">
                <a:solidFill>
                  <a:schemeClr val="lt1"/>
                </a:solidFill>
                <a:latin typeface="Arial"/>
                <a:ea typeface="Arial"/>
                <a:cs typeface="Arial"/>
                <a:sym typeface="Arial"/>
              </a:defRPr>
            </a:lvl1pPr>
            <a:lvl2pPr indent="0" lvl="1" marL="0" algn="r">
              <a:spcBef>
                <a:spcPts val="0"/>
              </a:spcBef>
              <a:buNone/>
              <a:defRPr b="0" i="0" sz="700" u="none" cap="none" strike="noStrike">
                <a:solidFill>
                  <a:schemeClr val="lt1"/>
                </a:solidFill>
                <a:latin typeface="Arial"/>
                <a:ea typeface="Arial"/>
                <a:cs typeface="Arial"/>
                <a:sym typeface="Arial"/>
              </a:defRPr>
            </a:lvl2pPr>
            <a:lvl3pPr indent="0" lvl="2" marL="0" algn="r">
              <a:spcBef>
                <a:spcPts val="0"/>
              </a:spcBef>
              <a:buNone/>
              <a:defRPr b="0" i="0" sz="700" u="none" cap="none" strike="noStrike">
                <a:solidFill>
                  <a:schemeClr val="lt1"/>
                </a:solidFill>
                <a:latin typeface="Arial"/>
                <a:ea typeface="Arial"/>
                <a:cs typeface="Arial"/>
                <a:sym typeface="Arial"/>
              </a:defRPr>
            </a:lvl3pPr>
            <a:lvl4pPr indent="0" lvl="3" marL="0" algn="r">
              <a:spcBef>
                <a:spcPts val="0"/>
              </a:spcBef>
              <a:buNone/>
              <a:defRPr b="0" i="0" sz="700" u="none" cap="none" strike="noStrike">
                <a:solidFill>
                  <a:schemeClr val="lt1"/>
                </a:solidFill>
                <a:latin typeface="Arial"/>
                <a:ea typeface="Arial"/>
                <a:cs typeface="Arial"/>
                <a:sym typeface="Arial"/>
              </a:defRPr>
            </a:lvl4pPr>
            <a:lvl5pPr indent="0" lvl="4" marL="0" algn="r">
              <a:spcBef>
                <a:spcPts val="0"/>
              </a:spcBef>
              <a:buNone/>
              <a:defRPr b="0" i="0" sz="700" u="none" cap="none" strike="noStrike">
                <a:solidFill>
                  <a:schemeClr val="lt1"/>
                </a:solidFill>
                <a:latin typeface="Arial"/>
                <a:ea typeface="Arial"/>
                <a:cs typeface="Arial"/>
                <a:sym typeface="Arial"/>
              </a:defRPr>
            </a:lvl5pPr>
            <a:lvl6pPr indent="0" lvl="5" marL="0" algn="r">
              <a:spcBef>
                <a:spcPts val="0"/>
              </a:spcBef>
              <a:buNone/>
              <a:defRPr b="0" i="0" sz="700" u="none" cap="none" strike="noStrike">
                <a:solidFill>
                  <a:schemeClr val="lt1"/>
                </a:solidFill>
                <a:latin typeface="Arial"/>
                <a:ea typeface="Arial"/>
                <a:cs typeface="Arial"/>
                <a:sym typeface="Arial"/>
              </a:defRPr>
            </a:lvl6pPr>
            <a:lvl7pPr indent="0" lvl="6" marL="0" algn="r">
              <a:spcBef>
                <a:spcPts val="0"/>
              </a:spcBef>
              <a:buNone/>
              <a:defRPr b="0" i="0" sz="700" u="none" cap="none" strike="noStrike">
                <a:solidFill>
                  <a:schemeClr val="lt1"/>
                </a:solidFill>
                <a:latin typeface="Arial"/>
                <a:ea typeface="Arial"/>
                <a:cs typeface="Arial"/>
                <a:sym typeface="Arial"/>
              </a:defRPr>
            </a:lvl7pPr>
            <a:lvl8pPr indent="0" lvl="7" marL="0" algn="r">
              <a:spcBef>
                <a:spcPts val="0"/>
              </a:spcBef>
              <a:buNone/>
              <a:defRPr b="0" i="0" sz="700" u="none" cap="none" strike="noStrike">
                <a:solidFill>
                  <a:schemeClr val="lt1"/>
                </a:solidFill>
                <a:latin typeface="Arial"/>
                <a:ea typeface="Arial"/>
                <a:cs typeface="Arial"/>
                <a:sym typeface="Arial"/>
              </a:defRPr>
            </a:lvl8pPr>
            <a:lvl9pPr indent="0" lvl="8" marL="0" algn="r">
              <a:spcBef>
                <a:spcPts val="0"/>
              </a:spcBef>
              <a:buNone/>
              <a:defRPr b="0" i="0" sz="7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32" name="Google Shape;132;p17"/>
          <p:cNvPicPr preferRelativeResize="0"/>
          <p:nvPr/>
        </p:nvPicPr>
        <p:blipFill rotWithShape="1">
          <a:blip r:embed="rId2">
            <a:alphaModFix/>
          </a:blip>
          <a:srcRect b="0" l="0" r="0" t="0"/>
          <a:stretch/>
        </p:blipFill>
        <p:spPr>
          <a:xfrm>
            <a:off x="7932420" y="184772"/>
            <a:ext cx="966375" cy="101239"/>
          </a:xfrm>
          <a:prstGeom prst="rect">
            <a:avLst/>
          </a:prstGeom>
          <a:noFill/>
          <a:ln>
            <a:noFill/>
          </a:ln>
        </p:spPr>
      </p:pic>
      <p:pic>
        <p:nvPicPr>
          <p:cNvPr id="133" name="Google Shape;133;p17"/>
          <p:cNvPicPr preferRelativeResize="0"/>
          <p:nvPr/>
        </p:nvPicPr>
        <p:blipFill rotWithShape="1">
          <a:blip r:embed="rId3">
            <a:alphaModFix/>
          </a:blip>
          <a:srcRect b="0" l="0" r="0" t="0"/>
          <a:stretch/>
        </p:blipFill>
        <p:spPr>
          <a:xfrm>
            <a:off x="275222" y="184772"/>
            <a:ext cx="204227" cy="20886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Third Two Third Title and Content">
  <p:cSld name="One Third Two Third Title and Content">
    <p:spTree>
      <p:nvGrpSpPr>
        <p:cNvPr id="134" name="Shape 134"/>
        <p:cNvGrpSpPr/>
        <p:nvPr/>
      </p:nvGrpSpPr>
      <p:grpSpPr>
        <a:xfrm>
          <a:off x="0" y="0"/>
          <a:ext cx="0" cy="0"/>
          <a:chOff x="0" y="0"/>
          <a:chExt cx="0" cy="0"/>
        </a:xfrm>
      </p:grpSpPr>
      <p:sp>
        <p:nvSpPr>
          <p:cNvPr id="135" name="Google Shape;135;p18"/>
          <p:cNvSpPr txBox="1"/>
          <p:nvPr>
            <p:ph idx="1" type="body"/>
          </p:nvPr>
        </p:nvSpPr>
        <p:spPr>
          <a:xfrm>
            <a:off x="3325724" y="1775391"/>
            <a:ext cx="5569500" cy="3094800"/>
          </a:xfrm>
          <a:prstGeom prst="rect">
            <a:avLst/>
          </a:prstGeom>
          <a:noFill/>
          <a:ln>
            <a:noFill/>
          </a:ln>
        </p:spPr>
        <p:txBody>
          <a:bodyPr anchorCtr="0" anchor="t" bIns="0" lIns="0" spcFirstLastPara="1" rIns="0" wrap="square" tIns="0">
            <a:noAutofit/>
          </a:bodyPr>
          <a:lstStyle>
            <a:lvl1pPr indent="-361950" lvl="0" marL="457200" algn="l">
              <a:lnSpc>
                <a:spcPct val="120000"/>
              </a:lnSpc>
              <a:spcBef>
                <a:spcPts val="500"/>
              </a:spcBef>
              <a:spcAft>
                <a:spcPts val="0"/>
              </a:spcAft>
              <a:buSzPts val="2100"/>
              <a:buChar char="•"/>
              <a:defRPr/>
            </a:lvl1pPr>
            <a:lvl2pPr indent="-342900" lvl="1" marL="914400" algn="l">
              <a:lnSpc>
                <a:spcPct val="120000"/>
              </a:lnSpc>
              <a:spcBef>
                <a:spcPts val="500"/>
              </a:spcBef>
              <a:spcAft>
                <a:spcPts val="0"/>
              </a:spcAft>
              <a:buSzPts val="1800"/>
              <a:buChar char="•"/>
              <a:defRPr/>
            </a:lvl2pPr>
            <a:lvl3pPr indent="-323850" lvl="2" marL="1371600" algn="l">
              <a:lnSpc>
                <a:spcPct val="120000"/>
              </a:lnSpc>
              <a:spcBef>
                <a:spcPts val="500"/>
              </a:spcBef>
              <a:spcAft>
                <a:spcPts val="0"/>
              </a:spcAft>
              <a:buSzPts val="1500"/>
              <a:buChar char="•"/>
              <a:defRPr/>
            </a:lvl3pPr>
            <a:lvl4pPr indent="-323850" lvl="3" marL="1828800" algn="l">
              <a:lnSpc>
                <a:spcPct val="120000"/>
              </a:lnSpc>
              <a:spcBef>
                <a:spcPts val="500"/>
              </a:spcBef>
              <a:spcAft>
                <a:spcPts val="0"/>
              </a:spcAft>
              <a:buSzPts val="1500"/>
              <a:buChar char="•"/>
              <a:defRPr/>
            </a:lvl4pPr>
            <a:lvl5pPr indent="-323850" lvl="4" marL="2286000" algn="l">
              <a:lnSpc>
                <a:spcPct val="120000"/>
              </a:lnSpc>
              <a:spcBef>
                <a:spcPts val="500"/>
              </a:spcBef>
              <a:spcAft>
                <a:spcPts val="0"/>
              </a:spcAft>
              <a:buSzPts val="1500"/>
              <a:buChar char="•"/>
              <a:defRPr/>
            </a:lvl5pPr>
            <a:lvl6pPr indent="-298450" lvl="5" marL="2743200" algn="l">
              <a:spcBef>
                <a:spcPts val="500"/>
              </a:spcBef>
              <a:spcAft>
                <a:spcPts val="0"/>
              </a:spcAft>
              <a:buClr>
                <a:schemeClr val="dk1"/>
              </a:buClr>
              <a:buSzPts val="1100"/>
              <a:buChar char="•"/>
              <a:defRPr sz="1100"/>
            </a:lvl6pPr>
            <a:lvl7pPr indent="-298450" lvl="6" marL="3200400" algn="l">
              <a:spcBef>
                <a:spcPts val="200"/>
              </a:spcBef>
              <a:spcAft>
                <a:spcPts val="0"/>
              </a:spcAft>
              <a:buClr>
                <a:schemeClr val="dk1"/>
              </a:buClr>
              <a:buSzPts val="1100"/>
              <a:buChar char="•"/>
              <a:defRPr sz="1100"/>
            </a:lvl7pPr>
            <a:lvl8pPr indent="-298450" lvl="7" marL="3657600" algn="l">
              <a:spcBef>
                <a:spcPts val="200"/>
              </a:spcBef>
              <a:spcAft>
                <a:spcPts val="0"/>
              </a:spcAft>
              <a:buClr>
                <a:schemeClr val="dk1"/>
              </a:buClr>
              <a:buSzPts val="1100"/>
              <a:buChar char="•"/>
              <a:defRPr sz="1100"/>
            </a:lvl8pPr>
            <a:lvl9pPr indent="-298450" lvl="8" marL="4114800" algn="l">
              <a:spcBef>
                <a:spcPts val="200"/>
              </a:spcBef>
              <a:spcAft>
                <a:spcPts val="0"/>
              </a:spcAft>
              <a:buClr>
                <a:schemeClr val="dk1"/>
              </a:buClr>
              <a:buSzPts val="1100"/>
              <a:buChar char="•"/>
              <a:defRPr sz="1100"/>
            </a:lvl9pPr>
          </a:lstStyle>
          <a:p/>
        </p:txBody>
      </p:sp>
      <p:sp>
        <p:nvSpPr>
          <p:cNvPr id="136" name="Google Shape;136;p18"/>
          <p:cNvSpPr txBox="1"/>
          <p:nvPr>
            <p:ph idx="2" type="body"/>
          </p:nvPr>
        </p:nvSpPr>
        <p:spPr>
          <a:xfrm>
            <a:off x="241131" y="1774227"/>
            <a:ext cx="2781300" cy="3094800"/>
          </a:xfrm>
          <a:prstGeom prst="rect">
            <a:avLst/>
          </a:prstGeom>
          <a:noFill/>
          <a:ln>
            <a:noFill/>
          </a:ln>
        </p:spPr>
        <p:txBody>
          <a:bodyPr anchorCtr="0" anchor="t" bIns="0" lIns="0" spcFirstLastPara="1" rIns="0" wrap="square" tIns="0">
            <a:noAutofit/>
          </a:bodyPr>
          <a:lstStyle>
            <a:lvl1pPr indent="-361950" lvl="0" marL="457200" algn="l">
              <a:lnSpc>
                <a:spcPct val="120000"/>
              </a:lnSpc>
              <a:spcBef>
                <a:spcPts val="500"/>
              </a:spcBef>
              <a:spcAft>
                <a:spcPts val="0"/>
              </a:spcAft>
              <a:buSzPts val="2100"/>
              <a:buChar char="•"/>
              <a:defRPr/>
            </a:lvl1pPr>
            <a:lvl2pPr indent="-342900" lvl="1" marL="914400" algn="l">
              <a:lnSpc>
                <a:spcPct val="120000"/>
              </a:lnSpc>
              <a:spcBef>
                <a:spcPts val="500"/>
              </a:spcBef>
              <a:spcAft>
                <a:spcPts val="0"/>
              </a:spcAft>
              <a:buSzPts val="1800"/>
              <a:buChar char="•"/>
              <a:defRPr/>
            </a:lvl2pPr>
            <a:lvl3pPr indent="-323850" lvl="2" marL="1371600" algn="l">
              <a:lnSpc>
                <a:spcPct val="120000"/>
              </a:lnSpc>
              <a:spcBef>
                <a:spcPts val="500"/>
              </a:spcBef>
              <a:spcAft>
                <a:spcPts val="0"/>
              </a:spcAft>
              <a:buSzPts val="1500"/>
              <a:buChar char="•"/>
              <a:defRPr/>
            </a:lvl3pPr>
            <a:lvl4pPr indent="-323850" lvl="3" marL="1828800" algn="l">
              <a:lnSpc>
                <a:spcPct val="120000"/>
              </a:lnSpc>
              <a:spcBef>
                <a:spcPts val="500"/>
              </a:spcBef>
              <a:spcAft>
                <a:spcPts val="0"/>
              </a:spcAft>
              <a:buSzPts val="1500"/>
              <a:buChar char="•"/>
              <a:defRPr/>
            </a:lvl4pPr>
            <a:lvl5pPr indent="-323850" lvl="4" marL="2286000" algn="l">
              <a:lnSpc>
                <a:spcPct val="120000"/>
              </a:lnSpc>
              <a:spcBef>
                <a:spcPts val="500"/>
              </a:spcBef>
              <a:spcAft>
                <a:spcPts val="0"/>
              </a:spcAft>
              <a:buSzPts val="1500"/>
              <a:buChar char="•"/>
              <a:defRPr/>
            </a:lvl5pPr>
            <a:lvl6pPr indent="-298450" lvl="5" marL="2743200" algn="l">
              <a:spcBef>
                <a:spcPts val="500"/>
              </a:spcBef>
              <a:spcAft>
                <a:spcPts val="0"/>
              </a:spcAft>
              <a:buClr>
                <a:schemeClr val="dk1"/>
              </a:buClr>
              <a:buSzPts val="1100"/>
              <a:buChar char="•"/>
              <a:defRPr sz="1100"/>
            </a:lvl6pPr>
            <a:lvl7pPr indent="-298450" lvl="6" marL="3200400" algn="l">
              <a:spcBef>
                <a:spcPts val="200"/>
              </a:spcBef>
              <a:spcAft>
                <a:spcPts val="0"/>
              </a:spcAft>
              <a:buClr>
                <a:schemeClr val="dk1"/>
              </a:buClr>
              <a:buSzPts val="1100"/>
              <a:buChar char="•"/>
              <a:defRPr sz="1100"/>
            </a:lvl7pPr>
            <a:lvl8pPr indent="-298450" lvl="7" marL="3657600" algn="l">
              <a:spcBef>
                <a:spcPts val="200"/>
              </a:spcBef>
              <a:spcAft>
                <a:spcPts val="0"/>
              </a:spcAft>
              <a:buClr>
                <a:schemeClr val="dk1"/>
              </a:buClr>
              <a:buSzPts val="1100"/>
              <a:buChar char="•"/>
              <a:defRPr sz="1100"/>
            </a:lvl8pPr>
            <a:lvl9pPr indent="-298450" lvl="8" marL="4114800" algn="l">
              <a:spcBef>
                <a:spcPts val="200"/>
              </a:spcBef>
              <a:spcAft>
                <a:spcPts val="0"/>
              </a:spcAft>
              <a:buClr>
                <a:schemeClr val="dk1"/>
              </a:buClr>
              <a:buSzPts val="1100"/>
              <a:buChar char="•"/>
              <a:defRPr sz="1100"/>
            </a:lvl9pPr>
          </a:lstStyle>
          <a:p/>
        </p:txBody>
      </p:sp>
      <p:sp>
        <p:nvSpPr>
          <p:cNvPr id="137" name="Google Shape;137;p18"/>
          <p:cNvSpPr txBox="1"/>
          <p:nvPr>
            <p:ph type="title"/>
          </p:nvPr>
        </p:nvSpPr>
        <p:spPr>
          <a:xfrm>
            <a:off x="252319" y="1043580"/>
            <a:ext cx="8659500" cy="6927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8" name="Google Shape;138;p18"/>
          <p:cNvSpPr txBox="1"/>
          <p:nvPr>
            <p:ph idx="11" type="ftr"/>
          </p:nvPr>
        </p:nvSpPr>
        <p:spPr>
          <a:xfrm>
            <a:off x="1787285" y="138196"/>
            <a:ext cx="5569500" cy="1629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9" name="Google Shape;139;p18"/>
          <p:cNvSpPr txBox="1"/>
          <p:nvPr>
            <p:ph idx="12" type="sldNum"/>
          </p:nvPr>
        </p:nvSpPr>
        <p:spPr>
          <a:xfrm>
            <a:off x="8506264" y="4913605"/>
            <a:ext cx="392400" cy="162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id="140" name="Google Shape;140;p18"/>
          <p:cNvPicPr preferRelativeResize="0"/>
          <p:nvPr/>
        </p:nvPicPr>
        <p:blipFill rotWithShape="1">
          <a:blip r:embed="rId2">
            <a:alphaModFix/>
          </a:blip>
          <a:srcRect b="0" l="0" r="0" t="0"/>
          <a:stretch/>
        </p:blipFill>
        <p:spPr>
          <a:xfrm>
            <a:off x="7935246" y="183044"/>
            <a:ext cx="963549" cy="108585"/>
          </a:xfrm>
          <a:prstGeom prst="rect">
            <a:avLst/>
          </a:prstGeom>
          <a:noFill/>
          <a:ln>
            <a:noFill/>
          </a:ln>
        </p:spPr>
      </p:pic>
      <p:pic>
        <p:nvPicPr>
          <p:cNvPr id="141" name="Google Shape;141;p18"/>
          <p:cNvPicPr preferRelativeResize="0"/>
          <p:nvPr/>
        </p:nvPicPr>
        <p:blipFill rotWithShape="1">
          <a:blip r:embed="rId3">
            <a:alphaModFix/>
          </a:blip>
          <a:srcRect b="0" l="0" r="0" t="0"/>
          <a:stretch/>
        </p:blipFill>
        <p:spPr>
          <a:xfrm>
            <a:off x="275222" y="184772"/>
            <a:ext cx="204227" cy="20886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Third One Third Title and Content">
  <p:cSld name="Two Third One Third Title and Content">
    <p:spTree>
      <p:nvGrpSpPr>
        <p:cNvPr id="142" name="Shape 142"/>
        <p:cNvGrpSpPr/>
        <p:nvPr/>
      </p:nvGrpSpPr>
      <p:grpSpPr>
        <a:xfrm>
          <a:off x="0" y="0"/>
          <a:ext cx="0" cy="0"/>
          <a:chOff x="0" y="0"/>
          <a:chExt cx="0" cy="0"/>
        </a:xfrm>
      </p:grpSpPr>
      <p:sp>
        <p:nvSpPr>
          <p:cNvPr id="143" name="Google Shape;143;p19"/>
          <p:cNvSpPr txBox="1"/>
          <p:nvPr>
            <p:ph idx="1" type="body"/>
          </p:nvPr>
        </p:nvSpPr>
        <p:spPr>
          <a:xfrm>
            <a:off x="241131" y="1774229"/>
            <a:ext cx="5581500" cy="3095400"/>
          </a:xfrm>
          <a:prstGeom prst="rect">
            <a:avLst/>
          </a:prstGeom>
          <a:noFill/>
          <a:ln>
            <a:noFill/>
          </a:ln>
        </p:spPr>
        <p:txBody>
          <a:bodyPr anchorCtr="0" anchor="t" bIns="0" lIns="0" spcFirstLastPara="1" rIns="0" wrap="square" tIns="0">
            <a:noAutofit/>
          </a:bodyPr>
          <a:lstStyle>
            <a:lvl1pPr indent="-361950" lvl="0" marL="457200" algn="l">
              <a:lnSpc>
                <a:spcPct val="120000"/>
              </a:lnSpc>
              <a:spcBef>
                <a:spcPts val="500"/>
              </a:spcBef>
              <a:spcAft>
                <a:spcPts val="0"/>
              </a:spcAft>
              <a:buSzPts val="2100"/>
              <a:buChar char="•"/>
              <a:defRPr/>
            </a:lvl1pPr>
            <a:lvl2pPr indent="-342900" lvl="1" marL="914400" algn="l">
              <a:lnSpc>
                <a:spcPct val="120000"/>
              </a:lnSpc>
              <a:spcBef>
                <a:spcPts val="500"/>
              </a:spcBef>
              <a:spcAft>
                <a:spcPts val="0"/>
              </a:spcAft>
              <a:buSzPts val="1800"/>
              <a:buChar char="•"/>
              <a:defRPr/>
            </a:lvl2pPr>
            <a:lvl3pPr indent="-323850" lvl="2" marL="1371600" algn="l">
              <a:lnSpc>
                <a:spcPct val="120000"/>
              </a:lnSpc>
              <a:spcBef>
                <a:spcPts val="500"/>
              </a:spcBef>
              <a:spcAft>
                <a:spcPts val="0"/>
              </a:spcAft>
              <a:buSzPts val="1500"/>
              <a:buChar char="•"/>
              <a:defRPr/>
            </a:lvl3pPr>
            <a:lvl4pPr indent="-323850" lvl="3" marL="1828800" algn="l">
              <a:lnSpc>
                <a:spcPct val="120000"/>
              </a:lnSpc>
              <a:spcBef>
                <a:spcPts val="500"/>
              </a:spcBef>
              <a:spcAft>
                <a:spcPts val="0"/>
              </a:spcAft>
              <a:buSzPts val="1500"/>
              <a:buChar char="•"/>
              <a:defRPr/>
            </a:lvl4pPr>
            <a:lvl5pPr indent="-323850" lvl="4" marL="2286000" algn="l">
              <a:lnSpc>
                <a:spcPct val="120000"/>
              </a:lnSpc>
              <a:spcBef>
                <a:spcPts val="500"/>
              </a:spcBef>
              <a:spcAft>
                <a:spcPts val="0"/>
              </a:spcAft>
              <a:buSzPts val="1500"/>
              <a:buChar char="•"/>
              <a:defRPr/>
            </a:lvl5pPr>
            <a:lvl6pPr indent="-298450" lvl="5" marL="2743200" algn="l">
              <a:spcBef>
                <a:spcPts val="500"/>
              </a:spcBef>
              <a:spcAft>
                <a:spcPts val="0"/>
              </a:spcAft>
              <a:buClr>
                <a:schemeClr val="dk1"/>
              </a:buClr>
              <a:buSzPts val="1100"/>
              <a:buChar char="•"/>
              <a:defRPr sz="1100"/>
            </a:lvl6pPr>
            <a:lvl7pPr indent="-298450" lvl="6" marL="3200400" algn="l">
              <a:spcBef>
                <a:spcPts val="200"/>
              </a:spcBef>
              <a:spcAft>
                <a:spcPts val="0"/>
              </a:spcAft>
              <a:buClr>
                <a:schemeClr val="dk1"/>
              </a:buClr>
              <a:buSzPts val="1100"/>
              <a:buChar char="•"/>
              <a:defRPr sz="1100"/>
            </a:lvl7pPr>
            <a:lvl8pPr indent="-298450" lvl="7" marL="3657600" algn="l">
              <a:spcBef>
                <a:spcPts val="200"/>
              </a:spcBef>
              <a:spcAft>
                <a:spcPts val="0"/>
              </a:spcAft>
              <a:buClr>
                <a:schemeClr val="dk1"/>
              </a:buClr>
              <a:buSzPts val="1100"/>
              <a:buChar char="•"/>
              <a:defRPr sz="1100"/>
            </a:lvl8pPr>
            <a:lvl9pPr indent="-298450" lvl="8" marL="4114800" algn="l">
              <a:spcBef>
                <a:spcPts val="200"/>
              </a:spcBef>
              <a:spcAft>
                <a:spcPts val="0"/>
              </a:spcAft>
              <a:buClr>
                <a:schemeClr val="dk1"/>
              </a:buClr>
              <a:buSzPts val="1100"/>
              <a:buChar char="•"/>
              <a:defRPr sz="1100"/>
            </a:lvl9pPr>
          </a:lstStyle>
          <a:p/>
        </p:txBody>
      </p:sp>
      <p:sp>
        <p:nvSpPr>
          <p:cNvPr id="144" name="Google Shape;144;p19"/>
          <p:cNvSpPr txBox="1"/>
          <p:nvPr>
            <p:ph idx="2" type="body"/>
          </p:nvPr>
        </p:nvSpPr>
        <p:spPr>
          <a:xfrm>
            <a:off x="6106088" y="1774229"/>
            <a:ext cx="2784600" cy="3095400"/>
          </a:xfrm>
          <a:prstGeom prst="rect">
            <a:avLst/>
          </a:prstGeom>
          <a:noFill/>
          <a:ln>
            <a:noFill/>
          </a:ln>
        </p:spPr>
        <p:txBody>
          <a:bodyPr anchorCtr="0" anchor="t" bIns="0" lIns="0" spcFirstLastPara="1" rIns="0" wrap="square" tIns="0">
            <a:noAutofit/>
          </a:bodyPr>
          <a:lstStyle>
            <a:lvl1pPr indent="-361950" lvl="0" marL="457200" algn="l">
              <a:lnSpc>
                <a:spcPct val="120000"/>
              </a:lnSpc>
              <a:spcBef>
                <a:spcPts val="500"/>
              </a:spcBef>
              <a:spcAft>
                <a:spcPts val="0"/>
              </a:spcAft>
              <a:buSzPts val="2100"/>
              <a:buChar char="•"/>
              <a:defRPr/>
            </a:lvl1pPr>
            <a:lvl2pPr indent="-342900" lvl="1" marL="914400" algn="l">
              <a:lnSpc>
                <a:spcPct val="120000"/>
              </a:lnSpc>
              <a:spcBef>
                <a:spcPts val="500"/>
              </a:spcBef>
              <a:spcAft>
                <a:spcPts val="0"/>
              </a:spcAft>
              <a:buSzPts val="1800"/>
              <a:buChar char="•"/>
              <a:defRPr/>
            </a:lvl2pPr>
            <a:lvl3pPr indent="-323850" lvl="2" marL="1371600" algn="l">
              <a:lnSpc>
                <a:spcPct val="120000"/>
              </a:lnSpc>
              <a:spcBef>
                <a:spcPts val="500"/>
              </a:spcBef>
              <a:spcAft>
                <a:spcPts val="0"/>
              </a:spcAft>
              <a:buSzPts val="1500"/>
              <a:buChar char="•"/>
              <a:defRPr/>
            </a:lvl3pPr>
            <a:lvl4pPr indent="-323850" lvl="3" marL="1828800" algn="l">
              <a:lnSpc>
                <a:spcPct val="120000"/>
              </a:lnSpc>
              <a:spcBef>
                <a:spcPts val="500"/>
              </a:spcBef>
              <a:spcAft>
                <a:spcPts val="0"/>
              </a:spcAft>
              <a:buSzPts val="1500"/>
              <a:buChar char="•"/>
              <a:defRPr/>
            </a:lvl4pPr>
            <a:lvl5pPr indent="-323850" lvl="4" marL="2286000" algn="l">
              <a:lnSpc>
                <a:spcPct val="120000"/>
              </a:lnSpc>
              <a:spcBef>
                <a:spcPts val="500"/>
              </a:spcBef>
              <a:spcAft>
                <a:spcPts val="0"/>
              </a:spcAft>
              <a:buSzPts val="1500"/>
              <a:buChar char="•"/>
              <a:defRPr/>
            </a:lvl5pPr>
            <a:lvl6pPr indent="-298450" lvl="5" marL="2743200" algn="l">
              <a:spcBef>
                <a:spcPts val="500"/>
              </a:spcBef>
              <a:spcAft>
                <a:spcPts val="0"/>
              </a:spcAft>
              <a:buClr>
                <a:schemeClr val="dk1"/>
              </a:buClr>
              <a:buSzPts val="1100"/>
              <a:buChar char="•"/>
              <a:defRPr sz="1100"/>
            </a:lvl6pPr>
            <a:lvl7pPr indent="-298450" lvl="6" marL="3200400" algn="l">
              <a:spcBef>
                <a:spcPts val="200"/>
              </a:spcBef>
              <a:spcAft>
                <a:spcPts val="0"/>
              </a:spcAft>
              <a:buClr>
                <a:schemeClr val="dk1"/>
              </a:buClr>
              <a:buSzPts val="1100"/>
              <a:buChar char="•"/>
              <a:defRPr sz="1100"/>
            </a:lvl7pPr>
            <a:lvl8pPr indent="-298450" lvl="7" marL="3657600" algn="l">
              <a:spcBef>
                <a:spcPts val="200"/>
              </a:spcBef>
              <a:spcAft>
                <a:spcPts val="0"/>
              </a:spcAft>
              <a:buClr>
                <a:schemeClr val="dk1"/>
              </a:buClr>
              <a:buSzPts val="1100"/>
              <a:buChar char="•"/>
              <a:defRPr sz="1100"/>
            </a:lvl8pPr>
            <a:lvl9pPr indent="-298450" lvl="8" marL="4114800" algn="l">
              <a:spcBef>
                <a:spcPts val="200"/>
              </a:spcBef>
              <a:spcAft>
                <a:spcPts val="0"/>
              </a:spcAft>
              <a:buClr>
                <a:schemeClr val="dk1"/>
              </a:buClr>
              <a:buSzPts val="1100"/>
              <a:buChar char="•"/>
              <a:defRPr sz="1100"/>
            </a:lvl9pPr>
          </a:lstStyle>
          <a:p/>
        </p:txBody>
      </p:sp>
      <p:sp>
        <p:nvSpPr>
          <p:cNvPr id="145" name="Google Shape;145;p19"/>
          <p:cNvSpPr txBox="1"/>
          <p:nvPr>
            <p:ph type="title"/>
          </p:nvPr>
        </p:nvSpPr>
        <p:spPr>
          <a:xfrm>
            <a:off x="252319" y="1043580"/>
            <a:ext cx="8659500" cy="6927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6" name="Google Shape;146;p19"/>
          <p:cNvSpPr txBox="1"/>
          <p:nvPr>
            <p:ph idx="11" type="ftr"/>
          </p:nvPr>
        </p:nvSpPr>
        <p:spPr>
          <a:xfrm>
            <a:off x="1787285" y="138196"/>
            <a:ext cx="5569500" cy="1629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7" name="Google Shape;147;p19"/>
          <p:cNvSpPr txBox="1"/>
          <p:nvPr>
            <p:ph idx="12" type="sldNum"/>
          </p:nvPr>
        </p:nvSpPr>
        <p:spPr>
          <a:xfrm>
            <a:off x="8506264" y="4913605"/>
            <a:ext cx="392400" cy="162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id="148" name="Google Shape;148;p19"/>
          <p:cNvPicPr preferRelativeResize="0"/>
          <p:nvPr/>
        </p:nvPicPr>
        <p:blipFill rotWithShape="1">
          <a:blip r:embed="rId2">
            <a:alphaModFix/>
          </a:blip>
          <a:srcRect b="0" l="0" r="0" t="0"/>
          <a:stretch/>
        </p:blipFill>
        <p:spPr>
          <a:xfrm>
            <a:off x="7935246" y="183044"/>
            <a:ext cx="963549" cy="108585"/>
          </a:xfrm>
          <a:prstGeom prst="rect">
            <a:avLst/>
          </a:prstGeom>
          <a:noFill/>
          <a:ln>
            <a:noFill/>
          </a:ln>
        </p:spPr>
      </p:pic>
      <p:pic>
        <p:nvPicPr>
          <p:cNvPr id="149" name="Google Shape;149;p19"/>
          <p:cNvPicPr preferRelativeResize="0"/>
          <p:nvPr/>
        </p:nvPicPr>
        <p:blipFill rotWithShape="1">
          <a:blip r:embed="rId3">
            <a:alphaModFix/>
          </a:blip>
          <a:srcRect b="0" l="0" r="0" t="0"/>
          <a:stretch/>
        </p:blipFill>
        <p:spPr>
          <a:xfrm>
            <a:off x="275222" y="184772"/>
            <a:ext cx="204227" cy="20886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ttern 1">
  <p:cSld name="Pattern 1">
    <p:spTree>
      <p:nvGrpSpPr>
        <p:cNvPr id="150" name="Shape 150"/>
        <p:cNvGrpSpPr/>
        <p:nvPr/>
      </p:nvGrpSpPr>
      <p:grpSpPr>
        <a:xfrm>
          <a:off x="0" y="0"/>
          <a:ext cx="0" cy="0"/>
          <a:chOff x="0" y="0"/>
          <a:chExt cx="0" cy="0"/>
        </a:xfrm>
      </p:grpSpPr>
      <p:pic>
        <p:nvPicPr>
          <p:cNvPr id="151" name="Google Shape;151;p20"/>
          <p:cNvPicPr preferRelativeResize="0"/>
          <p:nvPr/>
        </p:nvPicPr>
        <p:blipFill rotWithShape="1">
          <a:blip r:embed="rId2">
            <a:alphaModFix/>
          </a:blip>
          <a:srcRect b="0" l="0" r="0" t="0"/>
          <a:stretch/>
        </p:blipFill>
        <p:spPr>
          <a:xfrm>
            <a:off x="3748923" y="193"/>
            <a:ext cx="5395077" cy="5143307"/>
          </a:xfrm>
          <a:prstGeom prst="rect">
            <a:avLst/>
          </a:prstGeom>
          <a:noFill/>
          <a:ln>
            <a:noFill/>
          </a:ln>
        </p:spPr>
      </p:pic>
      <p:sp>
        <p:nvSpPr>
          <p:cNvPr id="152" name="Google Shape;152;p20"/>
          <p:cNvSpPr txBox="1"/>
          <p:nvPr>
            <p:ph idx="1" type="body"/>
          </p:nvPr>
        </p:nvSpPr>
        <p:spPr>
          <a:xfrm>
            <a:off x="241131" y="1774229"/>
            <a:ext cx="3256200" cy="3095400"/>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SzPts val="1400"/>
              <a:buChar char="•"/>
              <a:defRPr/>
            </a:lvl1pPr>
            <a:lvl2pPr indent="-317500" lvl="1" marL="914400" algn="l">
              <a:lnSpc>
                <a:spcPct val="120000"/>
              </a:lnSpc>
              <a:spcBef>
                <a:spcPts val="500"/>
              </a:spcBef>
              <a:spcAft>
                <a:spcPts val="0"/>
              </a:spcAft>
              <a:buSzPts val="1400"/>
              <a:buChar char="•"/>
              <a:defRPr/>
            </a:lvl2pPr>
            <a:lvl3pPr indent="-317500" lvl="2" marL="1371600" algn="l">
              <a:lnSpc>
                <a:spcPct val="120000"/>
              </a:lnSpc>
              <a:spcBef>
                <a:spcPts val="500"/>
              </a:spcBef>
              <a:spcAft>
                <a:spcPts val="0"/>
              </a:spcAft>
              <a:buSzPts val="1400"/>
              <a:buChar char="•"/>
              <a:defRPr/>
            </a:lvl3pPr>
            <a:lvl4pPr indent="-317500" lvl="3" marL="1828800" algn="l">
              <a:lnSpc>
                <a:spcPct val="120000"/>
              </a:lnSpc>
              <a:spcBef>
                <a:spcPts val="500"/>
              </a:spcBef>
              <a:spcAft>
                <a:spcPts val="0"/>
              </a:spcAft>
              <a:buSzPts val="1400"/>
              <a:buChar char="•"/>
              <a:defRPr/>
            </a:lvl4pPr>
            <a:lvl5pPr indent="-317500" lvl="4" marL="2286000" algn="l">
              <a:lnSpc>
                <a:spcPct val="120000"/>
              </a:lnSpc>
              <a:spcBef>
                <a:spcPts val="500"/>
              </a:spcBef>
              <a:spcAft>
                <a:spcPts val="0"/>
              </a:spcAft>
              <a:buSzPts val="1400"/>
              <a:buChar char="•"/>
              <a:defRPr/>
            </a:lvl5pPr>
            <a:lvl6pPr indent="-317500" lvl="5" marL="2743200" algn="l">
              <a:spcBef>
                <a:spcPts val="500"/>
              </a:spcBef>
              <a:spcAft>
                <a:spcPts val="0"/>
              </a:spcAft>
              <a:buClr>
                <a:schemeClr val="dk1"/>
              </a:buClr>
              <a:buSzPts val="1400"/>
              <a:buChar char="•"/>
              <a:defRPr/>
            </a:lvl6pPr>
            <a:lvl7pPr indent="-317500" lvl="6" marL="3200400" algn="l">
              <a:spcBef>
                <a:spcPts val="300"/>
              </a:spcBef>
              <a:spcAft>
                <a:spcPts val="0"/>
              </a:spcAft>
              <a:buClr>
                <a:schemeClr val="dk1"/>
              </a:buClr>
              <a:buSzPts val="1400"/>
              <a:buChar char="•"/>
              <a:defRPr/>
            </a:lvl7pPr>
            <a:lvl8pPr indent="-317500" lvl="7" marL="3657600" algn="l">
              <a:spcBef>
                <a:spcPts val="300"/>
              </a:spcBef>
              <a:spcAft>
                <a:spcPts val="0"/>
              </a:spcAft>
              <a:buClr>
                <a:schemeClr val="dk1"/>
              </a:buClr>
              <a:buSzPts val="1400"/>
              <a:buChar char="•"/>
              <a:defRPr/>
            </a:lvl8pPr>
            <a:lvl9pPr indent="-317500" lvl="8" marL="4114800" algn="l">
              <a:spcBef>
                <a:spcPts val="300"/>
              </a:spcBef>
              <a:spcAft>
                <a:spcPts val="0"/>
              </a:spcAft>
              <a:buClr>
                <a:schemeClr val="dk1"/>
              </a:buClr>
              <a:buSzPts val="1400"/>
              <a:buChar char="•"/>
              <a:defRPr/>
            </a:lvl9pPr>
          </a:lstStyle>
          <a:p/>
        </p:txBody>
      </p:sp>
      <p:sp>
        <p:nvSpPr>
          <p:cNvPr id="153" name="Google Shape;153;p20"/>
          <p:cNvSpPr txBox="1"/>
          <p:nvPr>
            <p:ph type="title"/>
          </p:nvPr>
        </p:nvSpPr>
        <p:spPr>
          <a:xfrm>
            <a:off x="252319" y="1043580"/>
            <a:ext cx="3256200" cy="6927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54" name="Google Shape;154;p20"/>
          <p:cNvSpPr txBox="1"/>
          <p:nvPr>
            <p:ph idx="12" type="sldNum"/>
          </p:nvPr>
        </p:nvSpPr>
        <p:spPr>
          <a:xfrm>
            <a:off x="8506264" y="4913605"/>
            <a:ext cx="392400" cy="162900"/>
          </a:xfrm>
          <a:prstGeom prst="rect">
            <a:avLst/>
          </a:prstGeom>
          <a:noFill/>
          <a:ln>
            <a:noFill/>
          </a:ln>
        </p:spPr>
        <p:txBody>
          <a:bodyPr anchorCtr="0" anchor="ctr" bIns="0" lIns="0" spcFirstLastPara="1" rIns="0" wrap="square" tIns="0">
            <a:noAutofit/>
          </a:bodyPr>
          <a:lstStyle>
            <a:lvl1pPr indent="0" lvl="0" marL="0" algn="r">
              <a:spcBef>
                <a:spcPts val="0"/>
              </a:spcBef>
              <a:buNone/>
              <a:defRPr b="0" i="0" sz="700" u="none" cap="none" strike="noStrike">
                <a:solidFill>
                  <a:schemeClr val="lt1"/>
                </a:solidFill>
                <a:latin typeface="Arial"/>
                <a:ea typeface="Arial"/>
                <a:cs typeface="Arial"/>
                <a:sym typeface="Arial"/>
              </a:defRPr>
            </a:lvl1pPr>
            <a:lvl2pPr indent="0" lvl="1" marL="0" algn="r">
              <a:spcBef>
                <a:spcPts val="0"/>
              </a:spcBef>
              <a:buNone/>
              <a:defRPr b="0" i="0" sz="700" u="none" cap="none" strike="noStrike">
                <a:solidFill>
                  <a:schemeClr val="lt1"/>
                </a:solidFill>
                <a:latin typeface="Arial"/>
                <a:ea typeface="Arial"/>
                <a:cs typeface="Arial"/>
                <a:sym typeface="Arial"/>
              </a:defRPr>
            </a:lvl2pPr>
            <a:lvl3pPr indent="0" lvl="2" marL="0" algn="r">
              <a:spcBef>
                <a:spcPts val="0"/>
              </a:spcBef>
              <a:buNone/>
              <a:defRPr b="0" i="0" sz="700" u="none" cap="none" strike="noStrike">
                <a:solidFill>
                  <a:schemeClr val="lt1"/>
                </a:solidFill>
                <a:latin typeface="Arial"/>
                <a:ea typeface="Arial"/>
                <a:cs typeface="Arial"/>
                <a:sym typeface="Arial"/>
              </a:defRPr>
            </a:lvl3pPr>
            <a:lvl4pPr indent="0" lvl="3" marL="0" algn="r">
              <a:spcBef>
                <a:spcPts val="0"/>
              </a:spcBef>
              <a:buNone/>
              <a:defRPr b="0" i="0" sz="700" u="none" cap="none" strike="noStrike">
                <a:solidFill>
                  <a:schemeClr val="lt1"/>
                </a:solidFill>
                <a:latin typeface="Arial"/>
                <a:ea typeface="Arial"/>
                <a:cs typeface="Arial"/>
                <a:sym typeface="Arial"/>
              </a:defRPr>
            </a:lvl4pPr>
            <a:lvl5pPr indent="0" lvl="4" marL="0" algn="r">
              <a:spcBef>
                <a:spcPts val="0"/>
              </a:spcBef>
              <a:buNone/>
              <a:defRPr b="0" i="0" sz="700" u="none" cap="none" strike="noStrike">
                <a:solidFill>
                  <a:schemeClr val="lt1"/>
                </a:solidFill>
                <a:latin typeface="Arial"/>
                <a:ea typeface="Arial"/>
                <a:cs typeface="Arial"/>
                <a:sym typeface="Arial"/>
              </a:defRPr>
            </a:lvl5pPr>
            <a:lvl6pPr indent="0" lvl="5" marL="0" algn="r">
              <a:spcBef>
                <a:spcPts val="0"/>
              </a:spcBef>
              <a:buNone/>
              <a:defRPr b="0" i="0" sz="700" u="none" cap="none" strike="noStrike">
                <a:solidFill>
                  <a:schemeClr val="lt1"/>
                </a:solidFill>
                <a:latin typeface="Arial"/>
                <a:ea typeface="Arial"/>
                <a:cs typeface="Arial"/>
                <a:sym typeface="Arial"/>
              </a:defRPr>
            </a:lvl6pPr>
            <a:lvl7pPr indent="0" lvl="6" marL="0" algn="r">
              <a:spcBef>
                <a:spcPts val="0"/>
              </a:spcBef>
              <a:buNone/>
              <a:defRPr b="0" i="0" sz="700" u="none" cap="none" strike="noStrike">
                <a:solidFill>
                  <a:schemeClr val="lt1"/>
                </a:solidFill>
                <a:latin typeface="Arial"/>
                <a:ea typeface="Arial"/>
                <a:cs typeface="Arial"/>
                <a:sym typeface="Arial"/>
              </a:defRPr>
            </a:lvl7pPr>
            <a:lvl8pPr indent="0" lvl="7" marL="0" algn="r">
              <a:spcBef>
                <a:spcPts val="0"/>
              </a:spcBef>
              <a:buNone/>
              <a:defRPr b="0" i="0" sz="700" u="none" cap="none" strike="noStrike">
                <a:solidFill>
                  <a:schemeClr val="lt1"/>
                </a:solidFill>
                <a:latin typeface="Arial"/>
                <a:ea typeface="Arial"/>
                <a:cs typeface="Arial"/>
                <a:sym typeface="Arial"/>
              </a:defRPr>
            </a:lvl8pPr>
            <a:lvl9pPr indent="0" lvl="8" marL="0" algn="r">
              <a:spcBef>
                <a:spcPts val="0"/>
              </a:spcBef>
              <a:buNone/>
              <a:defRPr b="0" i="0" sz="7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55" name="Google Shape;155;p20"/>
          <p:cNvPicPr preferRelativeResize="0"/>
          <p:nvPr/>
        </p:nvPicPr>
        <p:blipFill rotWithShape="1">
          <a:blip r:embed="rId3">
            <a:alphaModFix/>
          </a:blip>
          <a:srcRect b="0" l="0" r="0" t="0"/>
          <a:stretch/>
        </p:blipFill>
        <p:spPr>
          <a:xfrm>
            <a:off x="275222" y="184772"/>
            <a:ext cx="204227" cy="208863"/>
          </a:xfrm>
          <a:prstGeom prst="rect">
            <a:avLst/>
          </a:prstGeom>
          <a:noFill/>
          <a:ln>
            <a:noFill/>
          </a:ln>
        </p:spPr>
      </p:pic>
      <p:pic>
        <p:nvPicPr>
          <p:cNvPr id="156" name="Google Shape;156;p20"/>
          <p:cNvPicPr preferRelativeResize="0"/>
          <p:nvPr/>
        </p:nvPicPr>
        <p:blipFill rotWithShape="1">
          <a:blip r:embed="rId4">
            <a:alphaModFix/>
          </a:blip>
          <a:srcRect b="0" l="0" r="0" t="0"/>
          <a:stretch/>
        </p:blipFill>
        <p:spPr>
          <a:xfrm>
            <a:off x="7943247" y="183044"/>
            <a:ext cx="955548" cy="10401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p:spTree>
      <p:nvGrpSpPr>
        <p:cNvPr id="17" name="Shape 17"/>
        <p:cNvGrpSpPr/>
        <p:nvPr/>
      </p:nvGrpSpPr>
      <p:grpSpPr>
        <a:xfrm>
          <a:off x="0" y="0"/>
          <a:ext cx="0" cy="0"/>
          <a:chOff x="0" y="0"/>
          <a:chExt cx="0" cy="0"/>
        </a:xfrm>
      </p:grpSpPr>
      <p:sp>
        <p:nvSpPr>
          <p:cNvPr id="18" name="Google Shape;18;p3"/>
          <p:cNvSpPr/>
          <p:nvPr/>
        </p:nvSpPr>
        <p:spPr>
          <a:xfrm>
            <a:off x="2" y="0"/>
            <a:ext cx="9144000" cy="5143500"/>
          </a:xfrm>
          <a:prstGeom prst="rect">
            <a:avLst/>
          </a:prstGeom>
          <a:solidFill>
            <a:srgbClr val="00693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9" name="Google Shape;19;p3"/>
          <p:cNvSpPr txBox="1"/>
          <p:nvPr>
            <p:ph type="title"/>
          </p:nvPr>
        </p:nvSpPr>
        <p:spPr>
          <a:xfrm>
            <a:off x="241133" y="1060421"/>
            <a:ext cx="8172300" cy="1511400"/>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Clr>
                <a:schemeClr val="lt1"/>
              </a:buClr>
              <a:buSzPts val="6200"/>
              <a:buFont typeface="Arial"/>
              <a:buNone/>
              <a:defRPr sz="62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0" name="Google Shape;20;p3"/>
          <p:cNvSpPr txBox="1"/>
          <p:nvPr>
            <p:ph idx="1" type="body"/>
          </p:nvPr>
        </p:nvSpPr>
        <p:spPr>
          <a:xfrm>
            <a:off x="241131" y="2495792"/>
            <a:ext cx="8175900" cy="13650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500"/>
              </a:spcBef>
              <a:spcAft>
                <a:spcPts val="0"/>
              </a:spcAft>
              <a:buSzPts val="3100"/>
              <a:buNone/>
              <a:defRPr sz="3100">
                <a:solidFill>
                  <a:schemeClr val="lt1"/>
                </a:solidFill>
              </a:defRPr>
            </a:lvl1pPr>
            <a:lvl2pPr indent="-317500" lvl="1" marL="914400" algn="l">
              <a:lnSpc>
                <a:spcPct val="120000"/>
              </a:lnSpc>
              <a:spcBef>
                <a:spcPts val="500"/>
              </a:spcBef>
              <a:spcAft>
                <a:spcPts val="0"/>
              </a:spcAft>
              <a:buSzPts val="1400"/>
              <a:buChar char="•"/>
              <a:defRPr/>
            </a:lvl2pPr>
            <a:lvl3pPr indent="-317500" lvl="2" marL="1371600" algn="l">
              <a:lnSpc>
                <a:spcPct val="120000"/>
              </a:lnSpc>
              <a:spcBef>
                <a:spcPts val="500"/>
              </a:spcBef>
              <a:spcAft>
                <a:spcPts val="0"/>
              </a:spcAft>
              <a:buSzPts val="1400"/>
              <a:buChar char="•"/>
              <a:defRPr/>
            </a:lvl3pPr>
            <a:lvl4pPr indent="-317500" lvl="3" marL="1828800" algn="l">
              <a:lnSpc>
                <a:spcPct val="120000"/>
              </a:lnSpc>
              <a:spcBef>
                <a:spcPts val="500"/>
              </a:spcBef>
              <a:spcAft>
                <a:spcPts val="0"/>
              </a:spcAft>
              <a:buSzPts val="1400"/>
              <a:buChar char="•"/>
              <a:defRPr/>
            </a:lvl4pPr>
            <a:lvl5pPr indent="-317500" lvl="4" marL="2286000" algn="l">
              <a:lnSpc>
                <a:spcPct val="120000"/>
              </a:lnSpc>
              <a:spcBef>
                <a:spcPts val="500"/>
              </a:spcBef>
              <a:spcAft>
                <a:spcPts val="0"/>
              </a:spcAft>
              <a:buSzPts val="1400"/>
              <a:buChar char="•"/>
              <a:defRPr/>
            </a:lvl5pPr>
            <a:lvl6pPr indent="-317500" lvl="5" marL="2743200" algn="l">
              <a:spcBef>
                <a:spcPts val="500"/>
              </a:spcBef>
              <a:spcAft>
                <a:spcPts val="0"/>
              </a:spcAft>
              <a:buClr>
                <a:schemeClr val="dk1"/>
              </a:buClr>
              <a:buSzPts val="1400"/>
              <a:buChar char="•"/>
              <a:defRPr/>
            </a:lvl6pPr>
            <a:lvl7pPr indent="-317500" lvl="6" marL="3200400" algn="l">
              <a:spcBef>
                <a:spcPts val="300"/>
              </a:spcBef>
              <a:spcAft>
                <a:spcPts val="0"/>
              </a:spcAft>
              <a:buClr>
                <a:schemeClr val="dk1"/>
              </a:buClr>
              <a:buSzPts val="1400"/>
              <a:buChar char="•"/>
              <a:defRPr/>
            </a:lvl7pPr>
            <a:lvl8pPr indent="-317500" lvl="7" marL="3657600" algn="l">
              <a:spcBef>
                <a:spcPts val="300"/>
              </a:spcBef>
              <a:spcAft>
                <a:spcPts val="0"/>
              </a:spcAft>
              <a:buClr>
                <a:schemeClr val="dk1"/>
              </a:buClr>
              <a:buSzPts val="1400"/>
              <a:buChar char="•"/>
              <a:defRPr/>
            </a:lvl8pPr>
            <a:lvl9pPr indent="-317500" lvl="8" marL="4114800" algn="l">
              <a:spcBef>
                <a:spcPts val="300"/>
              </a:spcBef>
              <a:spcAft>
                <a:spcPts val="0"/>
              </a:spcAft>
              <a:buClr>
                <a:schemeClr val="dk1"/>
              </a:buClr>
              <a:buSzPts val="1400"/>
              <a:buChar char="•"/>
              <a:defRPr/>
            </a:lvl9pPr>
          </a:lstStyle>
          <a:p/>
        </p:txBody>
      </p:sp>
      <p:pic>
        <p:nvPicPr>
          <p:cNvPr id="21" name="Google Shape;21;p3"/>
          <p:cNvPicPr preferRelativeResize="0"/>
          <p:nvPr/>
        </p:nvPicPr>
        <p:blipFill rotWithShape="1">
          <a:blip r:embed="rId2">
            <a:alphaModFix/>
          </a:blip>
          <a:srcRect b="0" l="0" r="0" t="0"/>
          <a:stretch/>
        </p:blipFill>
        <p:spPr>
          <a:xfrm>
            <a:off x="275222" y="184772"/>
            <a:ext cx="204227" cy="208863"/>
          </a:xfrm>
          <a:prstGeom prst="rect">
            <a:avLst/>
          </a:prstGeom>
          <a:noFill/>
          <a:ln>
            <a:noFill/>
          </a:ln>
        </p:spPr>
      </p:pic>
      <p:sp>
        <p:nvSpPr>
          <p:cNvPr id="22" name="Google Shape;22;p3"/>
          <p:cNvSpPr txBox="1"/>
          <p:nvPr>
            <p:ph idx="11" type="ftr"/>
          </p:nvPr>
        </p:nvSpPr>
        <p:spPr>
          <a:xfrm>
            <a:off x="1787285" y="138196"/>
            <a:ext cx="5569500" cy="1629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3" name="Google Shape;23;p3"/>
          <p:cNvSpPr txBox="1"/>
          <p:nvPr>
            <p:ph idx="12" type="sldNum"/>
          </p:nvPr>
        </p:nvSpPr>
        <p:spPr>
          <a:xfrm>
            <a:off x="8506264" y="4913605"/>
            <a:ext cx="392400" cy="162900"/>
          </a:xfrm>
          <a:prstGeom prst="rect">
            <a:avLst/>
          </a:prstGeom>
          <a:noFill/>
          <a:ln>
            <a:noFill/>
          </a:ln>
        </p:spPr>
        <p:txBody>
          <a:bodyPr anchorCtr="0" anchor="ctr" bIns="0" lIns="0" spcFirstLastPara="1" rIns="0" wrap="square" tIns="0">
            <a:noAutofit/>
          </a:bodyPr>
          <a:lstStyle>
            <a:lvl1pPr indent="0" lvl="0" marL="0" algn="r">
              <a:spcBef>
                <a:spcPts val="0"/>
              </a:spcBef>
              <a:buNone/>
              <a:defRPr b="0" i="0" sz="700" u="none" cap="none" strike="noStrike">
                <a:solidFill>
                  <a:schemeClr val="lt1"/>
                </a:solidFill>
                <a:latin typeface="Arial"/>
                <a:ea typeface="Arial"/>
                <a:cs typeface="Arial"/>
                <a:sym typeface="Arial"/>
              </a:defRPr>
            </a:lvl1pPr>
            <a:lvl2pPr indent="0" lvl="1" marL="0" algn="r">
              <a:spcBef>
                <a:spcPts val="0"/>
              </a:spcBef>
              <a:buNone/>
              <a:defRPr b="0" i="0" sz="700" u="none" cap="none" strike="noStrike">
                <a:solidFill>
                  <a:schemeClr val="lt1"/>
                </a:solidFill>
                <a:latin typeface="Arial"/>
                <a:ea typeface="Arial"/>
                <a:cs typeface="Arial"/>
                <a:sym typeface="Arial"/>
              </a:defRPr>
            </a:lvl2pPr>
            <a:lvl3pPr indent="0" lvl="2" marL="0" algn="r">
              <a:spcBef>
                <a:spcPts val="0"/>
              </a:spcBef>
              <a:buNone/>
              <a:defRPr b="0" i="0" sz="700" u="none" cap="none" strike="noStrike">
                <a:solidFill>
                  <a:schemeClr val="lt1"/>
                </a:solidFill>
                <a:latin typeface="Arial"/>
                <a:ea typeface="Arial"/>
                <a:cs typeface="Arial"/>
                <a:sym typeface="Arial"/>
              </a:defRPr>
            </a:lvl3pPr>
            <a:lvl4pPr indent="0" lvl="3" marL="0" algn="r">
              <a:spcBef>
                <a:spcPts val="0"/>
              </a:spcBef>
              <a:buNone/>
              <a:defRPr b="0" i="0" sz="700" u="none" cap="none" strike="noStrike">
                <a:solidFill>
                  <a:schemeClr val="lt1"/>
                </a:solidFill>
                <a:latin typeface="Arial"/>
                <a:ea typeface="Arial"/>
                <a:cs typeface="Arial"/>
                <a:sym typeface="Arial"/>
              </a:defRPr>
            </a:lvl4pPr>
            <a:lvl5pPr indent="0" lvl="4" marL="0" algn="r">
              <a:spcBef>
                <a:spcPts val="0"/>
              </a:spcBef>
              <a:buNone/>
              <a:defRPr b="0" i="0" sz="700" u="none" cap="none" strike="noStrike">
                <a:solidFill>
                  <a:schemeClr val="lt1"/>
                </a:solidFill>
                <a:latin typeface="Arial"/>
                <a:ea typeface="Arial"/>
                <a:cs typeface="Arial"/>
                <a:sym typeface="Arial"/>
              </a:defRPr>
            </a:lvl5pPr>
            <a:lvl6pPr indent="0" lvl="5" marL="0" algn="r">
              <a:spcBef>
                <a:spcPts val="0"/>
              </a:spcBef>
              <a:buNone/>
              <a:defRPr b="0" i="0" sz="700" u="none" cap="none" strike="noStrike">
                <a:solidFill>
                  <a:schemeClr val="lt1"/>
                </a:solidFill>
                <a:latin typeface="Arial"/>
                <a:ea typeface="Arial"/>
                <a:cs typeface="Arial"/>
                <a:sym typeface="Arial"/>
              </a:defRPr>
            </a:lvl6pPr>
            <a:lvl7pPr indent="0" lvl="6" marL="0" algn="r">
              <a:spcBef>
                <a:spcPts val="0"/>
              </a:spcBef>
              <a:buNone/>
              <a:defRPr b="0" i="0" sz="700" u="none" cap="none" strike="noStrike">
                <a:solidFill>
                  <a:schemeClr val="lt1"/>
                </a:solidFill>
                <a:latin typeface="Arial"/>
                <a:ea typeface="Arial"/>
                <a:cs typeface="Arial"/>
                <a:sym typeface="Arial"/>
              </a:defRPr>
            </a:lvl7pPr>
            <a:lvl8pPr indent="0" lvl="7" marL="0" algn="r">
              <a:spcBef>
                <a:spcPts val="0"/>
              </a:spcBef>
              <a:buNone/>
              <a:defRPr b="0" i="0" sz="700" u="none" cap="none" strike="noStrike">
                <a:solidFill>
                  <a:schemeClr val="lt1"/>
                </a:solidFill>
                <a:latin typeface="Arial"/>
                <a:ea typeface="Arial"/>
                <a:cs typeface="Arial"/>
                <a:sym typeface="Arial"/>
              </a:defRPr>
            </a:lvl8pPr>
            <a:lvl9pPr indent="0" lvl="8" marL="0" algn="r">
              <a:spcBef>
                <a:spcPts val="0"/>
              </a:spcBef>
              <a:buNone/>
              <a:defRPr b="0" i="0" sz="7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24" name="Google Shape;24;p3"/>
          <p:cNvPicPr preferRelativeResize="0"/>
          <p:nvPr/>
        </p:nvPicPr>
        <p:blipFill rotWithShape="1">
          <a:blip r:embed="rId3">
            <a:alphaModFix/>
          </a:blip>
          <a:srcRect b="0" l="0" r="0" t="0"/>
          <a:stretch/>
        </p:blipFill>
        <p:spPr>
          <a:xfrm>
            <a:off x="7943247" y="183044"/>
            <a:ext cx="955548" cy="10401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ttern 2">
  <p:cSld name="Pattern 2">
    <p:spTree>
      <p:nvGrpSpPr>
        <p:cNvPr id="157" name="Shape 157"/>
        <p:cNvGrpSpPr/>
        <p:nvPr/>
      </p:nvGrpSpPr>
      <p:grpSpPr>
        <a:xfrm>
          <a:off x="0" y="0"/>
          <a:ext cx="0" cy="0"/>
          <a:chOff x="0" y="0"/>
          <a:chExt cx="0" cy="0"/>
        </a:xfrm>
      </p:grpSpPr>
      <p:pic>
        <p:nvPicPr>
          <p:cNvPr id="158" name="Google Shape;158;p21"/>
          <p:cNvPicPr preferRelativeResize="0"/>
          <p:nvPr/>
        </p:nvPicPr>
        <p:blipFill rotWithShape="1">
          <a:blip r:embed="rId2">
            <a:alphaModFix/>
          </a:blip>
          <a:srcRect b="0" l="0" r="0" t="0"/>
          <a:stretch/>
        </p:blipFill>
        <p:spPr>
          <a:xfrm>
            <a:off x="3748923" y="193"/>
            <a:ext cx="5395077" cy="5143307"/>
          </a:xfrm>
          <a:prstGeom prst="rect">
            <a:avLst/>
          </a:prstGeom>
          <a:noFill/>
          <a:ln>
            <a:noFill/>
          </a:ln>
        </p:spPr>
      </p:pic>
      <p:sp>
        <p:nvSpPr>
          <p:cNvPr id="159" name="Google Shape;159;p21"/>
          <p:cNvSpPr txBox="1"/>
          <p:nvPr>
            <p:ph idx="1" type="body"/>
          </p:nvPr>
        </p:nvSpPr>
        <p:spPr>
          <a:xfrm>
            <a:off x="241131" y="1774229"/>
            <a:ext cx="3256200" cy="3095400"/>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SzPts val="1400"/>
              <a:buChar char="•"/>
              <a:defRPr/>
            </a:lvl1pPr>
            <a:lvl2pPr indent="-317500" lvl="1" marL="914400" algn="l">
              <a:lnSpc>
                <a:spcPct val="120000"/>
              </a:lnSpc>
              <a:spcBef>
                <a:spcPts val="500"/>
              </a:spcBef>
              <a:spcAft>
                <a:spcPts val="0"/>
              </a:spcAft>
              <a:buSzPts val="1400"/>
              <a:buChar char="•"/>
              <a:defRPr/>
            </a:lvl2pPr>
            <a:lvl3pPr indent="-317500" lvl="2" marL="1371600" algn="l">
              <a:lnSpc>
                <a:spcPct val="120000"/>
              </a:lnSpc>
              <a:spcBef>
                <a:spcPts val="500"/>
              </a:spcBef>
              <a:spcAft>
                <a:spcPts val="0"/>
              </a:spcAft>
              <a:buSzPts val="1400"/>
              <a:buChar char="•"/>
              <a:defRPr/>
            </a:lvl3pPr>
            <a:lvl4pPr indent="-317500" lvl="3" marL="1828800" algn="l">
              <a:lnSpc>
                <a:spcPct val="120000"/>
              </a:lnSpc>
              <a:spcBef>
                <a:spcPts val="500"/>
              </a:spcBef>
              <a:spcAft>
                <a:spcPts val="0"/>
              </a:spcAft>
              <a:buSzPts val="1400"/>
              <a:buChar char="•"/>
              <a:defRPr/>
            </a:lvl4pPr>
            <a:lvl5pPr indent="-317500" lvl="4" marL="2286000" algn="l">
              <a:lnSpc>
                <a:spcPct val="120000"/>
              </a:lnSpc>
              <a:spcBef>
                <a:spcPts val="500"/>
              </a:spcBef>
              <a:spcAft>
                <a:spcPts val="0"/>
              </a:spcAft>
              <a:buSzPts val="1400"/>
              <a:buChar char="•"/>
              <a:defRPr/>
            </a:lvl5pPr>
            <a:lvl6pPr indent="-317500" lvl="5" marL="2743200" algn="l">
              <a:spcBef>
                <a:spcPts val="500"/>
              </a:spcBef>
              <a:spcAft>
                <a:spcPts val="0"/>
              </a:spcAft>
              <a:buClr>
                <a:schemeClr val="dk1"/>
              </a:buClr>
              <a:buSzPts val="1400"/>
              <a:buChar char="•"/>
              <a:defRPr/>
            </a:lvl6pPr>
            <a:lvl7pPr indent="-317500" lvl="6" marL="3200400" algn="l">
              <a:spcBef>
                <a:spcPts val="300"/>
              </a:spcBef>
              <a:spcAft>
                <a:spcPts val="0"/>
              </a:spcAft>
              <a:buClr>
                <a:schemeClr val="dk1"/>
              </a:buClr>
              <a:buSzPts val="1400"/>
              <a:buChar char="•"/>
              <a:defRPr/>
            </a:lvl7pPr>
            <a:lvl8pPr indent="-317500" lvl="7" marL="3657600" algn="l">
              <a:spcBef>
                <a:spcPts val="300"/>
              </a:spcBef>
              <a:spcAft>
                <a:spcPts val="0"/>
              </a:spcAft>
              <a:buClr>
                <a:schemeClr val="dk1"/>
              </a:buClr>
              <a:buSzPts val="1400"/>
              <a:buChar char="•"/>
              <a:defRPr/>
            </a:lvl8pPr>
            <a:lvl9pPr indent="-317500" lvl="8" marL="4114800" algn="l">
              <a:spcBef>
                <a:spcPts val="300"/>
              </a:spcBef>
              <a:spcAft>
                <a:spcPts val="0"/>
              </a:spcAft>
              <a:buClr>
                <a:schemeClr val="dk1"/>
              </a:buClr>
              <a:buSzPts val="1400"/>
              <a:buChar char="•"/>
              <a:defRPr/>
            </a:lvl9pPr>
          </a:lstStyle>
          <a:p/>
        </p:txBody>
      </p:sp>
      <p:sp>
        <p:nvSpPr>
          <p:cNvPr id="160" name="Google Shape;160;p21"/>
          <p:cNvSpPr txBox="1"/>
          <p:nvPr>
            <p:ph type="title"/>
          </p:nvPr>
        </p:nvSpPr>
        <p:spPr>
          <a:xfrm>
            <a:off x="252319" y="1043580"/>
            <a:ext cx="3256200" cy="6927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61" name="Google Shape;161;p21"/>
          <p:cNvSpPr txBox="1"/>
          <p:nvPr>
            <p:ph idx="12" type="sldNum"/>
          </p:nvPr>
        </p:nvSpPr>
        <p:spPr>
          <a:xfrm>
            <a:off x="8506264" y="4913605"/>
            <a:ext cx="392400" cy="162900"/>
          </a:xfrm>
          <a:prstGeom prst="rect">
            <a:avLst/>
          </a:prstGeom>
          <a:noFill/>
          <a:ln>
            <a:noFill/>
          </a:ln>
        </p:spPr>
        <p:txBody>
          <a:bodyPr anchorCtr="0" anchor="ctr" bIns="0" lIns="0" spcFirstLastPara="1" rIns="0" wrap="square" tIns="0">
            <a:noAutofit/>
          </a:bodyPr>
          <a:lstStyle>
            <a:lvl1pPr indent="0" lvl="0" marL="0" algn="r">
              <a:spcBef>
                <a:spcPts val="0"/>
              </a:spcBef>
              <a:buNone/>
              <a:defRPr b="0" i="0" sz="700" u="none" cap="none" strike="noStrike">
                <a:solidFill>
                  <a:schemeClr val="lt1"/>
                </a:solidFill>
                <a:latin typeface="Arial"/>
                <a:ea typeface="Arial"/>
                <a:cs typeface="Arial"/>
                <a:sym typeface="Arial"/>
              </a:defRPr>
            </a:lvl1pPr>
            <a:lvl2pPr indent="0" lvl="1" marL="0" algn="r">
              <a:spcBef>
                <a:spcPts val="0"/>
              </a:spcBef>
              <a:buNone/>
              <a:defRPr b="0" i="0" sz="700" u="none" cap="none" strike="noStrike">
                <a:solidFill>
                  <a:schemeClr val="lt1"/>
                </a:solidFill>
                <a:latin typeface="Arial"/>
                <a:ea typeface="Arial"/>
                <a:cs typeface="Arial"/>
                <a:sym typeface="Arial"/>
              </a:defRPr>
            </a:lvl2pPr>
            <a:lvl3pPr indent="0" lvl="2" marL="0" algn="r">
              <a:spcBef>
                <a:spcPts val="0"/>
              </a:spcBef>
              <a:buNone/>
              <a:defRPr b="0" i="0" sz="700" u="none" cap="none" strike="noStrike">
                <a:solidFill>
                  <a:schemeClr val="lt1"/>
                </a:solidFill>
                <a:latin typeface="Arial"/>
                <a:ea typeface="Arial"/>
                <a:cs typeface="Arial"/>
                <a:sym typeface="Arial"/>
              </a:defRPr>
            </a:lvl3pPr>
            <a:lvl4pPr indent="0" lvl="3" marL="0" algn="r">
              <a:spcBef>
                <a:spcPts val="0"/>
              </a:spcBef>
              <a:buNone/>
              <a:defRPr b="0" i="0" sz="700" u="none" cap="none" strike="noStrike">
                <a:solidFill>
                  <a:schemeClr val="lt1"/>
                </a:solidFill>
                <a:latin typeface="Arial"/>
                <a:ea typeface="Arial"/>
                <a:cs typeface="Arial"/>
                <a:sym typeface="Arial"/>
              </a:defRPr>
            </a:lvl4pPr>
            <a:lvl5pPr indent="0" lvl="4" marL="0" algn="r">
              <a:spcBef>
                <a:spcPts val="0"/>
              </a:spcBef>
              <a:buNone/>
              <a:defRPr b="0" i="0" sz="700" u="none" cap="none" strike="noStrike">
                <a:solidFill>
                  <a:schemeClr val="lt1"/>
                </a:solidFill>
                <a:latin typeface="Arial"/>
                <a:ea typeface="Arial"/>
                <a:cs typeface="Arial"/>
                <a:sym typeface="Arial"/>
              </a:defRPr>
            </a:lvl5pPr>
            <a:lvl6pPr indent="0" lvl="5" marL="0" algn="r">
              <a:spcBef>
                <a:spcPts val="0"/>
              </a:spcBef>
              <a:buNone/>
              <a:defRPr b="0" i="0" sz="700" u="none" cap="none" strike="noStrike">
                <a:solidFill>
                  <a:schemeClr val="lt1"/>
                </a:solidFill>
                <a:latin typeface="Arial"/>
                <a:ea typeface="Arial"/>
                <a:cs typeface="Arial"/>
                <a:sym typeface="Arial"/>
              </a:defRPr>
            </a:lvl6pPr>
            <a:lvl7pPr indent="0" lvl="6" marL="0" algn="r">
              <a:spcBef>
                <a:spcPts val="0"/>
              </a:spcBef>
              <a:buNone/>
              <a:defRPr b="0" i="0" sz="700" u="none" cap="none" strike="noStrike">
                <a:solidFill>
                  <a:schemeClr val="lt1"/>
                </a:solidFill>
                <a:latin typeface="Arial"/>
                <a:ea typeface="Arial"/>
                <a:cs typeface="Arial"/>
                <a:sym typeface="Arial"/>
              </a:defRPr>
            </a:lvl7pPr>
            <a:lvl8pPr indent="0" lvl="7" marL="0" algn="r">
              <a:spcBef>
                <a:spcPts val="0"/>
              </a:spcBef>
              <a:buNone/>
              <a:defRPr b="0" i="0" sz="700" u="none" cap="none" strike="noStrike">
                <a:solidFill>
                  <a:schemeClr val="lt1"/>
                </a:solidFill>
                <a:latin typeface="Arial"/>
                <a:ea typeface="Arial"/>
                <a:cs typeface="Arial"/>
                <a:sym typeface="Arial"/>
              </a:defRPr>
            </a:lvl8pPr>
            <a:lvl9pPr indent="0" lvl="8" marL="0" algn="r">
              <a:spcBef>
                <a:spcPts val="0"/>
              </a:spcBef>
              <a:buNone/>
              <a:defRPr b="0" i="0" sz="7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62" name="Google Shape;162;p21"/>
          <p:cNvPicPr preferRelativeResize="0"/>
          <p:nvPr/>
        </p:nvPicPr>
        <p:blipFill rotWithShape="1">
          <a:blip r:embed="rId3">
            <a:alphaModFix/>
          </a:blip>
          <a:srcRect b="0" l="0" r="0" t="0"/>
          <a:stretch/>
        </p:blipFill>
        <p:spPr>
          <a:xfrm>
            <a:off x="275222" y="184772"/>
            <a:ext cx="204227" cy="208863"/>
          </a:xfrm>
          <a:prstGeom prst="rect">
            <a:avLst/>
          </a:prstGeom>
          <a:noFill/>
          <a:ln>
            <a:noFill/>
          </a:ln>
        </p:spPr>
      </p:pic>
      <p:pic>
        <p:nvPicPr>
          <p:cNvPr id="163" name="Google Shape;163;p21"/>
          <p:cNvPicPr preferRelativeResize="0"/>
          <p:nvPr/>
        </p:nvPicPr>
        <p:blipFill rotWithShape="1">
          <a:blip r:embed="rId4">
            <a:alphaModFix/>
          </a:blip>
          <a:srcRect b="0" l="0" r="0" t="0"/>
          <a:stretch/>
        </p:blipFill>
        <p:spPr>
          <a:xfrm>
            <a:off x="7943247" y="183044"/>
            <a:ext cx="955548" cy="10401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ttern 3">
  <p:cSld name="Pattern 3">
    <p:spTree>
      <p:nvGrpSpPr>
        <p:cNvPr id="164" name="Shape 164"/>
        <p:cNvGrpSpPr/>
        <p:nvPr/>
      </p:nvGrpSpPr>
      <p:grpSpPr>
        <a:xfrm>
          <a:off x="0" y="0"/>
          <a:ext cx="0" cy="0"/>
          <a:chOff x="0" y="0"/>
          <a:chExt cx="0" cy="0"/>
        </a:xfrm>
      </p:grpSpPr>
      <p:pic>
        <p:nvPicPr>
          <p:cNvPr id="165" name="Google Shape;165;p22"/>
          <p:cNvPicPr preferRelativeResize="0"/>
          <p:nvPr/>
        </p:nvPicPr>
        <p:blipFill rotWithShape="1">
          <a:blip r:embed="rId2">
            <a:alphaModFix/>
          </a:blip>
          <a:srcRect b="0" l="0" r="0" t="0"/>
          <a:stretch/>
        </p:blipFill>
        <p:spPr>
          <a:xfrm>
            <a:off x="3748923" y="97"/>
            <a:ext cx="5395077" cy="5143307"/>
          </a:xfrm>
          <a:prstGeom prst="rect">
            <a:avLst/>
          </a:prstGeom>
          <a:noFill/>
          <a:ln>
            <a:noFill/>
          </a:ln>
        </p:spPr>
      </p:pic>
      <p:sp>
        <p:nvSpPr>
          <p:cNvPr id="166" name="Google Shape;166;p22"/>
          <p:cNvSpPr txBox="1"/>
          <p:nvPr>
            <p:ph idx="1" type="body"/>
          </p:nvPr>
        </p:nvSpPr>
        <p:spPr>
          <a:xfrm>
            <a:off x="241131" y="1774229"/>
            <a:ext cx="3256200" cy="3095400"/>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SzPts val="1400"/>
              <a:buChar char="•"/>
              <a:defRPr/>
            </a:lvl1pPr>
            <a:lvl2pPr indent="-317500" lvl="1" marL="914400" algn="l">
              <a:lnSpc>
                <a:spcPct val="120000"/>
              </a:lnSpc>
              <a:spcBef>
                <a:spcPts val="500"/>
              </a:spcBef>
              <a:spcAft>
                <a:spcPts val="0"/>
              </a:spcAft>
              <a:buSzPts val="1400"/>
              <a:buChar char="•"/>
              <a:defRPr/>
            </a:lvl2pPr>
            <a:lvl3pPr indent="-317500" lvl="2" marL="1371600" algn="l">
              <a:lnSpc>
                <a:spcPct val="120000"/>
              </a:lnSpc>
              <a:spcBef>
                <a:spcPts val="500"/>
              </a:spcBef>
              <a:spcAft>
                <a:spcPts val="0"/>
              </a:spcAft>
              <a:buSzPts val="1400"/>
              <a:buChar char="•"/>
              <a:defRPr/>
            </a:lvl3pPr>
            <a:lvl4pPr indent="-317500" lvl="3" marL="1828800" algn="l">
              <a:lnSpc>
                <a:spcPct val="120000"/>
              </a:lnSpc>
              <a:spcBef>
                <a:spcPts val="500"/>
              </a:spcBef>
              <a:spcAft>
                <a:spcPts val="0"/>
              </a:spcAft>
              <a:buSzPts val="1400"/>
              <a:buChar char="•"/>
              <a:defRPr/>
            </a:lvl4pPr>
            <a:lvl5pPr indent="-317500" lvl="4" marL="2286000" algn="l">
              <a:lnSpc>
                <a:spcPct val="120000"/>
              </a:lnSpc>
              <a:spcBef>
                <a:spcPts val="500"/>
              </a:spcBef>
              <a:spcAft>
                <a:spcPts val="0"/>
              </a:spcAft>
              <a:buSzPts val="1400"/>
              <a:buChar char="•"/>
              <a:defRPr/>
            </a:lvl5pPr>
            <a:lvl6pPr indent="-317500" lvl="5" marL="2743200" algn="l">
              <a:spcBef>
                <a:spcPts val="500"/>
              </a:spcBef>
              <a:spcAft>
                <a:spcPts val="0"/>
              </a:spcAft>
              <a:buClr>
                <a:schemeClr val="dk1"/>
              </a:buClr>
              <a:buSzPts val="1400"/>
              <a:buChar char="•"/>
              <a:defRPr/>
            </a:lvl6pPr>
            <a:lvl7pPr indent="-317500" lvl="6" marL="3200400" algn="l">
              <a:spcBef>
                <a:spcPts val="300"/>
              </a:spcBef>
              <a:spcAft>
                <a:spcPts val="0"/>
              </a:spcAft>
              <a:buClr>
                <a:schemeClr val="dk1"/>
              </a:buClr>
              <a:buSzPts val="1400"/>
              <a:buChar char="•"/>
              <a:defRPr/>
            </a:lvl7pPr>
            <a:lvl8pPr indent="-317500" lvl="7" marL="3657600" algn="l">
              <a:spcBef>
                <a:spcPts val="300"/>
              </a:spcBef>
              <a:spcAft>
                <a:spcPts val="0"/>
              </a:spcAft>
              <a:buClr>
                <a:schemeClr val="dk1"/>
              </a:buClr>
              <a:buSzPts val="1400"/>
              <a:buChar char="•"/>
              <a:defRPr/>
            </a:lvl8pPr>
            <a:lvl9pPr indent="-317500" lvl="8" marL="4114800" algn="l">
              <a:spcBef>
                <a:spcPts val="300"/>
              </a:spcBef>
              <a:spcAft>
                <a:spcPts val="0"/>
              </a:spcAft>
              <a:buClr>
                <a:schemeClr val="dk1"/>
              </a:buClr>
              <a:buSzPts val="1400"/>
              <a:buChar char="•"/>
              <a:defRPr/>
            </a:lvl9pPr>
          </a:lstStyle>
          <a:p/>
        </p:txBody>
      </p:sp>
      <p:sp>
        <p:nvSpPr>
          <p:cNvPr id="167" name="Google Shape;167;p22"/>
          <p:cNvSpPr txBox="1"/>
          <p:nvPr>
            <p:ph type="title"/>
          </p:nvPr>
        </p:nvSpPr>
        <p:spPr>
          <a:xfrm>
            <a:off x="252319" y="1043580"/>
            <a:ext cx="3256200" cy="6927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68" name="Google Shape;168;p22"/>
          <p:cNvSpPr txBox="1"/>
          <p:nvPr>
            <p:ph idx="12" type="sldNum"/>
          </p:nvPr>
        </p:nvSpPr>
        <p:spPr>
          <a:xfrm>
            <a:off x="8506264" y="4913605"/>
            <a:ext cx="392400" cy="162900"/>
          </a:xfrm>
          <a:prstGeom prst="rect">
            <a:avLst/>
          </a:prstGeom>
          <a:noFill/>
          <a:ln>
            <a:noFill/>
          </a:ln>
        </p:spPr>
        <p:txBody>
          <a:bodyPr anchorCtr="0" anchor="ctr" bIns="0" lIns="0" spcFirstLastPara="1" rIns="0" wrap="square" tIns="0">
            <a:noAutofit/>
          </a:bodyPr>
          <a:lstStyle>
            <a:lvl1pPr indent="0" lvl="0" marL="0" algn="r">
              <a:spcBef>
                <a:spcPts val="0"/>
              </a:spcBef>
              <a:buNone/>
              <a:defRPr b="0" i="0" sz="700" u="none" cap="none" strike="noStrike">
                <a:solidFill>
                  <a:schemeClr val="lt1"/>
                </a:solidFill>
                <a:latin typeface="Arial"/>
                <a:ea typeface="Arial"/>
                <a:cs typeface="Arial"/>
                <a:sym typeface="Arial"/>
              </a:defRPr>
            </a:lvl1pPr>
            <a:lvl2pPr indent="0" lvl="1" marL="0" algn="r">
              <a:spcBef>
                <a:spcPts val="0"/>
              </a:spcBef>
              <a:buNone/>
              <a:defRPr b="0" i="0" sz="700" u="none" cap="none" strike="noStrike">
                <a:solidFill>
                  <a:schemeClr val="lt1"/>
                </a:solidFill>
                <a:latin typeface="Arial"/>
                <a:ea typeface="Arial"/>
                <a:cs typeface="Arial"/>
                <a:sym typeface="Arial"/>
              </a:defRPr>
            </a:lvl2pPr>
            <a:lvl3pPr indent="0" lvl="2" marL="0" algn="r">
              <a:spcBef>
                <a:spcPts val="0"/>
              </a:spcBef>
              <a:buNone/>
              <a:defRPr b="0" i="0" sz="700" u="none" cap="none" strike="noStrike">
                <a:solidFill>
                  <a:schemeClr val="lt1"/>
                </a:solidFill>
                <a:latin typeface="Arial"/>
                <a:ea typeface="Arial"/>
                <a:cs typeface="Arial"/>
                <a:sym typeface="Arial"/>
              </a:defRPr>
            </a:lvl3pPr>
            <a:lvl4pPr indent="0" lvl="3" marL="0" algn="r">
              <a:spcBef>
                <a:spcPts val="0"/>
              </a:spcBef>
              <a:buNone/>
              <a:defRPr b="0" i="0" sz="700" u="none" cap="none" strike="noStrike">
                <a:solidFill>
                  <a:schemeClr val="lt1"/>
                </a:solidFill>
                <a:latin typeface="Arial"/>
                <a:ea typeface="Arial"/>
                <a:cs typeface="Arial"/>
                <a:sym typeface="Arial"/>
              </a:defRPr>
            </a:lvl4pPr>
            <a:lvl5pPr indent="0" lvl="4" marL="0" algn="r">
              <a:spcBef>
                <a:spcPts val="0"/>
              </a:spcBef>
              <a:buNone/>
              <a:defRPr b="0" i="0" sz="700" u="none" cap="none" strike="noStrike">
                <a:solidFill>
                  <a:schemeClr val="lt1"/>
                </a:solidFill>
                <a:latin typeface="Arial"/>
                <a:ea typeface="Arial"/>
                <a:cs typeface="Arial"/>
                <a:sym typeface="Arial"/>
              </a:defRPr>
            </a:lvl5pPr>
            <a:lvl6pPr indent="0" lvl="5" marL="0" algn="r">
              <a:spcBef>
                <a:spcPts val="0"/>
              </a:spcBef>
              <a:buNone/>
              <a:defRPr b="0" i="0" sz="700" u="none" cap="none" strike="noStrike">
                <a:solidFill>
                  <a:schemeClr val="lt1"/>
                </a:solidFill>
                <a:latin typeface="Arial"/>
                <a:ea typeface="Arial"/>
                <a:cs typeface="Arial"/>
                <a:sym typeface="Arial"/>
              </a:defRPr>
            </a:lvl6pPr>
            <a:lvl7pPr indent="0" lvl="6" marL="0" algn="r">
              <a:spcBef>
                <a:spcPts val="0"/>
              </a:spcBef>
              <a:buNone/>
              <a:defRPr b="0" i="0" sz="700" u="none" cap="none" strike="noStrike">
                <a:solidFill>
                  <a:schemeClr val="lt1"/>
                </a:solidFill>
                <a:latin typeface="Arial"/>
                <a:ea typeface="Arial"/>
                <a:cs typeface="Arial"/>
                <a:sym typeface="Arial"/>
              </a:defRPr>
            </a:lvl7pPr>
            <a:lvl8pPr indent="0" lvl="7" marL="0" algn="r">
              <a:spcBef>
                <a:spcPts val="0"/>
              </a:spcBef>
              <a:buNone/>
              <a:defRPr b="0" i="0" sz="700" u="none" cap="none" strike="noStrike">
                <a:solidFill>
                  <a:schemeClr val="lt1"/>
                </a:solidFill>
                <a:latin typeface="Arial"/>
                <a:ea typeface="Arial"/>
                <a:cs typeface="Arial"/>
                <a:sym typeface="Arial"/>
              </a:defRPr>
            </a:lvl8pPr>
            <a:lvl9pPr indent="0" lvl="8" marL="0" algn="r">
              <a:spcBef>
                <a:spcPts val="0"/>
              </a:spcBef>
              <a:buNone/>
              <a:defRPr b="0" i="0" sz="7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69" name="Google Shape;169;p22"/>
          <p:cNvPicPr preferRelativeResize="0"/>
          <p:nvPr/>
        </p:nvPicPr>
        <p:blipFill rotWithShape="1">
          <a:blip r:embed="rId3">
            <a:alphaModFix/>
          </a:blip>
          <a:srcRect b="0" l="0" r="0" t="0"/>
          <a:stretch/>
        </p:blipFill>
        <p:spPr>
          <a:xfrm>
            <a:off x="275222" y="184772"/>
            <a:ext cx="204227" cy="208863"/>
          </a:xfrm>
          <a:prstGeom prst="rect">
            <a:avLst/>
          </a:prstGeom>
          <a:noFill/>
          <a:ln>
            <a:noFill/>
          </a:ln>
        </p:spPr>
      </p:pic>
      <p:pic>
        <p:nvPicPr>
          <p:cNvPr id="170" name="Google Shape;170;p22"/>
          <p:cNvPicPr preferRelativeResize="0"/>
          <p:nvPr/>
        </p:nvPicPr>
        <p:blipFill rotWithShape="1">
          <a:blip r:embed="rId4">
            <a:alphaModFix/>
          </a:blip>
          <a:srcRect b="0" l="0" r="0" t="0"/>
          <a:stretch/>
        </p:blipFill>
        <p:spPr>
          <a:xfrm>
            <a:off x="7943247" y="183044"/>
            <a:ext cx="955548" cy="10401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ttern 4">
  <p:cSld name="Pattern 4">
    <p:spTree>
      <p:nvGrpSpPr>
        <p:cNvPr id="171" name="Shape 171"/>
        <p:cNvGrpSpPr/>
        <p:nvPr/>
      </p:nvGrpSpPr>
      <p:grpSpPr>
        <a:xfrm>
          <a:off x="0" y="0"/>
          <a:ext cx="0" cy="0"/>
          <a:chOff x="0" y="0"/>
          <a:chExt cx="0" cy="0"/>
        </a:xfrm>
      </p:grpSpPr>
      <p:sp>
        <p:nvSpPr>
          <p:cNvPr id="172" name="Google Shape;172;p23"/>
          <p:cNvSpPr/>
          <p:nvPr/>
        </p:nvSpPr>
        <p:spPr>
          <a:xfrm>
            <a:off x="3818075" y="0"/>
            <a:ext cx="5331600" cy="5143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73" name="Google Shape;173;p23"/>
          <p:cNvSpPr txBox="1"/>
          <p:nvPr>
            <p:ph idx="1" type="body"/>
          </p:nvPr>
        </p:nvSpPr>
        <p:spPr>
          <a:xfrm>
            <a:off x="241131" y="1774229"/>
            <a:ext cx="3256200" cy="3095400"/>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SzPts val="1400"/>
              <a:buChar char="•"/>
              <a:defRPr/>
            </a:lvl1pPr>
            <a:lvl2pPr indent="-317500" lvl="1" marL="914400" algn="l">
              <a:lnSpc>
                <a:spcPct val="120000"/>
              </a:lnSpc>
              <a:spcBef>
                <a:spcPts val="500"/>
              </a:spcBef>
              <a:spcAft>
                <a:spcPts val="0"/>
              </a:spcAft>
              <a:buSzPts val="1400"/>
              <a:buChar char="•"/>
              <a:defRPr/>
            </a:lvl2pPr>
            <a:lvl3pPr indent="-317500" lvl="2" marL="1371600" algn="l">
              <a:lnSpc>
                <a:spcPct val="120000"/>
              </a:lnSpc>
              <a:spcBef>
                <a:spcPts val="500"/>
              </a:spcBef>
              <a:spcAft>
                <a:spcPts val="0"/>
              </a:spcAft>
              <a:buSzPts val="1400"/>
              <a:buChar char="•"/>
              <a:defRPr/>
            </a:lvl3pPr>
            <a:lvl4pPr indent="-317500" lvl="3" marL="1828800" algn="l">
              <a:lnSpc>
                <a:spcPct val="120000"/>
              </a:lnSpc>
              <a:spcBef>
                <a:spcPts val="500"/>
              </a:spcBef>
              <a:spcAft>
                <a:spcPts val="0"/>
              </a:spcAft>
              <a:buSzPts val="1400"/>
              <a:buChar char="•"/>
              <a:defRPr/>
            </a:lvl4pPr>
            <a:lvl5pPr indent="-317500" lvl="4" marL="2286000" algn="l">
              <a:lnSpc>
                <a:spcPct val="120000"/>
              </a:lnSpc>
              <a:spcBef>
                <a:spcPts val="500"/>
              </a:spcBef>
              <a:spcAft>
                <a:spcPts val="0"/>
              </a:spcAft>
              <a:buSzPts val="1400"/>
              <a:buChar char="•"/>
              <a:defRPr/>
            </a:lvl5pPr>
            <a:lvl6pPr indent="-317500" lvl="5" marL="2743200" algn="l">
              <a:spcBef>
                <a:spcPts val="500"/>
              </a:spcBef>
              <a:spcAft>
                <a:spcPts val="0"/>
              </a:spcAft>
              <a:buClr>
                <a:schemeClr val="dk1"/>
              </a:buClr>
              <a:buSzPts val="1400"/>
              <a:buChar char="•"/>
              <a:defRPr/>
            </a:lvl6pPr>
            <a:lvl7pPr indent="-317500" lvl="6" marL="3200400" algn="l">
              <a:spcBef>
                <a:spcPts val="300"/>
              </a:spcBef>
              <a:spcAft>
                <a:spcPts val="0"/>
              </a:spcAft>
              <a:buClr>
                <a:schemeClr val="dk1"/>
              </a:buClr>
              <a:buSzPts val="1400"/>
              <a:buChar char="•"/>
              <a:defRPr/>
            </a:lvl7pPr>
            <a:lvl8pPr indent="-317500" lvl="7" marL="3657600" algn="l">
              <a:spcBef>
                <a:spcPts val="300"/>
              </a:spcBef>
              <a:spcAft>
                <a:spcPts val="0"/>
              </a:spcAft>
              <a:buClr>
                <a:schemeClr val="dk1"/>
              </a:buClr>
              <a:buSzPts val="1400"/>
              <a:buChar char="•"/>
              <a:defRPr/>
            </a:lvl8pPr>
            <a:lvl9pPr indent="-317500" lvl="8" marL="4114800" algn="l">
              <a:spcBef>
                <a:spcPts val="300"/>
              </a:spcBef>
              <a:spcAft>
                <a:spcPts val="0"/>
              </a:spcAft>
              <a:buClr>
                <a:schemeClr val="dk1"/>
              </a:buClr>
              <a:buSzPts val="1400"/>
              <a:buChar char="•"/>
              <a:defRPr/>
            </a:lvl9pPr>
          </a:lstStyle>
          <a:p/>
        </p:txBody>
      </p:sp>
      <p:sp>
        <p:nvSpPr>
          <p:cNvPr id="174" name="Google Shape;174;p23"/>
          <p:cNvSpPr txBox="1"/>
          <p:nvPr>
            <p:ph type="title"/>
          </p:nvPr>
        </p:nvSpPr>
        <p:spPr>
          <a:xfrm>
            <a:off x="252319" y="1043580"/>
            <a:ext cx="3256200" cy="6927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75" name="Google Shape;175;p23"/>
          <p:cNvSpPr txBox="1"/>
          <p:nvPr>
            <p:ph idx="12" type="sldNum"/>
          </p:nvPr>
        </p:nvSpPr>
        <p:spPr>
          <a:xfrm>
            <a:off x="8506264" y="4913605"/>
            <a:ext cx="392400" cy="162900"/>
          </a:xfrm>
          <a:prstGeom prst="rect">
            <a:avLst/>
          </a:prstGeom>
          <a:noFill/>
          <a:ln>
            <a:noFill/>
          </a:ln>
        </p:spPr>
        <p:txBody>
          <a:bodyPr anchorCtr="0" anchor="ctr" bIns="0" lIns="0" spcFirstLastPara="1" rIns="0" wrap="square" tIns="0">
            <a:noAutofit/>
          </a:bodyPr>
          <a:lstStyle>
            <a:lvl1pPr indent="0" lvl="0" marL="0" algn="r">
              <a:spcBef>
                <a:spcPts val="0"/>
              </a:spcBef>
              <a:buNone/>
              <a:defRPr b="0" i="0" sz="700" u="none" cap="none" strike="noStrike">
                <a:solidFill>
                  <a:schemeClr val="lt1"/>
                </a:solidFill>
                <a:latin typeface="Arial"/>
                <a:ea typeface="Arial"/>
                <a:cs typeface="Arial"/>
                <a:sym typeface="Arial"/>
              </a:defRPr>
            </a:lvl1pPr>
            <a:lvl2pPr indent="0" lvl="1" marL="0" algn="r">
              <a:spcBef>
                <a:spcPts val="0"/>
              </a:spcBef>
              <a:buNone/>
              <a:defRPr b="0" i="0" sz="700" u="none" cap="none" strike="noStrike">
                <a:solidFill>
                  <a:schemeClr val="lt1"/>
                </a:solidFill>
                <a:latin typeface="Arial"/>
                <a:ea typeface="Arial"/>
                <a:cs typeface="Arial"/>
                <a:sym typeface="Arial"/>
              </a:defRPr>
            </a:lvl2pPr>
            <a:lvl3pPr indent="0" lvl="2" marL="0" algn="r">
              <a:spcBef>
                <a:spcPts val="0"/>
              </a:spcBef>
              <a:buNone/>
              <a:defRPr b="0" i="0" sz="700" u="none" cap="none" strike="noStrike">
                <a:solidFill>
                  <a:schemeClr val="lt1"/>
                </a:solidFill>
                <a:latin typeface="Arial"/>
                <a:ea typeface="Arial"/>
                <a:cs typeface="Arial"/>
                <a:sym typeface="Arial"/>
              </a:defRPr>
            </a:lvl3pPr>
            <a:lvl4pPr indent="0" lvl="3" marL="0" algn="r">
              <a:spcBef>
                <a:spcPts val="0"/>
              </a:spcBef>
              <a:buNone/>
              <a:defRPr b="0" i="0" sz="700" u="none" cap="none" strike="noStrike">
                <a:solidFill>
                  <a:schemeClr val="lt1"/>
                </a:solidFill>
                <a:latin typeface="Arial"/>
                <a:ea typeface="Arial"/>
                <a:cs typeface="Arial"/>
                <a:sym typeface="Arial"/>
              </a:defRPr>
            </a:lvl4pPr>
            <a:lvl5pPr indent="0" lvl="4" marL="0" algn="r">
              <a:spcBef>
                <a:spcPts val="0"/>
              </a:spcBef>
              <a:buNone/>
              <a:defRPr b="0" i="0" sz="700" u="none" cap="none" strike="noStrike">
                <a:solidFill>
                  <a:schemeClr val="lt1"/>
                </a:solidFill>
                <a:latin typeface="Arial"/>
                <a:ea typeface="Arial"/>
                <a:cs typeface="Arial"/>
                <a:sym typeface="Arial"/>
              </a:defRPr>
            </a:lvl5pPr>
            <a:lvl6pPr indent="0" lvl="5" marL="0" algn="r">
              <a:spcBef>
                <a:spcPts val="0"/>
              </a:spcBef>
              <a:buNone/>
              <a:defRPr b="0" i="0" sz="700" u="none" cap="none" strike="noStrike">
                <a:solidFill>
                  <a:schemeClr val="lt1"/>
                </a:solidFill>
                <a:latin typeface="Arial"/>
                <a:ea typeface="Arial"/>
                <a:cs typeface="Arial"/>
                <a:sym typeface="Arial"/>
              </a:defRPr>
            </a:lvl6pPr>
            <a:lvl7pPr indent="0" lvl="6" marL="0" algn="r">
              <a:spcBef>
                <a:spcPts val="0"/>
              </a:spcBef>
              <a:buNone/>
              <a:defRPr b="0" i="0" sz="700" u="none" cap="none" strike="noStrike">
                <a:solidFill>
                  <a:schemeClr val="lt1"/>
                </a:solidFill>
                <a:latin typeface="Arial"/>
                <a:ea typeface="Arial"/>
                <a:cs typeface="Arial"/>
                <a:sym typeface="Arial"/>
              </a:defRPr>
            </a:lvl7pPr>
            <a:lvl8pPr indent="0" lvl="7" marL="0" algn="r">
              <a:spcBef>
                <a:spcPts val="0"/>
              </a:spcBef>
              <a:buNone/>
              <a:defRPr b="0" i="0" sz="700" u="none" cap="none" strike="noStrike">
                <a:solidFill>
                  <a:schemeClr val="lt1"/>
                </a:solidFill>
                <a:latin typeface="Arial"/>
                <a:ea typeface="Arial"/>
                <a:cs typeface="Arial"/>
                <a:sym typeface="Arial"/>
              </a:defRPr>
            </a:lvl8pPr>
            <a:lvl9pPr indent="0" lvl="8" marL="0" algn="r">
              <a:spcBef>
                <a:spcPts val="0"/>
              </a:spcBef>
              <a:buNone/>
              <a:defRPr b="0" i="0" sz="7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76" name="Google Shape;176;p23"/>
          <p:cNvPicPr preferRelativeResize="0"/>
          <p:nvPr/>
        </p:nvPicPr>
        <p:blipFill rotWithShape="1">
          <a:blip r:embed="rId2">
            <a:alphaModFix/>
          </a:blip>
          <a:srcRect b="0" l="0" r="0" t="0"/>
          <a:stretch/>
        </p:blipFill>
        <p:spPr>
          <a:xfrm>
            <a:off x="5813644" y="745803"/>
            <a:ext cx="1340414" cy="3651894"/>
          </a:xfrm>
          <a:prstGeom prst="rect">
            <a:avLst/>
          </a:prstGeom>
          <a:noFill/>
          <a:ln>
            <a:noFill/>
          </a:ln>
        </p:spPr>
      </p:pic>
      <p:pic>
        <p:nvPicPr>
          <p:cNvPr id="177" name="Google Shape;177;p23"/>
          <p:cNvPicPr preferRelativeResize="0"/>
          <p:nvPr/>
        </p:nvPicPr>
        <p:blipFill rotWithShape="1">
          <a:blip r:embed="rId3">
            <a:alphaModFix/>
          </a:blip>
          <a:srcRect b="0" l="0" r="0" t="0"/>
          <a:stretch/>
        </p:blipFill>
        <p:spPr>
          <a:xfrm>
            <a:off x="275222" y="184772"/>
            <a:ext cx="204227" cy="208863"/>
          </a:xfrm>
          <a:prstGeom prst="rect">
            <a:avLst/>
          </a:prstGeom>
          <a:noFill/>
          <a:ln>
            <a:noFill/>
          </a:ln>
        </p:spPr>
      </p:pic>
      <p:pic>
        <p:nvPicPr>
          <p:cNvPr id="178" name="Google Shape;178;p23"/>
          <p:cNvPicPr preferRelativeResize="0"/>
          <p:nvPr/>
        </p:nvPicPr>
        <p:blipFill rotWithShape="1">
          <a:blip r:embed="rId4">
            <a:alphaModFix/>
          </a:blip>
          <a:srcRect b="0" l="0" r="0" t="0"/>
          <a:stretch/>
        </p:blipFill>
        <p:spPr>
          <a:xfrm>
            <a:off x="7943247" y="183044"/>
            <a:ext cx="955548" cy="10401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ttern 5">
  <p:cSld name="Pattern 5">
    <p:spTree>
      <p:nvGrpSpPr>
        <p:cNvPr id="179" name="Shape 179"/>
        <p:cNvGrpSpPr/>
        <p:nvPr/>
      </p:nvGrpSpPr>
      <p:grpSpPr>
        <a:xfrm>
          <a:off x="0" y="0"/>
          <a:ext cx="0" cy="0"/>
          <a:chOff x="0" y="0"/>
          <a:chExt cx="0" cy="0"/>
        </a:xfrm>
      </p:grpSpPr>
      <p:sp>
        <p:nvSpPr>
          <p:cNvPr id="180" name="Google Shape;180;p24"/>
          <p:cNvSpPr/>
          <p:nvPr/>
        </p:nvSpPr>
        <p:spPr>
          <a:xfrm>
            <a:off x="3818075" y="0"/>
            <a:ext cx="5331600" cy="5143500"/>
          </a:xfrm>
          <a:prstGeom prst="rect">
            <a:avLst/>
          </a:prstGeom>
          <a:solidFill>
            <a:srgbClr val="00693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81" name="Google Shape;181;p24"/>
          <p:cNvSpPr txBox="1"/>
          <p:nvPr>
            <p:ph idx="1" type="body"/>
          </p:nvPr>
        </p:nvSpPr>
        <p:spPr>
          <a:xfrm>
            <a:off x="241131" y="1774229"/>
            <a:ext cx="3256200" cy="3095400"/>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SzPts val="1400"/>
              <a:buChar char="•"/>
              <a:defRPr/>
            </a:lvl1pPr>
            <a:lvl2pPr indent="-317500" lvl="1" marL="914400" algn="l">
              <a:lnSpc>
                <a:spcPct val="120000"/>
              </a:lnSpc>
              <a:spcBef>
                <a:spcPts val="500"/>
              </a:spcBef>
              <a:spcAft>
                <a:spcPts val="0"/>
              </a:spcAft>
              <a:buSzPts val="1400"/>
              <a:buChar char="•"/>
              <a:defRPr/>
            </a:lvl2pPr>
            <a:lvl3pPr indent="-317500" lvl="2" marL="1371600" algn="l">
              <a:lnSpc>
                <a:spcPct val="120000"/>
              </a:lnSpc>
              <a:spcBef>
                <a:spcPts val="500"/>
              </a:spcBef>
              <a:spcAft>
                <a:spcPts val="0"/>
              </a:spcAft>
              <a:buSzPts val="1400"/>
              <a:buChar char="•"/>
              <a:defRPr/>
            </a:lvl3pPr>
            <a:lvl4pPr indent="-317500" lvl="3" marL="1828800" algn="l">
              <a:lnSpc>
                <a:spcPct val="120000"/>
              </a:lnSpc>
              <a:spcBef>
                <a:spcPts val="500"/>
              </a:spcBef>
              <a:spcAft>
                <a:spcPts val="0"/>
              </a:spcAft>
              <a:buSzPts val="1400"/>
              <a:buChar char="•"/>
              <a:defRPr/>
            </a:lvl4pPr>
            <a:lvl5pPr indent="-317500" lvl="4" marL="2286000" algn="l">
              <a:lnSpc>
                <a:spcPct val="120000"/>
              </a:lnSpc>
              <a:spcBef>
                <a:spcPts val="500"/>
              </a:spcBef>
              <a:spcAft>
                <a:spcPts val="0"/>
              </a:spcAft>
              <a:buSzPts val="1400"/>
              <a:buChar char="•"/>
              <a:defRPr/>
            </a:lvl5pPr>
            <a:lvl6pPr indent="-317500" lvl="5" marL="2743200" algn="l">
              <a:spcBef>
                <a:spcPts val="500"/>
              </a:spcBef>
              <a:spcAft>
                <a:spcPts val="0"/>
              </a:spcAft>
              <a:buClr>
                <a:schemeClr val="dk1"/>
              </a:buClr>
              <a:buSzPts val="1400"/>
              <a:buChar char="•"/>
              <a:defRPr/>
            </a:lvl6pPr>
            <a:lvl7pPr indent="-317500" lvl="6" marL="3200400" algn="l">
              <a:spcBef>
                <a:spcPts val="300"/>
              </a:spcBef>
              <a:spcAft>
                <a:spcPts val="0"/>
              </a:spcAft>
              <a:buClr>
                <a:schemeClr val="dk1"/>
              </a:buClr>
              <a:buSzPts val="1400"/>
              <a:buChar char="•"/>
              <a:defRPr/>
            </a:lvl7pPr>
            <a:lvl8pPr indent="-317500" lvl="7" marL="3657600" algn="l">
              <a:spcBef>
                <a:spcPts val="300"/>
              </a:spcBef>
              <a:spcAft>
                <a:spcPts val="0"/>
              </a:spcAft>
              <a:buClr>
                <a:schemeClr val="dk1"/>
              </a:buClr>
              <a:buSzPts val="1400"/>
              <a:buChar char="•"/>
              <a:defRPr/>
            </a:lvl8pPr>
            <a:lvl9pPr indent="-317500" lvl="8" marL="4114800" algn="l">
              <a:spcBef>
                <a:spcPts val="300"/>
              </a:spcBef>
              <a:spcAft>
                <a:spcPts val="0"/>
              </a:spcAft>
              <a:buClr>
                <a:schemeClr val="dk1"/>
              </a:buClr>
              <a:buSzPts val="1400"/>
              <a:buChar char="•"/>
              <a:defRPr/>
            </a:lvl9pPr>
          </a:lstStyle>
          <a:p/>
        </p:txBody>
      </p:sp>
      <p:sp>
        <p:nvSpPr>
          <p:cNvPr id="182" name="Google Shape;182;p24"/>
          <p:cNvSpPr txBox="1"/>
          <p:nvPr>
            <p:ph type="title"/>
          </p:nvPr>
        </p:nvSpPr>
        <p:spPr>
          <a:xfrm>
            <a:off x="252319" y="1043580"/>
            <a:ext cx="3256200" cy="6927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83" name="Google Shape;183;p24"/>
          <p:cNvSpPr txBox="1"/>
          <p:nvPr>
            <p:ph idx="12" type="sldNum"/>
          </p:nvPr>
        </p:nvSpPr>
        <p:spPr>
          <a:xfrm>
            <a:off x="8506264" y="4913605"/>
            <a:ext cx="392400" cy="162900"/>
          </a:xfrm>
          <a:prstGeom prst="rect">
            <a:avLst/>
          </a:prstGeom>
          <a:noFill/>
          <a:ln>
            <a:noFill/>
          </a:ln>
        </p:spPr>
        <p:txBody>
          <a:bodyPr anchorCtr="0" anchor="ctr" bIns="0" lIns="0" spcFirstLastPara="1" rIns="0" wrap="square" tIns="0">
            <a:noAutofit/>
          </a:bodyPr>
          <a:lstStyle>
            <a:lvl1pPr indent="0" lvl="0" marL="0" algn="r">
              <a:spcBef>
                <a:spcPts val="0"/>
              </a:spcBef>
              <a:buNone/>
              <a:defRPr b="0" i="0" sz="700" u="none" cap="none" strike="noStrike">
                <a:solidFill>
                  <a:schemeClr val="lt1"/>
                </a:solidFill>
                <a:latin typeface="Arial"/>
                <a:ea typeface="Arial"/>
                <a:cs typeface="Arial"/>
                <a:sym typeface="Arial"/>
              </a:defRPr>
            </a:lvl1pPr>
            <a:lvl2pPr indent="0" lvl="1" marL="0" algn="r">
              <a:spcBef>
                <a:spcPts val="0"/>
              </a:spcBef>
              <a:buNone/>
              <a:defRPr b="0" i="0" sz="700" u="none" cap="none" strike="noStrike">
                <a:solidFill>
                  <a:schemeClr val="lt1"/>
                </a:solidFill>
                <a:latin typeface="Arial"/>
                <a:ea typeface="Arial"/>
                <a:cs typeface="Arial"/>
                <a:sym typeface="Arial"/>
              </a:defRPr>
            </a:lvl2pPr>
            <a:lvl3pPr indent="0" lvl="2" marL="0" algn="r">
              <a:spcBef>
                <a:spcPts val="0"/>
              </a:spcBef>
              <a:buNone/>
              <a:defRPr b="0" i="0" sz="700" u="none" cap="none" strike="noStrike">
                <a:solidFill>
                  <a:schemeClr val="lt1"/>
                </a:solidFill>
                <a:latin typeface="Arial"/>
                <a:ea typeface="Arial"/>
                <a:cs typeface="Arial"/>
                <a:sym typeface="Arial"/>
              </a:defRPr>
            </a:lvl3pPr>
            <a:lvl4pPr indent="0" lvl="3" marL="0" algn="r">
              <a:spcBef>
                <a:spcPts val="0"/>
              </a:spcBef>
              <a:buNone/>
              <a:defRPr b="0" i="0" sz="700" u="none" cap="none" strike="noStrike">
                <a:solidFill>
                  <a:schemeClr val="lt1"/>
                </a:solidFill>
                <a:latin typeface="Arial"/>
                <a:ea typeface="Arial"/>
                <a:cs typeface="Arial"/>
                <a:sym typeface="Arial"/>
              </a:defRPr>
            </a:lvl4pPr>
            <a:lvl5pPr indent="0" lvl="4" marL="0" algn="r">
              <a:spcBef>
                <a:spcPts val="0"/>
              </a:spcBef>
              <a:buNone/>
              <a:defRPr b="0" i="0" sz="700" u="none" cap="none" strike="noStrike">
                <a:solidFill>
                  <a:schemeClr val="lt1"/>
                </a:solidFill>
                <a:latin typeface="Arial"/>
                <a:ea typeface="Arial"/>
                <a:cs typeface="Arial"/>
                <a:sym typeface="Arial"/>
              </a:defRPr>
            </a:lvl5pPr>
            <a:lvl6pPr indent="0" lvl="5" marL="0" algn="r">
              <a:spcBef>
                <a:spcPts val="0"/>
              </a:spcBef>
              <a:buNone/>
              <a:defRPr b="0" i="0" sz="700" u="none" cap="none" strike="noStrike">
                <a:solidFill>
                  <a:schemeClr val="lt1"/>
                </a:solidFill>
                <a:latin typeface="Arial"/>
                <a:ea typeface="Arial"/>
                <a:cs typeface="Arial"/>
                <a:sym typeface="Arial"/>
              </a:defRPr>
            </a:lvl6pPr>
            <a:lvl7pPr indent="0" lvl="6" marL="0" algn="r">
              <a:spcBef>
                <a:spcPts val="0"/>
              </a:spcBef>
              <a:buNone/>
              <a:defRPr b="0" i="0" sz="700" u="none" cap="none" strike="noStrike">
                <a:solidFill>
                  <a:schemeClr val="lt1"/>
                </a:solidFill>
                <a:latin typeface="Arial"/>
                <a:ea typeface="Arial"/>
                <a:cs typeface="Arial"/>
                <a:sym typeface="Arial"/>
              </a:defRPr>
            </a:lvl7pPr>
            <a:lvl8pPr indent="0" lvl="7" marL="0" algn="r">
              <a:spcBef>
                <a:spcPts val="0"/>
              </a:spcBef>
              <a:buNone/>
              <a:defRPr b="0" i="0" sz="700" u="none" cap="none" strike="noStrike">
                <a:solidFill>
                  <a:schemeClr val="lt1"/>
                </a:solidFill>
                <a:latin typeface="Arial"/>
                <a:ea typeface="Arial"/>
                <a:cs typeface="Arial"/>
                <a:sym typeface="Arial"/>
              </a:defRPr>
            </a:lvl8pPr>
            <a:lvl9pPr indent="0" lvl="8" marL="0" algn="r">
              <a:spcBef>
                <a:spcPts val="0"/>
              </a:spcBef>
              <a:buNone/>
              <a:defRPr b="0" i="0" sz="7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84" name="Google Shape;184;p24"/>
          <p:cNvPicPr preferRelativeResize="0"/>
          <p:nvPr/>
        </p:nvPicPr>
        <p:blipFill rotWithShape="1">
          <a:blip r:embed="rId2">
            <a:alphaModFix/>
          </a:blip>
          <a:srcRect b="0" l="0" r="0" t="0"/>
          <a:stretch/>
        </p:blipFill>
        <p:spPr>
          <a:xfrm>
            <a:off x="5011152" y="1022363"/>
            <a:ext cx="2963623" cy="3032753"/>
          </a:xfrm>
          <a:prstGeom prst="rect">
            <a:avLst/>
          </a:prstGeom>
          <a:noFill/>
          <a:ln>
            <a:noFill/>
          </a:ln>
        </p:spPr>
      </p:pic>
      <p:pic>
        <p:nvPicPr>
          <p:cNvPr id="185" name="Google Shape;185;p24"/>
          <p:cNvPicPr preferRelativeResize="0"/>
          <p:nvPr/>
        </p:nvPicPr>
        <p:blipFill rotWithShape="1">
          <a:blip r:embed="rId3">
            <a:alphaModFix/>
          </a:blip>
          <a:srcRect b="0" l="0" r="0" t="0"/>
          <a:stretch/>
        </p:blipFill>
        <p:spPr>
          <a:xfrm>
            <a:off x="275222" y="184772"/>
            <a:ext cx="204227" cy="208863"/>
          </a:xfrm>
          <a:prstGeom prst="rect">
            <a:avLst/>
          </a:prstGeom>
          <a:noFill/>
          <a:ln>
            <a:noFill/>
          </a:ln>
        </p:spPr>
      </p:pic>
      <p:pic>
        <p:nvPicPr>
          <p:cNvPr id="186" name="Google Shape;186;p24"/>
          <p:cNvPicPr preferRelativeResize="0"/>
          <p:nvPr/>
        </p:nvPicPr>
        <p:blipFill rotWithShape="1">
          <a:blip r:embed="rId4">
            <a:alphaModFix/>
          </a:blip>
          <a:srcRect b="0" l="0" r="0" t="0"/>
          <a:stretch/>
        </p:blipFill>
        <p:spPr>
          <a:xfrm>
            <a:off x="7943247" y="183044"/>
            <a:ext cx="955548" cy="10401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ttern 6">
  <p:cSld name="Pattern 6">
    <p:spTree>
      <p:nvGrpSpPr>
        <p:cNvPr id="187" name="Shape 187"/>
        <p:cNvGrpSpPr/>
        <p:nvPr/>
      </p:nvGrpSpPr>
      <p:grpSpPr>
        <a:xfrm>
          <a:off x="0" y="0"/>
          <a:ext cx="0" cy="0"/>
          <a:chOff x="0" y="0"/>
          <a:chExt cx="0" cy="0"/>
        </a:xfrm>
      </p:grpSpPr>
      <p:sp>
        <p:nvSpPr>
          <p:cNvPr id="188" name="Google Shape;188;p25"/>
          <p:cNvSpPr/>
          <p:nvPr/>
        </p:nvSpPr>
        <p:spPr>
          <a:xfrm>
            <a:off x="3818075" y="0"/>
            <a:ext cx="5331600" cy="5143500"/>
          </a:xfrm>
          <a:prstGeom prst="rect">
            <a:avLst/>
          </a:prstGeom>
          <a:solidFill>
            <a:srgbClr val="00693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89" name="Google Shape;189;p25"/>
          <p:cNvSpPr txBox="1"/>
          <p:nvPr>
            <p:ph idx="1" type="body"/>
          </p:nvPr>
        </p:nvSpPr>
        <p:spPr>
          <a:xfrm>
            <a:off x="241131" y="1774229"/>
            <a:ext cx="3256200" cy="3095400"/>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SzPts val="1400"/>
              <a:buChar char="•"/>
              <a:defRPr/>
            </a:lvl1pPr>
            <a:lvl2pPr indent="-317500" lvl="1" marL="914400" algn="l">
              <a:lnSpc>
                <a:spcPct val="120000"/>
              </a:lnSpc>
              <a:spcBef>
                <a:spcPts val="500"/>
              </a:spcBef>
              <a:spcAft>
                <a:spcPts val="0"/>
              </a:spcAft>
              <a:buSzPts val="1400"/>
              <a:buChar char="•"/>
              <a:defRPr/>
            </a:lvl2pPr>
            <a:lvl3pPr indent="-317500" lvl="2" marL="1371600" algn="l">
              <a:lnSpc>
                <a:spcPct val="120000"/>
              </a:lnSpc>
              <a:spcBef>
                <a:spcPts val="500"/>
              </a:spcBef>
              <a:spcAft>
                <a:spcPts val="0"/>
              </a:spcAft>
              <a:buSzPts val="1400"/>
              <a:buChar char="•"/>
              <a:defRPr/>
            </a:lvl3pPr>
            <a:lvl4pPr indent="-317500" lvl="3" marL="1828800" algn="l">
              <a:lnSpc>
                <a:spcPct val="120000"/>
              </a:lnSpc>
              <a:spcBef>
                <a:spcPts val="500"/>
              </a:spcBef>
              <a:spcAft>
                <a:spcPts val="0"/>
              </a:spcAft>
              <a:buSzPts val="1400"/>
              <a:buChar char="•"/>
              <a:defRPr/>
            </a:lvl4pPr>
            <a:lvl5pPr indent="-317500" lvl="4" marL="2286000" algn="l">
              <a:lnSpc>
                <a:spcPct val="120000"/>
              </a:lnSpc>
              <a:spcBef>
                <a:spcPts val="500"/>
              </a:spcBef>
              <a:spcAft>
                <a:spcPts val="0"/>
              </a:spcAft>
              <a:buSzPts val="1400"/>
              <a:buChar char="•"/>
              <a:defRPr/>
            </a:lvl5pPr>
            <a:lvl6pPr indent="-317500" lvl="5" marL="2743200" algn="l">
              <a:spcBef>
                <a:spcPts val="500"/>
              </a:spcBef>
              <a:spcAft>
                <a:spcPts val="0"/>
              </a:spcAft>
              <a:buClr>
                <a:schemeClr val="dk1"/>
              </a:buClr>
              <a:buSzPts val="1400"/>
              <a:buChar char="•"/>
              <a:defRPr/>
            </a:lvl6pPr>
            <a:lvl7pPr indent="-317500" lvl="6" marL="3200400" algn="l">
              <a:spcBef>
                <a:spcPts val="300"/>
              </a:spcBef>
              <a:spcAft>
                <a:spcPts val="0"/>
              </a:spcAft>
              <a:buClr>
                <a:schemeClr val="dk1"/>
              </a:buClr>
              <a:buSzPts val="1400"/>
              <a:buChar char="•"/>
              <a:defRPr/>
            </a:lvl7pPr>
            <a:lvl8pPr indent="-317500" lvl="7" marL="3657600" algn="l">
              <a:spcBef>
                <a:spcPts val="300"/>
              </a:spcBef>
              <a:spcAft>
                <a:spcPts val="0"/>
              </a:spcAft>
              <a:buClr>
                <a:schemeClr val="dk1"/>
              </a:buClr>
              <a:buSzPts val="1400"/>
              <a:buChar char="•"/>
              <a:defRPr/>
            </a:lvl8pPr>
            <a:lvl9pPr indent="-317500" lvl="8" marL="4114800" algn="l">
              <a:spcBef>
                <a:spcPts val="300"/>
              </a:spcBef>
              <a:spcAft>
                <a:spcPts val="0"/>
              </a:spcAft>
              <a:buClr>
                <a:schemeClr val="dk1"/>
              </a:buClr>
              <a:buSzPts val="1400"/>
              <a:buChar char="•"/>
              <a:defRPr/>
            </a:lvl9pPr>
          </a:lstStyle>
          <a:p/>
        </p:txBody>
      </p:sp>
      <p:sp>
        <p:nvSpPr>
          <p:cNvPr id="190" name="Google Shape;190;p25"/>
          <p:cNvSpPr txBox="1"/>
          <p:nvPr>
            <p:ph type="title"/>
          </p:nvPr>
        </p:nvSpPr>
        <p:spPr>
          <a:xfrm>
            <a:off x="252319" y="1043580"/>
            <a:ext cx="3256200" cy="6927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91" name="Google Shape;191;p25"/>
          <p:cNvSpPr txBox="1"/>
          <p:nvPr>
            <p:ph idx="12" type="sldNum"/>
          </p:nvPr>
        </p:nvSpPr>
        <p:spPr>
          <a:xfrm>
            <a:off x="8506264" y="4913605"/>
            <a:ext cx="392400" cy="162900"/>
          </a:xfrm>
          <a:prstGeom prst="rect">
            <a:avLst/>
          </a:prstGeom>
          <a:noFill/>
          <a:ln>
            <a:noFill/>
          </a:ln>
        </p:spPr>
        <p:txBody>
          <a:bodyPr anchorCtr="0" anchor="ctr" bIns="0" lIns="0" spcFirstLastPara="1" rIns="0" wrap="square" tIns="0">
            <a:noAutofit/>
          </a:bodyPr>
          <a:lstStyle>
            <a:lvl1pPr indent="0" lvl="0" marL="0" algn="r">
              <a:spcBef>
                <a:spcPts val="0"/>
              </a:spcBef>
              <a:buNone/>
              <a:defRPr b="0" i="0" sz="700" u="none" cap="none" strike="noStrike">
                <a:solidFill>
                  <a:schemeClr val="lt1"/>
                </a:solidFill>
                <a:latin typeface="Arial"/>
                <a:ea typeface="Arial"/>
                <a:cs typeface="Arial"/>
                <a:sym typeface="Arial"/>
              </a:defRPr>
            </a:lvl1pPr>
            <a:lvl2pPr indent="0" lvl="1" marL="0" algn="r">
              <a:spcBef>
                <a:spcPts val="0"/>
              </a:spcBef>
              <a:buNone/>
              <a:defRPr b="0" i="0" sz="700" u="none" cap="none" strike="noStrike">
                <a:solidFill>
                  <a:schemeClr val="lt1"/>
                </a:solidFill>
                <a:latin typeface="Arial"/>
                <a:ea typeface="Arial"/>
                <a:cs typeface="Arial"/>
                <a:sym typeface="Arial"/>
              </a:defRPr>
            </a:lvl2pPr>
            <a:lvl3pPr indent="0" lvl="2" marL="0" algn="r">
              <a:spcBef>
                <a:spcPts val="0"/>
              </a:spcBef>
              <a:buNone/>
              <a:defRPr b="0" i="0" sz="700" u="none" cap="none" strike="noStrike">
                <a:solidFill>
                  <a:schemeClr val="lt1"/>
                </a:solidFill>
                <a:latin typeface="Arial"/>
                <a:ea typeface="Arial"/>
                <a:cs typeface="Arial"/>
                <a:sym typeface="Arial"/>
              </a:defRPr>
            </a:lvl3pPr>
            <a:lvl4pPr indent="0" lvl="3" marL="0" algn="r">
              <a:spcBef>
                <a:spcPts val="0"/>
              </a:spcBef>
              <a:buNone/>
              <a:defRPr b="0" i="0" sz="700" u="none" cap="none" strike="noStrike">
                <a:solidFill>
                  <a:schemeClr val="lt1"/>
                </a:solidFill>
                <a:latin typeface="Arial"/>
                <a:ea typeface="Arial"/>
                <a:cs typeface="Arial"/>
                <a:sym typeface="Arial"/>
              </a:defRPr>
            </a:lvl4pPr>
            <a:lvl5pPr indent="0" lvl="4" marL="0" algn="r">
              <a:spcBef>
                <a:spcPts val="0"/>
              </a:spcBef>
              <a:buNone/>
              <a:defRPr b="0" i="0" sz="700" u="none" cap="none" strike="noStrike">
                <a:solidFill>
                  <a:schemeClr val="lt1"/>
                </a:solidFill>
                <a:latin typeface="Arial"/>
                <a:ea typeface="Arial"/>
                <a:cs typeface="Arial"/>
                <a:sym typeface="Arial"/>
              </a:defRPr>
            </a:lvl5pPr>
            <a:lvl6pPr indent="0" lvl="5" marL="0" algn="r">
              <a:spcBef>
                <a:spcPts val="0"/>
              </a:spcBef>
              <a:buNone/>
              <a:defRPr b="0" i="0" sz="700" u="none" cap="none" strike="noStrike">
                <a:solidFill>
                  <a:schemeClr val="lt1"/>
                </a:solidFill>
                <a:latin typeface="Arial"/>
                <a:ea typeface="Arial"/>
                <a:cs typeface="Arial"/>
                <a:sym typeface="Arial"/>
              </a:defRPr>
            </a:lvl6pPr>
            <a:lvl7pPr indent="0" lvl="6" marL="0" algn="r">
              <a:spcBef>
                <a:spcPts val="0"/>
              </a:spcBef>
              <a:buNone/>
              <a:defRPr b="0" i="0" sz="700" u="none" cap="none" strike="noStrike">
                <a:solidFill>
                  <a:schemeClr val="lt1"/>
                </a:solidFill>
                <a:latin typeface="Arial"/>
                <a:ea typeface="Arial"/>
                <a:cs typeface="Arial"/>
                <a:sym typeface="Arial"/>
              </a:defRPr>
            </a:lvl7pPr>
            <a:lvl8pPr indent="0" lvl="7" marL="0" algn="r">
              <a:spcBef>
                <a:spcPts val="0"/>
              </a:spcBef>
              <a:buNone/>
              <a:defRPr b="0" i="0" sz="700" u="none" cap="none" strike="noStrike">
                <a:solidFill>
                  <a:schemeClr val="lt1"/>
                </a:solidFill>
                <a:latin typeface="Arial"/>
                <a:ea typeface="Arial"/>
                <a:cs typeface="Arial"/>
                <a:sym typeface="Arial"/>
              </a:defRPr>
            </a:lvl8pPr>
            <a:lvl9pPr indent="0" lvl="8" marL="0" algn="r">
              <a:spcBef>
                <a:spcPts val="0"/>
              </a:spcBef>
              <a:buNone/>
              <a:defRPr b="0" i="0" sz="7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92" name="Google Shape;192;p25"/>
          <p:cNvPicPr preferRelativeResize="0"/>
          <p:nvPr/>
        </p:nvPicPr>
        <p:blipFill rotWithShape="1">
          <a:blip r:embed="rId2">
            <a:alphaModFix/>
          </a:blip>
          <a:srcRect b="0" l="0" r="0" t="0"/>
          <a:stretch/>
        </p:blipFill>
        <p:spPr>
          <a:xfrm>
            <a:off x="5435063" y="825078"/>
            <a:ext cx="2043014" cy="3601044"/>
          </a:xfrm>
          <a:prstGeom prst="rect">
            <a:avLst/>
          </a:prstGeom>
          <a:noFill/>
          <a:ln>
            <a:noFill/>
          </a:ln>
        </p:spPr>
      </p:pic>
      <p:pic>
        <p:nvPicPr>
          <p:cNvPr id="193" name="Google Shape;193;p25"/>
          <p:cNvPicPr preferRelativeResize="0"/>
          <p:nvPr/>
        </p:nvPicPr>
        <p:blipFill rotWithShape="1">
          <a:blip r:embed="rId3">
            <a:alphaModFix/>
          </a:blip>
          <a:srcRect b="0" l="0" r="0" t="0"/>
          <a:stretch/>
        </p:blipFill>
        <p:spPr>
          <a:xfrm>
            <a:off x="275222" y="184772"/>
            <a:ext cx="204227" cy="208863"/>
          </a:xfrm>
          <a:prstGeom prst="rect">
            <a:avLst/>
          </a:prstGeom>
          <a:noFill/>
          <a:ln>
            <a:noFill/>
          </a:ln>
        </p:spPr>
      </p:pic>
      <p:pic>
        <p:nvPicPr>
          <p:cNvPr id="194" name="Google Shape;194;p25"/>
          <p:cNvPicPr preferRelativeResize="0"/>
          <p:nvPr/>
        </p:nvPicPr>
        <p:blipFill rotWithShape="1">
          <a:blip r:embed="rId4">
            <a:alphaModFix/>
          </a:blip>
          <a:srcRect b="0" l="0" r="0" t="0"/>
          <a:stretch/>
        </p:blipFill>
        <p:spPr>
          <a:xfrm>
            <a:off x="7943247" y="183044"/>
            <a:ext cx="955548" cy="10401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Dark">
  <p:cSld name="Quote Dark">
    <p:spTree>
      <p:nvGrpSpPr>
        <p:cNvPr id="195" name="Shape 195"/>
        <p:cNvGrpSpPr/>
        <p:nvPr/>
      </p:nvGrpSpPr>
      <p:grpSpPr>
        <a:xfrm>
          <a:off x="0" y="0"/>
          <a:ext cx="0" cy="0"/>
          <a:chOff x="0" y="0"/>
          <a:chExt cx="0" cy="0"/>
        </a:xfrm>
      </p:grpSpPr>
      <p:sp>
        <p:nvSpPr>
          <p:cNvPr id="196" name="Google Shape;196;p26"/>
          <p:cNvSpPr/>
          <p:nvPr/>
        </p:nvSpPr>
        <p:spPr>
          <a:xfrm>
            <a:off x="2" y="0"/>
            <a:ext cx="9144000" cy="5143500"/>
          </a:xfrm>
          <a:prstGeom prst="rect">
            <a:avLst/>
          </a:prstGeom>
          <a:solidFill>
            <a:srgbClr val="00693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97" name="Google Shape;197;p26"/>
          <p:cNvSpPr txBox="1"/>
          <p:nvPr>
            <p:ph type="title"/>
          </p:nvPr>
        </p:nvSpPr>
        <p:spPr>
          <a:xfrm>
            <a:off x="241132" y="1014606"/>
            <a:ext cx="8653200" cy="3313200"/>
          </a:xfrm>
          <a:prstGeom prst="rect">
            <a:avLst/>
          </a:prstGeom>
          <a:noFill/>
          <a:ln>
            <a:noFill/>
          </a:ln>
        </p:spPr>
        <p:txBody>
          <a:bodyPr anchorCtr="0" anchor="ctr" bIns="0" lIns="0" spcFirstLastPara="1" rIns="0" wrap="square" tIns="0">
            <a:noAutofit/>
          </a:bodyPr>
          <a:lstStyle>
            <a:lvl1pPr lvl="0" algn="ctr">
              <a:lnSpc>
                <a:spcPct val="110000"/>
              </a:lnSpc>
              <a:spcBef>
                <a:spcPts val="0"/>
              </a:spcBef>
              <a:spcAft>
                <a:spcPts val="0"/>
              </a:spcAft>
              <a:buClr>
                <a:schemeClr val="lt1"/>
              </a:buClr>
              <a:buSzPts val="2400"/>
              <a:buFont typeface="Arial"/>
              <a:buNone/>
              <a:defRPr b="0" sz="24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98" name="Google Shape;198;p26"/>
          <p:cNvSpPr txBox="1"/>
          <p:nvPr>
            <p:ph idx="1" type="body"/>
          </p:nvPr>
        </p:nvSpPr>
        <p:spPr>
          <a:xfrm>
            <a:off x="241132" y="4386711"/>
            <a:ext cx="8659500" cy="162600"/>
          </a:xfrm>
          <a:prstGeom prst="rect">
            <a:avLst/>
          </a:prstGeom>
          <a:noFill/>
          <a:ln>
            <a:noFill/>
          </a:ln>
        </p:spPr>
        <p:txBody>
          <a:bodyPr anchorCtr="0" anchor="t" bIns="0" lIns="0" spcFirstLastPara="1" rIns="0" wrap="square" tIns="0">
            <a:noAutofit/>
          </a:bodyPr>
          <a:lstStyle>
            <a:lvl1pPr indent="-228600" lvl="0" marL="457200" algn="ctr">
              <a:lnSpc>
                <a:spcPct val="120000"/>
              </a:lnSpc>
              <a:spcBef>
                <a:spcPts val="500"/>
              </a:spcBef>
              <a:spcAft>
                <a:spcPts val="0"/>
              </a:spcAft>
              <a:buSzPts val="1000"/>
              <a:buNone/>
              <a:defRPr b="1" sz="1000">
                <a:solidFill>
                  <a:schemeClr val="lt1"/>
                </a:solidFill>
              </a:defRPr>
            </a:lvl1pPr>
            <a:lvl2pPr indent="-317500" lvl="1" marL="914400" algn="l">
              <a:lnSpc>
                <a:spcPct val="120000"/>
              </a:lnSpc>
              <a:spcBef>
                <a:spcPts val="500"/>
              </a:spcBef>
              <a:spcAft>
                <a:spcPts val="0"/>
              </a:spcAft>
              <a:buSzPts val="1400"/>
              <a:buChar char="•"/>
              <a:defRPr/>
            </a:lvl2pPr>
            <a:lvl3pPr indent="-317500" lvl="2" marL="1371600" algn="l">
              <a:lnSpc>
                <a:spcPct val="120000"/>
              </a:lnSpc>
              <a:spcBef>
                <a:spcPts val="500"/>
              </a:spcBef>
              <a:spcAft>
                <a:spcPts val="0"/>
              </a:spcAft>
              <a:buSzPts val="1400"/>
              <a:buChar char="•"/>
              <a:defRPr/>
            </a:lvl3pPr>
            <a:lvl4pPr indent="-317500" lvl="3" marL="1828800" algn="l">
              <a:lnSpc>
                <a:spcPct val="120000"/>
              </a:lnSpc>
              <a:spcBef>
                <a:spcPts val="500"/>
              </a:spcBef>
              <a:spcAft>
                <a:spcPts val="0"/>
              </a:spcAft>
              <a:buSzPts val="1400"/>
              <a:buChar char="•"/>
              <a:defRPr/>
            </a:lvl4pPr>
            <a:lvl5pPr indent="-317500" lvl="4" marL="2286000" algn="l">
              <a:lnSpc>
                <a:spcPct val="120000"/>
              </a:lnSpc>
              <a:spcBef>
                <a:spcPts val="500"/>
              </a:spcBef>
              <a:spcAft>
                <a:spcPts val="0"/>
              </a:spcAft>
              <a:buSzPts val="1400"/>
              <a:buChar char="•"/>
              <a:defRPr/>
            </a:lvl5pPr>
            <a:lvl6pPr indent="-317500" lvl="5" marL="2743200" algn="l">
              <a:spcBef>
                <a:spcPts val="500"/>
              </a:spcBef>
              <a:spcAft>
                <a:spcPts val="0"/>
              </a:spcAft>
              <a:buClr>
                <a:schemeClr val="dk1"/>
              </a:buClr>
              <a:buSzPts val="1400"/>
              <a:buChar char="•"/>
              <a:defRPr/>
            </a:lvl6pPr>
            <a:lvl7pPr indent="-317500" lvl="6" marL="3200400" algn="l">
              <a:spcBef>
                <a:spcPts val="300"/>
              </a:spcBef>
              <a:spcAft>
                <a:spcPts val="0"/>
              </a:spcAft>
              <a:buClr>
                <a:schemeClr val="dk1"/>
              </a:buClr>
              <a:buSzPts val="1400"/>
              <a:buChar char="•"/>
              <a:defRPr/>
            </a:lvl7pPr>
            <a:lvl8pPr indent="-317500" lvl="7" marL="3657600" algn="l">
              <a:spcBef>
                <a:spcPts val="300"/>
              </a:spcBef>
              <a:spcAft>
                <a:spcPts val="0"/>
              </a:spcAft>
              <a:buClr>
                <a:schemeClr val="dk1"/>
              </a:buClr>
              <a:buSzPts val="1400"/>
              <a:buChar char="•"/>
              <a:defRPr/>
            </a:lvl8pPr>
            <a:lvl9pPr indent="-317500" lvl="8" marL="4114800" algn="l">
              <a:spcBef>
                <a:spcPts val="300"/>
              </a:spcBef>
              <a:spcAft>
                <a:spcPts val="0"/>
              </a:spcAft>
              <a:buClr>
                <a:schemeClr val="dk1"/>
              </a:buClr>
              <a:buSzPts val="1400"/>
              <a:buChar char="•"/>
              <a:defRPr/>
            </a:lvl9pPr>
          </a:lstStyle>
          <a:p/>
        </p:txBody>
      </p:sp>
      <p:sp>
        <p:nvSpPr>
          <p:cNvPr id="199" name="Google Shape;199;p26"/>
          <p:cNvSpPr txBox="1"/>
          <p:nvPr>
            <p:ph idx="12" type="sldNum"/>
          </p:nvPr>
        </p:nvSpPr>
        <p:spPr>
          <a:xfrm>
            <a:off x="8506264" y="4913605"/>
            <a:ext cx="392400" cy="162900"/>
          </a:xfrm>
          <a:prstGeom prst="rect">
            <a:avLst/>
          </a:prstGeom>
          <a:noFill/>
          <a:ln>
            <a:noFill/>
          </a:ln>
        </p:spPr>
        <p:txBody>
          <a:bodyPr anchorCtr="0" anchor="ctr" bIns="0" lIns="0" spcFirstLastPara="1" rIns="0" wrap="square" tIns="0">
            <a:noAutofit/>
          </a:bodyPr>
          <a:lstStyle>
            <a:lvl1pPr indent="0" lvl="0" marL="0" algn="r">
              <a:spcBef>
                <a:spcPts val="0"/>
              </a:spcBef>
              <a:buNone/>
              <a:defRPr b="0" i="0" sz="700" u="none" cap="none" strike="noStrike">
                <a:solidFill>
                  <a:schemeClr val="lt1"/>
                </a:solidFill>
                <a:latin typeface="Arial"/>
                <a:ea typeface="Arial"/>
                <a:cs typeface="Arial"/>
                <a:sym typeface="Arial"/>
              </a:defRPr>
            </a:lvl1pPr>
            <a:lvl2pPr indent="0" lvl="1" marL="0" algn="r">
              <a:spcBef>
                <a:spcPts val="0"/>
              </a:spcBef>
              <a:buNone/>
              <a:defRPr b="0" i="0" sz="700" u="none" cap="none" strike="noStrike">
                <a:solidFill>
                  <a:schemeClr val="lt1"/>
                </a:solidFill>
                <a:latin typeface="Arial"/>
                <a:ea typeface="Arial"/>
                <a:cs typeface="Arial"/>
                <a:sym typeface="Arial"/>
              </a:defRPr>
            </a:lvl2pPr>
            <a:lvl3pPr indent="0" lvl="2" marL="0" algn="r">
              <a:spcBef>
                <a:spcPts val="0"/>
              </a:spcBef>
              <a:buNone/>
              <a:defRPr b="0" i="0" sz="700" u="none" cap="none" strike="noStrike">
                <a:solidFill>
                  <a:schemeClr val="lt1"/>
                </a:solidFill>
                <a:latin typeface="Arial"/>
                <a:ea typeface="Arial"/>
                <a:cs typeface="Arial"/>
                <a:sym typeface="Arial"/>
              </a:defRPr>
            </a:lvl3pPr>
            <a:lvl4pPr indent="0" lvl="3" marL="0" algn="r">
              <a:spcBef>
                <a:spcPts val="0"/>
              </a:spcBef>
              <a:buNone/>
              <a:defRPr b="0" i="0" sz="700" u="none" cap="none" strike="noStrike">
                <a:solidFill>
                  <a:schemeClr val="lt1"/>
                </a:solidFill>
                <a:latin typeface="Arial"/>
                <a:ea typeface="Arial"/>
                <a:cs typeface="Arial"/>
                <a:sym typeface="Arial"/>
              </a:defRPr>
            </a:lvl4pPr>
            <a:lvl5pPr indent="0" lvl="4" marL="0" algn="r">
              <a:spcBef>
                <a:spcPts val="0"/>
              </a:spcBef>
              <a:buNone/>
              <a:defRPr b="0" i="0" sz="700" u="none" cap="none" strike="noStrike">
                <a:solidFill>
                  <a:schemeClr val="lt1"/>
                </a:solidFill>
                <a:latin typeface="Arial"/>
                <a:ea typeface="Arial"/>
                <a:cs typeface="Arial"/>
                <a:sym typeface="Arial"/>
              </a:defRPr>
            </a:lvl5pPr>
            <a:lvl6pPr indent="0" lvl="5" marL="0" algn="r">
              <a:spcBef>
                <a:spcPts val="0"/>
              </a:spcBef>
              <a:buNone/>
              <a:defRPr b="0" i="0" sz="700" u="none" cap="none" strike="noStrike">
                <a:solidFill>
                  <a:schemeClr val="lt1"/>
                </a:solidFill>
                <a:latin typeface="Arial"/>
                <a:ea typeface="Arial"/>
                <a:cs typeface="Arial"/>
                <a:sym typeface="Arial"/>
              </a:defRPr>
            </a:lvl6pPr>
            <a:lvl7pPr indent="0" lvl="6" marL="0" algn="r">
              <a:spcBef>
                <a:spcPts val="0"/>
              </a:spcBef>
              <a:buNone/>
              <a:defRPr b="0" i="0" sz="700" u="none" cap="none" strike="noStrike">
                <a:solidFill>
                  <a:schemeClr val="lt1"/>
                </a:solidFill>
                <a:latin typeface="Arial"/>
                <a:ea typeface="Arial"/>
                <a:cs typeface="Arial"/>
                <a:sym typeface="Arial"/>
              </a:defRPr>
            </a:lvl7pPr>
            <a:lvl8pPr indent="0" lvl="7" marL="0" algn="r">
              <a:spcBef>
                <a:spcPts val="0"/>
              </a:spcBef>
              <a:buNone/>
              <a:defRPr b="0" i="0" sz="700" u="none" cap="none" strike="noStrike">
                <a:solidFill>
                  <a:schemeClr val="lt1"/>
                </a:solidFill>
                <a:latin typeface="Arial"/>
                <a:ea typeface="Arial"/>
                <a:cs typeface="Arial"/>
                <a:sym typeface="Arial"/>
              </a:defRPr>
            </a:lvl8pPr>
            <a:lvl9pPr indent="0" lvl="8" marL="0" algn="r">
              <a:spcBef>
                <a:spcPts val="0"/>
              </a:spcBef>
              <a:buNone/>
              <a:defRPr b="0" i="0" sz="7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00" name="Google Shape;200;p26"/>
          <p:cNvSpPr txBox="1"/>
          <p:nvPr>
            <p:ph idx="2" type="body"/>
          </p:nvPr>
        </p:nvSpPr>
        <p:spPr>
          <a:xfrm>
            <a:off x="234772" y="4529176"/>
            <a:ext cx="8659500" cy="162900"/>
          </a:xfrm>
          <a:prstGeom prst="rect">
            <a:avLst/>
          </a:prstGeom>
          <a:noFill/>
          <a:ln>
            <a:noFill/>
          </a:ln>
        </p:spPr>
        <p:txBody>
          <a:bodyPr anchorCtr="0" anchor="t" bIns="0" lIns="0" spcFirstLastPara="1" rIns="0" wrap="square" tIns="0">
            <a:noAutofit/>
          </a:bodyPr>
          <a:lstStyle>
            <a:lvl1pPr indent="-228600" lvl="0" marL="457200" algn="ctr">
              <a:lnSpc>
                <a:spcPct val="120000"/>
              </a:lnSpc>
              <a:spcBef>
                <a:spcPts val="500"/>
              </a:spcBef>
              <a:spcAft>
                <a:spcPts val="0"/>
              </a:spcAft>
              <a:buSzPts val="1000"/>
              <a:buNone/>
              <a:defRPr b="0" sz="1000">
                <a:solidFill>
                  <a:schemeClr val="lt1"/>
                </a:solidFill>
              </a:defRPr>
            </a:lvl1pPr>
            <a:lvl2pPr indent="-317500" lvl="1" marL="914400" algn="l">
              <a:lnSpc>
                <a:spcPct val="120000"/>
              </a:lnSpc>
              <a:spcBef>
                <a:spcPts val="500"/>
              </a:spcBef>
              <a:spcAft>
                <a:spcPts val="0"/>
              </a:spcAft>
              <a:buSzPts val="1400"/>
              <a:buChar char="•"/>
              <a:defRPr/>
            </a:lvl2pPr>
            <a:lvl3pPr indent="-317500" lvl="2" marL="1371600" algn="l">
              <a:lnSpc>
                <a:spcPct val="120000"/>
              </a:lnSpc>
              <a:spcBef>
                <a:spcPts val="500"/>
              </a:spcBef>
              <a:spcAft>
                <a:spcPts val="0"/>
              </a:spcAft>
              <a:buSzPts val="1400"/>
              <a:buChar char="•"/>
              <a:defRPr/>
            </a:lvl3pPr>
            <a:lvl4pPr indent="-317500" lvl="3" marL="1828800" algn="l">
              <a:lnSpc>
                <a:spcPct val="120000"/>
              </a:lnSpc>
              <a:spcBef>
                <a:spcPts val="500"/>
              </a:spcBef>
              <a:spcAft>
                <a:spcPts val="0"/>
              </a:spcAft>
              <a:buSzPts val="1400"/>
              <a:buChar char="•"/>
              <a:defRPr/>
            </a:lvl4pPr>
            <a:lvl5pPr indent="-317500" lvl="4" marL="2286000" algn="l">
              <a:lnSpc>
                <a:spcPct val="120000"/>
              </a:lnSpc>
              <a:spcBef>
                <a:spcPts val="500"/>
              </a:spcBef>
              <a:spcAft>
                <a:spcPts val="0"/>
              </a:spcAft>
              <a:buSzPts val="1400"/>
              <a:buChar char="•"/>
              <a:defRPr/>
            </a:lvl5pPr>
            <a:lvl6pPr indent="-317500" lvl="5" marL="2743200" algn="l">
              <a:spcBef>
                <a:spcPts val="500"/>
              </a:spcBef>
              <a:spcAft>
                <a:spcPts val="0"/>
              </a:spcAft>
              <a:buClr>
                <a:schemeClr val="dk1"/>
              </a:buClr>
              <a:buSzPts val="1400"/>
              <a:buChar char="•"/>
              <a:defRPr/>
            </a:lvl6pPr>
            <a:lvl7pPr indent="-317500" lvl="6" marL="3200400" algn="l">
              <a:spcBef>
                <a:spcPts val="300"/>
              </a:spcBef>
              <a:spcAft>
                <a:spcPts val="0"/>
              </a:spcAft>
              <a:buClr>
                <a:schemeClr val="dk1"/>
              </a:buClr>
              <a:buSzPts val="1400"/>
              <a:buChar char="•"/>
              <a:defRPr/>
            </a:lvl7pPr>
            <a:lvl8pPr indent="-317500" lvl="7" marL="3657600" algn="l">
              <a:spcBef>
                <a:spcPts val="300"/>
              </a:spcBef>
              <a:spcAft>
                <a:spcPts val="0"/>
              </a:spcAft>
              <a:buClr>
                <a:schemeClr val="dk1"/>
              </a:buClr>
              <a:buSzPts val="1400"/>
              <a:buChar char="•"/>
              <a:defRPr/>
            </a:lvl8pPr>
            <a:lvl9pPr indent="-317500" lvl="8" marL="4114800" algn="l">
              <a:spcBef>
                <a:spcPts val="300"/>
              </a:spcBef>
              <a:spcAft>
                <a:spcPts val="0"/>
              </a:spcAft>
              <a:buClr>
                <a:schemeClr val="dk1"/>
              </a:buClr>
              <a:buSzPts val="1400"/>
              <a:buChar char="•"/>
              <a:defRPr/>
            </a:lvl9pPr>
          </a:lstStyle>
          <a:p/>
        </p:txBody>
      </p:sp>
      <p:pic>
        <p:nvPicPr>
          <p:cNvPr id="201" name="Google Shape;201;p26"/>
          <p:cNvPicPr preferRelativeResize="0"/>
          <p:nvPr/>
        </p:nvPicPr>
        <p:blipFill rotWithShape="1">
          <a:blip r:embed="rId2">
            <a:alphaModFix/>
          </a:blip>
          <a:srcRect b="0" l="0" r="0" t="0"/>
          <a:stretch/>
        </p:blipFill>
        <p:spPr>
          <a:xfrm>
            <a:off x="7943247" y="183044"/>
            <a:ext cx="955548" cy="104013"/>
          </a:xfrm>
          <a:prstGeom prst="rect">
            <a:avLst/>
          </a:prstGeom>
          <a:noFill/>
          <a:ln>
            <a:noFill/>
          </a:ln>
        </p:spPr>
      </p:pic>
      <p:pic>
        <p:nvPicPr>
          <p:cNvPr id="202" name="Google Shape;202;p26"/>
          <p:cNvPicPr preferRelativeResize="0"/>
          <p:nvPr/>
        </p:nvPicPr>
        <p:blipFill rotWithShape="1">
          <a:blip r:embed="rId3">
            <a:alphaModFix/>
          </a:blip>
          <a:srcRect b="0" l="0" r="0" t="0"/>
          <a:stretch/>
        </p:blipFill>
        <p:spPr>
          <a:xfrm>
            <a:off x="275222" y="184772"/>
            <a:ext cx="204227" cy="208863"/>
          </a:xfrm>
          <a:prstGeom prst="rect">
            <a:avLst/>
          </a:prstGeom>
          <a:noFill/>
          <a:ln>
            <a:noFill/>
          </a:ln>
        </p:spPr>
      </p:pic>
      <p:sp>
        <p:nvSpPr>
          <p:cNvPr id="203" name="Google Shape;203;p26"/>
          <p:cNvSpPr txBox="1"/>
          <p:nvPr>
            <p:ph idx="11" type="ftr"/>
          </p:nvPr>
        </p:nvSpPr>
        <p:spPr>
          <a:xfrm>
            <a:off x="1787285" y="138196"/>
            <a:ext cx="5569500" cy="1629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Light">
  <p:cSld name="Quote Light">
    <p:spTree>
      <p:nvGrpSpPr>
        <p:cNvPr id="204" name="Shape 204"/>
        <p:cNvGrpSpPr/>
        <p:nvPr/>
      </p:nvGrpSpPr>
      <p:grpSpPr>
        <a:xfrm>
          <a:off x="0" y="0"/>
          <a:ext cx="0" cy="0"/>
          <a:chOff x="0" y="0"/>
          <a:chExt cx="0" cy="0"/>
        </a:xfrm>
      </p:grpSpPr>
      <p:sp>
        <p:nvSpPr>
          <p:cNvPr id="205" name="Google Shape;205;p27"/>
          <p:cNvSpPr/>
          <p:nvPr/>
        </p:nvSpPr>
        <p:spPr>
          <a:xfrm>
            <a:off x="2" y="0"/>
            <a:ext cx="9144000" cy="5143500"/>
          </a:xfrm>
          <a:prstGeom prst="rect">
            <a:avLst/>
          </a:prstGeom>
          <a:solidFill>
            <a:srgbClr val="C4DD8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06" name="Google Shape;206;p27"/>
          <p:cNvSpPr txBox="1"/>
          <p:nvPr>
            <p:ph type="title"/>
          </p:nvPr>
        </p:nvSpPr>
        <p:spPr>
          <a:xfrm>
            <a:off x="241132" y="1014606"/>
            <a:ext cx="8653200" cy="3313200"/>
          </a:xfrm>
          <a:prstGeom prst="rect">
            <a:avLst/>
          </a:prstGeom>
          <a:noFill/>
          <a:ln>
            <a:noFill/>
          </a:ln>
        </p:spPr>
        <p:txBody>
          <a:bodyPr anchorCtr="0" anchor="ctr" bIns="0" lIns="0" spcFirstLastPara="1" rIns="0" wrap="square" tIns="0">
            <a:noAutofit/>
          </a:bodyPr>
          <a:lstStyle>
            <a:lvl1pPr lvl="0" algn="ctr">
              <a:lnSpc>
                <a:spcPct val="110000"/>
              </a:lnSpc>
              <a:spcBef>
                <a:spcPts val="0"/>
              </a:spcBef>
              <a:spcAft>
                <a:spcPts val="0"/>
              </a:spcAft>
              <a:buClr>
                <a:schemeClr val="accent1"/>
              </a:buClr>
              <a:buSzPts val="2400"/>
              <a:buFont typeface="Arial"/>
              <a:buNone/>
              <a:defRPr b="0" sz="2400">
                <a:solidFill>
                  <a:schemeClr val="accen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07" name="Google Shape;207;p27"/>
          <p:cNvSpPr txBox="1"/>
          <p:nvPr>
            <p:ph idx="1" type="body"/>
          </p:nvPr>
        </p:nvSpPr>
        <p:spPr>
          <a:xfrm>
            <a:off x="241132" y="4386711"/>
            <a:ext cx="8659500" cy="162600"/>
          </a:xfrm>
          <a:prstGeom prst="rect">
            <a:avLst/>
          </a:prstGeom>
          <a:noFill/>
          <a:ln>
            <a:noFill/>
          </a:ln>
        </p:spPr>
        <p:txBody>
          <a:bodyPr anchorCtr="0" anchor="t" bIns="0" lIns="0" spcFirstLastPara="1" rIns="0" wrap="square" tIns="0">
            <a:noAutofit/>
          </a:bodyPr>
          <a:lstStyle>
            <a:lvl1pPr indent="-228600" lvl="0" marL="457200" algn="ctr">
              <a:lnSpc>
                <a:spcPct val="120000"/>
              </a:lnSpc>
              <a:spcBef>
                <a:spcPts val="500"/>
              </a:spcBef>
              <a:spcAft>
                <a:spcPts val="0"/>
              </a:spcAft>
              <a:buSzPts val="1000"/>
              <a:buNone/>
              <a:defRPr b="0" sz="1000">
                <a:solidFill>
                  <a:schemeClr val="accent1"/>
                </a:solidFill>
                <a:latin typeface="Arial"/>
                <a:ea typeface="Arial"/>
                <a:cs typeface="Arial"/>
                <a:sym typeface="Arial"/>
              </a:defRPr>
            </a:lvl1pPr>
            <a:lvl2pPr indent="-317500" lvl="1" marL="914400" algn="l">
              <a:lnSpc>
                <a:spcPct val="120000"/>
              </a:lnSpc>
              <a:spcBef>
                <a:spcPts val="500"/>
              </a:spcBef>
              <a:spcAft>
                <a:spcPts val="0"/>
              </a:spcAft>
              <a:buSzPts val="1400"/>
              <a:buChar char="•"/>
              <a:defRPr/>
            </a:lvl2pPr>
            <a:lvl3pPr indent="-317500" lvl="2" marL="1371600" algn="l">
              <a:lnSpc>
                <a:spcPct val="120000"/>
              </a:lnSpc>
              <a:spcBef>
                <a:spcPts val="500"/>
              </a:spcBef>
              <a:spcAft>
                <a:spcPts val="0"/>
              </a:spcAft>
              <a:buSzPts val="1400"/>
              <a:buChar char="•"/>
              <a:defRPr/>
            </a:lvl3pPr>
            <a:lvl4pPr indent="-317500" lvl="3" marL="1828800" algn="l">
              <a:lnSpc>
                <a:spcPct val="120000"/>
              </a:lnSpc>
              <a:spcBef>
                <a:spcPts val="500"/>
              </a:spcBef>
              <a:spcAft>
                <a:spcPts val="0"/>
              </a:spcAft>
              <a:buSzPts val="1400"/>
              <a:buChar char="•"/>
              <a:defRPr/>
            </a:lvl4pPr>
            <a:lvl5pPr indent="-317500" lvl="4" marL="2286000" algn="l">
              <a:lnSpc>
                <a:spcPct val="120000"/>
              </a:lnSpc>
              <a:spcBef>
                <a:spcPts val="500"/>
              </a:spcBef>
              <a:spcAft>
                <a:spcPts val="0"/>
              </a:spcAft>
              <a:buSzPts val="1400"/>
              <a:buChar char="•"/>
              <a:defRPr/>
            </a:lvl5pPr>
            <a:lvl6pPr indent="-317500" lvl="5" marL="2743200" algn="l">
              <a:spcBef>
                <a:spcPts val="500"/>
              </a:spcBef>
              <a:spcAft>
                <a:spcPts val="0"/>
              </a:spcAft>
              <a:buClr>
                <a:schemeClr val="dk1"/>
              </a:buClr>
              <a:buSzPts val="1400"/>
              <a:buChar char="•"/>
              <a:defRPr/>
            </a:lvl6pPr>
            <a:lvl7pPr indent="-317500" lvl="6" marL="3200400" algn="l">
              <a:spcBef>
                <a:spcPts val="300"/>
              </a:spcBef>
              <a:spcAft>
                <a:spcPts val="0"/>
              </a:spcAft>
              <a:buClr>
                <a:schemeClr val="dk1"/>
              </a:buClr>
              <a:buSzPts val="1400"/>
              <a:buChar char="•"/>
              <a:defRPr/>
            </a:lvl7pPr>
            <a:lvl8pPr indent="-317500" lvl="7" marL="3657600" algn="l">
              <a:spcBef>
                <a:spcPts val="300"/>
              </a:spcBef>
              <a:spcAft>
                <a:spcPts val="0"/>
              </a:spcAft>
              <a:buClr>
                <a:schemeClr val="dk1"/>
              </a:buClr>
              <a:buSzPts val="1400"/>
              <a:buChar char="•"/>
              <a:defRPr/>
            </a:lvl8pPr>
            <a:lvl9pPr indent="-317500" lvl="8" marL="4114800" algn="l">
              <a:spcBef>
                <a:spcPts val="300"/>
              </a:spcBef>
              <a:spcAft>
                <a:spcPts val="0"/>
              </a:spcAft>
              <a:buClr>
                <a:schemeClr val="dk1"/>
              </a:buClr>
              <a:buSzPts val="1400"/>
              <a:buChar char="•"/>
              <a:defRPr/>
            </a:lvl9pPr>
          </a:lstStyle>
          <a:p/>
        </p:txBody>
      </p:sp>
      <p:sp>
        <p:nvSpPr>
          <p:cNvPr id="208" name="Google Shape;208;p27"/>
          <p:cNvSpPr txBox="1"/>
          <p:nvPr>
            <p:ph idx="11" type="ftr"/>
          </p:nvPr>
        </p:nvSpPr>
        <p:spPr>
          <a:xfrm>
            <a:off x="1787285" y="138196"/>
            <a:ext cx="5569500" cy="1629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solidFill>
                  <a:schemeClr val="accen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09" name="Google Shape;209;p27"/>
          <p:cNvSpPr txBox="1"/>
          <p:nvPr>
            <p:ph idx="12" type="sldNum"/>
          </p:nvPr>
        </p:nvSpPr>
        <p:spPr>
          <a:xfrm>
            <a:off x="8506264" y="4913605"/>
            <a:ext cx="392400" cy="162900"/>
          </a:xfrm>
          <a:prstGeom prst="rect">
            <a:avLst/>
          </a:prstGeom>
          <a:noFill/>
          <a:ln>
            <a:noFill/>
          </a:ln>
        </p:spPr>
        <p:txBody>
          <a:bodyPr anchorCtr="0" anchor="ctr" bIns="0" lIns="0" spcFirstLastPara="1" rIns="0" wrap="square" tIns="0">
            <a:noAutofit/>
          </a:bodyPr>
          <a:lstStyle>
            <a:lvl1pPr indent="0" lvl="0" marL="0" algn="r">
              <a:spcBef>
                <a:spcPts val="0"/>
              </a:spcBef>
              <a:buNone/>
              <a:defRPr b="0" i="0" sz="700" u="none" cap="none" strike="noStrike">
                <a:solidFill>
                  <a:schemeClr val="accent1"/>
                </a:solidFill>
                <a:latin typeface="Arial"/>
                <a:ea typeface="Arial"/>
                <a:cs typeface="Arial"/>
                <a:sym typeface="Arial"/>
              </a:defRPr>
            </a:lvl1pPr>
            <a:lvl2pPr indent="0" lvl="1" marL="0" algn="r">
              <a:spcBef>
                <a:spcPts val="0"/>
              </a:spcBef>
              <a:buNone/>
              <a:defRPr b="0" i="0" sz="700" u="none" cap="none" strike="noStrike">
                <a:solidFill>
                  <a:schemeClr val="accent1"/>
                </a:solidFill>
                <a:latin typeface="Arial"/>
                <a:ea typeface="Arial"/>
                <a:cs typeface="Arial"/>
                <a:sym typeface="Arial"/>
              </a:defRPr>
            </a:lvl2pPr>
            <a:lvl3pPr indent="0" lvl="2" marL="0" algn="r">
              <a:spcBef>
                <a:spcPts val="0"/>
              </a:spcBef>
              <a:buNone/>
              <a:defRPr b="0" i="0" sz="700" u="none" cap="none" strike="noStrike">
                <a:solidFill>
                  <a:schemeClr val="accent1"/>
                </a:solidFill>
                <a:latin typeface="Arial"/>
                <a:ea typeface="Arial"/>
                <a:cs typeface="Arial"/>
                <a:sym typeface="Arial"/>
              </a:defRPr>
            </a:lvl3pPr>
            <a:lvl4pPr indent="0" lvl="3" marL="0" algn="r">
              <a:spcBef>
                <a:spcPts val="0"/>
              </a:spcBef>
              <a:buNone/>
              <a:defRPr b="0" i="0" sz="700" u="none" cap="none" strike="noStrike">
                <a:solidFill>
                  <a:schemeClr val="accent1"/>
                </a:solidFill>
                <a:latin typeface="Arial"/>
                <a:ea typeface="Arial"/>
                <a:cs typeface="Arial"/>
                <a:sym typeface="Arial"/>
              </a:defRPr>
            </a:lvl4pPr>
            <a:lvl5pPr indent="0" lvl="4" marL="0" algn="r">
              <a:spcBef>
                <a:spcPts val="0"/>
              </a:spcBef>
              <a:buNone/>
              <a:defRPr b="0" i="0" sz="700" u="none" cap="none" strike="noStrike">
                <a:solidFill>
                  <a:schemeClr val="accent1"/>
                </a:solidFill>
                <a:latin typeface="Arial"/>
                <a:ea typeface="Arial"/>
                <a:cs typeface="Arial"/>
                <a:sym typeface="Arial"/>
              </a:defRPr>
            </a:lvl5pPr>
            <a:lvl6pPr indent="0" lvl="5" marL="0" algn="r">
              <a:spcBef>
                <a:spcPts val="0"/>
              </a:spcBef>
              <a:buNone/>
              <a:defRPr b="0" i="0" sz="700" u="none" cap="none" strike="noStrike">
                <a:solidFill>
                  <a:schemeClr val="accent1"/>
                </a:solidFill>
                <a:latin typeface="Arial"/>
                <a:ea typeface="Arial"/>
                <a:cs typeface="Arial"/>
                <a:sym typeface="Arial"/>
              </a:defRPr>
            </a:lvl6pPr>
            <a:lvl7pPr indent="0" lvl="6" marL="0" algn="r">
              <a:spcBef>
                <a:spcPts val="0"/>
              </a:spcBef>
              <a:buNone/>
              <a:defRPr b="0" i="0" sz="700" u="none" cap="none" strike="noStrike">
                <a:solidFill>
                  <a:schemeClr val="accent1"/>
                </a:solidFill>
                <a:latin typeface="Arial"/>
                <a:ea typeface="Arial"/>
                <a:cs typeface="Arial"/>
                <a:sym typeface="Arial"/>
              </a:defRPr>
            </a:lvl7pPr>
            <a:lvl8pPr indent="0" lvl="7" marL="0" algn="r">
              <a:spcBef>
                <a:spcPts val="0"/>
              </a:spcBef>
              <a:buNone/>
              <a:defRPr b="0" i="0" sz="700" u="none" cap="none" strike="noStrike">
                <a:solidFill>
                  <a:schemeClr val="accent1"/>
                </a:solidFill>
                <a:latin typeface="Arial"/>
                <a:ea typeface="Arial"/>
                <a:cs typeface="Arial"/>
                <a:sym typeface="Arial"/>
              </a:defRPr>
            </a:lvl8pPr>
            <a:lvl9pPr indent="0" lvl="8" marL="0" algn="r">
              <a:spcBef>
                <a:spcPts val="0"/>
              </a:spcBef>
              <a:buNone/>
              <a:defRPr b="0" i="0" sz="7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10" name="Google Shape;210;p27"/>
          <p:cNvSpPr txBox="1"/>
          <p:nvPr>
            <p:ph idx="2" type="body"/>
          </p:nvPr>
        </p:nvSpPr>
        <p:spPr>
          <a:xfrm>
            <a:off x="234772" y="4529176"/>
            <a:ext cx="8659500" cy="162900"/>
          </a:xfrm>
          <a:prstGeom prst="rect">
            <a:avLst/>
          </a:prstGeom>
          <a:noFill/>
          <a:ln>
            <a:noFill/>
          </a:ln>
        </p:spPr>
        <p:txBody>
          <a:bodyPr anchorCtr="0" anchor="t" bIns="0" lIns="0" spcFirstLastPara="1" rIns="0" wrap="square" tIns="0">
            <a:noAutofit/>
          </a:bodyPr>
          <a:lstStyle>
            <a:lvl1pPr indent="-228600" lvl="0" marL="457200" algn="ctr">
              <a:lnSpc>
                <a:spcPct val="120000"/>
              </a:lnSpc>
              <a:spcBef>
                <a:spcPts val="500"/>
              </a:spcBef>
              <a:spcAft>
                <a:spcPts val="0"/>
              </a:spcAft>
              <a:buSzPts val="1000"/>
              <a:buNone/>
              <a:defRPr b="0" sz="1000">
                <a:solidFill>
                  <a:schemeClr val="accent1"/>
                </a:solidFill>
              </a:defRPr>
            </a:lvl1pPr>
            <a:lvl2pPr indent="-317500" lvl="1" marL="914400" algn="l">
              <a:lnSpc>
                <a:spcPct val="120000"/>
              </a:lnSpc>
              <a:spcBef>
                <a:spcPts val="500"/>
              </a:spcBef>
              <a:spcAft>
                <a:spcPts val="0"/>
              </a:spcAft>
              <a:buSzPts val="1400"/>
              <a:buChar char="•"/>
              <a:defRPr/>
            </a:lvl2pPr>
            <a:lvl3pPr indent="-317500" lvl="2" marL="1371600" algn="l">
              <a:lnSpc>
                <a:spcPct val="120000"/>
              </a:lnSpc>
              <a:spcBef>
                <a:spcPts val="500"/>
              </a:spcBef>
              <a:spcAft>
                <a:spcPts val="0"/>
              </a:spcAft>
              <a:buSzPts val="1400"/>
              <a:buChar char="•"/>
              <a:defRPr/>
            </a:lvl3pPr>
            <a:lvl4pPr indent="-317500" lvl="3" marL="1828800" algn="l">
              <a:lnSpc>
                <a:spcPct val="120000"/>
              </a:lnSpc>
              <a:spcBef>
                <a:spcPts val="500"/>
              </a:spcBef>
              <a:spcAft>
                <a:spcPts val="0"/>
              </a:spcAft>
              <a:buSzPts val="1400"/>
              <a:buChar char="•"/>
              <a:defRPr/>
            </a:lvl4pPr>
            <a:lvl5pPr indent="-317500" lvl="4" marL="2286000" algn="l">
              <a:lnSpc>
                <a:spcPct val="120000"/>
              </a:lnSpc>
              <a:spcBef>
                <a:spcPts val="500"/>
              </a:spcBef>
              <a:spcAft>
                <a:spcPts val="0"/>
              </a:spcAft>
              <a:buSzPts val="1400"/>
              <a:buChar char="•"/>
              <a:defRPr/>
            </a:lvl5pPr>
            <a:lvl6pPr indent="-317500" lvl="5" marL="2743200" algn="l">
              <a:spcBef>
                <a:spcPts val="500"/>
              </a:spcBef>
              <a:spcAft>
                <a:spcPts val="0"/>
              </a:spcAft>
              <a:buClr>
                <a:schemeClr val="dk1"/>
              </a:buClr>
              <a:buSzPts val="1400"/>
              <a:buChar char="•"/>
              <a:defRPr/>
            </a:lvl6pPr>
            <a:lvl7pPr indent="-317500" lvl="6" marL="3200400" algn="l">
              <a:spcBef>
                <a:spcPts val="300"/>
              </a:spcBef>
              <a:spcAft>
                <a:spcPts val="0"/>
              </a:spcAft>
              <a:buClr>
                <a:schemeClr val="dk1"/>
              </a:buClr>
              <a:buSzPts val="1400"/>
              <a:buChar char="•"/>
              <a:defRPr/>
            </a:lvl7pPr>
            <a:lvl8pPr indent="-317500" lvl="7" marL="3657600" algn="l">
              <a:spcBef>
                <a:spcPts val="300"/>
              </a:spcBef>
              <a:spcAft>
                <a:spcPts val="0"/>
              </a:spcAft>
              <a:buClr>
                <a:schemeClr val="dk1"/>
              </a:buClr>
              <a:buSzPts val="1400"/>
              <a:buChar char="•"/>
              <a:defRPr/>
            </a:lvl8pPr>
            <a:lvl9pPr indent="-317500" lvl="8" marL="4114800" algn="l">
              <a:spcBef>
                <a:spcPts val="300"/>
              </a:spcBef>
              <a:spcAft>
                <a:spcPts val="0"/>
              </a:spcAft>
              <a:buClr>
                <a:schemeClr val="dk1"/>
              </a:buClr>
              <a:buSzPts val="1400"/>
              <a:buChar char="•"/>
              <a:defRPr/>
            </a:lvl9pPr>
          </a:lstStyle>
          <a:p/>
        </p:txBody>
      </p:sp>
      <p:pic>
        <p:nvPicPr>
          <p:cNvPr id="211" name="Google Shape;211;p27"/>
          <p:cNvPicPr preferRelativeResize="0"/>
          <p:nvPr/>
        </p:nvPicPr>
        <p:blipFill rotWithShape="1">
          <a:blip r:embed="rId2">
            <a:alphaModFix/>
          </a:blip>
          <a:srcRect b="0" l="0" r="0" t="0"/>
          <a:stretch/>
        </p:blipFill>
        <p:spPr>
          <a:xfrm>
            <a:off x="7935246" y="183044"/>
            <a:ext cx="963549" cy="108585"/>
          </a:xfrm>
          <a:prstGeom prst="rect">
            <a:avLst/>
          </a:prstGeom>
          <a:noFill/>
          <a:ln>
            <a:noFill/>
          </a:ln>
        </p:spPr>
      </p:pic>
      <p:pic>
        <p:nvPicPr>
          <p:cNvPr id="212" name="Google Shape;212;p27"/>
          <p:cNvPicPr preferRelativeResize="0"/>
          <p:nvPr/>
        </p:nvPicPr>
        <p:blipFill rotWithShape="1">
          <a:blip r:embed="rId3">
            <a:alphaModFix/>
          </a:blip>
          <a:srcRect b="0" l="0" r="0" t="0"/>
          <a:stretch/>
        </p:blipFill>
        <p:spPr>
          <a:xfrm>
            <a:off x="275222" y="184772"/>
            <a:ext cx="204227" cy="20886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13" name="Shape 213"/>
        <p:cNvGrpSpPr/>
        <p:nvPr/>
      </p:nvGrpSpPr>
      <p:grpSpPr>
        <a:xfrm>
          <a:off x="0" y="0"/>
          <a:ext cx="0" cy="0"/>
          <a:chOff x="0" y="0"/>
          <a:chExt cx="0" cy="0"/>
        </a:xfrm>
      </p:grpSpPr>
      <p:sp>
        <p:nvSpPr>
          <p:cNvPr id="214" name="Google Shape;214;p28"/>
          <p:cNvSpPr txBox="1"/>
          <p:nvPr>
            <p:ph type="title"/>
          </p:nvPr>
        </p:nvSpPr>
        <p:spPr>
          <a:xfrm>
            <a:off x="252319" y="1043580"/>
            <a:ext cx="8659500" cy="6927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15" name="Google Shape;215;p28"/>
          <p:cNvSpPr txBox="1"/>
          <p:nvPr>
            <p:ph idx="11" type="ftr"/>
          </p:nvPr>
        </p:nvSpPr>
        <p:spPr>
          <a:xfrm>
            <a:off x="1787285" y="138196"/>
            <a:ext cx="5569500" cy="1629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16" name="Google Shape;216;p28"/>
          <p:cNvSpPr txBox="1"/>
          <p:nvPr>
            <p:ph idx="12" type="sldNum"/>
          </p:nvPr>
        </p:nvSpPr>
        <p:spPr>
          <a:xfrm>
            <a:off x="8506264" y="4913605"/>
            <a:ext cx="392400" cy="162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id="217" name="Google Shape;217;p28"/>
          <p:cNvPicPr preferRelativeResize="0"/>
          <p:nvPr/>
        </p:nvPicPr>
        <p:blipFill rotWithShape="1">
          <a:blip r:embed="rId2">
            <a:alphaModFix/>
          </a:blip>
          <a:srcRect b="0" l="0" r="0" t="0"/>
          <a:stretch/>
        </p:blipFill>
        <p:spPr>
          <a:xfrm>
            <a:off x="7935246" y="183044"/>
            <a:ext cx="963549" cy="108585"/>
          </a:xfrm>
          <a:prstGeom prst="rect">
            <a:avLst/>
          </a:prstGeom>
          <a:noFill/>
          <a:ln>
            <a:noFill/>
          </a:ln>
        </p:spPr>
      </p:pic>
      <p:pic>
        <p:nvPicPr>
          <p:cNvPr id="218" name="Google Shape;218;p28"/>
          <p:cNvPicPr preferRelativeResize="0"/>
          <p:nvPr/>
        </p:nvPicPr>
        <p:blipFill rotWithShape="1">
          <a:blip r:embed="rId3">
            <a:alphaModFix/>
          </a:blip>
          <a:srcRect b="0" l="0" r="0" t="0"/>
          <a:stretch/>
        </p:blipFill>
        <p:spPr>
          <a:xfrm>
            <a:off x="275222" y="184772"/>
            <a:ext cx="204227" cy="20886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9" name="Shape 219"/>
        <p:cNvGrpSpPr/>
        <p:nvPr/>
      </p:nvGrpSpPr>
      <p:grpSpPr>
        <a:xfrm>
          <a:off x="0" y="0"/>
          <a:ext cx="0" cy="0"/>
          <a:chOff x="0" y="0"/>
          <a:chExt cx="0" cy="0"/>
        </a:xfrm>
      </p:grpSpPr>
      <p:sp>
        <p:nvSpPr>
          <p:cNvPr id="220" name="Google Shape;220;p29"/>
          <p:cNvSpPr/>
          <p:nvPr/>
        </p:nvSpPr>
        <p:spPr>
          <a:xfrm>
            <a:off x="0" y="0"/>
            <a:ext cx="9144000" cy="7896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221" name="Shape 221"/>
        <p:cNvGrpSpPr/>
        <p:nvPr/>
      </p:nvGrpSpPr>
      <p:grpSpPr>
        <a:xfrm>
          <a:off x="0" y="0"/>
          <a:ext cx="0" cy="0"/>
          <a:chOff x="0" y="0"/>
          <a:chExt cx="0" cy="0"/>
        </a:xfrm>
      </p:grpSpPr>
      <p:sp>
        <p:nvSpPr>
          <p:cNvPr id="222" name="Google Shape;222;p30"/>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223" name="Google Shape;223;p30"/>
          <p:cNvSpPr txBox="1"/>
          <p:nvPr>
            <p:ph type="ctrTitle"/>
          </p:nvPr>
        </p:nvSpPr>
        <p:spPr>
          <a:xfrm>
            <a:off x="311700" y="539725"/>
            <a:ext cx="8520600" cy="1282500"/>
          </a:xfrm>
          <a:prstGeom prst="rect">
            <a:avLst/>
          </a:prstGeom>
        </p:spPr>
        <p:txBody>
          <a:bodyPr anchorCtr="0" anchor="t" bIns="0" lIns="0" spcFirstLastPara="1" rIns="0" wrap="square" tIns="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224" name="Google Shape;224;p30"/>
          <p:cNvSpPr txBox="1"/>
          <p:nvPr>
            <p:ph idx="1" type="subTitle"/>
          </p:nvPr>
        </p:nvSpPr>
        <p:spPr>
          <a:xfrm>
            <a:off x="311700" y="1878560"/>
            <a:ext cx="4242600" cy="738300"/>
          </a:xfrm>
          <a:prstGeom prst="rect">
            <a:avLst/>
          </a:prstGeom>
        </p:spPr>
        <p:txBody>
          <a:bodyPr anchorCtr="0" anchor="t" bIns="0" lIns="0" spcFirstLastPara="1" rIns="0" wrap="square" tIns="0">
            <a:noAutofit/>
          </a:bodyPr>
          <a:lstStyle>
            <a:lvl1pPr lvl="0" rtl="0">
              <a:lnSpc>
                <a:spcPct val="100000"/>
              </a:lnSpc>
              <a:spcBef>
                <a:spcPts val="500"/>
              </a:spcBef>
              <a:spcAft>
                <a:spcPts val="0"/>
              </a:spcAft>
              <a:buClr>
                <a:schemeClr val="lt2"/>
              </a:buClr>
              <a:buSzPts val="1600"/>
              <a:buNone/>
              <a:defRPr sz="1600">
                <a:solidFill>
                  <a:schemeClr val="lt2"/>
                </a:solidFill>
              </a:defRPr>
            </a:lvl1pPr>
            <a:lvl2pPr lvl="1" rtl="0">
              <a:lnSpc>
                <a:spcPct val="100000"/>
              </a:lnSpc>
              <a:spcBef>
                <a:spcPts val="500"/>
              </a:spcBef>
              <a:spcAft>
                <a:spcPts val="0"/>
              </a:spcAft>
              <a:buClr>
                <a:schemeClr val="lt2"/>
              </a:buClr>
              <a:buSzPts val="1600"/>
              <a:buNone/>
              <a:defRPr sz="1600">
                <a:solidFill>
                  <a:schemeClr val="lt2"/>
                </a:solidFill>
              </a:defRPr>
            </a:lvl2pPr>
            <a:lvl3pPr lvl="2" rtl="0">
              <a:lnSpc>
                <a:spcPct val="100000"/>
              </a:lnSpc>
              <a:spcBef>
                <a:spcPts val="500"/>
              </a:spcBef>
              <a:spcAft>
                <a:spcPts val="0"/>
              </a:spcAft>
              <a:buClr>
                <a:schemeClr val="lt2"/>
              </a:buClr>
              <a:buSzPts val="1600"/>
              <a:buNone/>
              <a:defRPr sz="1600">
                <a:solidFill>
                  <a:schemeClr val="lt2"/>
                </a:solidFill>
              </a:defRPr>
            </a:lvl3pPr>
            <a:lvl4pPr lvl="3" rtl="0">
              <a:lnSpc>
                <a:spcPct val="100000"/>
              </a:lnSpc>
              <a:spcBef>
                <a:spcPts val="500"/>
              </a:spcBef>
              <a:spcAft>
                <a:spcPts val="0"/>
              </a:spcAft>
              <a:buClr>
                <a:schemeClr val="lt2"/>
              </a:buClr>
              <a:buSzPts val="1600"/>
              <a:buNone/>
              <a:defRPr sz="1600">
                <a:solidFill>
                  <a:schemeClr val="lt2"/>
                </a:solidFill>
              </a:defRPr>
            </a:lvl4pPr>
            <a:lvl5pPr lvl="4" rtl="0">
              <a:lnSpc>
                <a:spcPct val="100000"/>
              </a:lnSpc>
              <a:spcBef>
                <a:spcPts val="500"/>
              </a:spcBef>
              <a:spcAft>
                <a:spcPts val="0"/>
              </a:spcAft>
              <a:buClr>
                <a:schemeClr val="lt2"/>
              </a:buClr>
              <a:buSzPts val="1600"/>
              <a:buNone/>
              <a:defRPr sz="1600">
                <a:solidFill>
                  <a:schemeClr val="lt2"/>
                </a:solidFill>
              </a:defRPr>
            </a:lvl5pPr>
            <a:lvl6pPr lvl="5" rtl="0">
              <a:lnSpc>
                <a:spcPct val="100000"/>
              </a:lnSpc>
              <a:spcBef>
                <a:spcPts val="200"/>
              </a:spcBef>
              <a:spcAft>
                <a:spcPts val="0"/>
              </a:spcAft>
              <a:buClr>
                <a:schemeClr val="lt2"/>
              </a:buClr>
              <a:buSzPts val="1600"/>
              <a:buNone/>
              <a:defRPr sz="1600">
                <a:solidFill>
                  <a:schemeClr val="lt2"/>
                </a:solidFill>
              </a:defRPr>
            </a:lvl6pPr>
            <a:lvl7pPr lvl="6" rtl="0">
              <a:lnSpc>
                <a:spcPct val="100000"/>
              </a:lnSpc>
              <a:spcBef>
                <a:spcPts val="200"/>
              </a:spcBef>
              <a:spcAft>
                <a:spcPts val="0"/>
              </a:spcAft>
              <a:buClr>
                <a:schemeClr val="lt2"/>
              </a:buClr>
              <a:buSzPts val="1600"/>
              <a:buNone/>
              <a:defRPr sz="1600">
                <a:solidFill>
                  <a:schemeClr val="lt2"/>
                </a:solidFill>
              </a:defRPr>
            </a:lvl7pPr>
            <a:lvl8pPr lvl="7" rtl="0">
              <a:lnSpc>
                <a:spcPct val="100000"/>
              </a:lnSpc>
              <a:spcBef>
                <a:spcPts val="200"/>
              </a:spcBef>
              <a:spcAft>
                <a:spcPts val="0"/>
              </a:spcAft>
              <a:buClr>
                <a:schemeClr val="lt2"/>
              </a:buClr>
              <a:buSzPts val="1600"/>
              <a:buNone/>
              <a:defRPr sz="1600">
                <a:solidFill>
                  <a:schemeClr val="lt2"/>
                </a:solidFill>
              </a:defRPr>
            </a:lvl8pPr>
            <a:lvl9pPr lvl="8" rtl="0">
              <a:lnSpc>
                <a:spcPct val="100000"/>
              </a:lnSpc>
              <a:spcBef>
                <a:spcPts val="200"/>
              </a:spcBef>
              <a:spcAft>
                <a:spcPts val="0"/>
              </a:spcAft>
              <a:buClr>
                <a:schemeClr val="lt2"/>
              </a:buClr>
              <a:buSzPts val="1600"/>
              <a:buNone/>
              <a:defRPr sz="1600">
                <a:solidFill>
                  <a:schemeClr val="lt2"/>
                </a:solidFill>
              </a:defRPr>
            </a:lvl9pPr>
          </a:lstStyle>
          <a:p/>
        </p:txBody>
      </p:sp>
      <p:sp>
        <p:nvSpPr>
          <p:cNvPr id="225" name="Google Shape;225;p30"/>
          <p:cNvSpPr txBox="1"/>
          <p:nvPr>
            <p:ph idx="12" type="sldNum"/>
          </p:nvPr>
        </p:nvSpPr>
        <p:spPr>
          <a:xfrm>
            <a:off x="8472458" y="4663217"/>
            <a:ext cx="548700" cy="393600"/>
          </a:xfrm>
          <a:prstGeom prst="rect">
            <a:avLst/>
          </a:prstGeom>
        </p:spPr>
        <p:txBody>
          <a:bodyPr anchorCtr="0" anchor="ctr" bIns="0" lIns="0" spcFirstLastPara="1" rIns="0" wrap="square" tIns="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5" name="Shape 25"/>
        <p:cNvGrpSpPr/>
        <p:nvPr/>
      </p:nvGrpSpPr>
      <p:grpSpPr>
        <a:xfrm>
          <a:off x="0" y="0"/>
          <a:ext cx="0" cy="0"/>
          <a:chOff x="0" y="0"/>
          <a:chExt cx="0" cy="0"/>
        </a:xfrm>
      </p:grpSpPr>
      <p:pic>
        <p:nvPicPr>
          <p:cNvPr id="26" name="Google Shape;26;p4"/>
          <p:cNvPicPr preferRelativeResize="0"/>
          <p:nvPr/>
        </p:nvPicPr>
        <p:blipFill rotWithShape="1">
          <a:blip r:embed="rId2">
            <a:alphaModFix/>
          </a:blip>
          <a:srcRect b="0" l="0" r="0" t="0"/>
          <a:stretch/>
        </p:blipFill>
        <p:spPr>
          <a:xfrm>
            <a:off x="7935246" y="183044"/>
            <a:ext cx="963549" cy="108585"/>
          </a:xfrm>
          <a:prstGeom prst="rect">
            <a:avLst/>
          </a:prstGeom>
          <a:noFill/>
          <a:ln>
            <a:noFill/>
          </a:ln>
        </p:spPr>
      </p:pic>
      <p:sp>
        <p:nvSpPr>
          <p:cNvPr id="27" name="Google Shape;27;p4"/>
          <p:cNvSpPr txBox="1"/>
          <p:nvPr>
            <p:ph idx="1" type="body"/>
          </p:nvPr>
        </p:nvSpPr>
        <p:spPr>
          <a:xfrm>
            <a:off x="241131" y="1774229"/>
            <a:ext cx="8659500" cy="3095400"/>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SzPts val="1400"/>
              <a:buChar char="•"/>
              <a:defRPr/>
            </a:lvl1pPr>
            <a:lvl2pPr indent="-317500" lvl="1" marL="914400" algn="l">
              <a:lnSpc>
                <a:spcPct val="120000"/>
              </a:lnSpc>
              <a:spcBef>
                <a:spcPts val="500"/>
              </a:spcBef>
              <a:spcAft>
                <a:spcPts val="0"/>
              </a:spcAft>
              <a:buSzPts val="1400"/>
              <a:buChar char="•"/>
              <a:defRPr/>
            </a:lvl2pPr>
            <a:lvl3pPr indent="-317500" lvl="2" marL="1371600" algn="l">
              <a:lnSpc>
                <a:spcPct val="120000"/>
              </a:lnSpc>
              <a:spcBef>
                <a:spcPts val="500"/>
              </a:spcBef>
              <a:spcAft>
                <a:spcPts val="0"/>
              </a:spcAft>
              <a:buSzPts val="1400"/>
              <a:buChar char="•"/>
              <a:defRPr/>
            </a:lvl3pPr>
            <a:lvl4pPr indent="-317500" lvl="3" marL="1828800" algn="l">
              <a:lnSpc>
                <a:spcPct val="120000"/>
              </a:lnSpc>
              <a:spcBef>
                <a:spcPts val="500"/>
              </a:spcBef>
              <a:spcAft>
                <a:spcPts val="0"/>
              </a:spcAft>
              <a:buSzPts val="1400"/>
              <a:buChar char="•"/>
              <a:defRPr/>
            </a:lvl4pPr>
            <a:lvl5pPr indent="-317500" lvl="4" marL="2286000" algn="l">
              <a:lnSpc>
                <a:spcPct val="120000"/>
              </a:lnSpc>
              <a:spcBef>
                <a:spcPts val="500"/>
              </a:spcBef>
              <a:spcAft>
                <a:spcPts val="0"/>
              </a:spcAft>
              <a:buSzPts val="1400"/>
              <a:buChar char="•"/>
              <a:defRPr/>
            </a:lvl5pPr>
            <a:lvl6pPr indent="-317500" lvl="5" marL="2743200" algn="l">
              <a:spcBef>
                <a:spcPts val="500"/>
              </a:spcBef>
              <a:spcAft>
                <a:spcPts val="0"/>
              </a:spcAft>
              <a:buClr>
                <a:schemeClr val="dk1"/>
              </a:buClr>
              <a:buSzPts val="1400"/>
              <a:buChar char="•"/>
              <a:defRPr/>
            </a:lvl6pPr>
            <a:lvl7pPr indent="-317500" lvl="6" marL="3200400" algn="l">
              <a:spcBef>
                <a:spcPts val="300"/>
              </a:spcBef>
              <a:spcAft>
                <a:spcPts val="0"/>
              </a:spcAft>
              <a:buClr>
                <a:schemeClr val="dk1"/>
              </a:buClr>
              <a:buSzPts val="1400"/>
              <a:buChar char="•"/>
              <a:defRPr/>
            </a:lvl7pPr>
            <a:lvl8pPr indent="-317500" lvl="7" marL="3657600" algn="l">
              <a:spcBef>
                <a:spcPts val="300"/>
              </a:spcBef>
              <a:spcAft>
                <a:spcPts val="0"/>
              </a:spcAft>
              <a:buClr>
                <a:schemeClr val="dk1"/>
              </a:buClr>
              <a:buSzPts val="1400"/>
              <a:buChar char="•"/>
              <a:defRPr/>
            </a:lvl8pPr>
            <a:lvl9pPr indent="-317500" lvl="8" marL="4114800" algn="l">
              <a:spcBef>
                <a:spcPts val="300"/>
              </a:spcBef>
              <a:spcAft>
                <a:spcPts val="0"/>
              </a:spcAft>
              <a:buClr>
                <a:schemeClr val="dk1"/>
              </a:buClr>
              <a:buSzPts val="1400"/>
              <a:buChar char="•"/>
              <a:defRPr/>
            </a:lvl9pPr>
          </a:lstStyle>
          <a:p/>
        </p:txBody>
      </p:sp>
      <p:sp>
        <p:nvSpPr>
          <p:cNvPr id="28" name="Google Shape;28;p4"/>
          <p:cNvSpPr txBox="1"/>
          <p:nvPr>
            <p:ph type="title"/>
          </p:nvPr>
        </p:nvSpPr>
        <p:spPr>
          <a:xfrm>
            <a:off x="252319" y="1043580"/>
            <a:ext cx="8659500" cy="6927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3000"/>
              <a:buFont typeface="Arial"/>
              <a:buNone/>
              <a:defRPr sz="30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9" name="Google Shape;29;p4"/>
          <p:cNvSpPr txBox="1"/>
          <p:nvPr>
            <p:ph idx="11" type="ftr"/>
          </p:nvPr>
        </p:nvSpPr>
        <p:spPr>
          <a:xfrm>
            <a:off x="1787285" y="138196"/>
            <a:ext cx="5569500" cy="162900"/>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0" name="Google Shape;30;p4"/>
          <p:cNvSpPr txBox="1"/>
          <p:nvPr>
            <p:ph idx="12" type="sldNum"/>
          </p:nvPr>
        </p:nvSpPr>
        <p:spPr>
          <a:xfrm>
            <a:off x="8506264" y="4913605"/>
            <a:ext cx="392400" cy="162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id="31" name="Google Shape;31;p4"/>
          <p:cNvPicPr preferRelativeResize="0"/>
          <p:nvPr/>
        </p:nvPicPr>
        <p:blipFill rotWithShape="1">
          <a:blip r:embed="rId3">
            <a:alphaModFix/>
          </a:blip>
          <a:srcRect b="0" l="0" r="0" t="0"/>
          <a:stretch/>
        </p:blipFill>
        <p:spPr>
          <a:xfrm>
            <a:off x="275222" y="184772"/>
            <a:ext cx="204227" cy="20886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2" name="Shape 32"/>
        <p:cNvGrpSpPr/>
        <p:nvPr/>
      </p:nvGrpSpPr>
      <p:grpSpPr>
        <a:xfrm>
          <a:off x="0" y="0"/>
          <a:ext cx="0" cy="0"/>
          <a:chOff x="0" y="0"/>
          <a:chExt cx="0" cy="0"/>
        </a:xfrm>
      </p:grpSpPr>
      <p:sp>
        <p:nvSpPr>
          <p:cNvPr id="33" name="Google Shape;33;p5"/>
          <p:cNvSpPr txBox="1"/>
          <p:nvPr>
            <p:ph idx="1" type="body"/>
          </p:nvPr>
        </p:nvSpPr>
        <p:spPr>
          <a:xfrm>
            <a:off x="241130" y="1774226"/>
            <a:ext cx="4227600" cy="3095400"/>
          </a:xfrm>
          <a:prstGeom prst="rect">
            <a:avLst/>
          </a:prstGeom>
          <a:noFill/>
          <a:ln>
            <a:noFill/>
          </a:ln>
        </p:spPr>
        <p:txBody>
          <a:bodyPr anchorCtr="0" anchor="t" bIns="0" lIns="0" spcFirstLastPara="1" rIns="0" wrap="square" tIns="0">
            <a:noAutofit/>
          </a:bodyPr>
          <a:lstStyle>
            <a:lvl1pPr indent="-361950" lvl="0" marL="457200" algn="l">
              <a:lnSpc>
                <a:spcPct val="120000"/>
              </a:lnSpc>
              <a:spcBef>
                <a:spcPts val="500"/>
              </a:spcBef>
              <a:spcAft>
                <a:spcPts val="0"/>
              </a:spcAft>
              <a:buSzPts val="2100"/>
              <a:buChar char="•"/>
              <a:defRPr/>
            </a:lvl1pPr>
            <a:lvl2pPr indent="-342900" lvl="1" marL="914400" algn="l">
              <a:lnSpc>
                <a:spcPct val="120000"/>
              </a:lnSpc>
              <a:spcBef>
                <a:spcPts val="500"/>
              </a:spcBef>
              <a:spcAft>
                <a:spcPts val="0"/>
              </a:spcAft>
              <a:buSzPts val="1800"/>
              <a:buChar char="•"/>
              <a:defRPr/>
            </a:lvl2pPr>
            <a:lvl3pPr indent="-323850" lvl="2" marL="1371600" algn="l">
              <a:lnSpc>
                <a:spcPct val="120000"/>
              </a:lnSpc>
              <a:spcBef>
                <a:spcPts val="500"/>
              </a:spcBef>
              <a:spcAft>
                <a:spcPts val="0"/>
              </a:spcAft>
              <a:buSzPts val="1500"/>
              <a:buChar char="•"/>
              <a:defRPr/>
            </a:lvl3pPr>
            <a:lvl4pPr indent="-323850" lvl="3" marL="1828800" algn="l">
              <a:lnSpc>
                <a:spcPct val="120000"/>
              </a:lnSpc>
              <a:spcBef>
                <a:spcPts val="500"/>
              </a:spcBef>
              <a:spcAft>
                <a:spcPts val="0"/>
              </a:spcAft>
              <a:buSzPts val="1500"/>
              <a:buChar char="•"/>
              <a:defRPr/>
            </a:lvl4pPr>
            <a:lvl5pPr indent="-323850" lvl="4" marL="2286000" algn="l">
              <a:lnSpc>
                <a:spcPct val="120000"/>
              </a:lnSpc>
              <a:spcBef>
                <a:spcPts val="500"/>
              </a:spcBef>
              <a:spcAft>
                <a:spcPts val="0"/>
              </a:spcAft>
              <a:buSzPts val="1500"/>
              <a:buChar char="•"/>
              <a:defRPr/>
            </a:lvl5pPr>
            <a:lvl6pPr indent="-285750" lvl="5" marL="2743200" algn="l">
              <a:spcBef>
                <a:spcPts val="5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34" name="Google Shape;34;p5"/>
          <p:cNvSpPr txBox="1"/>
          <p:nvPr>
            <p:ph idx="2" type="body"/>
          </p:nvPr>
        </p:nvSpPr>
        <p:spPr>
          <a:xfrm>
            <a:off x="4672933" y="1774226"/>
            <a:ext cx="4227600" cy="3095400"/>
          </a:xfrm>
          <a:prstGeom prst="rect">
            <a:avLst/>
          </a:prstGeom>
          <a:noFill/>
          <a:ln>
            <a:noFill/>
          </a:ln>
        </p:spPr>
        <p:txBody>
          <a:bodyPr anchorCtr="0" anchor="t" bIns="0" lIns="0" spcFirstLastPara="1" rIns="0" wrap="square" tIns="0">
            <a:noAutofit/>
          </a:bodyPr>
          <a:lstStyle>
            <a:lvl1pPr indent="-361950" lvl="0" marL="457200" algn="l">
              <a:lnSpc>
                <a:spcPct val="120000"/>
              </a:lnSpc>
              <a:spcBef>
                <a:spcPts val="500"/>
              </a:spcBef>
              <a:spcAft>
                <a:spcPts val="0"/>
              </a:spcAft>
              <a:buSzPts val="2100"/>
              <a:buChar char="•"/>
              <a:defRPr/>
            </a:lvl1pPr>
            <a:lvl2pPr indent="-342900" lvl="1" marL="914400" algn="l">
              <a:lnSpc>
                <a:spcPct val="120000"/>
              </a:lnSpc>
              <a:spcBef>
                <a:spcPts val="500"/>
              </a:spcBef>
              <a:spcAft>
                <a:spcPts val="0"/>
              </a:spcAft>
              <a:buSzPts val="1800"/>
              <a:buChar char="•"/>
              <a:defRPr/>
            </a:lvl2pPr>
            <a:lvl3pPr indent="-323850" lvl="2" marL="1371600" algn="l">
              <a:lnSpc>
                <a:spcPct val="120000"/>
              </a:lnSpc>
              <a:spcBef>
                <a:spcPts val="500"/>
              </a:spcBef>
              <a:spcAft>
                <a:spcPts val="0"/>
              </a:spcAft>
              <a:buSzPts val="1500"/>
              <a:buChar char="•"/>
              <a:defRPr/>
            </a:lvl3pPr>
            <a:lvl4pPr indent="-323850" lvl="3" marL="1828800" algn="l">
              <a:lnSpc>
                <a:spcPct val="120000"/>
              </a:lnSpc>
              <a:spcBef>
                <a:spcPts val="500"/>
              </a:spcBef>
              <a:spcAft>
                <a:spcPts val="0"/>
              </a:spcAft>
              <a:buSzPts val="1500"/>
              <a:buChar char="•"/>
              <a:defRPr/>
            </a:lvl4pPr>
            <a:lvl5pPr indent="-323850" lvl="4" marL="2286000" algn="l">
              <a:lnSpc>
                <a:spcPct val="120000"/>
              </a:lnSpc>
              <a:spcBef>
                <a:spcPts val="500"/>
              </a:spcBef>
              <a:spcAft>
                <a:spcPts val="0"/>
              </a:spcAft>
              <a:buSzPts val="1500"/>
              <a:buChar char="•"/>
              <a:defRPr/>
            </a:lvl5pPr>
            <a:lvl6pPr indent="-285750" lvl="5" marL="2743200" algn="l">
              <a:spcBef>
                <a:spcPts val="5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35" name="Google Shape;35;p5"/>
          <p:cNvSpPr txBox="1"/>
          <p:nvPr>
            <p:ph type="title"/>
          </p:nvPr>
        </p:nvSpPr>
        <p:spPr>
          <a:xfrm>
            <a:off x="252319" y="1043580"/>
            <a:ext cx="8659500" cy="6927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6" name="Google Shape;36;p5"/>
          <p:cNvSpPr txBox="1"/>
          <p:nvPr>
            <p:ph idx="11" type="ftr"/>
          </p:nvPr>
        </p:nvSpPr>
        <p:spPr>
          <a:xfrm>
            <a:off x="1787285" y="138196"/>
            <a:ext cx="5569500" cy="1629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7" name="Google Shape;37;p5"/>
          <p:cNvSpPr txBox="1"/>
          <p:nvPr>
            <p:ph idx="12" type="sldNum"/>
          </p:nvPr>
        </p:nvSpPr>
        <p:spPr>
          <a:xfrm>
            <a:off x="8506264" y="4913605"/>
            <a:ext cx="392400" cy="162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id="38" name="Google Shape;38;p5"/>
          <p:cNvPicPr preferRelativeResize="0"/>
          <p:nvPr/>
        </p:nvPicPr>
        <p:blipFill rotWithShape="1">
          <a:blip r:embed="rId2">
            <a:alphaModFix/>
          </a:blip>
          <a:srcRect b="0" l="0" r="0" t="0"/>
          <a:stretch/>
        </p:blipFill>
        <p:spPr>
          <a:xfrm>
            <a:off x="7935246" y="183044"/>
            <a:ext cx="963549" cy="108585"/>
          </a:xfrm>
          <a:prstGeom prst="rect">
            <a:avLst/>
          </a:prstGeom>
          <a:noFill/>
          <a:ln>
            <a:noFill/>
          </a:ln>
        </p:spPr>
      </p:pic>
      <p:pic>
        <p:nvPicPr>
          <p:cNvPr id="39" name="Google Shape;39;p5"/>
          <p:cNvPicPr preferRelativeResize="0"/>
          <p:nvPr/>
        </p:nvPicPr>
        <p:blipFill rotWithShape="1">
          <a:blip r:embed="rId3">
            <a:alphaModFix/>
          </a:blip>
          <a:srcRect b="0" l="0" r="0" t="0"/>
          <a:stretch/>
        </p:blipFill>
        <p:spPr>
          <a:xfrm>
            <a:off x="275222" y="184772"/>
            <a:ext cx="204227" cy="20886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Layout Horizontal">
  <p:cSld name="Two Content Layout Horizontal">
    <p:spTree>
      <p:nvGrpSpPr>
        <p:cNvPr id="40" name="Shape 40"/>
        <p:cNvGrpSpPr/>
        <p:nvPr/>
      </p:nvGrpSpPr>
      <p:grpSpPr>
        <a:xfrm>
          <a:off x="0" y="0"/>
          <a:ext cx="0" cy="0"/>
          <a:chOff x="0" y="0"/>
          <a:chExt cx="0" cy="0"/>
        </a:xfrm>
      </p:grpSpPr>
      <p:sp>
        <p:nvSpPr>
          <p:cNvPr id="41" name="Google Shape;41;p6"/>
          <p:cNvSpPr txBox="1"/>
          <p:nvPr>
            <p:ph type="title"/>
          </p:nvPr>
        </p:nvSpPr>
        <p:spPr>
          <a:xfrm>
            <a:off x="252319" y="1043580"/>
            <a:ext cx="8659500" cy="6927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2" name="Google Shape;42;p6"/>
          <p:cNvSpPr txBox="1"/>
          <p:nvPr>
            <p:ph idx="1" type="body"/>
          </p:nvPr>
        </p:nvSpPr>
        <p:spPr>
          <a:xfrm>
            <a:off x="241133" y="1774227"/>
            <a:ext cx="8657700" cy="1481100"/>
          </a:xfrm>
          <a:prstGeom prst="rect">
            <a:avLst/>
          </a:prstGeom>
          <a:noFill/>
          <a:ln>
            <a:noFill/>
          </a:ln>
        </p:spPr>
        <p:txBody>
          <a:bodyPr anchorCtr="0" anchor="t" bIns="0" lIns="0" spcFirstLastPara="1" rIns="0" wrap="square" tIns="0">
            <a:noAutofit/>
          </a:bodyPr>
          <a:lstStyle>
            <a:lvl1pPr indent="-361950" lvl="0" marL="457200" algn="l">
              <a:lnSpc>
                <a:spcPct val="120000"/>
              </a:lnSpc>
              <a:spcBef>
                <a:spcPts val="500"/>
              </a:spcBef>
              <a:spcAft>
                <a:spcPts val="0"/>
              </a:spcAft>
              <a:buSzPts val="2100"/>
              <a:buChar char="•"/>
              <a:defRPr/>
            </a:lvl1pPr>
            <a:lvl2pPr indent="-342900" lvl="1" marL="914400" algn="l">
              <a:lnSpc>
                <a:spcPct val="120000"/>
              </a:lnSpc>
              <a:spcBef>
                <a:spcPts val="500"/>
              </a:spcBef>
              <a:spcAft>
                <a:spcPts val="0"/>
              </a:spcAft>
              <a:buSzPts val="1800"/>
              <a:buChar char="•"/>
              <a:defRPr/>
            </a:lvl2pPr>
            <a:lvl3pPr indent="-323850" lvl="2" marL="1371600" algn="l">
              <a:lnSpc>
                <a:spcPct val="120000"/>
              </a:lnSpc>
              <a:spcBef>
                <a:spcPts val="500"/>
              </a:spcBef>
              <a:spcAft>
                <a:spcPts val="0"/>
              </a:spcAft>
              <a:buSzPts val="1500"/>
              <a:buChar char="•"/>
              <a:defRPr/>
            </a:lvl3pPr>
            <a:lvl4pPr indent="-323850" lvl="3" marL="1828800" algn="l">
              <a:lnSpc>
                <a:spcPct val="120000"/>
              </a:lnSpc>
              <a:spcBef>
                <a:spcPts val="500"/>
              </a:spcBef>
              <a:spcAft>
                <a:spcPts val="0"/>
              </a:spcAft>
              <a:buSzPts val="1500"/>
              <a:buChar char="•"/>
              <a:defRPr/>
            </a:lvl4pPr>
            <a:lvl5pPr indent="-323850" lvl="4" marL="2286000" algn="l">
              <a:lnSpc>
                <a:spcPct val="120000"/>
              </a:lnSpc>
              <a:spcBef>
                <a:spcPts val="500"/>
              </a:spcBef>
              <a:spcAft>
                <a:spcPts val="0"/>
              </a:spcAft>
              <a:buSzPts val="1500"/>
              <a:buChar char="•"/>
              <a:defRPr/>
            </a:lvl5pPr>
            <a:lvl6pPr indent="-317500" lvl="5" marL="2743200" algn="l">
              <a:spcBef>
                <a:spcPts val="500"/>
              </a:spcBef>
              <a:spcAft>
                <a:spcPts val="0"/>
              </a:spcAft>
              <a:buClr>
                <a:schemeClr val="dk1"/>
              </a:buClr>
              <a:buSzPts val="1400"/>
              <a:buChar char="•"/>
              <a:defRPr/>
            </a:lvl6pPr>
            <a:lvl7pPr indent="-317500" lvl="6" marL="3200400" algn="l">
              <a:spcBef>
                <a:spcPts val="300"/>
              </a:spcBef>
              <a:spcAft>
                <a:spcPts val="0"/>
              </a:spcAft>
              <a:buClr>
                <a:schemeClr val="dk1"/>
              </a:buClr>
              <a:buSzPts val="1400"/>
              <a:buChar char="•"/>
              <a:defRPr/>
            </a:lvl7pPr>
            <a:lvl8pPr indent="-317500" lvl="7" marL="3657600" algn="l">
              <a:spcBef>
                <a:spcPts val="300"/>
              </a:spcBef>
              <a:spcAft>
                <a:spcPts val="0"/>
              </a:spcAft>
              <a:buClr>
                <a:schemeClr val="dk1"/>
              </a:buClr>
              <a:buSzPts val="1400"/>
              <a:buChar char="•"/>
              <a:defRPr/>
            </a:lvl8pPr>
            <a:lvl9pPr indent="-317500" lvl="8" marL="4114800" algn="l">
              <a:spcBef>
                <a:spcPts val="300"/>
              </a:spcBef>
              <a:spcAft>
                <a:spcPts val="0"/>
              </a:spcAft>
              <a:buClr>
                <a:schemeClr val="dk1"/>
              </a:buClr>
              <a:buSzPts val="1400"/>
              <a:buChar char="•"/>
              <a:defRPr/>
            </a:lvl9pPr>
          </a:lstStyle>
          <a:p/>
        </p:txBody>
      </p:sp>
      <p:sp>
        <p:nvSpPr>
          <p:cNvPr id="43" name="Google Shape;43;p6"/>
          <p:cNvSpPr txBox="1"/>
          <p:nvPr>
            <p:ph idx="2" type="body"/>
          </p:nvPr>
        </p:nvSpPr>
        <p:spPr>
          <a:xfrm>
            <a:off x="254083" y="3371774"/>
            <a:ext cx="8657700" cy="1481100"/>
          </a:xfrm>
          <a:prstGeom prst="rect">
            <a:avLst/>
          </a:prstGeom>
          <a:noFill/>
          <a:ln>
            <a:noFill/>
          </a:ln>
        </p:spPr>
        <p:txBody>
          <a:bodyPr anchorCtr="0" anchor="t" bIns="0" lIns="0" spcFirstLastPara="1" rIns="0" wrap="square" tIns="0">
            <a:noAutofit/>
          </a:bodyPr>
          <a:lstStyle>
            <a:lvl1pPr indent="-361950" lvl="0" marL="457200" algn="l">
              <a:lnSpc>
                <a:spcPct val="120000"/>
              </a:lnSpc>
              <a:spcBef>
                <a:spcPts val="500"/>
              </a:spcBef>
              <a:spcAft>
                <a:spcPts val="0"/>
              </a:spcAft>
              <a:buSzPts val="2100"/>
              <a:buChar char="•"/>
              <a:defRPr/>
            </a:lvl1pPr>
            <a:lvl2pPr indent="-342900" lvl="1" marL="914400" algn="l">
              <a:lnSpc>
                <a:spcPct val="120000"/>
              </a:lnSpc>
              <a:spcBef>
                <a:spcPts val="500"/>
              </a:spcBef>
              <a:spcAft>
                <a:spcPts val="0"/>
              </a:spcAft>
              <a:buSzPts val="1800"/>
              <a:buChar char="•"/>
              <a:defRPr/>
            </a:lvl2pPr>
            <a:lvl3pPr indent="-323850" lvl="2" marL="1371600" algn="l">
              <a:lnSpc>
                <a:spcPct val="120000"/>
              </a:lnSpc>
              <a:spcBef>
                <a:spcPts val="500"/>
              </a:spcBef>
              <a:spcAft>
                <a:spcPts val="0"/>
              </a:spcAft>
              <a:buSzPts val="1500"/>
              <a:buChar char="•"/>
              <a:defRPr/>
            </a:lvl3pPr>
            <a:lvl4pPr indent="-323850" lvl="3" marL="1828800" algn="l">
              <a:lnSpc>
                <a:spcPct val="120000"/>
              </a:lnSpc>
              <a:spcBef>
                <a:spcPts val="500"/>
              </a:spcBef>
              <a:spcAft>
                <a:spcPts val="0"/>
              </a:spcAft>
              <a:buSzPts val="1500"/>
              <a:buChar char="•"/>
              <a:defRPr/>
            </a:lvl4pPr>
            <a:lvl5pPr indent="-323850" lvl="4" marL="2286000" algn="l">
              <a:lnSpc>
                <a:spcPct val="120000"/>
              </a:lnSpc>
              <a:spcBef>
                <a:spcPts val="500"/>
              </a:spcBef>
              <a:spcAft>
                <a:spcPts val="0"/>
              </a:spcAft>
              <a:buSzPts val="1500"/>
              <a:buChar char="•"/>
              <a:defRPr/>
            </a:lvl5pPr>
            <a:lvl6pPr indent="-317500" lvl="5" marL="2743200" algn="l">
              <a:spcBef>
                <a:spcPts val="500"/>
              </a:spcBef>
              <a:spcAft>
                <a:spcPts val="0"/>
              </a:spcAft>
              <a:buClr>
                <a:schemeClr val="dk1"/>
              </a:buClr>
              <a:buSzPts val="1400"/>
              <a:buChar char="•"/>
              <a:defRPr/>
            </a:lvl6pPr>
            <a:lvl7pPr indent="-317500" lvl="6" marL="3200400" algn="l">
              <a:spcBef>
                <a:spcPts val="300"/>
              </a:spcBef>
              <a:spcAft>
                <a:spcPts val="0"/>
              </a:spcAft>
              <a:buClr>
                <a:schemeClr val="dk1"/>
              </a:buClr>
              <a:buSzPts val="1400"/>
              <a:buChar char="•"/>
              <a:defRPr/>
            </a:lvl7pPr>
            <a:lvl8pPr indent="-317500" lvl="7" marL="3657600" algn="l">
              <a:spcBef>
                <a:spcPts val="300"/>
              </a:spcBef>
              <a:spcAft>
                <a:spcPts val="0"/>
              </a:spcAft>
              <a:buClr>
                <a:schemeClr val="dk1"/>
              </a:buClr>
              <a:buSzPts val="1400"/>
              <a:buChar char="•"/>
              <a:defRPr/>
            </a:lvl8pPr>
            <a:lvl9pPr indent="-317500" lvl="8" marL="4114800" algn="l">
              <a:spcBef>
                <a:spcPts val="300"/>
              </a:spcBef>
              <a:spcAft>
                <a:spcPts val="0"/>
              </a:spcAft>
              <a:buClr>
                <a:schemeClr val="dk1"/>
              </a:buClr>
              <a:buSzPts val="1400"/>
              <a:buChar char="•"/>
              <a:defRPr/>
            </a:lvl9pPr>
          </a:lstStyle>
          <a:p/>
        </p:txBody>
      </p:sp>
      <p:sp>
        <p:nvSpPr>
          <p:cNvPr id="44" name="Google Shape;44;p6"/>
          <p:cNvSpPr txBox="1"/>
          <p:nvPr>
            <p:ph idx="11" type="ftr"/>
          </p:nvPr>
        </p:nvSpPr>
        <p:spPr>
          <a:xfrm>
            <a:off x="1787285" y="138196"/>
            <a:ext cx="5569500" cy="1629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5" name="Google Shape;45;p6"/>
          <p:cNvSpPr txBox="1"/>
          <p:nvPr>
            <p:ph idx="12" type="sldNum"/>
          </p:nvPr>
        </p:nvSpPr>
        <p:spPr>
          <a:xfrm>
            <a:off x="8506264" y="4913605"/>
            <a:ext cx="392400" cy="162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id="46" name="Google Shape;46;p6"/>
          <p:cNvPicPr preferRelativeResize="0"/>
          <p:nvPr/>
        </p:nvPicPr>
        <p:blipFill rotWithShape="1">
          <a:blip r:embed="rId2">
            <a:alphaModFix/>
          </a:blip>
          <a:srcRect b="0" l="0" r="0" t="0"/>
          <a:stretch/>
        </p:blipFill>
        <p:spPr>
          <a:xfrm>
            <a:off x="7935246" y="183044"/>
            <a:ext cx="963549" cy="108585"/>
          </a:xfrm>
          <a:prstGeom prst="rect">
            <a:avLst/>
          </a:prstGeom>
          <a:noFill/>
          <a:ln>
            <a:noFill/>
          </a:ln>
        </p:spPr>
      </p:pic>
      <p:pic>
        <p:nvPicPr>
          <p:cNvPr id="47" name="Google Shape;47;p6"/>
          <p:cNvPicPr preferRelativeResize="0"/>
          <p:nvPr/>
        </p:nvPicPr>
        <p:blipFill rotWithShape="1">
          <a:blip r:embed="rId3">
            <a:alphaModFix/>
          </a:blip>
          <a:srcRect b="0" l="0" r="0" t="0"/>
          <a:stretch/>
        </p:blipFill>
        <p:spPr>
          <a:xfrm>
            <a:off x="275222" y="184772"/>
            <a:ext cx="204227" cy="20886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cSld name="Thank you">
    <p:spTree>
      <p:nvGrpSpPr>
        <p:cNvPr id="48" name="Shape 48"/>
        <p:cNvGrpSpPr/>
        <p:nvPr/>
      </p:nvGrpSpPr>
      <p:grpSpPr>
        <a:xfrm>
          <a:off x="0" y="0"/>
          <a:ext cx="0" cy="0"/>
          <a:chOff x="0" y="0"/>
          <a:chExt cx="0" cy="0"/>
        </a:xfrm>
      </p:grpSpPr>
      <p:sp>
        <p:nvSpPr>
          <p:cNvPr id="49" name="Google Shape;49;p7"/>
          <p:cNvSpPr/>
          <p:nvPr/>
        </p:nvSpPr>
        <p:spPr>
          <a:xfrm>
            <a:off x="2" y="0"/>
            <a:ext cx="9144000" cy="5143500"/>
          </a:xfrm>
          <a:prstGeom prst="rect">
            <a:avLst/>
          </a:prstGeom>
          <a:solidFill>
            <a:srgbClr val="00693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50" name="Google Shape;50;p7"/>
          <p:cNvSpPr txBox="1"/>
          <p:nvPr>
            <p:ph type="title"/>
          </p:nvPr>
        </p:nvSpPr>
        <p:spPr>
          <a:xfrm>
            <a:off x="1628393" y="1684833"/>
            <a:ext cx="5887200" cy="1899000"/>
          </a:xfrm>
          <a:prstGeom prst="rect">
            <a:avLst/>
          </a:prstGeom>
          <a:noFill/>
          <a:ln>
            <a:noFill/>
          </a:ln>
        </p:spPr>
        <p:txBody>
          <a:bodyPr anchorCtr="0" anchor="ctr" bIns="0" lIns="0" spcFirstLastPara="1" rIns="0" wrap="square" tIns="0">
            <a:noAutofit/>
          </a:bodyPr>
          <a:lstStyle>
            <a:lvl1pPr lvl="0" algn="ctr">
              <a:lnSpc>
                <a:spcPct val="80000"/>
              </a:lnSpc>
              <a:spcBef>
                <a:spcPts val="0"/>
              </a:spcBef>
              <a:spcAft>
                <a:spcPts val="0"/>
              </a:spcAft>
              <a:buClr>
                <a:schemeClr val="lt1"/>
              </a:buClr>
              <a:buSzPts val="4600"/>
              <a:buFont typeface="Arial"/>
              <a:buNone/>
              <a:defRPr b="0" sz="46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1" name="Google Shape;51;p7"/>
          <p:cNvSpPr txBox="1"/>
          <p:nvPr>
            <p:ph idx="11" type="ftr"/>
          </p:nvPr>
        </p:nvSpPr>
        <p:spPr>
          <a:xfrm>
            <a:off x="1787285" y="138196"/>
            <a:ext cx="5569500" cy="1629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2" name="Google Shape;52;p7"/>
          <p:cNvSpPr txBox="1"/>
          <p:nvPr>
            <p:ph idx="12" type="sldNum"/>
          </p:nvPr>
        </p:nvSpPr>
        <p:spPr>
          <a:xfrm>
            <a:off x="8506264" y="4913605"/>
            <a:ext cx="392400" cy="162900"/>
          </a:xfrm>
          <a:prstGeom prst="rect">
            <a:avLst/>
          </a:prstGeom>
          <a:noFill/>
          <a:ln>
            <a:noFill/>
          </a:ln>
        </p:spPr>
        <p:txBody>
          <a:bodyPr anchorCtr="0" anchor="ctr" bIns="0" lIns="0" spcFirstLastPara="1" rIns="0" wrap="square" tIns="0">
            <a:noAutofit/>
          </a:bodyPr>
          <a:lstStyle>
            <a:lvl1pPr indent="0" lvl="0" marL="0" algn="r">
              <a:spcBef>
                <a:spcPts val="0"/>
              </a:spcBef>
              <a:buNone/>
              <a:defRPr b="0" i="0" sz="700" u="none" cap="none" strike="noStrike">
                <a:solidFill>
                  <a:schemeClr val="lt1"/>
                </a:solidFill>
                <a:latin typeface="Arial"/>
                <a:ea typeface="Arial"/>
                <a:cs typeface="Arial"/>
                <a:sym typeface="Arial"/>
              </a:defRPr>
            </a:lvl1pPr>
            <a:lvl2pPr indent="0" lvl="1" marL="0" algn="r">
              <a:spcBef>
                <a:spcPts val="0"/>
              </a:spcBef>
              <a:buNone/>
              <a:defRPr b="0" i="0" sz="700" u="none" cap="none" strike="noStrike">
                <a:solidFill>
                  <a:schemeClr val="lt1"/>
                </a:solidFill>
                <a:latin typeface="Arial"/>
                <a:ea typeface="Arial"/>
                <a:cs typeface="Arial"/>
                <a:sym typeface="Arial"/>
              </a:defRPr>
            </a:lvl2pPr>
            <a:lvl3pPr indent="0" lvl="2" marL="0" algn="r">
              <a:spcBef>
                <a:spcPts val="0"/>
              </a:spcBef>
              <a:buNone/>
              <a:defRPr b="0" i="0" sz="700" u="none" cap="none" strike="noStrike">
                <a:solidFill>
                  <a:schemeClr val="lt1"/>
                </a:solidFill>
                <a:latin typeface="Arial"/>
                <a:ea typeface="Arial"/>
                <a:cs typeface="Arial"/>
                <a:sym typeface="Arial"/>
              </a:defRPr>
            </a:lvl3pPr>
            <a:lvl4pPr indent="0" lvl="3" marL="0" algn="r">
              <a:spcBef>
                <a:spcPts val="0"/>
              </a:spcBef>
              <a:buNone/>
              <a:defRPr b="0" i="0" sz="700" u="none" cap="none" strike="noStrike">
                <a:solidFill>
                  <a:schemeClr val="lt1"/>
                </a:solidFill>
                <a:latin typeface="Arial"/>
                <a:ea typeface="Arial"/>
                <a:cs typeface="Arial"/>
                <a:sym typeface="Arial"/>
              </a:defRPr>
            </a:lvl4pPr>
            <a:lvl5pPr indent="0" lvl="4" marL="0" algn="r">
              <a:spcBef>
                <a:spcPts val="0"/>
              </a:spcBef>
              <a:buNone/>
              <a:defRPr b="0" i="0" sz="700" u="none" cap="none" strike="noStrike">
                <a:solidFill>
                  <a:schemeClr val="lt1"/>
                </a:solidFill>
                <a:latin typeface="Arial"/>
                <a:ea typeface="Arial"/>
                <a:cs typeface="Arial"/>
                <a:sym typeface="Arial"/>
              </a:defRPr>
            </a:lvl5pPr>
            <a:lvl6pPr indent="0" lvl="5" marL="0" algn="r">
              <a:spcBef>
                <a:spcPts val="0"/>
              </a:spcBef>
              <a:buNone/>
              <a:defRPr b="0" i="0" sz="700" u="none" cap="none" strike="noStrike">
                <a:solidFill>
                  <a:schemeClr val="lt1"/>
                </a:solidFill>
                <a:latin typeface="Arial"/>
                <a:ea typeface="Arial"/>
                <a:cs typeface="Arial"/>
                <a:sym typeface="Arial"/>
              </a:defRPr>
            </a:lvl6pPr>
            <a:lvl7pPr indent="0" lvl="6" marL="0" algn="r">
              <a:spcBef>
                <a:spcPts val="0"/>
              </a:spcBef>
              <a:buNone/>
              <a:defRPr b="0" i="0" sz="700" u="none" cap="none" strike="noStrike">
                <a:solidFill>
                  <a:schemeClr val="lt1"/>
                </a:solidFill>
                <a:latin typeface="Arial"/>
                <a:ea typeface="Arial"/>
                <a:cs typeface="Arial"/>
                <a:sym typeface="Arial"/>
              </a:defRPr>
            </a:lvl7pPr>
            <a:lvl8pPr indent="0" lvl="7" marL="0" algn="r">
              <a:spcBef>
                <a:spcPts val="0"/>
              </a:spcBef>
              <a:buNone/>
              <a:defRPr b="0" i="0" sz="700" u="none" cap="none" strike="noStrike">
                <a:solidFill>
                  <a:schemeClr val="lt1"/>
                </a:solidFill>
                <a:latin typeface="Arial"/>
                <a:ea typeface="Arial"/>
                <a:cs typeface="Arial"/>
                <a:sym typeface="Arial"/>
              </a:defRPr>
            </a:lvl8pPr>
            <a:lvl9pPr indent="0" lvl="8" marL="0" algn="r">
              <a:spcBef>
                <a:spcPts val="0"/>
              </a:spcBef>
              <a:buNone/>
              <a:defRPr b="0" i="0" sz="7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53" name="Google Shape;53;p7"/>
          <p:cNvPicPr preferRelativeResize="0"/>
          <p:nvPr/>
        </p:nvPicPr>
        <p:blipFill rotWithShape="1">
          <a:blip r:embed="rId2">
            <a:alphaModFix/>
          </a:blip>
          <a:srcRect b="0" l="0" r="0" t="0"/>
          <a:stretch/>
        </p:blipFill>
        <p:spPr>
          <a:xfrm>
            <a:off x="7943247" y="183044"/>
            <a:ext cx="955548" cy="104013"/>
          </a:xfrm>
          <a:prstGeom prst="rect">
            <a:avLst/>
          </a:prstGeom>
          <a:noFill/>
          <a:ln>
            <a:noFill/>
          </a:ln>
        </p:spPr>
      </p:pic>
      <p:pic>
        <p:nvPicPr>
          <p:cNvPr id="54" name="Google Shape;54;p7"/>
          <p:cNvPicPr preferRelativeResize="0"/>
          <p:nvPr/>
        </p:nvPicPr>
        <p:blipFill rotWithShape="1">
          <a:blip r:embed="rId3">
            <a:alphaModFix/>
          </a:blip>
          <a:srcRect b="0" l="0" r="0" t="0"/>
          <a:stretch/>
        </p:blipFill>
        <p:spPr>
          <a:xfrm>
            <a:off x="275222" y="184772"/>
            <a:ext cx="204227" cy="20886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1">
  <p:cSld name="Divider 1">
    <p:spTree>
      <p:nvGrpSpPr>
        <p:cNvPr id="55" name="Shape 55"/>
        <p:cNvGrpSpPr/>
        <p:nvPr/>
      </p:nvGrpSpPr>
      <p:grpSpPr>
        <a:xfrm>
          <a:off x="0" y="0"/>
          <a:ext cx="0" cy="0"/>
          <a:chOff x="0" y="0"/>
          <a:chExt cx="0" cy="0"/>
        </a:xfrm>
      </p:grpSpPr>
      <p:sp>
        <p:nvSpPr>
          <p:cNvPr id="56" name="Google Shape;56;p8"/>
          <p:cNvSpPr/>
          <p:nvPr/>
        </p:nvSpPr>
        <p:spPr>
          <a:xfrm>
            <a:off x="2" y="0"/>
            <a:ext cx="9144000" cy="5143500"/>
          </a:xfrm>
          <a:prstGeom prst="rect">
            <a:avLst/>
          </a:prstGeom>
          <a:solidFill>
            <a:srgbClr val="00693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57" name="Google Shape;57;p8"/>
          <p:cNvSpPr txBox="1"/>
          <p:nvPr>
            <p:ph type="title"/>
          </p:nvPr>
        </p:nvSpPr>
        <p:spPr>
          <a:xfrm>
            <a:off x="241132" y="1060421"/>
            <a:ext cx="5887200" cy="1511400"/>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Clr>
                <a:schemeClr val="lt1"/>
              </a:buClr>
              <a:buSzPts val="4600"/>
              <a:buFont typeface="Arial"/>
              <a:buNone/>
              <a:defRPr sz="46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8" name="Google Shape;58;p8"/>
          <p:cNvSpPr txBox="1"/>
          <p:nvPr>
            <p:ph idx="1" type="body"/>
          </p:nvPr>
        </p:nvSpPr>
        <p:spPr>
          <a:xfrm>
            <a:off x="241131" y="1774229"/>
            <a:ext cx="5889600" cy="12153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500"/>
              </a:spcBef>
              <a:spcAft>
                <a:spcPts val="0"/>
              </a:spcAft>
              <a:buSzPts val="2200"/>
              <a:buNone/>
              <a:defRPr sz="2200">
                <a:solidFill>
                  <a:schemeClr val="lt1"/>
                </a:solidFill>
              </a:defRPr>
            </a:lvl1pPr>
            <a:lvl2pPr indent="-317500" lvl="1" marL="914400" algn="l">
              <a:lnSpc>
                <a:spcPct val="120000"/>
              </a:lnSpc>
              <a:spcBef>
                <a:spcPts val="500"/>
              </a:spcBef>
              <a:spcAft>
                <a:spcPts val="0"/>
              </a:spcAft>
              <a:buSzPts val="1400"/>
              <a:buChar char="•"/>
              <a:defRPr/>
            </a:lvl2pPr>
            <a:lvl3pPr indent="-317500" lvl="2" marL="1371600" algn="l">
              <a:lnSpc>
                <a:spcPct val="120000"/>
              </a:lnSpc>
              <a:spcBef>
                <a:spcPts val="500"/>
              </a:spcBef>
              <a:spcAft>
                <a:spcPts val="0"/>
              </a:spcAft>
              <a:buSzPts val="1400"/>
              <a:buChar char="•"/>
              <a:defRPr/>
            </a:lvl3pPr>
            <a:lvl4pPr indent="-317500" lvl="3" marL="1828800" algn="l">
              <a:lnSpc>
                <a:spcPct val="120000"/>
              </a:lnSpc>
              <a:spcBef>
                <a:spcPts val="500"/>
              </a:spcBef>
              <a:spcAft>
                <a:spcPts val="0"/>
              </a:spcAft>
              <a:buSzPts val="1400"/>
              <a:buChar char="•"/>
              <a:defRPr/>
            </a:lvl4pPr>
            <a:lvl5pPr indent="-317500" lvl="4" marL="2286000" algn="l">
              <a:lnSpc>
                <a:spcPct val="120000"/>
              </a:lnSpc>
              <a:spcBef>
                <a:spcPts val="500"/>
              </a:spcBef>
              <a:spcAft>
                <a:spcPts val="0"/>
              </a:spcAft>
              <a:buSzPts val="1400"/>
              <a:buChar char="•"/>
              <a:defRPr/>
            </a:lvl5pPr>
            <a:lvl6pPr indent="-317500" lvl="5" marL="2743200" algn="l">
              <a:spcBef>
                <a:spcPts val="500"/>
              </a:spcBef>
              <a:spcAft>
                <a:spcPts val="0"/>
              </a:spcAft>
              <a:buClr>
                <a:schemeClr val="dk1"/>
              </a:buClr>
              <a:buSzPts val="1400"/>
              <a:buChar char="•"/>
              <a:defRPr/>
            </a:lvl6pPr>
            <a:lvl7pPr indent="-317500" lvl="6" marL="3200400" algn="l">
              <a:spcBef>
                <a:spcPts val="300"/>
              </a:spcBef>
              <a:spcAft>
                <a:spcPts val="0"/>
              </a:spcAft>
              <a:buClr>
                <a:schemeClr val="dk1"/>
              </a:buClr>
              <a:buSzPts val="1400"/>
              <a:buChar char="•"/>
              <a:defRPr/>
            </a:lvl7pPr>
            <a:lvl8pPr indent="-317500" lvl="7" marL="3657600" algn="l">
              <a:spcBef>
                <a:spcPts val="300"/>
              </a:spcBef>
              <a:spcAft>
                <a:spcPts val="0"/>
              </a:spcAft>
              <a:buClr>
                <a:schemeClr val="dk1"/>
              </a:buClr>
              <a:buSzPts val="1400"/>
              <a:buChar char="•"/>
              <a:defRPr/>
            </a:lvl8pPr>
            <a:lvl9pPr indent="-317500" lvl="8" marL="4114800" algn="l">
              <a:spcBef>
                <a:spcPts val="300"/>
              </a:spcBef>
              <a:spcAft>
                <a:spcPts val="0"/>
              </a:spcAft>
              <a:buClr>
                <a:schemeClr val="dk1"/>
              </a:buClr>
              <a:buSzPts val="1400"/>
              <a:buChar char="•"/>
              <a:defRPr/>
            </a:lvl9pPr>
          </a:lstStyle>
          <a:p/>
        </p:txBody>
      </p:sp>
      <p:sp>
        <p:nvSpPr>
          <p:cNvPr id="59" name="Google Shape;59;p8"/>
          <p:cNvSpPr txBox="1"/>
          <p:nvPr>
            <p:ph idx="11" type="ftr"/>
          </p:nvPr>
        </p:nvSpPr>
        <p:spPr>
          <a:xfrm>
            <a:off x="1787285" y="138196"/>
            <a:ext cx="5569500" cy="1629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Google Shape;60;p8"/>
          <p:cNvSpPr txBox="1"/>
          <p:nvPr>
            <p:ph idx="12" type="sldNum"/>
          </p:nvPr>
        </p:nvSpPr>
        <p:spPr>
          <a:xfrm>
            <a:off x="8506264" y="4913605"/>
            <a:ext cx="392400" cy="162900"/>
          </a:xfrm>
          <a:prstGeom prst="rect">
            <a:avLst/>
          </a:prstGeom>
          <a:noFill/>
          <a:ln>
            <a:noFill/>
          </a:ln>
        </p:spPr>
        <p:txBody>
          <a:bodyPr anchorCtr="0" anchor="ctr" bIns="0" lIns="0" spcFirstLastPara="1" rIns="0" wrap="square" tIns="0">
            <a:noAutofit/>
          </a:bodyPr>
          <a:lstStyle>
            <a:lvl1pPr indent="0" lvl="0" marL="0" algn="r">
              <a:spcBef>
                <a:spcPts val="0"/>
              </a:spcBef>
              <a:buNone/>
              <a:defRPr b="0" i="0" sz="700" u="none" cap="none" strike="noStrike">
                <a:solidFill>
                  <a:schemeClr val="lt1"/>
                </a:solidFill>
                <a:latin typeface="Arial"/>
                <a:ea typeface="Arial"/>
                <a:cs typeface="Arial"/>
                <a:sym typeface="Arial"/>
              </a:defRPr>
            </a:lvl1pPr>
            <a:lvl2pPr indent="0" lvl="1" marL="0" algn="r">
              <a:spcBef>
                <a:spcPts val="0"/>
              </a:spcBef>
              <a:buNone/>
              <a:defRPr b="0" i="0" sz="700" u="none" cap="none" strike="noStrike">
                <a:solidFill>
                  <a:schemeClr val="lt1"/>
                </a:solidFill>
                <a:latin typeface="Arial"/>
                <a:ea typeface="Arial"/>
                <a:cs typeface="Arial"/>
                <a:sym typeface="Arial"/>
              </a:defRPr>
            </a:lvl2pPr>
            <a:lvl3pPr indent="0" lvl="2" marL="0" algn="r">
              <a:spcBef>
                <a:spcPts val="0"/>
              </a:spcBef>
              <a:buNone/>
              <a:defRPr b="0" i="0" sz="700" u="none" cap="none" strike="noStrike">
                <a:solidFill>
                  <a:schemeClr val="lt1"/>
                </a:solidFill>
                <a:latin typeface="Arial"/>
                <a:ea typeface="Arial"/>
                <a:cs typeface="Arial"/>
                <a:sym typeface="Arial"/>
              </a:defRPr>
            </a:lvl3pPr>
            <a:lvl4pPr indent="0" lvl="3" marL="0" algn="r">
              <a:spcBef>
                <a:spcPts val="0"/>
              </a:spcBef>
              <a:buNone/>
              <a:defRPr b="0" i="0" sz="700" u="none" cap="none" strike="noStrike">
                <a:solidFill>
                  <a:schemeClr val="lt1"/>
                </a:solidFill>
                <a:latin typeface="Arial"/>
                <a:ea typeface="Arial"/>
                <a:cs typeface="Arial"/>
                <a:sym typeface="Arial"/>
              </a:defRPr>
            </a:lvl4pPr>
            <a:lvl5pPr indent="0" lvl="4" marL="0" algn="r">
              <a:spcBef>
                <a:spcPts val="0"/>
              </a:spcBef>
              <a:buNone/>
              <a:defRPr b="0" i="0" sz="700" u="none" cap="none" strike="noStrike">
                <a:solidFill>
                  <a:schemeClr val="lt1"/>
                </a:solidFill>
                <a:latin typeface="Arial"/>
                <a:ea typeface="Arial"/>
                <a:cs typeface="Arial"/>
                <a:sym typeface="Arial"/>
              </a:defRPr>
            </a:lvl5pPr>
            <a:lvl6pPr indent="0" lvl="5" marL="0" algn="r">
              <a:spcBef>
                <a:spcPts val="0"/>
              </a:spcBef>
              <a:buNone/>
              <a:defRPr b="0" i="0" sz="700" u="none" cap="none" strike="noStrike">
                <a:solidFill>
                  <a:schemeClr val="lt1"/>
                </a:solidFill>
                <a:latin typeface="Arial"/>
                <a:ea typeface="Arial"/>
                <a:cs typeface="Arial"/>
                <a:sym typeface="Arial"/>
              </a:defRPr>
            </a:lvl6pPr>
            <a:lvl7pPr indent="0" lvl="6" marL="0" algn="r">
              <a:spcBef>
                <a:spcPts val="0"/>
              </a:spcBef>
              <a:buNone/>
              <a:defRPr b="0" i="0" sz="700" u="none" cap="none" strike="noStrike">
                <a:solidFill>
                  <a:schemeClr val="lt1"/>
                </a:solidFill>
                <a:latin typeface="Arial"/>
                <a:ea typeface="Arial"/>
                <a:cs typeface="Arial"/>
                <a:sym typeface="Arial"/>
              </a:defRPr>
            </a:lvl7pPr>
            <a:lvl8pPr indent="0" lvl="7" marL="0" algn="r">
              <a:spcBef>
                <a:spcPts val="0"/>
              </a:spcBef>
              <a:buNone/>
              <a:defRPr b="0" i="0" sz="700" u="none" cap="none" strike="noStrike">
                <a:solidFill>
                  <a:schemeClr val="lt1"/>
                </a:solidFill>
                <a:latin typeface="Arial"/>
                <a:ea typeface="Arial"/>
                <a:cs typeface="Arial"/>
                <a:sym typeface="Arial"/>
              </a:defRPr>
            </a:lvl8pPr>
            <a:lvl9pPr indent="0" lvl="8" marL="0" algn="r">
              <a:spcBef>
                <a:spcPts val="0"/>
              </a:spcBef>
              <a:buNone/>
              <a:defRPr b="0" i="0" sz="7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61" name="Google Shape;61;p8"/>
          <p:cNvPicPr preferRelativeResize="0"/>
          <p:nvPr/>
        </p:nvPicPr>
        <p:blipFill rotWithShape="1">
          <a:blip r:embed="rId2">
            <a:alphaModFix/>
          </a:blip>
          <a:srcRect b="0" l="0" r="0" t="0"/>
          <a:stretch/>
        </p:blipFill>
        <p:spPr>
          <a:xfrm>
            <a:off x="275222" y="184772"/>
            <a:ext cx="204227" cy="208863"/>
          </a:xfrm>
          <a:prstGeom prst="rect">
            <a:avLst/>
          </a:prstGeom>
          <a:noFill/>
          <a:ln>
            <a:noFill/>
          </a:ln>
        </p:spPr>
      </p:pic>
      <p:pic>
        <p:nvPicPr>
          <p:cNvPr id="62" name="Google Shape;62;p8"/>
          <p:cNvPicPr preferRelativeResize="0"/>
          <p:nvPr/>
        </p:nvPicPr>
        <p:blipFill rotWithShape="1">
          <a:blip r:embed="rId3">
            <a:alphaModFix/>
          </a:blip>
          <a:srcRect b="0" l="0" r="0" t="0"/>
          <a:stretch/>
        </p:blipFill>
        <p:spPr>
          <a:xfrm>
            <a:off x="7943247" y="183044"/>
            <a:ext cx="955548" cy="104013"/>
          </a:xfrm>
          <a:prstGeom prst="rect">
            <a:avLst/>
          </a:prstGeom>
          <a:noFill/>
          <a:ln>
            <a:noFill/>
          </a:ln>
        </p:spPr>
      </p:pic>
      <p:pic>
        <p:nvPicPr>
          <p:cNvPr id="63" name="Google Shape;63;p8"/>
          <p:cNvPicPr preferRelativeResize="0"/>
          <p:nvPr/>
        </p:nvPicPr>
        <p:blipFill rotWithShape="1">
          <a:blip r:embed="rId4">
            <a:alphaModFix/>
          </a:blip>
          <a:srcRect b="0" l="0" r="0" t="0"/>
          <a:stretch/>
        </p:blipFill>
        <p:spPr>
          <a:xfrm>
            <a:off x="6686550" y="532319"/>
            <a:ext cx="1581084" cy="430758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2">
  <p:cSld name="Divider 2">
    <p:spTree>
      <p:nvGrpSpPr>
        <p:cNvPr id="64" name="Shape 64"/>
        <p:cNvGrpSpPr/>
        <p:nvPr/>
      </p:nvGrpSpPr>
      <p:grpSpPr>
        <a:xfrm>
          <a:off x="0" y="0"/>
          <a:ext cx="0" cy="0"/>
          <a:chOff x="0" y="0"/>
          <a:chExt cx="0" cy="0"/>
        </a:xfrm>
      </p:grpSpPr>
      <p:sp>
        <p:nvSpPr>
          <p:cNvPr id="65" name="Google Shape;65;p9"/>
          <p:cNvSpPr/>
          <p:nvPr/>
        </p:nvSpPr>
        <p:spPr>
          <a:xfrm>
            <a:off x="2" y="0"/>
            <a:ext cx="9144000" cy="5143500"/>
          </a:xfrm>
          <a:prstGeom prst="rect">
            <a:avLst/>
          </a:prstGeom>
          <a:solidFill>
            <a:srgbClr val="00693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66" name="Google Shape;66;p9"/>
          <p:cNvSpPr txBox="1"/>
          <p:nvPr>
            <p:ph type="title"/>
          </p:nvPr>
        </p:nvSpPr>
        <p:spPr>
          <a:xfrm>
            <a:off x="241133" y="1060421"/>
            <a:ext cx="5542200" cy="1511400"/>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Clr>
                <a:schemeClr val="lt1"/>
              </a:buClr>
              <a:buSzPts val="4600"/>
              <a:buFont typeface="Arial"/>
              <a:buNone/>
              <a:defRPr sz="46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7" name="Google Shape;67;p9"/>
          <p:cNvSpPr txBox="1"/>
          <p:nvPr>
            <p:ph idx="1" type="body"/>
          </p:nvPr>
        </p:nvSpPr>
        <p:spPr>
          <a:xfrm>
            <a:off x="241131" y="1774229"/>
            <a:ext cx="5544300" cy="12153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500"/>
              </a:spcBef>
              <a:spcAft>
                <a:spcPts val="0"/>
              </a:spcAft>
              <a:buSzPts val="2200"/>
              <a:buNone/>
              <a:defRPr sz="2200">
                <a:solidFill>
                  <a:schemeClr val="lt1"/>
                </a:solidFill>
              </a:defRPr>
            </a:lvl1pPr>
            <a:lvl2pPr indent="-317500" lvl="1" marL="914400" algn="l">
              <a:lnSpc>
                <a:spcPct val="120000"/>
              </a:lnSpc>
              <a:spcBef>
                <a:spcPts val="500"/>
              </a:spcBef>
              <a:spcAft>
                <a:spcPts val="0"/>
              </a:spcAft>
              <a:buSzPts val="1400"/>
              <a:buChar char="•"/>
              <a:defRPr/>
            </a:lvl2pPr>
            <a:lvl3pPr indent="-317500" lvl="2" marL="1371600" algn="l">
              <a:lnSpc>
                <a:spcPct val="120000"/>
              </a:lnSpc>
              <a:spcBef>
                <a:spcPts val="500"/>
              </a:spcBef>
              <a:spcAft>
                <a:spcPts val="0"/>
              </a:spcAft>
              <a:buSzPts val="1400"/>
              <a:buChar char="•"/>
              <a:defRPr/>
            </a:lvl3pPr>
            <a:lvl4pPr indent="-317500" lvl="3" marL="1828800" algn="l">
              <a:lnSpc>
                <a:spcPct val="120000"/>
              </a:lnSpc>
              <a:spcBef>
                <a:spcPts val="500"/>
              </a:spcBef>
              <a:spcAft>
                <a:spcPts val="0"/>
              </a:spcAft>
              <a:buSzPts val="1400"/>
              <a:buChar char="•"/>
              <a:defRPr/>
            </a:lvl4pPr>
            <a:lvl5pPr indent="-317500" lvl="4" marL="2286000" algn="l">
              <a:lnSpc>
                <a:spcPct val="120000"/>
              </a:lnSpc>
              <a:spcBef>
                <a:spcPts val="500"/>
              </a:spcBef>
              <a:spcAft>
                <a:spcPts val="0"/>
              </a:spcAft>
              <a:buSzPts val="1400"/>
              <a:buChar char="•"/>
              <a:defRPr/>
            </a:lvl5pPr>
            <a:lvl6pPr indent="-317500" lvl="5" marL="2743200" algn="l">
              <a:spcBef>
                <a:spcPts val="500"/>
              </a:spcBef>
              <a:spcAft>
                <a:spcPts val="0"/>
              </a:spcAft>
              <a:buClr>
                <a:schemeClr val="dk1"/>
              </a:buClr>
              <a:buSzPts val="1400"/>
              <a:buChar char="•"/>
              <a:defRPr/>
            </a:lvl6pPr>
            <a:lvl7pPr indent="-317500" lvl="6" marL="3200400" algn="l">
              <a:spcBef>
                <a:spcPts val="300"/>
              </a:spcBef>
              <a:spcAft>
                <a:spcPts val="0"/>
              </a:spcAft>
              <a:buClr>
                <a:schemeClr val="dk1"/>
              </a:buClr>
              <a:buSzPts val="1400"/>
              <a:buChar char="•"/>
              <a:defRPr/>
            </a:lvl7pPr>
            <a:lvl8pPr indent="-317500" lvl="7" marL="3657600" algn="l">
              <a:spcBef>
                <a:spcPts val="300"/>
              </a:spcBef>
              <a:spcAft>
                <a:spcPts val="0"/>
              </a:spcAft>
              <a:buClr>
                <a:schemeClr val="dk1"/>
              </a:buClr>
              <a:buSzPts val="1400"/>
              <a:buChar char="•"/>
              <a:defRPr/>
            </a:lvl8pPr>
            <a:lvl9pPr indent="-317500" lvl="8" marL="4114800" algn="l">
              <a:spcBef>
                <a:spcPts val="300"/>
              </a:spcBef>
              <a:spcAft>
                <a:spcPts val="0"/>
              </a:spcAft>
              <a:buClr>
                <a:schemeClr val="dk1"/>
              </a:buClr>
              <a:buSzPts val="1400"/>
              <a:buChar char="•"/>
              <a:defRPr/>
            </a:lvl9pPr>
          </a:lstStyle>
          <a:p/>
        </p:txBody>
      </p:sp>
      <p:sp>
        <p:nvSpPr>
          <p:cNvPr id="68" name="Google Shape;68;p9"/>
          <p:cNvSpPr txBox="1"/>
          <p:nvPr>
            <p:ph idx="11" type="ftr"/>
          </p:nvPr>
        </p:nvSpPr>
        <p:spPr>
          <a:xfrm>
            <a:off x="1787285" y="138196"/>
            <a:ext cx="5569500" cy="1629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9" name="Google Shape;69;p9"/>
          <p:cNvSpPr txBox="1"/>
          <p:nvPr>
            <p:ph idx="12" type="sldNum"/>
          </p:nvPr>
        </p:nvSpPr>
        <p:spPr>
          <a:xfrm>
            <a:off x="8506264" y="4913605"/>
            <a:ext cx="392400" cy="162900"/>
          </a:xfrm>
          <a:prstGeom prst="rect">
            <a:avLst/>
          </a:prstGeom>
          <a:noFill/>
          <a:ln>
            <a:noFill/>
          </a:ln>
        </p:spPr>
        <p:txBody>
          <a:bodyPr anchorCtr="0" anchor="ctr" bIns="0" lIns="0" spcFirstLastPara="1" rIns="0" wrap="square" tIns="0">
            <a:noAutofit/>
          </a:bodyPr>
          <a:lstStyle>
            <a:lvl1pPr indent="0" lvl="0" marL="0" algn="r">
              <a:spcBef>
                <a:spcPts val="0"/>
              </a:spcBef>
              <a:buNone/>
              <a:defRPr b="0" i="0" sz="700" u="none" cap="none" strike="noStrike">
                <a:solidFill>
                  <a:schemeClr val="lt1"/>
                </a:solidFill>
                <a:latin typeface="Arial"/>
                <a:ea typeface="Arial"/>
                <a:cs typeface="Arial"/>
                <a:sym typeface="Arial"/>
              </a:defRPr>
            </a:lvl1pPr>
            <a:lvl2pPr indent="0" lvl="1" marL="0" algn="r">
              <a:spcBef>
                <a:spcPts val="0"/>
              </a:spcBef>
              <a:buNone/>
              <a:defRPr b="0" i="0" sz="700" u="none" cap="none" strike="noStrike">
                <a:solidFill>
                  <a:schemeClr val="lt1"/>
                </a:solidFill>
                <a:latin typeface="Arial"/>
                <a:ea typeface="Arial"/>
                <a:cs typeface="Arial"/>
                <a:sym typeface="Arial"/>
              </a:defRPr>
            </a:lvl2pPr>
            <a:lvl3pPr indent="0" lvl="2" marL="0" algn="r">
              <a:spcBef>
                <a:spcPts val="0"/>
              </a:spcBef>
              <a:buNone/>
              <a:defRPr b="0" i="0" sz="700" u="none" cap="none" strike="noStrike">
                <a:solidFill>
                  <a:schemeClr val="lt1"/>
                </a:solidFill>
                <a:latin typeface="Arial"/>
                <a:ea typeface="Arial"/>
                <a:cs typeface="Arial"/>
                <a:sym typeface="Arial"/>
              </a:defRPr>
            </a:lvl3pPr>
            <a:lvl4pPr indent="0" lvl="3" marL="0" algn="r">
              <a:spcBef>
                <a:spcPts val="0"/>
              </a:spcBef>
              <a:buNone/>
              <a:defRPr b="0" i="0" sz="700" u="none" cap="none" strike="noStrike">
                <a:solidFill>
                  <a:schemeClr val="lt1"/>
                </a:solidFill>
                <a:latin typeface="Arial"/>
                <a:ea typeface="Arial"/>
                <a:cs typeface="Arial"/>
                <a:sym typeface="Arial"/>
              </a:defRPr>
            </a:lvl4pPr>
            <a:lvl5pPr indent="0" lvl="4" marL="0" algn="r">
              <a:spcBef>
                <a:spcPts val="0"/>
              </a:spcBef>
              <a:buNone/>
              <a:defRPr b="0" i="0" sz="700" u="none" cap="none" strike="noStrike">
                <a:solidFill>
                  <a:schemeClr val="lt1"/>
                </a:solidFill>
                <a:latin typeface="Arial"/>
                <a:ea typeface="Arial"/>
                <a:cs typeface="Arial"/>
                <a:sym typeface="Arial"/>
              </a:defRPr>
            </a:lvl5pPr>
            <a:lvl6pPr indent="0" lvl="5" marL="0" algn="r">
              <a:spcBef>
                <a:spcPts val="0"/>
              </a:spcBef>
              <a:buNone/>
              <a:defRPr b="0" i="0" sz="700" u="none" cap="none" strike="noStrike">
                <a:solidFill>
                  <a:schemeClr val="lt1"/>
                </a:solidFill>
                <a:latin typeface="Arial"/>
                <a:ea typeface="Arial"/>
                <a:cs typeface="Arial"/>
                <a:sym typeface="Arial"/>
              </a:defRPr>
            </a:lvl6pPr>
            <a:lvl7pPr indent="0" lvl="6" marL="0" algn="r">
              <a:spcBef>
                <a:spcPts val="0"/>
              </a:spcBef>
              <a:buNone/>
              <a:defRPr b="0" i="0" sz="700" u="none" cap="none" strike="noStrike">
                <a:solidFill>
                  <a:schemeClr val="lt1"/>
                </a:solidFill>
                <a:latin typeface="Arial"/>
                <a:ea typeface="Arial"/>
                <a:cs typeface="Arial"/>
                <a:sym typeface="Arial"/>
              </a:defRPr>
            </a:lvl7pPr>
            <a:lvl8pPr indent="0" lvl="7" marL="0" algn="r">
              <a:spcBef>
                <a:spcPts val="0"/>
              </a:spcBef>
              <a:buNone/>
              <a:defRPr b="0" i="0" sz="700" u="none" cap="none" strike="noStrike">
                <a:solidFill>
                  <a:schemeClr val="lt1"/>
                </a:solidFill>
                <a:latin typeface="Arial"/>
                <a:ea typeface="Arial"/>
                <a:cs typeface="Arial"/>
                <a:sym typeface="Arial"/>
              </a:defRPr>
            </a:lvl8pPr>
            <a:lvl9pPr indent="0" lvl="8" marL="0" algn="r">
              <a:spcBef>
                <a:spcPts val="0"/>
              </a:spcBef>
              <a:buNone/>
              <a:defRPr b="0" i="0" sz="7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70" name="Google Shape;70;p9"/>
          <p:cNvPicPr preferRelativeResize="0"/>
          <p:nvPr/>
        </p:nvPicPr>
        <p:blipFill rotWithShape="1">
          <a:blip r:embed="rId2">
            <a:alphaModFix/>
          </a:blip>
          <a:srcRect b="0" l="0" r="0" t="0"/>
          <a:stretch/>
        </p:blipFill>
        <p:spPr>
          <a:xfrm>
            <a:off x="6139883" y="1050374"/>
            <a:ext cx="2043014" cy="3601044"/>
          </a:xfrm>
          <a:prstGeom prst="rect">
            <a:avLst/>
          </a:prstGeom>
          <a:noFill/>
          <a:ln>
            <a:noFill/>
          </a:ln>
        </p:spPr>
      </p:pic>
      <p:pic>
        <p:nvPicPr>
          <p:cNvPr id="71" name="Google Shape;71;p9"/>
          <p:cNvPicPr preferRelativeResize="0"/>
          <p:nvPr/>
        </p:nvPicPr>
        <p:blipFill rotWithShape="1">
          <a:blip r:embed="rId3">
            <a:alphaModFix/>
          </a:blip>
          <a:srcRect b="0" l="0" r="0" t="0"/>
          <a:stretch/>
        </p:blipFill>
        <p:spPr>
          <a:xfrm>
            <a:off x="275222" y="184772"/>
            <a:ext cx="204227" cy="208863"/>
          </a:xfrm>
          <a:prstGeom prst="rect">
            <a:avLst/>
          </a:prstGeom>
          <a:noFill/>
          <a:ln>
            <a:noFill/>
          </a:ln>
        </p:spPr>
      </p:pic>
      <p:pic>
        <p:nvPicPr>
          <p:cNvPr id="72" name="Google Shape;72;p9"/>
          <p:cNvPicPr preferRelativeResize="0"/>
          <p:nvPr/>
        </p:nvPicPr>
        <p:blipFill rotWithShape="1">
          <a:blip r:embed="rId4">
            <a:alphaModFix/>
          </a:blip>
          <a:srcRect b="0" l="0" r="0" t="0"/>
          <a:stretch/>
        </p:blipFill>
        <p:spPr>
          <a:xfrm>
            <a:off x="7943247" y="183044"/>
            <a:ext cx="955548" cy="10401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3">
  <p:cSld name="Divider 3">
    <p:spTree>
      <p:nvGrpSpPr>
        <p:cNvPr id="73" name="Shape 73"/>
        <p:cNvGrpSpPr/>
        <p:nvPr/>
      </p:nvGrpSpPr>
      <p:grpSpPr>
        <a:xfrm>
          <a:off x="0" y="0"/>
          <a:ext cx="0" cy="0"/>
          <a:chOff x="0" y="0"/>
          <a:chExt cx="0" cy="0"/>
        </a:xfrm>
      </p:grpSpPr>
      <p:sp>
        <p:nvSpPr>
          <p:cNvPr id="74" name="Google Shape;74;p10"/>
          <p:cNvSpPr/>
          <p:nvPr/>
        </p:nvSpPr>
        <p:spPr>
          <a:xfrm>
            <a:off x="2" y="0"/>
            <a:ext cx="9144000" cy="5143500"/>
          </a:xfrm>
          <a:prstGeom prst="rect">
            <a:avLst/>
          </a:prstGeom>
          <a:solidFill>
            <a:srgbClr val="00693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75" name="Google Shape;75;p10"/>
          <p:cNvSpPr txBox="1"/>
          <p:nvPr>
            <p:ph type="title"/>
          </p:nvPr>
        </p:nvSpPr>
        <p:spPr>
          <a:xfrm>
            <a:off x="241133" y="1060421"/>
            <a:ext cx="5542200" cy="1511400"/>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Clr>
                <a:schemeClr val="lt1"/>
              </a:buClr>
              <a:buSzPts val="4600"/>
              <a:buFont typeface="Arial"/>
              <a:buNone/>
              <a:defRPr sz="46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 name="Google Shape;76;p10"/>
          <p:cNvSpPr txBox="1"/>
          <p:nvPr>
            <p:ph idx="1" type="body"/>
          </p:nvPr>
        </p:nvSpPr>
        <p:spPr>
          <a:xfrm>
            <a:off x="241131" y="1774229"/>
            <a:ext cx="5544300" cy="12153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500"/>
              </a:spcBef>
              <a:spcAft>
                <a:spcPts val="0"/>
              </a:spcAft>
              <a:buSzPts val="2200"/>
              <a:buNone/>
              <a:defRPr sz="2200">
                <a:solidFill>
                  <a:schemeClr val="lt1"/>
                </a:solidFill>
              </a:defRPr>
            </a:lvl1pPr>
            <a:lvl2pPr indent="-317500" lvl="1" marL="914400" algn="l">
              <a:lnSpc>
                <a:spcPct val="120000"/>
              </a:lnSpc>
              <a:spcBef>
                <a:spcPts val="500"/>
              </a:spcBef>
              <a:spcAft>
                <a:spcPts val="0"/>
              </a:spcAft>
              <a:buSzPts val="1400"/>
              <a:buChar char="•"/>
              <a:defRPr/>
            </a:lvl2pPr>
            <a:lvl3pPr indent="-317500" lvl="2" marL="1371600" algn="l">
              <a:lnSpc>
                <a:spcPct val="120000"/>
              </a:lnSpc>
              <a:spcBef>
                <a:spcPts val="500"/>
              </a:spcBef>
              <a:spcAft>
                <a:spcPts val="0"/>
              </a:spcAft>
              <a:buSzPts val="1400"/>
              <a:buChar char="•"/>
              <a:defRPr/>
            </a:lvl3pPr>
            <a:lvl4pPr indent="-317500" lvl="3" marL="1828800" algn="l">
              <a:lnSpc>
                <a:spcPct val="120000"/>
              </a:lnSpc>
              <a:spcBef>
                <a:spcPts val="500"/>
              </a:spcBef>
              <a:spcAft>
                <a:spcPts val="0"/>
              </a:spcAft>
              <a:buSzPts val="1400"/>
              <a:buChar char="•"/>
              <a:defRPr/>
            </a:lvl4pPr>
            <a:lvl5pPr indent="-317500" lvl="4" marL="2286000" algn="l">
              <a:lnSpc>
                <a:spcPct val="120000"/>
              </a:lnSpc>
              <a:spcBef>
                <a:spcPts val="500"/>
              </a:spcBef>
              <a:spcAft>
                <a:spcPts val="0"/>
              </a:spcAft>
              <a:buSzPts val="1400"/>
              <a:buChar char="•"/>
              <a:defRPr/>
            </a:lvl5pPr>
            <a:lvl6pPr indent="-317500" lvl="5" marL="2743200" algn="l">
              <a:spcBef>
                <a:spcPts val="500"/>
              </a:spcBef>
              <a:spcAft>
                <a:spcPts val="0"/>
              </a:spcAft>
              <a:buClr>
                <a:schemeClr val="dk1"/>
              </a:buClr>
              <a:buSzPts val="1400"/>
              <a:buChar char="•"/>
              <a:defRPr/>
            </a:lvl6pPr>
            <a:lvl7pPr indent="-317500" lvl="6" marL="3200400" algn="l">
              <a:spcBef>
                <a:spcPts val="300"/>
              </a:spcBef>
              <a:spcAft>
                <a:spcPts val="0"/>
              </a:spcAft>
              <a:buClr>
                <a:schemeClr val="dk1"/>
              </a:buClr>
              <a:buSzPts val="1400"/>
              <a:buChar char="•"/>
              <a:defRPr/>
            </a:lvl7pPr>
            <a:lvl8pPr indent="-317500" lvl="7" marL="3657600" algn="l">
              <a:spcBef>
                <a:spcPts val="300"/>
              </a:spcBef>
              <a:spcAft>
                <a:spcPts val="0"/>
              </a:spcAft>
              <a:buClr>
                <a:schemeClr val="dk1"/>
              </a:buClr>
              <a:buSzPts val="1400"/>
              <a:buChar char="•"/>
              <a:defRPr/>
            </a:lvl8pPr>
            <a:lvl9pPr indent="-317500" lvl="8" marL="4114800" algn="l">
              <a:spcBef>
                <a:spcPts val="300"/>
              </a:spcBef>
              <a:spcAft>
                <a:spcPts val="0"/>
              </a:spcAft>
              <a:buClr>
                <a:schemeClr val="dk1"/>
              </a:buClr>
              <a:buSzPts val="1400"/>
              <a:buChar char="•"/>
              <a:defRPr/>
            </a:lvl9pPr>
          </a:lstStyle>
          <a:p/>
        </p:txBody>
      </p:sp>
      <p:sp>
        <p:nvSpPr>
          <p:cNvPr id="77" name="Google Shape;77;p10"/>
          <p:cNvSpPr txBox="1"/>
          <p:nvPr>
            <p:ph idx="11" type="ftr"/>
          </p:nvPr>
        </p:nvSpPr>
        <p:spPr>
          <a:xfrm>
            <a:off x="1787285" y="138196"/>
            <a:ext cx="5569500" cy="1629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8" name="Google Shape;78;p10"/>
          <p:cNvSpPr txBox="1"/>
          <p:nvPr>
            <p:ph idx="12" type="sldNum"/>
          </p:nvPr>
        </p:nvSpPr>
        <p:spPr>
          <a:xfrm>
            <a:off x="8506264" y="4913605"/>
            <a:ext cx="392400" cy="162900"/>
          </a:xfrm>
          <a:prstGeom prst="rect">
            <a:avLst/>
          </a:prstGeom>
          <a:noFill/>
          <a:ln>
            <a:noFill/>
          </a:ln>
        </p:spPr>
        <p:txBody>
          <a:bodyPr anchorCtr="0" anchor="ctr" bIns="0" lIns="0" spcFirstLastPara="1" rIns="0" wrap="square" tIns="0">
            <a:noAutofit/>
          </a:bodyPr>
          <a:lstStyle>
            <a:lvl1pPr indent="0" lvl="0" marL="0" algn="r">
              <a:spcBef>
                <a:spcPts val="0"/>
              </a:spcBef>
              <a:buNone/>
              <a:defRPr b="0" i="0" sz="700" u="none" cap="none" strike="noStrike">
                <a:solidFill>
                  <a:schemeClr val="lt1"/>
                </a:solidFill>
                <a:latin typeface="Arial"/>
                <a:ea typeface="Arial"/>
                <a:cs typeface="Arial"/>
                <a:sym typeface="Arial"/>
              </a:defRPr>
            </a:lvl1pPr>
            <a:lvl2pPr indent="0" lvl="1" marL="0" algn="r">
              <a:spcBef>
                <a:spcPts val="0"/>
              </a:spcBef>
              <a:buNone/>
              <a:defRPr b="0" i="0" sz="700" u="none" cap="none" strike="noStrike">
                <a:solidFill>
                  <a:schemeClr val="lt1"/>
                </a:solidFill>
                <a:latin typeface="Arial"/>
                <a:ea typeface="Arial"/>
                <a:cs typeface="Arial"/>
                <a:sym typeface="Arial"/>
              </a:defRPr>
            </a:lvl2pPr>
            <a:lvl3pPr indent="0" lvl="2" marL="0" algn="r">
              <a:spcBef>
                <a:spcPts val="0"/>
              </a:spcBef>
              <a:buNone/>
              <a:defRPr b="0" i="0" sz="700" u="none" cap="none" strike="noStrike">
                <a:solidFill>
                  <a:schemeClr val="lt1"/>
                </a:solidFill>
                <a:latin typeface="Arial"/>
                <a:ea typeface="Arial"/>
                <a:cs typeface="Arial"/>
                <a:sym typeface="Arial"/>
              </a:defRPr>
            </a:lvl3pPr>
            <a:lvl4pPr indent="0" lvl="3" marL="0" algn="r">
              <a:spcBef>
                <a:spcPts val="0"/>
              </a:spcBef>
              <a:buNone/>
              <a:defRPr b="0" i="0" sz="700" u="none" cap="none" strike="noStrike">
                <a:solidFill>
                  <a:schemeClr val="lt1"/>
                </a:solidFill>
                <a:latin typeface="Arial"/>
                <a:ea typeface="Arial"/>
                <a:cs typeface="Arial"/>
                <a:sym typeface="Arial"/>
              </a:defRPr>
            </a:lvl4pPr>
            <a:lvl5pPr indent="0" lvl="4" marL="0" algn="r">
              <a:spcBef>
                <a:spcPts val="0"/>
              </a:spcBef>
              <a:buNone/>
              <a:defRPr b="0" i="0" sz="700" u="none" cap="none" strike="noStrike">
                <a:solidFill>
                  <a:schemeClr val="lt1"/>
                </a:solidFill>
                <a:latin typeface="Arial"/>
                <a:ea typeface="Arial"/>
                <a:cs typeface="Arial"/>
                <a:sym typeface="Arial"/>
              </a:defRPr>
            </a:lvl5pPr>
            <a:lvl6pPr indent="0" lvl="5" marL="0" algn="r">
              <a:spcBef>
                <a:spcPts val="0"/>
              </a:spcBef>
              <a:buNone/>
              <a:defRPr b="0" i="0" sz="700" u="none" cap="none" strike="noStrike">
                <a:solidFill>
                  <a:schemeClr val="lt1"/>
                </a:solidFill>
                <a:latin typeface="Arial"/>
                <a:ea typeface="Arial"/>
                <a:cs typeface="Arial"/>
                <a:sym typeface="Arial"/>
              </a:defRPr>
            </a:lvl6pPr>
            <a:lvl7pPr indent="0" lvl="6" marL="0" algn="r">
              <a:spcBef>
                <a:spcPts val="0"/>
              </a:spcBef>
              <a:buNone/>
              <a:defRPr b="0" i="0" sz="700" u="none" cap="none" strike="noStrike">
                <a:solidFill>
                  <a:schemeClr val="lt1"/>
                </a:solidFill>
                <a:latin typeface="Arial"/>
                <a:ea typeface="Arial"/>
                <a:cs typeface="Arial"/>
                <a:sym typeface="Arial"/>
              </a:defRPr>
            </a:lvl7pPr>
            <a:lvl8pPr indent="0" lvl="7" marL="0" algn="r">
              <a:spcBef>
                <a:spcPts val="0"/>
              </a:spcBef>
              <a:buNone/>
              <a:defRPr b="0" i="0" sz="700" u="none" cap="none" strike="noStrike">
                <a:solidFill>
                  <a:schemeClr val="lt1"/>
                </a:solidFill>
                <a:latin typeface="Arial"/>
                <a:ea typeface="Arial"/>
                <a:cs typeface="Arial"/>
                <a:sym typeface="Arial"/>
              </a:defRPr>
            </a:lvl8pPr>
            <a:lvl9pPr indent="0" lvl="8" marL="0" algn="r">
              <a:spcBef>
                <a:spcPts val="0"/>
              </a:spcBef>
              <a:buNone/>
              <a:defRPr b="0" i="0" sz="7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79" name="Google Shape;79;p10"/>
          <p:cNvPicPr preferRelativeResize="0"/>
          <p:nvPr/>
        </p:nvPicPr>
        <p:blipFill rotWithShape="1">
          <a:blip r:embed="rId2">
            <a:alphaModFix/>
          </a:blip>
          <a:srcRect b="0" l="0" r="0" t="0"/>
          <a:stretch/>
        </p:blipFill>
        <p:spPr>
          <a:xfrm>
            <a:off x="6143917" y="1774229"/>
            <a:ext cx="2081062" cy="2129606"/>
          </a:xfrm>
          <a:prstGeom prst="rect">
            <a:avLst/>
          </a:prstGeom>
          <a:noFill/>
          <a:ln>
            <a:noFill/>
          </a:ln>
        </p:spPr>
      </p:pic>
      <p:pic>
        <p:nvPicPr>
          <p:cNvPr id="80" name="Google Shape;80;p10"/>
          <p:cNvPicPr preferRelativeResize="0"/>
          <p:nvPr/>
        </p:nvPicPr>
        <p:blipFill rotWithShape="1">
          <a:blip r:embed="rId3">
            <a:alphaModFix/>
          </a:blip>
          <a:srcRect b="0" l="0" r="0" t="0"/>
          <a:stretch/>
        </p:blipFill>
        <p:spPr>
          <a:xfrm>
            <a:off x="275222" y="184772"/>
            <a:ext cx="204227" cy="208863"/>
          </a:xfrm>
          <a:prstGeom prst="rect">
            <a:avLst/>
          </a:prstGeom>
          <a:noFill/>
          <a:ln>
            <a:noFill/>
          </a:ln>
        </p:spPr>
      </p:pic>
      <p:pic>
        <p:nvPicPr>
          <p:cNvPr id="81" name="Google Shape;81;p10"/>
          <p:cNvPicPr preferRelativeResize="0"/>
          <p:nvPr/>
        </p:nvPicPr>
        <p:blipFill rotWithShape="1">
          <a:blip r:embed="rId4">
            <a:alphaModFix/>
          </a:blip>
          <a:srcRect b="0" l="0" r="0" t="0"/>
          <a:stretch/>
        </p:blipFill>
        <p:spPr>
          <a:xfrm>
            <a:off x="7943247" y="183044"/>
            <a:ext cx="955548" cy="10401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2319" y="1043580"/>
            <a:ext cx="8659500" cy="692700"/>
          </a:xfrm>
          <a:prstGeom prst="rect">
            <a:avLst/>
          </a:prstGeom>
          <a:noFill/>
          <a:ln>
            <a:noFill/>
          </a:ln>
        </p:spPr>
        <p:txBody>
          <a:bodyPr anchorCtr="0" anchor="t" bIns="0" lIns="0" spcFirstLastPara="1" rIns="0" wrap="square" tIns="0">
            <a:noAutofit/>
          </a:bodyPr>
          <a:lstStyle>
            <a:lvl1pPr lvl="0" marR="0" rtl="0" algn="l">
              <a:lnSpc>
                <a:spcPct val="85000"/>
              </a:lnSpc>
              <a:spcBef>
                <a:spcPts val="0"/>
              </a:spcBef>
              <a:spcAft>
                <a:spcPts val="0"/>
              </a:spcAft>
              <a:buClr>
                <a:schemeClr val="accent1"/>
              </a:buClr>
              <a:buSzPts val="3000"/>
              <a:buFont typeface="Arial"/>
              <a:buNone/>
              <a:defRPr b="0" i="0" sz="3000" u="none" cap="none" strike="noStrike">
                <a:solidFill>
                  <a:schemeClr val="accen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Google Shape;7;p1"/>
          <p:cNvSpPr txBox="1"/>
          <p:nvPr>
            <p:ph idx="1" type="body"/>
          </p:nvPr>
        </p:nvSpPr>
        <p:spPr>
          <a:xfrm>
            <a:off x="241131" y="1774189"/>
            <a:ext cx="8659500" cy="3101400"/>
          </a:xfrm>
          <a:prstGeom prst="rect">
            <a:avLst/>
          </a:prstGeom>
          <a:noFill/>
          <a:ln>
            <a:noFill/>
          </a:ln>
        </p:spPr>
        <p:txBody>
          <a:bodyPr anchorCtr="0" anchor="t" bIns="0" lIns="0" spcFirstLastPara="1" rIns="0" wrap="square" tIns="0">
            <a:noAutofit/>
          </a:bodyPr>
          <a:lstStyle>
            <a:lvl1pPr indent="-361950" lvl="0" marL="457200" marR="0" rtl="0" algn="l">
              <a:lnSpc>
                <a:spcPct val="120000"/>
              </a:lnSpc>
              <a:spcBef>
                <a:spcPts val="500"/>
              </a:spcBef>
              <a:spcAft>
                <a:spcPts val="0"/>
              </a:spcAft>
              <a:buClr>
                <a:schemeClr val="accent1"/>
              </a:buClr>
              <a:buSzPts val="2100"/>
              <a:buFont typeface="Arial"/>
              <a:buChar char="•"/>
              <a:defRPr b="0" i="0" sz="2100" u="none" cap="none" strike="noStrike">
                <a:solidFill>
                  <a:schemeClr val="accent1"/>
                </a:solidFill>
                <a:latin typeface="Arial"/>
                <a:ea typeface="Arial"/>
                <a:cs typeface="Arial"/>
                <a:sym typeface="Arial"/>
              </a:defRPr>
            </a:lvl1pPr>
            <a:lvl2pPr indent="-342900" lvl="1" marL="914400" marR="0" rtl="0" algn="l">
              <a:lnSpc>
                <a:spcPct val="120000"/>
              </a:lnSpc>
              <a:spcBef>
                <a:spcPts val="500"/>
              </a:spcBef>
              <a:spcAft>
                <a:spcPts val="0"/>
              </a:spcAft>
              <a:buClr>
                <a:schemeClr val="accent1"/>
              </a:buClr>
              <a:buSzPts val="1800"/>
              <a:buFont typeface="Arial"/>
              <a:buChar char="•"/>
              <a:defRPr b="0" i="0" sz="1800" u="none" cap="none" strike="noStrike">
                <a:solidFill>
                  <a:schemeClr val="accent1"/>
                </a:solidFill>
                <a:latin typeface="Arial"/>
                <a:ea typeface="Arial"/>
                <a:cs typeface="Arial"/>
                <a:sym typeface="Arial"/>
              </a:defRPr>
            </a:lvl2pPr>
            <a:lvl3pPr indent="-323850" lvl="2" marL="1371600" marR="0" rtl="0" algn="l">
              <a:lnSpc>
                <a:spcPct val="120000"/>
              </a:lnSpc>
              <a:spcBef>
                <a:spcPts val="500"/>
              </a:spcBef>
              <a:spcAft>
                <a:spcPts val="0"/>
              </a:spcAft>
              <a:buClr>
                <a:schemeClr val="accent1"/>
              </a:buClr>
              <a:buSzPts val="1500"/>
              <a:buFont typeface="Arial"/>
              <a:buChar char="•"/>
              <a:defRPr b="0" i="0" sz="1500" u="none" cap="none" strike="noStrike">
                <a:solidFill>
                  <a:schemeClr val="accent1"/>
                </a:solidFill>
                <a:latin typeface="Arial"/>
                <a:ea typeface="Arial"/>
                <a:cs typeface="Arial"/>
                <a:sym typeface="Arial"/>
              </a:defRPr>
            </a:lvl3pPr>
            <a:lvl4pPr indent="-323850" lvl="3" marL="1828800" marR="0" rtl="0" algn="l">
              <a:lnSpc>
                <a:spcPct val="120000"/>
              </a:lnSpc>
              <a:spcBef>
                <a:spcPts val="500"/>
              </a:spcBef>
              <a:spcAft>
                <a:spcPts val="0"/>
              </a:spcAft>
              <a:buClr>
                <a:schemeClr val="accent1"/>
              </a:buClr>
              <a:buSzPts val="1500"/>
              <a:buFont typeface="Arial"/>
              <a:buChar char="•"/>
              <a:defRPr b="0" i="0" sz="1500" u="none" cap="none" strike="noStrike">
                <a:solidFill>
                  <a:schemeClr val="accent1"/>
                </a:solidFill>
                <a:latin typeface="Arial"/>
                <a:ea typeface="Arial"/>
                <a:cs typeface="Arial"/>
                <a:sym typeface="Arial"/>
              </a:defRPr>
            </a:lvl4pPr>
            <a:lvl5pPr indent="-323850" lvl="4" marL="2286000" marR="0" rtl="0" algn="l">
              <a:lnSpc>
                <a:spcPct val="120000"/>
              </a:lnSpc>
              <a:spcBef>
                <a:spcPts val="500"/>
              </a:spcBef>
              <a:spcAft>
                <a:spcPts val="0"/>
              </a:spcAft>
              <a:buClr>
                <a:schemeClr val="accent1"/>
              </a:buClr>
              <a:buSzPts val="1500"/>
              <a:buFont typeface="Arial"/>
              <a:buChar char="•"/>
              <a:defRPr b="0" i="0" sz="1500" u="none" cap="none" strike="noStrike">
                <a:solidFill>
                  <a:schemeClr val="accent1"/>
                </a:solidFill>
                <a:latin typeface="Arial"/>
                <a:ea typeface="Arial"/>
                <a:cs typeface="Arial"/>
                <a:sym typeface="Arial"/>
              </a:defRPr>
            </a:lvl5pPr>
            <a:lvl6pPr indent="-298450" lvl="5" marL="2743200" marR="0" rtl="0" algn="l">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6pPr>
            <a:lvl7pPr indent="-298450" lvl="6" marL="3200400" marR="0" rtl="0" algn="l">
              <a:spcBef>
                <a:spcPts val="2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7pPr>
            <a:lvl8pPr indent="-298450" lvl="7" marL="3657600" marR="0" rtl="0" algn="l">
              <a:spcBef>
                <a:spcPts val="2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8pPr>
            <a:lvl9pPr indent="-298450" lvl="8" marL="4114800" marR="0" rtl="0" algn="l">
              <a:spcBef>
                <a:spcPts val="2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9pPr>
          </a:lstStyle>
          <a:p/>
        </p:txBody>
      </p:sp>
      <p:sp>
        <p:nvSpPr>
          <p:cNvPr id="8" name="Google Shape;8;p1"/>
          <p:cNvSpPr txBox="1"/>
          <p:nvPr>
            <p:ph idx="11" type="ftr"/>
          </p:nvPr>
        </p:nvSpPr>
        <p:spPr>
          <a:xfrm>
            <a:off x="1787285" y="138196"/>
            <a:ext cx="5569500" cy="1629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100"/>
              <a:buNone/>
              <a:defRPr b="0" i="0" sz="700" u="none" cap="none" strike="noStrike">
                <a:solidFill>
                  <a:schemeClr val="accent1"/>
                </a:solidFill>
                <a:latin typeface="Arial"/>
                <a:ea typeface="Arial"/>
                <a:cs typeface="Arial"/>
                <a:sym typeface="Arial"/>
              </a:defRPr>
            </a:lvl1pPr>
            <a:lvl2pPr lvl="1" marR="0" rtl="0" algn="l">
              <a:spcBef>
                <a:spcPts val="0"/>
              </a:spcBef>
              <a:spcAft>
                <a:spcPts val="0"/>
              </a:spcAft>
              <a:buSzPts val="1100"/>
              <a:buNone/>
              <a:defRPr b="0" i="0" sz="16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6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6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6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6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6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6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600" u="none" cap="none" strike="noStrike">
                <a:solidFill>
                  <a:schemeClr val="dk1"/>
                </a:solidFill>
                <a:latin typeface="Arial"/>
                <a:ea typeface="Arial"/>
                <a:cs typeface="Arial"/>
                <a:sym typeface="Arial"/>
              </a:defRPr>
            </a:lvl9pPr>
          </a:lstStyle>
          <a:p/>
        </p:txBody>
      </p:sp>
      <p:sp>
        <p:nvSpPr>
          <p:cNvPr id="9" name="Google Shape;9;p1"/>
          <p:cNvSpPr txBox="1"/>
          <p:nvPr>
            <p:ph idx="12" type="sldNum"/>
          </p:nvPr>
        </p:nvSpPr>
        <p:spPr>
          <a:xfrm>
            <a:off x="8506264" y="4913605"/>
            <a:ext cx="392400" cy="162900"/>
          </a:xfrm>
          <a:prstGeom prst="rect">
            <a:avLst/>
          </a:prstGeom>
          <a:noFill/>
          <a:ln>
            <a:noFill/>
          </a:ln>
        </p:spPr>
        <p:txBody>
          <a:bodyPr anchorCtr="0" anchor="ctr" bIns="0" lIns="0" spcFirstLastPara="1" rIns="0" wrap="square" tIns="0">
            <a:noAutofit/>
          </a:bodyPr>
          <a:lstStyle>
            <a:lvl1pPr indent="0" lvl="0" marL="0" marR="0" rtl="0" algn="r">
              <a:spcBef>
                <a:spcPts val="0"/>
              </a:spcBef>
              <a:buNone/>
              <a:defRPr b="0" i="0" sz="700" u="none" cap="none" strike="noStrike">
                <a:solidFill>
                  <a:schemeClr val="accent1"/>
                </a:solidFill>
                <a:latin typeface="Arial"/>
                <a:ea typeface="Arial"/>
                <a:cs typeface="Arial"/>
                <a:sym typeface="Arial"/>
              </a:defRPr>
            </a:lvl1pPr>
            <a:lvl2pPr indent="0" lvl="1" marL="0" marR="0" rtl="0" algn="r">
              <a:spcBef>
                <a:spcPts val="0"/>
              </a:spcBef>
              <a:buNone/>
              <a:defRPr b="0" i="0" sz="700" u="none" cap="none" strike="noStrike">
                <a:solidFill>
                  <a:schemeClr val="accent1"/>
                </a:solidFill>
                <a:latin typeface="Arial"/>
                <a:ea typeface="Arial"/>
                <a:cs typeface="Arial"/>
                <a:sym typeface="Arial"/>
              </a:defRPr>
            </a:lvl2pPr>
            <a:lvl3pPr indent="0" lvl="2" marL="0" marR="0" rtl="0" algn="r">
              <a:spcBef>
                <a:spcPts val="0"/>
              </a:spcBef>
              <a:buNone/>
              <a:defRPr b="0" i="0" sz="700" u="none" cap="none" strike="noStrike">
                <a:solidFill>
                  <a:schemeClr val="accent1"/>
                </a:solidFill>
                <a:latin typeface="Arial"/>
                <a:ea typeface="Arial"/>
                <a:cs typeface="Arial"/>
                <a:sym typeface="Arial"/>
              </a:defRPr>
            </a:lvl3pPr>
            <a:lvl4pPr indent="0" lvl="3" marL="0" marR="0" rtl="0" algn="r">
              <a:spcBef>
                <a:spcPts val="0"/>
              </a:spcBef>
              <a:buNone/>
              <a:defRPr b="0" i="0" sz="700" u="none" cap="none" strike="noStrike">
                <a:solidFill>
                  <a:schemeClr val="accent1"/>
                </a:solidFill>
                <a:latin typeface="Arial"/>
                <a:ea typeface="Arial"/>
                <a:cs typeface="Arial"/>
                <a:sym typeface="Arial"/>
              </a:defRPr>
            </a:lvl4pPr>
            <a:lvl5pPr indent="0" lvl="4" marL="0" marR="0" rtl="0" algn="r">
              <a:spcBef>
                <a:spcPts val="0"/>
              </a:spcBef>
              <a:buNone/>
              <a:defRPr b="0" i="0" sz="700" u="none" cap="none" strike="noStrike">
                <a:solidFill>
                  <a:schemeClr val="accent1"/>
                </a:solidFill>
                <a:latin typeface="Arial"/>
                <a:ea typeface="Arial"/>
                <a:cs typeface="Arial"/>
                <a:sym typeface="Arial"/>
              </a:defRPr>
            </a:lvl5pPr>
            <a:lvl6pPr indent="0" lvl="5" marL="0" marR="0" rtl="0" algn="r">
              <a:spcBef>
                <a:spcPts val="0"/>
              </a:spcBef>
              <a:buNone/>
              <a:defRPr b="0" i="0" sz="700" u="none" cap="none" strike="noStrike">
                <a:solidFill>
                  <a:schemeClr val="accent1"/>
                </a:solidFill>
                <a:latin typeface="Arial"/>
                <a:ea typeface="Arial"/>
                <a:cs typeface="Arial"/>
                <a:sym typeface="Arial"/>
              </a:defRPr>
            </a:lvl6pPr>
            <a:lvl7pPr indent="0" lvl="6" marL="0" marR="0" rtl="0" algn="r">
              <a:spcBef>
                <a:spcPts val="0"/>
              </a:spcBef>
              <a:buNone/>
              <a:defRPr b="0" i="0" sz="700" u="none" cap="none" strike="noStrike">
                <a:solidFill>
                  <a:schemeClr val="accent1"/>
                </a:solidFill>
                <a:latin typeface="Arial"/>
                <a:ea typeface="Arial"/>
                <a:cs typeface="Arial"/>
                <a:sym typeface="Arial"/>
              </a:defRPr>
            </a:lvl7pPr>
            <a:lvl8pPr indent="0" lvl="7" marL="0" marR="0" rtl="0" algn="r">
              <a:spcBef>
                <a:spcPts val="0"/>
              </a:spcBef>
              <a:buNone/>
              <a:defRPr b="0" i="0" sz="700" u="none" cap="none" strike="noStrike">
                <a:solidFill>
                  <a:schemeClr val="accent1"/>
                </a:solidFill>
                <a:latin typeface="Arial"/>
                <a:ea typeface="Arial"/>
                <a:cs typeface="Arial"/>
                <a:sym typeface="Arial"/>
              </a:defRPr>
            </a:lvl8pPr>
            <a:lvl9pPr indent="0" lvl="8" marL="0" marR="0" rtl="0" algn="r">
              <a:spcBef>
                <a:spcPts val="0"/>
              </a:spcBef>
              <a:buNone/>
              <a:defRPr b="0" i="0" sz="7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067">
          <p15:clr>
            <a:srgbClr val="F26B43"/>
          </p15:clr>
        </p15:guide>
        <p15:guide id="2" pos="5607">
          <p15:clr>
            <a:srgbClr val="F26B43"/>
          </p15:clr>
        </p15:guide>
        <p15:guide id="3" pos="152">
          <p15:clr>
            <a:srgbClr val="F26B43"/>
          </p15:clr>
        </p15:guide>
        <p15:guide id="4" orient="horz" pos="111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1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1"/>
          <p:cNvSpPr txBox="1"/>
          <p:nvPr>
            <p:ph type="title"/>
          </p:nvPr>
        </p:nvSpPr>
        <p:spPr>
          <a:xfrm>
            <a:off x="241700" y="617425"/>
            <a:ext cx="6597300" cy="250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Subtle Outreach:</a:t>
            </a:r>
            <a:br>
              <a:rPr lang="en"/>
            </a:br>
            <a:r>
              <a:rPr lang="en"/>
              <a:t>Engaging Students and</a:t>
            </a:r>
            <a:br>
              <a:rPr lang="en"/>
            </a:br>
            <a:r>
              <a:rPr lang="en"/>
              <a:t>Faculty with DH through</a:t>
            </a:r>
            <a:br>
              <a:rPr lang="en"/>
            </a:br>
            <a:r>
              <a:rPr lang="en"/>
              <a:t>Remote Learning</a:t>
            </a:r>
            <a:endParaRPr/>
          </a:p>
        </p:txBody>
      </p:sp>
      <p:sp>
        <p:nvSpPr>
          <p:cNvPr id="231" name="Google Shape;231;p31"/>
          <p:cNvSpPr txBox="1"/>
          <p:nvPr>
            <p:ph idx="1" type="body"/>
          </p:nvPr>
        </p:nvSpPr>
        <p:spPr>
          <a:xfrm>
            <a:off x="241700" y="3036650"/>
            <a:ext cx="8201400" cy="1651500"/>
          </a:xfrm>
          <a:prstGeom prst="rect">
            <a:avLst/>
          </a:prstGeom>
        </p:spPr>
        <p:txBody>
          <a:bodyPr anchorCtr="0" anchor="t" bIns="0" lIns="0" spcFirstLastPara="1" rIns="0" wrap="square" tIns="0">
            <a:noAutofit/>
          </a:bodyPr>
          <a:lstStyle/>
          <a:p>
            <a:pPr indent="0" lvl="0" marL="0" rtl="0" algn="l">
              <a:spcBef>
                <a:spcPts val="500"/>
              </a:spcBef>
              <a:spcAft>
                <a:spcPts val="0"/>
              </a:spcAft>
              <a:buNone/>
            </a:pPr>
            <a:r>
              <a:rPr lang="en" sz="1600"/>
              <a:t>Laura Braunstein (she/her), Digital Humanities Librarian </a:t>
            </a:r>
            <a:endParaRPr sz="1600"/>
          </a:p>
          <a:p>
            <a:pPr indent="457200" lvl="0" marL="0" rtl="0" algn="l">
              <a:spcBef>
                <a:spcPts val="500"/>
              </a:spcBef>
              <a:spcAft>
                <a:spcPts val="0"/>
              </a:spcAft>
              <a:buNone/>
            </a:pPr>
            <a:r>
              <a:rPr lang="en" sz="1600"/>
              <a:t>&amp; Co-Lead, Digital by Dartmouth Library, @laurabrarian</a:t>
            </a:r>
            <a:endParaRPr sz="1600"/>
          </a:p>
          <a:p>
            <a:pPr indent="0" lvl="0" marL="0" rtl="0" algn="l">
              <a:spcBef>
                <a:spcPts val="500"/>
              </a:spcBef>
              <a:spcAft>
                <a:spcPts val="0"/>
              </a:spcAft>
              <a:buNone/>
            </a:pPr>
            <a:r>
              <a:rPr lang="en" sz="1600"/>
              <a:t>Dartmouth College</a:t>
            </a:r>
            <a:endParaRPr sz="1600"/>
          </a:p>
          <a:p>
            <a:pPr indent="0" lvl="0" marL="0" rtl="0" algn="l">
              <a:spcBef>
                <a:spcPts val="500"/>
              </a:spcBef>
              <a:spcAft>
                <a:spcPts val="0"/>
              </a:spcAft>
              <a:buNone/>
            </a:pPr>
            <a:r>
              <a:rPr lang="en" sz="1600"/>
              <a:t>ACRL-DSS Digital Humanities Discussion Group Online Symposium</a:t>
            </a:r>
            <a:endParaRPr sz="1600"/>
          </a:p>
          <a:p>
            <a:pPr indent="0" lvl="0" marL="0" rtl="0" algn="l">
              <a:spcBef>
                <a:spcPts val="500"/>
              </a:spcBef>
              <a:spcAft>
                <a:spcPts val="500"/>
              </a:spcAft>
              <a:buNone/>
            </a:pPr>
            <a:r>
              <a:rPr lang="en" sz="1600"/>
              <a:t>March 29, 2021</a:t>
            </a:r>
            <a:endParaRPr sz="1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0"/>
          <p:cNvSpPr txBox="1"/>
          <p:nvPr>
            <p:ph idx="2" type="body"/>
          </p:nvPr>
        </p:nvSpPr>
        <p:spPr>
          <a:xfrm>
            <a:off x="241125" y="1774225"/>
            <a:ext cx="3751500" cy="3094800"/>
          </a:xfrm>
          <a:prstGeom prst="rect">
            <a:avLst/>
          </a:prstGeom>
        </p:spPr>
        <p:txBody>
          <a:bodyPr anchorCtr="0" anchor="t" bIns="0" lIns="0" spcFirstLastPara="1" rIns="0" wrap="square" tIns="0">
            <a:noAutofit/>
          </a:bodyPr>
          <a:lstStyle/>
          <a:p>
            <a:pPr indent="-406400" lvl="0" marL="457200" rtl="0" algn="l">
              <a:spcBef>
                <a:spcPts val="500"/>
              </a:spcBef>
              <a:spcAft>
                <a:spcPts val="0"/>
              </a:spcAft>
              <a:buSzPts val="2800"/>
              <a:buAutoNum type="arabicPeriod"/>
            </a:pPr>
            <a:r>
              <a:rPr lang="en" sz="2800"/>
              <a:t>Initial Questions</a:t>
            </a:r>
            <a:endParaRPr sz="2800"/>
          </a:p>
          <a:p>
            <a:pPr indent="-406400" lvl="0" marL="457200" rtl="0" algn="l">
              <a:spcBef>
                <a:spcPts val="0"/>
              </a:spcBef>
              <a:spcAft>
                <a:spcPts val="0"/>
              </a:spcAft>
              <a:buSzPts val="2800"/>
              <a:buAutoNum type="arabicPeriod"/>
            </a:pPr>
            <a:r>
              <a:rPr lang="en" sz="2800"/>
              <a:t>Assignment Design</a:t>
            </a:r>
            <a:endParaRPr sz="2800"/>
          </a:p>
          <a:p>
            <a:pPr indent="-406400" lvl="0" marL="457200" rtl="0" algn="l">
              <a:spcBef>
                <a:spcPts val="0"/>
              </a:spcBef>
              <a:spcAft>
                <a:spcPts val="0"/>
              </a:spcAft>
              <a:buSzPts val="2800"/>
              <a:buAutoNum type="arabicPeriod"/>
            </a:pPr>
            <a:r>
              <a:rPr lang="en" sz="2800"/>
              <a:t>End Product</a:t>
            </a:r>
            <a:endParaRPr sz="2800"/>
          </a:p>
          <a:p>
            <a:pPr indent="-406400" lvl="0" marL="457200" rtl="0" algn="l">
              <a:spcBef>
                <a:spcPts val="0"/>
              </a:spcBef>
              <a:spcAft>
                <a:spcPts val="0"/>
              </a:spcAft>
              <a:buSzPts val="2800"/>
              <a:buAutoNum type="arabicPeriod"/>
            </a:pPr>
            <a:r>
              <a:rPr b="1" lang="en" sz="2800"/>
              <a:t>Resources needed</a:t>
            </a:r>
            <a:endParaRPr b="1" sz="2800"/>
          </a:p>
        </p:txBody>
      </p:sp>
      <p:sp>
        <p:nvSpPr>
          <p:cNvPr id="292" name="Google Shape;292;p40"/>
          <p:cNvSpPr txBox="1"/>
          <p:nvPr>
            <p:ph type="title"/>
          </p:nvPr>
        </p:nvSpPr>
        <p:spPr>
          <a:xfrm>
            <a:off x="242244" y="1043580"/>
            <a:ext cx="8659500" cy="692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Consultation </a:t>
            </a:r>
            <a:r>
              <a:rPr lang="en"/>
              <a:t>Questions</a:t>
            </a:r>
            <a:endParaRPr/>
          </a:p>
        </p:txBody>
      </p:sp>
      <p:pic>
        <p:nvPicPr>
          <p:cNvPr id="293" name="Google Shape;293;p40"/>
          <p:cNvPicPr preferRelativeResize="0"/>
          <p:nvPr/>
        </p:nvPicPr>
        <p:blipFill>
          <a:blip r:embed="rId3">
            <a:alphaModFix/>
          </a:blip>
          <a:stretch>
            <a:fillRect/>
          </a:stretch>
        </p:blipFill>
        <p:spPr>
          <a:xfrm>
            <a:off x="4414837" y="1144575"/>
            <a:ext cx="4288288" cy="2854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1"/>
          <p:cNvSpPr txBox="1"/>
          <p:nvPr>
            <p:ph type="title"/>
          </p:nvPr>
        </p:nvSpPr>
        <p:spPr>
          <a:xfrm>
            <a:off x="241708" y="1961821"/>
            <a:ext cx="5542200" cy="15114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a:t>Project Example:</a:t>
            </a:r>
            <a:br>
              <a:rPr lang="en"/>
            </a:br>
            <a:r>
              <a:rPr lang="en"/>
              <a:t>Digital Exhibit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2"/>
          <p:cNvSpPr txBox="1"/>
          <p:nvPr>
            <p:ph idx="1" type="body"/>
          </p:nvPr>
        </p:nvSpPr>
        <p:spPr>
          <a:xfrm>
            <a:off x="63775" y="2155825"/>
            <a:ext cx="6120600" cy="2713800"/>
          </a:xfrm>
          <a:prstGeom prst="rect">
            <a:avLst/>
          </a:prstGeom>
        </p:spPr>
        <p:txBody>
          <a:bodyPr anchorCtr="0" anchor="t" bIns="0" lIns="0" spcFirstLastPara="1" rIns="0" wrap="square" tIns="0">
            <a:noAutofit/>
          </a:bodyPr>
          <a:lstStyle/>
          <a:p>
            <a:pPr indent="-361950" lvl="0" marL="457200" rtl="0" algn="l">
              <a:spcBef>
                <a:spcPts val="500"/>
              </a:spcBef>
              <a:spcAft>
                <a:spcPts val="0"/>
              </a:spcAft>
              <a:buSzPts val="2100"/>
              <a:buChar char="•"/>
            </a:pPr>
            <a:r>
              <a:rPr lang="en"/>
              <a:t>First-year seminar</a:t>
            </a:r>
            <a:endParaRPr/>
          </a:p>
          <a:p>
            <a:pPr indent="-361950" lvl="0" marL="457200" rtl="0" algn="l">
              <a:spcBef>
                <a:spcPts val="0"/>
              </a:spcBef>
              <a:spcAft>
                <a:spcPts val="0"/>
              </a:spcAft>
              <a:buSzPts val="2100"/>
              <a:buChar char="•"/>
            </a:pPr>
            <a:r>
              <a:rPr lang="en"/>
              <a:t>16 students, all remote</a:t>
            </a:r>
            <a:endParaRPr/>
          </a:p>
          <a:p>
            <a:pPr indent="-361950" lvl="0" marL="457200" rtl="0" algn="l">
              <a:spcBef>
                <a:spcPts val="0"/>
              </a:spcBef>
              <a:spcAft>
                <a:spcPts val="0"/>
              </a:spcAft>
              <a:buSzPts val="2100"/>
              <a:buChar char="•"/>
            </a:pPr>
            <a:r>
              <a:rPr lang="en"/>
              <a:t>Introduction to academic writing</a:t>
            </a:r>
            <a:endParaRPr/>
          </a:p>
          <a:p>
            <a:pPr indent="-361950" lvl="0" marL="457200" rtl="0" algn="l">
              <a:spcBef>
                <a:spcPts val="0"/>
              </a:spcBef>
              <a:spcAft>
                <a:spcPts val="0"/>
              </a:spcAft>
              <a:buSzPts val="2100"/>
              <a:buChar char="•"/>
            </a:pPr>
            <a:r>
              <a:rPr lang="en"/>
              <a:t>Ethnographic approach to history of medicine</a:t>
            </a:r>
            <a:endParaRPr/>
          </a:p>
          <a:p>
            <a:pPr indent="-361950" lvl="0" marL="457200" rtl="0" algn="l">
              <a:spcBef>
                <a:spcPts val="0"/>
              </a:spcBef>
              <a:spcAft>
                <a:spcPts val="0"/>
              </a:spcAft>
              <a:buSzPts val="2100"/>
              <a:buChar char="•"/>
            </a:pPr>
            <a:r>
              <a:rPr lang="en"/>
              <a:t>Focus on pandemics through history</a:t>
            </a:r>
            <a:endParaRPr/>
          </a:p>
          <a:p>
            <a:pPr indent="-361950" lvl="0" marL="457200" rtl="0" algn="l">
              <a:spcBef>
                <a:spcPts val="0"/>
              </a:spcBef>
              <a:spcAft>
                <a:spcPts val="0"/>
              </a:spcAft>
              <a:buSzPts val="2100"/>
              <a:buChar char="•"/>
            </a:pPr>
            <a:r>
              <a:rPr lang="en"/>
              <a:t>Focus on primary sources in special collections</a:t>
            </a:r>
            <a:endParaRPr/>
          </a:p>
        </p:txBody>
      </p:sp>
      <p:sp>
        <p:nvSpPr>
          <p:cNvPr id="304" name="Google Shape;304;p42"/>
          <p:cNvSpPr txBox="1"/>
          <p:nvPr>
            <p:ph type="title"/>
          </p:nvPr>
        </p:nvSpPr>
        <p:spPr>
          <a:xfrm>
            <a:off x="241125" y="498175"/>
            <a:ext cx="5794800" cy="12759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2300"/>
              <a:t>The Course:</a:t>
            </a:r>
            <a:endParaRPr sz="2300"/>
          </a:p>
          <a:p>
            <a:pPr indent="0" lvl="0" marL="0" rtl="0" algn="l">
              <a:lnSpc>
                <a:spcPct val="115000"/>
              </a:lnSpc>
              <a:spcBef>
                <a:spcPts val="0"/>
              </a:spcBef>
              <a:spcAft>
                <a:spcPts val="0"/>
              </a:spcAft>
              <a:buNone/>
            </a:pPr>
            <a:r>
              <a:rPr lang="en" sz="2300"/>
              <a:t>Anthropology 7: The Values of Medicine</a:t>
            </a:r>
            <a:br>
              <a:rPr lang="en" sz="2300"/>
            </a:br>
            <a:r>
              <a:rPr lang="en" sz="2300"/>
              <a:t>Professor Sienna Craig</a:t>
            </a:r>
            <a:endParaRPr sz="2300"/>
          </a:p>
        </p:txBody>
      </p:sp>
      <p:pic>
        <p:nvPicPr>
          <p:cNvPr id="305" name="Google Shape;305;p42"/>
          <p:cNvPicPr preferRelativeResize="0"/>
          <p:nvPr/>
        </p:nvPicPr>
        <p:blipFill rotWithShape="1">
          <a:blip r:embed="rId3">
            <a:alphaModFix/>
          </a:blip>
          <a:srcRect b="-7550" l="-29495" r="-23808" t="-7550"/>
          <a:stretch/>
        </p:blipFill>
        <p:spPr>
          <a:xfrm>
            <a:off x="5638800" y="140575"/>
            <a:ext cx="3986775" cy="523937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3"/>
          <p:cNvSpPr txBox="1"/>
          <p:nvPr>
            <p:ph idx="1" type="body"/>
          </p:nvPr>
        </p:nvSpPr>
        <p:spPr>
          <a:xfrm>
            <a:off x="180625" y="1819300"/>
            <a:ext cx="6003900" cy="3050100"/>
          </a:xfrm>
          <a:prstGeom prst="rect">
            <a:avLst/>
          </a:prstGeom>
        </p:spPr>
        <p:txBody>
          <a:bodyPr anchorCtr="0" anchor="t" bIns="0" lIns="0" spcFirstLastPara="1" rIns="0" wrap="square" tIns="0">
            <a:noAutofit/>
          </a:bodyPr>
          <a:lstStyle/>
          <a:p>
            <a:pPr indent="0" lvl="0" marL="0" rtl="0" algn="l">
              <a:spcBef>
                <a:spcPts val="500"/>
              </a:spcBef>
              <a:spcAft>
                <a:spcPts val="0"/>
              </a:spcAft>
              <a:buNone/>
            </a:pPr>
            <a:r>
              <a:rPr lang="en"/>
              <a:t>Learning outcomes for the digital exhibit:</a:t>
            </a:r>
            <a:endParaRPr/>
          </a:p>
          <a:p>
            <a:pPr indent="-361950" lvl="0" marL="457200" rtl="0" algn="l">
              <a:spcBef>
                <a:spcPts val="500"/>
              </a:spcBef>
              <a:spcAft>
                <a:spcPts val="0"/>
              </a:spcAft>
              <a:buSzPts val="2100"/>
              <a:buChar char="•"/>
            </a:pPr>
            <a:r>
              <a:rPr lang="en"/>
              <a:t>Write for a public audience</a:t>
            </a:r>
            <a:endParaRPr/>
          </a:p>
          <a:p>
            <a:pPr indent="-361950" lvl="0" marL="457200" rtl="0" algn="l">
              <a:spcBef>
                <a:spcPts val="0"/>
              </a:spcBef>
              <a:spcAft>
                <a:spcPts val="0"/>
              </a:spcAft>
              <a:buSzPts val="2100"/>
              <a:buChar char="•"/>
            </a:pPr>
            <a:r>
              <a:rPr lang="en"/>
              <a:t>Write for a digital audience</a:t>
            </a:r>
            <a:endParaRPr/>
          </a:p>
          <a:p>
            <a:pPr indent="-361950" lvl="0" marL="457200" rtl="0" algn="l">
              <a:spcBef>
                <a:spcPts val="0"/>
              </a:spcBef>
              <a:spcAft>
                <a:spcPts val="0"/>
              </a:spcAft>
              <a:buSzPts val="2100"/>
              <a:buChar char="•"/>
            </a:pPr>
            <a:r>
              <a:rPr lang="en"/>
              <a:t>Curate digital items</a:t>
            </a:r>
            <a:endParaRPr/>
          </a:p>
          <a:p>
            <a:pPr indent="-361950" lvl="0" marL="457200" rtl="0" algn="l">
              <a:spcBef>
                <a:spcPts val="0"/>
              </a:spcBef>
              <a:spcAft>
                <a:spcPts val="0"/>
              </a:spcAft>
              <a:buSzPts val="2100"/>
              <a:buChar char="•"/>
            </a:pPr>
            <a:r>
              <a:rPr lang="en"/>
              <a:t>Create metadata</a:t>
            </a:r>
            <a:endParaRPr/>
          </a:p>
          <a:p>
            <a:pPr indent="-361950" lvl="0" marL="457200" rtl="0" algn="l">
              <a:spcBef>
                <a:spcPts val="0"/>
              </a:spcBef>
              <a:spcAft>
                <a:spcPts val="0"/>
              </a:spcAft>
              <a:buSzPts val="2100"/>
              <a:buChar char="•"/>
            </a:pPr>
            <a:r>
              <a:rPr lang="en"/>
              <a:t>Work collaboratively</a:t>
            </a:r>
            <a:endParaRPr/>
          </a:p>
          <a:p>
            <a:pPr indent="-361950" lvl="0" marL="457200" rtl="0" algn="l">
              <a:spcBef>
                <a:spcPts val="0"/>
              </a:spcBef>
              <a:spcAft>
                <a:spcPts val="0"/>
              </a:spcAft>
              <a:buSzPts val="2100"/>
              <a:buChar char="•"/>
            </a:pPr>
            <a:r>
              <a:rPr lang="en"/>
              <a:t>Tell a compelling story</a:t>
            </a:r>
            <a:endParaRPr/>
          </a:p>
          <a:p>
            <a:pPr indent="-361950" lvl="0" marL="457200" rtl="0" algn="l">
              <a:spcBef>
                <a:spcPts val="0"/>
              </a:spcBef>
              <a:spcAft>
                <a:spcPts val="0"/>
              </a:spcAft>
              <a:buSzPts val="2100"/>
              <a:buChar char="•"/>
            </a:pPr>
            <a:r>
              <a:rPr lang="en"/>
              <a:t>Use a digital exhibit platform</a:t>
            </a:r>
            <a:endParaRPr/>
          </a:p>
        </p:txBody>
      </p:sp>
      <p:sp>
        <p:nvSpPr>
          <p:cNvPr id="311" name="Google Shape;311;p43"/>
          <p:cNvSpPr txBox="1"/>
          <p:nvPr>
            <p:ph type="title"/>
          </p:nvPr>
        </p:nvSpPr>
        <p:spPr>
          <a:xfrm>
            <a:off x="241125" y="498175"/>
            <a:ext cx="5943300" cy="12759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2300"/>
              <a:t>The Assignment:</a:t>
            </a:r>
            <a:endParaRPr sz="2300"/>
          </a:p>
          <a:p>
            <a:pPr indent="0" lvl="0" marL="0" rtl="0" algn="l">
              <a:lnSpc>
                <a:spcPct val="115000"/>
              </a:lnSpc>
              <a:spcBef>
                <a:spcPts val="0"/>
              </a:spcBef>
              <a:spcAft>
                <a:spcPts val="0"/>
              </a:spcAft>
              <a:buNone/>
            </a:pPr>
            <a:r>
              <a:rPr lang="en" sz="2300"/>
              <a:t>Curate</a:t>
            </a:r>
            <a:r>
              <a:rPr lang="en" sz="2300"/>
              <a:t> a </a:t>
            </a:r>
            <a:r>
              <a:rPr b="1" lang="en" sz="2300"/>
              <a:t>digital exhibit</a:t>
            </a:r>
            <a:r>
              <a:rPr lang="en" sz="2300"/>
              <a:t> focusing on epidemic </a:t>
            </a:r>
            <a:r>
              <a:rPr lang="en" sz="2300"/>
              <a:t>disease</a:t>
            </a:r>
            <a:r>
              <a:rPr lang="en" sz="2300"/>
              <a:t> at previous moments in history</a:t>
            </a:r>
            <a:endParaRPr sz="2300"/>
          </a:p>
        </p:txBody>
      </p:sp>
      <p:pic>
        <p:nvPicPr>
          <p:cNvPr id="312" name="Google Shape;312;p43"/>
          <p:cNvPicPr preferRelativeResize="0"/>
          <p:nvPr/>
        </p:nvPicPr>
        <p:blipFill rotWithShape="1">
          <a:blip r:embed="rId3">
            <a:alphaModFix/>
          </a:blip>
          <a:srcRect b="-3697" l="-19146" r="-5994" t="-1058"/>
          <a:stretch/>
        </p:blipFill>
        <p:spPr>
          <a:xfrm>
            <a:off x="5794125" y="423375"/>
            <a:ext cx="3263450" cy="47201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4"/>
          <p:cNvSpPr txBox="1"/>
          <p:nvPr>
            <p:ph idx="1" type="body"/>
          </p:nvPr>
        </p:nvSpPr>
        <p:spPr>
          <a:xfrm>
            <a:off x="241130" y="1774226"/>
            <a:ext cx="4227600" cy="3095400"/>
          </a:xfrm>
          <a:prstGeom prst="rect">
            <a:avLst/>
          </a:prstGeom>
        </p:spPr>
        <p:txBody>
          <a:bodyPr anchorCtr="0" anchor="t" bIns="0" lIns="0" spcFirstLastPara="1" rIns="0" wrap="square" tIns="0">
            <a:noAutofit/>
          </a:bodyPr>
          <a:lstStyle/>
          <a:p>
            <a:pPr indent="0" lvl="0" marL="0" rtl="0" algn="l">
              <a:spcBef>
                <a:spcPts val="500"/>
              </a:spcBef>
              <a:spcAft>
                <a:spcPts val="0"/>
              </a:spcAft>
              <a:buNone/>
            </a:pPr>
            <a:r>
              <a:rPr lang="en"/>
              <a:t>The Materials</a:t>
            </a:r>
            <a:endParaRPr/>
          </a:p>
          <a:p>
            <a:pPr indent="-361950" lvl="0" marL="457200" rtl="0" algn="l">
              <a:spcBef>
                <a:spcPts val="500"/>
              </a:spcBef>
              <a:spcAft>
                <a:spcPts val="0"/>
              </a:spcAft>
              <a:buSzPts val="2100"/>
              <a:buAutoNum type="arabicPeriod"/>
            </a:pPr>
            <a:r>
              <a:rPr lang="en"/>
              <a:t>Items “pre-curated” in special collections</a:t>
            </a:r>
            <a:endParaRPr/>
          </a:p>
          <a:p>
            <a:pPr indent="-361950" lvl="0" marL="457200" rtl="0" algn="l">
              <a:spcBef>
                <a:spcPts val="0"/>
              </a:spcBef>
              <a:spcAft>
                <a:spcPts val="0"/>
              </a:spcAft>
              <a:buSzPts val="2100"/>
              <a:buAutoNum type="arabicPeriod"/>
            </a:pPr>
            <a:r>
              <a:rPr lang="en"/>
              <a:t>Items digitized via iPad</a:t>
            </a:r>
            <a:endParaRPr/>
          </a:p>
          <a:p>
            <a:pPr indent="-361950" lvl="0" marL="457200" rtl="0" algn="l">
              <a:spcBef>
                <a:spcPts val="0"/>
              </a:spcBef>
              <a:spcAft>
                <a:spcPts val="0"/>
              </a:spcAft>
              <a:buSzPts val="2100"/>
              <a:buAutoNum type="arabicPeriod"/>
            </a:pPr>
            <a:r>
              <a:rPr lang="en"/>
              <a:t>Metadata created</a:t>
            </a:r>
            <a:endParaRPr/>
          </a:p>
          <a:p>
            <a:pPr indent="-361950" lvl="0" marL="457200" rtl="0" algn="l">
              <a:spcBef>
                <a:spcPts val="0"/>
              </a:spcBef>
              <a:spcAft>
                <a:spcPts val="0"/>
              </a:spcAft>
              <a:buSzPts val="2100"/>
              <a:buAutoNum type="arabicPeriod"/>
            </a:pPr>
            <a:r>
              <a:rPr lang="en"/>
              <a:t>Items sideloaded into Omeka-S</a:t>
            </a:r>
            <a:endParaRPr/>
          </a:p>
          <a:p>
            <a:pPr indent="-361950" lvl="0" marL="457200" rtl="0" algn="l">
              <a:spcBef>
                <a:spcPts val="0"/>
              </a:spcBef>
              <a:spcAft>
                <a:spcPts val="0"/>
              </a:spcAft>
              <a:buSzPts val="2100"/>
              <a:buAutoNum type="arabicPeriod"/>
            </a:pPr>
            <a:r>
              <a:rPr lang="en"/>
              <a:t>Organized into item sets</a:t>
            </a:r>
            <a:endParaRPr/>
          </a:p>
        </p:txBody>
      </p:sp>
      <p:sp>
        <p:nvSpPr>
          <p:cNvPr id="318" name="Google Shape;318;p44"/>
          <p:cNvSpPr txBox="1"/>
          <p:nvPr>
            <p:ph type="title"/>
          </p:nvPr>
        </p:nvSpPr>
        <p:spPr>
          <a:xfrm>
            <a:off x="252319" y="1043580"/>
            <a:ext cx="8659500" cy="692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The Process</a:t>
            </a:r>
            <a:endParaRPr/>
          </a:p>
        </p:txBody>
      </p:sp>
      <p:sp>
        <p:nvSpPr>
          <p:cNvPr id="319" name="Google Shape;319;p44"/>
          <p:cNvSpPr txBox="1"/>
          <p:nvPr>
            <p:ph idx="2" type="body"/>
          </p:nvPr>
        </p:nvSpPr>
        <p:spPr>
          <a:xfrm>
            <a:off x="4672933" y="1774226"/>
            <a:ext cx="4227600" cy="3095400"/>
          </a:xfrm>
          <a:prstGeom prst="rect">
            <a:avLst/>
          </a:prstGeom>
        </p:spPr>
        <p:txBody>
          <a:bodyPr anchorCtr="0" anchor="t" bIns="0" lIns="0" spcFirstLastPara="1" rIns="0" wrap="square" tIns="0">
            <a:noAutofit/>
          </a:bodyPr>
          <a:lstStyle/>
          <a:p>
            <a:pPr indent="0" lvl="0" marL="0" rtl="0" algn="l">
              <a:spcBef>
                <a:spcPts val="500"/>
              </a:spcBef>
              <a:spcAft>
                <a:spcPts val="0"/>
              </a:spcAft>
              <a:buNone/>
            </a:pPr>
            <a:r>
              <a:rPr lang="en"/>
              <a:t>The Teaching</a:t>
            </a:r>
            <a:endParaRPr/>
          </a:p>
          <a:p>
            <a:pPr indent="-361950" lvl="0" marL="457200" rtl="0" algn="l">
              <a:spcBef>
                <a:spcPts val="500"/>
              </a:spcBef>
              <a:spcAft>
                <a:spcPts val="0"/>
              </a:spcAft>
              <a:buSzPts val="2100"/>
              <a:buAutoNum type="arabicPeriod"/>
            </a:pPr>
            <a:r>
              <a:rPr lang="en"/>
              <a:t>Introductory workshop</a:t>
            </a:r>
            <a:endParaRPr/>
          </a:p>
          <a:p>
            <a:pPr indent="-361950" lvl="0" marL="457200" rtl="0" algn="l">
              <a:spcBef>
                <a:spcPts val="0"/>
              </a:spcBef>
              <a:spcAft>
                <a:spcPts val="0"/>
              </a:spcAft>
              <a:buSzPts val="2100"/>
              <a:buAutoNum type="arabicPeriod"/>
            </a:pPr>
            <a:r>
              <a:rPr lang="en"/>
              <a:t>Sessions with individual teams</a:t>
            </a:r>
            <a:endParaRPr/>
          </a:p>
          <a:p>
            <a:pPr indent="-361950" lvl="0" marL="457200" rtl="0" algn="l">
              <a:spcBef>
                <a:spcPts val="0"/>
              </a:spcBef>
              <a:spcAft>
                <a:spcPts val="0"/>
              </a:spcAft>
              <a:buSzPts val="2100"/>
              <a:buAutoNum type="arabicPeriod"/>
            </a:pPr>
            <a:r>
              <a:rPr lang="en"/>
              <a:t>Follow-up sessions</a:t>
            </a:r>
            <a:endParaRPr/>
          </a:p>
          <a:p>
            <a:pPr indent="-361950" lvl="0" marL="457200" rtl="0" algn="l">
              <a:spcBef>
                <a:spcPts val="0"/>
              </a:spcBef>
              <a:spcAft>
                <a:spcPts val="0"/>
              </a:spcAft>
              <a:buSzPts val="2100"/>
              <a:buAutoNum type="arabicPeriod"/>
            </a:pPr>
            <a:r>
              <a:rPr lang="en"/>
              <a:t>Individual consultations</a:t>
            </a:r>
            <a:endParaRPr/>
          </a:p>
          <a:p>
            <a:pPr indent="-361950" lvl="0" marL="457200" rtl="0" algn="l">
              <a:spcBef>
                <a:spcPts val="0"/>
              </a:spcBef>
              <a:spcAft>
                <a:spcPts val="0"/>
              </a:spcAft>
              <a:buSzPts val="2100"/>
              <a:buAutoNum type="arabicPeriod"/>
            </a:pPr>
            <a:r>
              <a:rPr lang="en"/>
              <a:t>Peer review</a:t>
            </a:r>
            <a:endParaRPr/>
          </a:p>
          <a:p>
            <a:pPr indent="-361950" lvl="0" marL="457200" rtl="0" algn="l">
              <a:spcBef>
                <a:spcPts val="0"/>
              </a:spcBef>
              <a:spcAft>
                <a:spcPts val="0"/>
              </a:spcAft>
              <a:buSzPts val="2100"/>
              <a:buAutoNum type="arabicPeriod"/>
            </a:pPr>
            <a:r>
              <a:rPr lang="en"/>
              <a:t>Final presentations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5"/>
          <p:cNvSpPr txBox="1"/>
          <p:nvPr>
            <p:ph type="title"/>
          </p:nvPr>
        </p:nvSpPr>
        <p:spPr>
          <a:xfrm>
            <a:off x="242244" y="585705"/>
            <a:ext cx="8659500" cy="6927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The Final Exhibit!   </a:t>
            </a:r>
            <a:r>
              <a:rPr lang="en"/>
              <a:t>https://dartgo.org/anthro7</a:t>
            </a:r>
            <a:endParaRPr/>
          </a:p>
          <a:p>
            <a:pPr indent="0" lvl="0" marL="0" rtl="0" algn="l">
              <a:spcBef>
                <a:spcPts val="0"/>
              </a:spcBef>
              <a:spcAft>
                <a:spcPts val="0"/>
              </a:spcAft>
              <a:buNone/>
            </a:pPr>
            <a:r>
              <a:t/>
            </a:r>
            <a:endParaRPr/>
          </a:p>
        </p:txBody>
      </p:sp>
      <p:pic>
        <p:nvPicPr>
          <p:cNvPr id="325" name="Google Shape;325;p45"/>
          <p:cNvPicPr preferRelativeResize="0"/>
          <p:nvPr/>
        </p:nvPicPr>
        <p:blipFill>
          <a:blip r:embed="rId3">
            <a:alphaModFix/>
          </a:blip>
          <a:stretch>
            <a:fillRect/>
          </a:stretch>
        </p:blipFill>
        <p:spPr>
          <a:xfrm>
            <a:off x="1585050" y="1197925"/>
            <a:ext cx="5973899" cy="3885550"/>
          </a:xfrm>
          <a:prstGeom prst="rect">
            <a:avLst/>
          </a:prstGeom>
          <a:noFill/>
          <a:ln cap="flat" cmpd="sng" w="28575">
            <a:solidFill>
              <a:srgbClr val="00693E"/>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6"/>
          <p:cNvSpPr txBox="1"/>
          <p:nvPr>
            <p:ph type="title"/>
          </p:nvPr>
        </p:nvSpPr>
        <p:spPr>
          <a:xfrm>
            <a:off x="246825" y="552376"/>
            <a:ext cx="3256200" cy="495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What’s next:</a:t>
            </a:r>
            <a:endParaRPr/>
          </a:p>
        </p:txBody>
      </p:sp>
      <p:sp>
        <p:nvSpPr>
          <p:cNvPr id="331" name="Google Shape;331;p46"/>
          <p:cNvSpPr txBox="1"/>
          <p:nvPr>
            <p:ph idx="1" type="body"/>
          </p:nvPr>
        </p:nvSpPr>
        <p:spPr>
          <a:xfrm>
            <a:off x="241125" y="1047675"/>
            <a:ext cx="3267600" cy="3865800"/>
          </a:xfrm>
          <a:prstGeom prst="rect">
            <a:avLst/>
          </a:prstGeom>
        </p:spPr>
        <p:txBody>
          <a:bodyPr anchorCtr="0" anchor="t" bIns="0" lIns="0" spcFirstLastPara="1" rIns="0" wrap="square" tIns="0">
            <a:noAutofit/>
          </a:bodyPr>
          <a:lstStyle/>
          <a:p>
            <a:pPr indent="-361950" lvl="0" marL="457200" rtl="0" algn="l">
              <a:spcBef>
                <a:spcPts val="500"/>
              </a:spcBef>
              <a:spcAft>
                <a:spcPts val="0"/>
              </a:spcAft>
              <a:buSzPts val="2100"/>
              <a:buChar char="•"/>
            </a:pPr>
            <a:r>
              <a:rPr lang="en"/>
              <a:t>Community of practice </a:t>
            </a:r>
            <a:endParaRPr>
              <a:solidFill>
                <a:srgbClr val="F2F2F2"/>
              </a:solidFill>
            </a:endParaRPr>
          </a:p>
          <a:p>
            <a:pPr indent="-361950" lvl="0" marL="457200" rtl="0" algn="l">
              <a:spcBef>
                <a:spcPts val="0"/>
              </a:spcBef>
              <a:spcAft>
                <a:spcPts val="0"/>
              </a:spcAft>
              <a:buSzPts val="2100"/>
              <a:buChar char="•"/>
            </a:pPr>
            <a:r>
              <a:rPr lang="en"/>
              <a:t>D</a:t>
            </a:r>
            <a:r>
              <a:rPr lang="en"/>
              <a:t>ocumentation</a:t>
            </a:r>
            <a:endParaRPr/>
          </a:p>
          <a:p>
            <a:pPr indent="-361950" lvl="0" marL="457200" rtl="0" algn="l">
              <a:spcBef>
                <a:spcPts val="0"/>
              </a:spcBef>
              <a:spcAft>
                <a:spcPts val="0"/>
              </a:spcAft>
              <a:buSzPts val="2100"/>
              <a:buChar char="•"/>
            </a:pPr>
            <a:r>
              <a:rPr lang="en"/>
              <a:t>Outreach to faculty</a:t>
            </a:r>
            <a:endParaRPr/>
          </a:p>
          <a:p>
            <a:pPr indent="-361950" lvl="0" marL="457200" rtl="0" algn="l">
              <a:spcBef>
                <a:spcPts val="0"/>
              </a:spcBef>
              <a:spcAft>
                <a:spcPts val="0"/>
              </a:spcAft>
              <a:buSzPts val="2100"/>
              <a:buChar char="•"/>
            </a:pPr>
            <a:r>
              <a:rPr lang="en"/>
              <a:t>Sustainability plan</a:t>
            </a:r>
            <a:endParaRPr/>
          </a:p>
          <a:p>
            <a:pPr indent="0" lvl="0" marL="0" rtl="0" algn="l">
              <a:spcBef>
                <a:spcPts val="500"/>
              </a:spcBef>
              <a:spcAft>
                <a:spcPts val="500"/>
              </a:spcAft>
              <a:buNone/>
            </a:pPr>
            <a:r>
              <a:rPr lang="en" sz="3000"/>
              <a:t>What do we keep? What do we leave behind? How has this changed us?</a:t>
            </a:r>
            <a:endParaRPr sz="3000"/>
          </a:p>
        </p:txBody>
      </p:sp>
      <p:sp>
        <p:nvSpPr>
          <p:cNvPr id="332" name="Google Shape;332;p46"/>
          <p:cNvSpPr/>
          <p:nvPr>
            <p:ph idx="2" type="pic"/>
          </p:nvPr>
        </p:nvSpPr>
        <p:spPr>
          <a:xfrm>
            <a:off x="3777097" y="193"/>
            <a:ext cx="5367000" cy="51432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t/>
            </a:r>
            <a:endParaRPr/>
          </a:p>
        </p:txBody>
      </p:sp>
      <p:pic>
        <p:nvPicPr>
          <p:cNvPr id="333" name="Google Shape;333;p46"/>
          <p:cNvPicPr preferRelativeResize="0"/>
          <p:nvPr/>
        </p:nvPicPr>
        <p:blipFill>
          <a:blip r:embed="rId3">
            <a:alphaModFix/>
          </a:blip>
          <a:stretch>
            <a:fillRect/>
          </a:stretch>
        </p:blipFill>
        <p:spPr>
          <a:xfrm>
            <a:off x="4067125" y="708975"/>
            <a:ext cx="4962576" cy="37256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7"/>
          <p:cNvSpPr txBox="1"/>
          <p:nvPr>
            <p:ph type="title"/>
          </p:nvPr>
        </p:nvSpPr>
        <p:spPr>
          <a:xfrm>
            <a:off x="241119" y="749105"/>
            <a:ext cx="3256200" cy="692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Questions?</a:t>
            </a:r>
            <a:endParaRPr/>
          </a:p>
        </p:txBody>
      </p:sp>
      <p:sp>
        <p:nvSpPr>
          <p:cNvPr id="339" name="Google Shape;339;p47"/>
          <p:cNvSpPr txBox="1"/>
          <p:nvPr>
            <p:ph idx="1" type="body"/>
          </p:nvPr>
        </p:nvSpPr>
        <p:spPr>
          <a:xfrm>
            <a:off x="241125" y="1141327"/>
            <a:ext cx="3256200" cy="1265400"/>
          </a:xfrm>
          <a:prstGeom prst="rect">
            <a:avLst/>
          </a:prstGeom>
        </p:spPr>
        <p:txBody>
          <a:bodyPr anchorCtr="0" anchor="t" bIns="0" lIns="0" spcFirstLastPara="1" rIns="0" wrap="square" tIns="0">
            <a:noAutofit/>
          </a:bodyPr>
          <a:lstStyle/>
          <a:p>
            <a:pPr indent="0" lvl="0" marL="0" rtl="0" algn="l">
              <a:lnSpc>
                <a:spcPct val="100000"/>
              </a:lnSpc>
              <a:spcBef>
                <a:spcPts val="500"/>
              </a:spcBef>
              <a:spcAft>
                <a:spcPts val="0"/>
              </a:spcAft>
              <a:buNone/>
            </a:pPr>
            <a:r>
              <a:rPr lang="en"/>
              <a:t>Laura Braunstein</a:t>
            </a:r>
            <a:endParaRPr/>
          </a:p>
          <a:p>
            <a:pPr indent="0" lvl="0" marL="0" rtl="0" algn="l">
              <a:lnSpc>
                <a:spcPct val="100000"/>
              </a:lnSpc>
              <a:spcBef>
                <a:spcPts val="500"/>
              </a:spcBef>
              <a:spcAft>
                <a:spcPts val="0"/>
              </a:spcAft>
              <a:buNone/>
            </a:pPr>
            <a:r>
              <a:rPr lang="en"/>
              <a:t>lrb@dartmouth.edu</a:t>
            </a:r>
            <a:endParaRPr/>
          </a:p>
          <a:p>
            <a:pPr indent="0" lvl="0" marL="0" rtl="0" algn="l">
              <a:lnSpc>
                <a:spcPct val="100000"/>
              </a:lnSpc>
              <a:spcBef>
                <a:spcPts val="500"/>
              </a:spcBef>
              <a:spcAft>
                <a:spcPts val="0"/>
              </a:spcAft>
              <a:buNone/>
            </a:pPr>
            <a:r>
              <a:rPr lang="en"/>
              <a:t>@laurabrarian</a:t>
            </a:r>
            <a:endParaRPr/>
          </a:p>
          <a:p>
            <a:pPr indent="0" lvl="0" marL="0" rtl="0" algn="l">
              <a:spcBef>
                <a:spcPts val="500"/>
              </a:spcBef>
              <a:spcAft>
                <a:spcPts val="0"/>
              </a:spcAft>
              <a:buNone/>
            </a:pPr>
            <a:r>
              <a:t/>
            </a:r>
            <a:endParaRPr sz="1300"/>
          </a:p>
          <a:p>
            <a:pPr indent="0" lvl="0" marL="0" rtl="0" algn="l">
              <a:lnSpc>
                <a:spcPct val="100000"/>
              </a:lnSpc>
              <a:spcBef>
                <a:spcPts val="500"/>
              </a:spcBef>
              <a:spcAft>
                <a:spcPts val="0"/>
              </a:spcAft>
              <a:buNone/>
            </a:pPr>
            <a:r>
              <a:rPr lang="en" sz="3000"/>
              <a:t>Thank you to:</a:t>
            </a:r>
            <a:endParaRPr sz="3000"/>
          </a:p>
          <a:p>
            <a:pPr indent="0" lvl="0" marL="0" rtl="0" algn="l">
              <a:lnSpc>
                <a:spcPct val="100000"/>
              </a:lnSpc>
              <a:spcBef>
                <a:spcPts val="0"/>
              </a:spcBef>
              <a:spcAft>
                <a:spcPts val="0"/>
              </a:spcAft>
              <a:buNone/>
            </a:pPr>
            <a:r>
              <a:rPr lang="en"/>
              <a:t>Erin DeSilva</a:t>
            </a:r>
            <a:endParaRPr/>
          </a:p>
          <a:p>
            <a:pPr indent="0" lvl="0" marL="0" rtl="0" algn="l">
              <a:lnSpc>
                <a:spcPct val="100000"/>
              </a:lnSpc>
              <a:spcBef>
                <a:spcPts val="0"/>
              </a:spcBef>
              <a:spcAft>
                <a:spcPts val="0"/>
              </a:spcAft>
              <a:buNone/>
            </a:pPr>
            <a:r>
              <a:rPr lang="en"/>
              <a:t>Sienna Craig</a:t>
            </a:r>
            <a:endParaRPr/>
          </a:p>
          <a:p>
            <a:pPr indent="0" lvl="0" marL="0" rtl="0" algn="l">
              <a:lnSpc>
                <a:spcPct val="100000"/>
              </a:lnSpc>
              <a:spcBef>
                <a:spcPts val="0"/>
              </a:spcBef>
              <a:spcAft>
                <a:spcPts val="0"/>
              </a:spcAft>
              <a:buNone/>
            </a:pPr>
            <a:r>
              <a:rPr lang="en"/>
              <a:t>Jay Satterfield</a:t>
            </a:r>
            <a:endParaRPr/>
          </a:p>
          <a:p>
            <a:pPr indent="0" lvl="0" marL="0" rtl="0" algn="l">
              <a:lnSpc>
                <a:spcPct val="100000"/>
              </a:lnSpc>
              <a:spcBef>
                <a:spcPts val="0"/>
              </a:spcBef>
              <a:spcAft>
                <a:spcPts val="0"/>
              </a:spcAft>
              <a:buNone/>
            </a:pPr>
            <a:r>
              <a:rPr lang="en"/>
              <a:t>Betty Kim</a:t>
            </a:r>
            <a:endParaRPr/>
          </a:p>
          <a:p>
            <a:pPr indent="0" lvl="0" marL="0" rtl="0" algn="l">
              <a:lnSpc>
                <a:spcPct val="100000"/>
              </a:lnSpc>
              <a:spcBef>
                <a:spcPts val="0"/>
              </a:spcBef>
              <a:spcAft>
                <a:spcPts val="0"/>
              </a:spcAft>
              <a:buClr>
                <a:schemeClr val="dk1"/>
              </a:buClr>
              <a:buSzPts val="1100"/>
              <a:buFont typeface="Arial"/>
              <a:buNone/>
            </a:pPr>
            <a:r>
              <a:rPr lang="en"/>
              <a:t>Anthro 7 Students</a:t>
            </a:r>
            <a:endParaRPr/>
          </a:p>
          <a:p>
            <a:pPr indent="0" lvl="0" marL="0" rtl="0" algn="l">
              <a:lnSpc>
                <a:spcPct val="100000"/>
              </a:lnSpc>
              <a:spcBef>
                <a:spcPts val="0"/>
              </a:spcBef>
              <a:spcAft>
                <a:spcPts val="0"/>
              </a:spcAft>
              <a:buNone/>
            </a:pPr>
            <a:r>
              <a:t/>
            </a:r>
            <a:endParaRPr/>
          </a:p>
          <a:p>
            <a:pPr indent="0" lvl="0" marL="0" rtl="0" algn="l">
              <a:spcBef>
                <a:spcPts val="500"/>
              </a:spcBef>
              <a:spcAft>
                <a:spcPts val="5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8"/>
          <p:cNvSpPr txBox="1"/>
          <p:nvPr>
            <p:ph type="title"/>
          </p:nvPr>
        </p:nvSpPr>
        <p:spPr>
          <a:xfrm>
            <a:off x="241125" y="1060428"/>
            <a:ext cx="5887200" cy="2508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Appendix: </a:t>
            </a:r>
            <a:endParaRPr/>
          </a:p>
          <a:p>
            <a:pPr indent="0" lvl="0" marL="0" rtl="0" algn="l">
              <a:spcBef>
                <a:spcPts val="0"/>
              </a:spcBef>
              <a:spcAft>
                <a:spcPts val="0"/>
              </a:spcAft>
              <a:buNone/>
            </a:pPr>
            <a:r>
              <a:rPr lang="en"/>
              <a:t>Consultation Questions</a:t>
            </a:r>
            <a:endParaRPr/>
          </a:p>
          <a:p>
            <a:pPr indent="0" lvl="0" marL="0" rtl="0" algn="l">
              <a:spcBef>
                <a:spcPts val="0"/>
              </a:spcBef>
              <a:spcAft>
                <a:spcPts val="0"/>
              </a:spcAft>
              <a:buNone/>
            </a:pPr>
            <a:r>
              <a:rPr lang="en"/>
              <a:t>For Faculty</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49"/>
          <p:cNvSpPr txBox="1"/>
          <p:nvPr>
            <p:ph idx="1" type="body"/>
          </p:nvPr>
        </p:nvSpPr>
        <p:spPr>
          <a:xfrm>
            <a:off x="3325724" y="1775391"/>
            <a:ext cx="5569500" cy="3094800"/>
          </a:xfrm>
          <a:prstGeom prst="rect">
            <a:avLst/>
          </a:prstGeom>
        </p:spPr>
        <p:txBody>
          <a:bodyPr anchorCtr="0" anchor="t" bIns="0" lIns="0" spcFirstLastPara="1" rIns="0" wrap="square" tIns="0">
            <a:noAutofit/>
          </a:bodyPr>
          <a:lstStyle/>
          <a:p>
            <a:pPr indent="-444500" lvl="0" marL="457200" rtl="0" algn="l">
              <a:spcBef>
                <a:spcPts val="500"/>
              </a:spcBef>
              <a:spcAft>
                <a:spcPts val="0"/>
              </a:spcAft>
              <a:buSzPts val="3400"/>
              <a:buAutoNum type="alphaUcPeriod"/>
            </a:pPr>
            <a:r>
              <a:rPr b="1" lang="en" sz="3400"/>
              <a:t>Define a “digital project”</a:t>
            </a:r>
            <a:endParaRPr b="1" sz="3400"/>
          </a:p>
          <a:p>
            <a:pPr indent="-444500" lvl="0" marL="457200" rtl="0" algn="l">
              <a:spcBef>
                <a:spcPts val="0"/>
              </a:spcBef>
              <a:spcAft>
                <a:spcPts val="0"/>
              </a:spcAft>
              <a:buSzPts val="3400"/>
              <a:buAutoNum type="alphaUcPeriod"/>
            </a:pPr>
            <a:r>
              <a:rPr lang="en" sz="3400"/>
              <a:t>Why make it digital? </a:t>
            </a:r>
            <a:endParaRPr sz="3400"/>
          </a:p>
          <a:p>
            <a:pPr indent="-444500" lvl="0" marL="457200" rtl="0" algn="l">
              <a:spcBef>
                <a:spcPts val="0"/>
              </a:spcBef>
              <a:spcAft>
                <a:spcPts val="0"/>
              </a:spcAft>
              <a:buSzPts val="3400"/>
              <a:buAutoNum type="alphaUcPeriod"/>
            </a:pPr>
            <a:r>
              <a:rPr lang="en" sz="3400"/>
              <a:t>How “techy” are you? </a:t>
            </a:r>
            <a:endParaRPr sz="3400"/>
          </a:p>
          <a:p>
            <a:pPr indent="-444500" lvl="0" marL="457200" rtl="0" algn="l">
              <a:spcBef>
                <a:spcPts val="0"/>
              </a:spcBef>
              <a:spcAft>
                <a:spcPts val="0"/>
              </a:spcAft>
              <a:buSzPts val="3400"/>
              <a:buAutoNum type="alphaUcPeriod"/>
            </a:pPr>
            <a:r>
              <a:rPr lang="en" sz="3400"/>
              <a:t>Overall learning goals? </a:t>
            </a:r>
            <a:endParaRPr sz="3400"/>
          </a:p>
        </p:txBody>
      </p:sp>
      <p:sp>
        <p:nvSpPr>
          <p:cNvPr id="350" name="Google Shape;350;p49"/>
          <p:cNvSpPr txBox="1"/>
          <p:nvPr>
            <p:ph idx="2" type="body"/>
          </p:nvPr>
        </p:nvSpPr>
        <p:spPr>
          <a:xfrm>
            <a:off x="241131" y="1774227"/>
            <a:ext cx="2781300" cy="3094800"/>
          </a:xfrm>
          <a:prstGeom prst="rect">
            <a:avLst/>
          </a:prstGeom>
        </p:spPr>
        <p:txBody>
          <a:bodyPr anchorCtr="0" anchor="t" bIns="0" lIns="0" spcFirstLastPara="1" rIns="0" wrap="square" tIns="0">
            <a:noAutofit/>
          </a:bodyPr>
          <a:lstStyle/>
          <a:p>
            <a:pPr indent="-361950" lvl="0" marL="457200" rtl="0" algn="l">
              <a:spcBef>
                <a:spcPts val="500"/>
              </a:spcBef>
              <a:spcAft>
                <a:spcPts val="0"/>
              </a:spcAft>
              <a:buSzPts val="2100"/>
              <a:buAutoNum type="arabicPeriod"/>
            </a:pPr>
            <a:r>
              <a:rPr b="1" lang="en"/>
              <a:t>Initial Questions</a:t>
            </a:r>
            <a:endParaRPr b="1"/>
          </a:p>
          <a:p>
            <a:pPr indent="-361950" lvl="0" marL="457200" rtl="0" algn="l">
              <a:spcBef>
                <a:spcPts val="0"/>
              </a:spcBef>
              <a:spcAft>
                <a:spcPts val="0"/>
              </a:spcAft>
              <a:buSzPts val="2100"/>
              <a:buAutoNum type="arabicPeriod"/>
            </a:pPr>
            <a:r>
              <a:rPr lang="en"/>
              <a:t>Assignment Design</a:t>
            </a:r>
            <a:endParaRPr/>
          </a:p>
          <a:p>
            <a:pPr indent="-361950" lvl="0" marL="457200" rtl="0" algn="l">
              <a:spcBef>
                <a:spcPts val="0"/>
              </a:spcBef>
              <a:spcAft>
                <a:spcPts val="0"/>
              </a:spcAft>
              <a:buSzPts val="2100"/>
              <a:buAutoNum type="arabicPeriod"/>
            </a:pPr>
            <a:r>
              <a:rPr lang="en"/>
              <a:t>End Product</a:t>
            </a:r>
            <a:endParaRPr/>
          </a:p>
          <a:p>
            <a:pPr indent="-361950" lvl="0" marL="457200" rtl="0" algn="l">
              <a:spcBef>
                <a:spcPts val="0"/>
              </a:spcBef>
              <a:spcAft>
                <a:spcPts val="0"/>
              </a:spcAft>
              <a:buSzPts val="2100"/>
              <a:buAutoNum type="arabicPeriod"/>
            </a:pPr>
            <a:r>
              <a:rPr lang="en"/>
              <a:t>Resources needed</a:t>
            </a:r>
            <a:endParaRPr/>
          </a:p>
        </p:txBody>
      </p:sp>
      <p:sp>
        <p:nvSpPr>
          <p:cNvPr id="351" name="Google Shape;351;p49"/>
          <p:cNvSpPr txBox="1"/>
          <p:nvPr>
            <p:ph type="title"/>
          </p:nvPr>
        </p:nvSpPr>
        <p:spPr>
          <a:xfrm>
            <a:off x="252319" y="1043580"/>
            <a:ext cx="8659500" cy="692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Consultation 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2"/>
          <p:cNvSpPr txBox="1"/>
          <p:nvPr>
            <p:ph type="title"/>
          </p:nvPr>
        </p:nvSpPr>
        <p:spPr>
          <a:xfrm>
            <a:off x="1349750" y="1108400"/>
            <a:ext cx="6676800" cy="3414900"/>
          </a:xfrm>
          <a:prstGeom prst="rect">
            <a:avLst/>
          </a:prstGeom>
        </p:spPr>
        <p:txBody>
          <a:bodyPr anchorCtr="0" anchor="ctr" bIns="0" lIns="0" spcFirstLastPara="1" rIns="0" wrap="square" tIns="0">
            <a:noAutofit/>
          </a:bodyPr>
          <a:lstStyle/>
          <a:p>
            <a:pPr indent="0" lvl="0" marL="0" rtl="0" algn="ctr">
              <a:lnSpc>
                <a:spcPct val="115000"/>
              </a:lnSpc>
              <a:spcBef>
                <a:spcPts val="0"/>
              </a:spcBef>
              <a:spcAft>
                <a:spcPts val="0"/>
              </a:spcAft>
              <a:buNone/>
            </a:pPr>
            <a:r>
              <a:rPr lang="en"/>
              <a:t>yes, please tweet!</a:t>
            </a:r>
            <a:endParaRPr/>
          </a:p>
          <a:p>
            <a:pPr indent="0" lvl="0" marL="0" rtl="0" algn="ctr">
              <a:lnSpc>
                <a:spcPct val="115000"/>
              </a:lnSpc>
              <a:spcBef>
                <a:spcPts val="0"/>
              </a:spcBef>
              <a:spcAft>
                <a:spcPts val="0"/>
              </a:spcAft>
              <a:buNone/>
            </a:pPr>
            <a:r>
              <a:rPr lang="en"/>
              <a:t>I am @laurabrarian</a:t>
            </a:r>
            <a:endParaRPr/>
          </a:p>
          <a:p>
            <a:pPr indent="0" lvl="0" marL="0" rtl="0" algn="ctr">
              <a:lnSpc>
                <a:spcPct val="115000"/>
              </a:lnSpc>
              <a:spcBef>
                <a:spcPts val="0"/>
              </a:spcBef>
              <a:spcAft>
                <a:spcPts val="0"/>
              </a:spcAft>
              <a:buNone/>
            </a:pPr>
            <a:r>
              <a:rPr lang="en"/>
              <a:t>link to these slides:</a:t>
            </a:r>
            <a:br>
              <a:rPr lang="en"/>
            </a:br>
            <a:r>
              <a:rPr lang="en"/>
              <a:t>https://dartgo.org/lrb321</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50"/>
          <p:cNvSpPr txBox="1"/>
          <p:nvPr>
            <p:ph idx="1" type="body"/>
          </p:nvPr>
        </p:nvSpPr>
        <p:spPr>
          <a:xfrm>
            <a:off x="3331625" y="1632450"/>
            <a:ext cx="5743800" cy="3302700"/>
          </a:xfrm>
          <a:prstGeom prst="rect">
            <a:avLst/>
          </a:prstGeom>
        </p:spPr>
        <p:txBody>
          <a:bodyPr anchorCtr="0" anchor="t" bIns="0" lIns="0" spcFirstLastPara="1" rIns="0" wrap="square" tIns="0">
            <a:noAutofit/>
          </a:bodyPr>
          <a:lstStyle/>
          <a:p>
            <a:pPr indent="-323850" lvl="0" marL="457200" rtl="0" algn="l">
              <a:spcBef>
                <a:spcPts val="500"/>
              </a:spcBef>
              <a:spcAft>
                <a:spcPts val="0"/>
              </a:spcAft>
              <a:buSzPts val="1500"/>
              <a:buAutoNum type="alphaUcPeriod"/>
            </a:pPr>
            <a:r>
              <a:rPr lang="en" sz="1500"/>
              <a:t>What are your learning outcomes? Why are you doing this?</a:t>
            </a:r>
            <a:endParaRPr sz="1500"/>
          </a:p>
          <a:p>
            <a:pPr indent="-323850" lvl="0" marL="457200" rtl="0" algn="l">
              <a:spcBef>
                <a:spcPts val="0"/>
              </a:spcBef>
              <a:spcAft>
                <a:spcPts val="0"/>
              </a:spcAft>
              <a:buSzPts val="1500"/>
              <a:buAutoNum type="alphaUcPeriod"/>
            </a:pPr>
            <a:r>
              <a:rPr lang="en" sz="1500"/>
              <a:t>How will students work: individually, groups, as a whole class?</a:t>
            </a:r>
            <a:endParaRPr sz="1500"/>
          </a:p>
          <a:p>
            <a:pPr indent="-323850" lvl="0" marL="457200" rtl="0" algn="l">
              <a:spcBef>
                <a:spcPts val="0"/>
              </a:spcBef>
              <a:spcAft>
                <a:spcPts val="0"/>
              </a:spcAft>
              <a:buSzPts val="1500"/>
              <a:buAutoNum type="alphaUcPeriod"/>
            </a:pPr>
            <a:r>
              <a:rPr lang="en" sz="1500"/>
              <a:t>Is this assignment ongoing or a culminating project?</a:t>
            </a:r>
            <a:endParaRPr sz="1500"/>
          </a:p>
          <a:p>
            <a:pPr indent="-323850" lvl="0" marL="457200" rtl="0" algn="l">
              <a:spcBef>
                <a:spcPts val="0"/>
              </a:spcBef>
              <a:spcAft>
                <a:spcPts val="0"/>
              </a:spcAft>
              <a:buSzPts val="1500"/>
              <a:buAutoNum type="alphaUcPeriod"/>
            </a:pPr>
            <a:r>
              <a:rPr lang="en" sz="1500"/>
              <a:t>What kind of teaching will best support students? (e.g. training sessions,  demonstrations, tutorials, individual consultations)</a:t>
            </a:r>
            <a:endParaRPr sz="1500"/>
          </a:p>
          <a:p>
            <a:pPr indent="-323850" lvl="0" marL="457200" rtl="0" algn="l">
              <a:spcBef>
                <a:spcPts val="0"/>
              </a:spcBef>
              <a:spcAft>
                <a:spcPts val="0"/>
              </a:spcAft>
              <a:buSzPts val="1500"/>
              <a:buAutoNum type="alphaUcPeriod"/>
            </a:pPr>
            <a:r>
              <a:rPr lang="en" sz="1500"/>
              <a:t>How will students in future classes interact with this work? Namely, will other courses continue the project?</a:t>
            </a:r>
            <a:endParaRPr sz="1500"/>
          </a:p>
          <a:p>
            <a:pPr indent="-323850" lvl="0" marL="457200" rtl="0" algn="l">
              <a:spcBef>
                <a:spcPts val="0"/>
              </a:spcBef>
              <a:spcAft>
                <a:spcPts val="0"/>
              </a:spcAft>
              <a:buSzPts val="1500"/>
              <a:buAutoNum type="alphaUcPeriod"/>
            </a:pPr>
            <a:r>
              <a:rPr lang="en" sz="1500"/>
              <a:t>Will this assignment fit in the scope of a ten-week term? If not, can you chunk it into smaller parts?</a:t>
            </a:r>
            <a:endParaRPr sz="1500"/>
          </a:p>
          <a:p>
            <a:pPr indent="-323850" lvl="0" marL="457200" rtl="0" algn="l">
              <a:spcBef>
                <a:spcPts val="0"/>
              </a:spcBef>
              <a:spcAft>
                <a:spcPts val="0"/>
              </a:spcAft>
              <a:buSzPts val="1500"/>
              <a:buAutoNum type="alphaUcPeriod"/>
            </a:pPr>
            <a:r>
              <a:rPr lang="en" sz="1500"/>
              <a:t>How will you scaffold the assignment to keep students on track?</a:t>
            </a:r>
            <a:endParaRPr sz="1500"/>
          </a:p>
        </p:txBody>
      </p:sp>
      <p:sp>
        <p:nvSpPr>
          <p:cNvPr id="357" name="Google Shape;357;p50"/>
          <p:cNvSpPr txBox="1"/>
          <p:nvPr>
            <p:ph idx="2" type="body"/>
          </p:nvPr>
        </p:nvSpPr>
        <p:spPr>
          <a:xfrm>
            <a:off x="241124" y="1774225"/>
            <a:ext cx="3042600" cy="3094800"/>
          </a:xfrm>
          <a:prstGeom prst="rect">
            <a:avLst/>
          </a:prstGeom>
        </p:spPr>
        <p:txBody>
          <a:bodyPr anchorCtr="0" anchor="t" bIns="0" lIns="0" spcFirstLastPara="1" rIns="0" wrap="square" tIns="0">
            <a:noAutofit/>
          </a:bodyPr>
          <a:lstStyle/>
          <a:p>
            <a:pPr indent="-361950" lvl="0" marL="457200" rtl="0" algn="l">
              <a:spcBef>
                <a:spcPts val="500"/>
              </a:spcBef>
              <a:spcAft>
                <a:spcPts val="0"/>
              </a:spcAft>
              <a:buSzPts val="2100"/>
              <a:buAutoNum type="arabicPeriod"/>
            </a:pPr>
            <a:r>
              <a:rPr lang="en"/>
              <a:t>Initial Questions</a:t>
            </a:r>
            <a:endParaRPr/>
          </a:p>
          <a:p>
            <a:pPr indent="-361950" lvl="0" marL="457200" rtl="0" algn="l">
              <a:spcBef>
                <a:spcPts val="0"/>
              </a:spcBef>
              <a:spcAft>
                <a:spcPts val="0"/>
              </a:spcAft>
              <a:buSzPts val="2100"/>
              <a:buAutoNum type="arabicPeriod"/>
            </a:pPr>
            <a:r>
              <a:rPr b="1" lang="en"/>
              <a:t>Assignment Design</a:t>
            </a:r>
            <a:endParaRPr b="1"/>
          </a:p>
          <a:p>
            <a:pPr indent="-361950" lvl="0" marL="457200" rtl="0" algn="l">
              <a:spcBef>
                <a:spcPts val="0"/>
              </a:spcBef>
              <a:spcAft>
                <a:spcPts val="0"/>
              </a:spcAft>
              <a:buSzPts val="2100"/>
              <a:buAutoNum type="arabicPeriod"/>
            </a:pPr>
            <a:r>
              <a:rPr lang="en"/>
              <a:t>End Product</a:t>
            </a:r>
            <a:endParaRPr/>
          </a:p>
          <a:p>
            <a:pPr indent="-361950" lvl="0" marL="457200" rtl="0" algn="l">
              <a:spcBef>
                <a:spcPts val="0"/>
              </a:spcBef>
              <a:spcAft>
                <a:spcPts val="0"/>
              </a:spcAft>
              <a:buSzPts val="2100"/>
              <a:buAutoNum type="arabicPeriod"/>
            </a:pPr>
            <a:r>
              <a:rPr lang="en"/>
              <a:t>Resources needed</a:t>
            </a:r>
            <a:endParaRPr/>
          </a:p>
        </p:txBody>
      </p:sp>
      <p:sp>
        <p:nvSpPr>
          <p:cNvPr id="358" name="Google Shape;358;p50"/>
          <p:cNvSpPr txBox="1"/>
          <p:nvPr>
            <p:ph type="title"/>
          </p:nvPr>
        </p:nvSpPr>
        <p:spPr>
          <a:xfrm>
            <a:off x="252319" y="1043580"/>
            <a:ext cx="8659500" cy="692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Consultation Questions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51"/>
          <p:cNvSpPr txBox="1"/>
          <p:nvPr>
            <p:ph idx="1" type="body"/>
          </p:nvPr>
        </p:nvSpPr>
        <p:spPr>
          <a:xfrm>
            <a:off x="3104150" y="381800"/>
            <a:ext cx="5796900" cy="4712100"/>
          </a:xfrm>
          <a:prstGeom prst="rect">
            <a:avLst/>
          </a:prstGeom>
        </p:spPr>
        <p:txBody>
          <a:bodyPr anchorCtr="0" anchor="t" bIns="0" lIns="0" spcFirstLastPara="1" rIns="0" wrap="square" tIns="0">
            <a:noAutofit/>
          </a:bodyPr>
          <a:lstStyle/>
          <a:p>
            <a:pPr indent="-304800" lvl="0" marL="457200" rtl="0" algn="l">
              <a:spcBef>
                <a:spcPts val="500"/>
              </a:spcBef>
              <a:spcAft>
                <a:spcPts val="0"/>
              </a:spcAft>
              <a:buSzPts val="1200"/>
              <a:buAutoNum type="alphaUcPeriod"/>
            </a:pPr>
            <a:r>
              <a:rPr lang="en" sz="1200"/>
              <a:t>Who is the intended audience? (e.g. professor, students, campus, general public)</a:t>
            </a:r>
            <a:endParaRPr sz="1200"/>
          </a:p>
          <a:p>
            <a:pPr indent="-304800" lvl="1" marL="914400" rtl="0" algn="l">
              <a:spcBef>
                <a:spcPts val="0"/>
              </a:spcBef>
              <a:spcAft>
                <a:spcPts val="0"/>
              </a:spcAft>
              <a:buSzPts val="1200"/>
              <a:buAutoNum type="alphaLcPeriod"/>
            </a:pPr>
            <a:r>
              <a:rPr lang="en" sz="1200"/>
              <a:t>Will the project be findable on the open internet? (“google-able”)</a:t>
            </a:r>
            <a:endParaRPr sz="1200"/>
          </a:p>
          <a:p>
            <a:pPr indent="-304800" lvl="0" marL="457200" rtl="0" algn="l">
              <a:spcBef>
                <a:spcPts val="0"/>
              </a:spcBef>
              <a:spcAft>
                <a:spcPts val="0"/>
              </a:spcAft>
              <a:buSzPts val="1200"/>
              <a:buAutoNum type="alphaUcPeriod"/>
            </a:pPr>
            <a:r>
              <a:rPr lang="en" sz="1200"/>
              <a:t>Who creates and organizes the content?</a:t>
            </a:r>
            <a:endParaRPr sz="1200"/>
          </a:p>
          <a:p>
            <a:pPr indent="-304800" lvl="1" marL="914400" rtl="0" algn="l">
              <a:spcBef>
                <a:spcPts val="0"/>
              </a:spcBef>
              <a:spcAft>
                <a:spcPts val="0"/>
              </a:spcAft>
              <a:buSzPts val="1200"/>
              <a:buAutoNum type="alphaLcPeriod"/>
            </a:pPr>
            <a:r>
              <a:rPr lang="en" sz="1200"/>
              <a:t>Students create their own content</a:t>
            </a:r>
            <a:endParaRPr sz="1200"/>
          </a:p>
          <a:p>
            <a:pPr indent="-304800" lvl="1" marL="914400" rtl="0" algn="l">
              <a:spcBef>
                <a:spcPts val="0"/>
              </a:spcBef>
              <a:spcAft>
                <a:spcPts val="0"/>
              </a:spcAft>
              <a:buSzPts val="1200"/>
              <a:buAutoNum type="alphaLcPeriod"/>
            </a:pPr>
            <a:r>
              <a:rPr lang="en" sz="1200"/>
              <a:t>Students curate content created by others</a:t>
            </a:r>
            <a:endParaRPr sz="1200"/>
          </a:p>
          <a:p>
            <a:pPr indent="-304800" lvl="2" marL="1371600" rtl="0" algn="l">
              <a:spcBef>
                <a:spcPts val="0"/>
              </a:spcBef>
              <a:spcAft>
                <a:spcPts val="0"/>
              </a:spcAft>
              <a:buSzPts val="1200"/>
              <a:buAutoNum type="romanLcPeriod"/>
            </a:pPr>
            <a:r>
              <a:rPr lang="en" sz="1200"/>
              <a:t>Is it already available for use or will it need to be curated first? Is student curation part of the assignment?</a:t>
            </a:r>
            <a:endParaRPr sz="1200"/>
          </a:p>
          <a:p>
            <a:pPr indent="-304800" lvl="2" marL="1371600" rtl="0" algn="l">
              <a:spcBef>
                <a:spcPts val="0"/>
              </a:spcBef>
              <a:spcAft>
                <a:spcPts val="0"/>
              </a:spcAft>
              <a:buSzPts val="1200"/>
              <a:buAutoNum type="romanLcPeriod"/>
            </a:pPr>
            <a:r>
              <a:rPr lang="en" sz="1200"/>
              <a:t>Will they need permission to use this material in a digital project?</a:t>
            </a:r>
            <a:endParaRPr sz="1200"/>
          </a:p>
          <a:p>
            <a:pPr indent="-304800" lvl="2" marL="1371600" rtl="0" algn="l">
              <a:spcBef>
                <a:spcPts val="0"/>
              </a:spcBef>
              <a:spcAft>
                <a:spcPts val="0"/>
              </a:spcAft>
              <a:buSzPts val="1200"/>
              <a:buAutoNum type="romanLcPeriod"/>
            </a:pPr>
            <a:r>
              <a:rPr lang="en" sz="1200"/>
              <a:t>How will students give attribution? </a:t>
            </a:r>
            <a:endParaRPr sz="1200"/>
          </a:p>
          <a:p>
            <a:pPr indent="-304800" lvl="2" marL="1371600" rtl="0" algn="l">
              <a:spcBef>
                <a:spcPts val="0"/>
              </a:spcBef>
              <a:spcAft>
                <a:spcPts val="0"/>
              </a:spcAft>
              <a:buSzPts val="1200"/>
              <a:buAutoNum type="romanLcPeriod"/>
            </a:pPr>
            <a:r>
              <a:rPr lang="en" sz="1200"/>
              <a:t>Will they embed/host content or link to content hosted elsewhere?</a:t>
            </a:r>
            <a:endParaRPr sz="1200"/>
          </a:p>
          <a:p>
            <a:pPr indent="-304800" lvl="0" marL="457200" rtl="0" algn="l">
              <a:spcBef>
                <a:spcPts val="0"/>
              </a:spcBef>
              <a:spcAft>
                <a:spcPts val="0"/>
              </a:spcAft>
              <a:buSzPts val="1200"/>
              <a:buAutoNum type="alphaUcPeriod"/>
            </a:pPr>
            <a:r>
              <a:rPr lang="en" sz="1200"/>
              <a:t>Will the students create metadata?</a:t>
            </a:r>
            <a:endParaRPr sz="1200"/>
          </a:p>
          <a:p>
            <a:pPr indent="-304800" lvl="0" marL="457200" rtl="0" algn="l">
              <a:spcBef>
                <a:spcPts val="0"/>
              </a:spcBef>
              <a:spcAft>
                <a:spcPts val="0"/>
              </a:spcAft>
              <a:buSzPts val="1200"/>
              <a:buAutoNum type="alphaUcPeriod"/>
            </a:pPr>
            <a:r>
              <a:rPr lang="en" sz="1200"/>
              <a:t>How long will projects persist?</a:t>
            </a:r>
            <a:endParaRPr sz="1200"/>
          </a:p>
          <a:p>
            <a:pPr indent="-304800" lvl="1" marL="914400" rtl="0" algn="l">
              <a:spcBef>
                <a:spcPts val="0"/>
              </a:spcBef>
              <a:spcAft>
                <a:spcPts val="0"/>
              </a:spcAft>
              <a:buSzPts val="1200"/>
              <a:buAutoNum type="alphaLcPeriod"/>
            </a:pPr>
            <a:r>
              <a:rPr lang="en" sz="1200"/>
              <a:t>Will students need access after they graduate? </a:t>
            </a:r>
            <a:endParaRPr sz="1200"/>
          </a:p>
          <a:p>
            <a:pPr indent="-304800" lvl="1" marL="914400" rtl="0" algn="l">
              <a:spcBef>
                <a:spcPts val="0"/>
              </a:spcBef>
              <a:spcAft>
                <a:spcPts val="0"/>
              </a:spcAft>
              <a:buSzPts val="1200"/>
              <a:buAutoNum type="alphaLcPeriod"/>
            </a:pPr>
            <a:r>
              <a:rPr lang="en" sz="1200"/>
              <a:t>How long should it be accessible to its audience?</a:t>
            </a:r>
            <a:endParaRPr sz="1200"/>
          </a:p>
          <a:p>
            <a:pPr indent="-304800" lvl="1" marL="914400" rtl="0" algn="l">
              <a:spcBef>
                <a:spcPts val="0"/>
              </a:spcBef>
              <a:spcAft>
                <a:spcPts val="0"/>
              </a:spcAft>
              <a:buSzPts val="1200"/>
              <a:buAutoNum type="alphaLcPeriod"/>
            </a:pPr>
            <a:r>
              <a:rPr lang="en" sz="1200"/>
              <a:t>Should it be archived?</a:t>
            </a:r>
            <a:endParaRPr sz="1200"/>
          </a:p>
          <a:p>
            <a:pPr indent="-304800" lvl="1" marL="914400" rtl="0" algn="l">
              <a:spcBef>
                <a:spcPts val="0"/>
              </a:spcBef>
              <a:spcAft>
                <a:spcPts val="0"/>
              </a:spcAft>
              <a:buSzPts val="1200"/>
              <a:buAutoNum type="alphaLcPeriod"/>
            </a:pPr>
            <a:r>
              <a:rPr lang="en" sz="1200"/>
              <a:t>Will they need to export content?</a:t>
            </a:r>
            <a:endParaRPr sz="1200"/>
          </a:p>
          <a:p>
            <a:pPr indent="-304800" lvl="1" marL="914400" rtl="0" algn="l">
              <a:spcBef>
                <a:spcPts val="0"/>
              </a:spcBef>
              <a:spcAft>
                <a:spcPts val="0"/>
              </a:spcAft>
              <a:buSzPts val="1200"/>
              <a:buAutoNum type="alphaLcPeriod"/>
            </a:pPr>
            <a:r>
              <a:rPr lang="en" sz="1200"/>
              <a:t>Is this a potential candidate for web archiving?</a:t>
            </a:r>
            <a:endParaRPr sz="1200"/>
          </a:p>
          <a:p>
            <a:pPr indent="-304800" lvl="0" marL="457200" rtl="0" algn="l">
              <a:spcBef>
                <a:spcPts val="0"/>
              </a:spcBef>
              <a:spcAft>
                <a:spcPts val="0"/>
              </a:spcAft>
              <a:buSzPts val="1200"/>
              <a:buAutoNum type="alphaUcPeriod"/>
            </a:pPr>
            <a:r>
              <a:rPr lang="en" sz="1200"/>
              <a:t>Will this product need to interact with any other technology? (i.e. single sign-on)</a:t>
            </a:r>
            <a:endParaRPr sz="1200"/>
          </a:p>
        </p:txBody>
      </p:sp>
      <p:sp>
        <p:nvSpPr>
          <p:cNvPr id="364" name="Google Shape;364;p51"/>
          <p:cNvSpPr txBox="1"/>
          <p:nvPr>
            <p:ph idx="2" type="body"/>
          </p:nvPr>
        </p:nvSpPr>
        <p:spPr>
          <a:xfrm>
            <a:off x="241131" y="1774227"/>
            <a:ext cx="2781300" cy="3094800"/>
          </a:xfrm>
          <a:prstGeom prst="rect">
            <a:avLst/>
          </a:prstGeom>
        </p:spPr>
        <p:txBody>
          <a:bodyPr anchorCtr="0" anchor="t" bIns="0" lIns="0" spcFirstLastPara="1" rIns="0" wrap="square" tIns="0">
            <a:noAutofit/>
          </a:bodyPr>
          <a:lstStyle/>
          <a:p>
            <a:pPr indent="-361950" lvl="0" marL="457200" rtl="0" algn="l">
              <a:spcBef>
                <a:spcPts val="500"/>
              </a:spcBef>
              <a:spcAft>
                <a:spcPts val="0"/>
              </a:spcAft>
              <a:buSzPts val="2100"/>
              <a:buAutoNum type="arabicPeriod"/>
            </a:pPr>
            <a:r>
              <a:rPr lang="en"/>
              <a:t>Initial Questions</a:t>
            </a:r>
            <a:endParaRPr/>
          </a:p>
          <a:p>
            <a:pPr indent="-361950" lvl="0" marL="457200" rtl="0" algn="l">
              <a:spcBef>
                <a:spcPts val="0"/>
              </a:spcBef>
              <a:spcAft>
                <a:spcPts val="0"/>
              </a:spcAft>
              <a:buSzPts val="2100"/>
              <a:buAutoNum type="arabicPeriod"/>
            </a:pPr>
            <a:r>
              <a:rPr lang="en"/>
              <a:t>Assignment Design</a:t>
            </a:r>
            <a:endParaRPr/>
          </a:p>
          <a:p>
            <a:pPr indent="-361950" lvl="0" marL="457200" rtl="0" algn="l">
              <a:spcBef>
                <a:spcPts val="0"/>
              </a:spcBef>
              <a:spcAft>
                <a:spcPts val="0"/>
              </a:spcAft>
              <a:buSzPts val="2100"/>
              <a:buAutoNum type="arabicPeriod"/>
            </a:pPr>
            <a:r>
              <a:rPr b="1" lang="en"/>
              <a:t>End Product</a:t>
            </a:r>
            <a:endParaRPr b="1"/>
          </a:p>
          <a:p>
            <a:pPr indent="-361950" lvl="0" marL="457200" rtl="0" algn="l">
              <a:spcBef>
                <a:spcPts val="0"/>
              </a:spcBef>
              <a:spcAft>
                <a:spcPts val="0"/>
              </a:spcAft>
              <a:buSzPts val="2100"/>
              <a:buAutoNum type="arabicPeriod"/>
            </a:pPr>
            <a:r>
              <a:rPr lang="en"/>
              <a:t>Resources needed</a:t>
            </a:r>
            <a:endParaRPr/>
          </a:p>
        </p:txBody>
      </p:sp>
      <p:sp>
        <p:nvSpPr>
          <p:cNvPr id="365" name="Google Shape;365;p51"/>
          <p:cNvSpPr txBox="1"/>
          <p:nvPr>
            <p:ph type="title"/>
          </p:nvPr>
        </p:nvSpPr>
        <p:spPr>
          <a:xfrm>
            <a:off x="241696" y="738025"/>
            <a:ext cx="3001500" cy="69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Consultation</a:t>
            </a:r>
            <a:endParaRPr/>
          </a:p>
          <a:p>
            <a:pPr indent="0" lvl="0" marL="0" rtl="0" algn="l">
              <a:spcBef>
                <a:spcPts val="0"/>
              </a:spcBef>
              <a:spcAft>
                <a:spcPts val="0"/>
              </a:spcAft>
              <a:buNone/>
            </a:pPr>
            <a:r>
              <a:rPr lang="en"/>
              <a:t>Questions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52"/>
          <p:cNvSpPr txBox="1"/>
          <p:nvPr>
            <p:ph idx="1" type="body"/>
          </p:nvPr>
        </p:nvSpPr>
        <p:spPr>
          <a:xfrm>
            <a:off x="3394800" y="1524550"/>
            <a:ext cx="5500500" cy="3345600"/>
          </a:xfrm>
          <a:prstGeom prst="rect">
            <a:avLst/>
          </a:prstGeom>
        </p:spPr>
        <p:txBody>
          <a:bodyPr anchorCtr="0" anchor="t" bIns="0" lIns="0" spcFirstLastPara="1" rIns="0" wrap="square" tIns="0">
            <a:noAutofit/>
          </a:bodyPr>
          <a:lstStyle/>
          <a:p>
            <a:pPr indent="-381000" lvl="0" marL="457200" rtl="0" algn="l">
              <a:spcBef>
                <a:spcPts val="500"/>
              </a:spcBef>
              <a:spcAft>
                <a:spcPts val="0"/>
              </a:spcAft>
              <a:buSzPts val="2400"/>
              <a:buAutoNum type="alphaUcPeriod"/>
            </a:pPr>
            <a:r>
              <a:rPr lang="en" sz="2400"/>
              <a:t>Tech Support -- hosting, installation, updates</a:t>
            </a:r>
            <a:endParaRPr sz="2400"/>
          </a:p>
          <a:p>
            <a:pPr indent="-381000" lvl="0" marL="457200" rtl="0" algn="l">
              <a:spcBef>
                <a:spcPts val="0"/>
              </a:spcBef>
              <a:spcAft>
                <a:spcPts val="0"/>
              </a:spcAft>
              <a:buSzPts val="2400"/>
              <a:buAutoNum type="alphaUcPeriod"/>
            </a:pPr>
            <a:r>
              <a:rPr lang="en" sz="2400"/>
              <a:t>Project Management -- accounts, content, afterlife/preservation</a:t>
            </a:r>
            <a:endParaRPr sz="2400"/>
          </a:p>
          <a:p>
            <a:pPr indent="-381000" lvl="0" marL="457200" rtl="0" algn="l">
              <a:spcBef>
                <a:spcPts val="0"/>
              </a:spcBef>
              <a:spcAft>
                <a:spcPts val="0"/>
              </a:spcAft>
              <a:buSzPts val="2400"/>
              <a:buAutoNum type="alphaUcPeriod"/>
            </a:pPr>
            <a:r>
              <a:rPr lang="en" sz="2400"/>
              <a:t>Training -- on platform, accessibility, metadata</a:t>
            </a:r>
            <a:endParaRPr sz="2400"/>
          </a:p>
          <a:p>
            <a:pPr indent="-381000" lvl="0" marL="457200" rtl="0" algn="l">
              <a:spcBef>
                <a:spcPts val="0"/>
              </a:spcBef>
              <a:spcAft>
                <a:spcPts val="0"/>
              </a:spcAft>
              <a:buSzPts val="2400"/>
              <a:buAutoNum type="alphaUcPeriod"/>
            </a:pPr>
            <a:r>
              <a:rPr lang="en" sz="2400"/>
              <a:t>Course Design -- learning outcomes, scaffolding assignments</a:t>
            </a:r>
            <a:endParaRPr sz="2400"/>
          </a:p>
          <a:p>
            <a:pPr indent="0" lvl="0" marL="0" rtl="0" algn="l">
              <a:spcBef>
                <a:spcPts val="500"/>
              </a:spcBef>
              <a:spcAft>
                <a:spcPts val="500"/>
              </a:spcAft>
              <a:buNone/>
            </a:pPr>
            <a:r>
              <a:t/>
            </a:r>
            <a:endParaRPr sz="1000"/>
          </a:p>
        </p:txBody>
      </p:sp>
      <p:sp>
        <p:nvSpPr>
          <p:cNvPr id="371" name="Google Shape;371;p52"/>
          <p:cNvSpPr txBox="1"/>
          <p:nvPr>
            <p:ph idx="2" type="body"/>
          </p:nvPr>
        </p:nvSpPr>
        <p:spPr>
          <a:xfrm>
            <a:off x="241125" y="1774225"/>
            <a:ext cx="3012300" cy="3094800"/>
          </a:xfrm>
          <a:prstGeom prst="rect">
            <a:avLst/>
          </a:prstGeom>
        </p:spPr>
        <p:txBody>
          <a:bodyPr anchorCtr="0" anchor="t" bIns="0" lIns="0" spcFirstLastPara="1" rIns="0" wrap="square" tIns="0">
            <a:noAutofit/>
          </a:bodyPr>
          <a:lstStyle/>
          <a:p>
            <a:pPr indent="-361950" lvl="0" marL="457200" rtl="0" algn="l">
              <a:spcBef>
                <a:spcPts val="500"/>
              </a:spcBef>
              <a:spcAft>
                <a:spcPts val="0"/>
              </a:spcAft>
              <a:buSzPts val="2100"/>
              <a:buAutoNum type="arabicPeriod"/>
            </a:pPr>
            <a:r>
              <a:rPr lang="en"/>
              <a:t>Initial Questions</a:t>
            </a:r>
            <a:endParaRPr/>
          </a:p>
          <a:p>
            <a:pPr indent="-361950" lvl="0" marL="457200" rtl="0" algn="l">
              <a:spcBef>
                <a:spcPts val="0"/>
              </a:spcBef>
              <a:spcAft>
                <a:spcPts val="0"/>
              </a:spcAft>
              <a:buSzPts val="2100"/>
              <a:buAutoNum type="arabicPeriod"/>
            </a:pPr>
            <a:r>
              <a:rPr lang="en"/>
              <a:t>Assignment Design</a:t>
            </a:r>
            <a:endParaRPr/>
          </a:p>
          <a:p>
            <a:pPr indent="-361950" lvl="0" marL="457200" rtl="0" algn="l">
              <a:spcBef>
                <a:spcPts val="0"/>
              </a:spcBef>
              <a:spcAft>
                <a:spcPts val="0"/>
              </a:spcAft>
              <a:buSzPts val="2100"/>
              <a:buAutoNum type="arabicPeriod"/>
            </a:pPr>
            <a:r>
              <a:rPr lang="en"/>
              <a:t>End Product</a:t>
            </a:r>
            <a:endParaRPr/>
          </a:p>
          <a:p>
            <a:pPr indent="-361950" lvl="0" marL="457200" rtl="0" algn="l">
              <a:spcBef>
                <a:spcPts val="0"/>
              </a:spcBef>
              <a:spcAft>
                <a:spcPts val="0"/>
              </a:spcAft>
              <a:buSzPts val="2100"/>
              <a:buAutoNum type="arabicPeriod"/>
            </a:pPr>
            <a:r>
              <a:rPr b="1" lang="en"/>
              <a:t>Resources needed</a:t>
            </a:r>
            <a:endParaRPr b="1"/>
          </a:p>
        </p:txBody>
      </p:sp>
      <p:sp>
        <p:nvSpPr>
          <p:cNvPr id="372" name="Google Shape;372;p52"/>
          <p:cNvSpPr txBox="1"/>
          <p:nvPr>
            <p:ph type="title"/>
          </p:nvPr>
        </p:nvSpPr>
        <p:spPr>
          <a:xfrm>
            <a:off x="242244" y="1043580"/>
            <a:ext cx="8659500" cy="692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Consultation Questions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53"/>
          <p:cNvSpPr txBox="1"/>
          <p:nvPr>
            <p:ph type="title"/>
          </p:nvPr>
        </p:nvSpPr>
        <p:spPr>
          <a:xfrm>
            <a:off x="1628393" y="1684833"/>
            <a:ext cx="5887200" cy="18990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Thank You!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693E"/>
        </a:solidFill>
      </p:bgPr>
    </p:bg>
    <p:spTree>
      <p:nvGrpSpPr>
        <p:cNvPr id="240" name="Shape 240"/>
        <p:cNvGrpSpPr/>
        <p:nvPr/>
      </p:nvGrpSpPr>
      <p:grpSpPr>
        <a:xfrm>
          <a:off x="0" y="0"/>
          <a:ext cx="0" cy="0"/>
          <a:chOff x="0" y="0"/>
          <a:chExt cx="0" cy="0"/>
        </a:xfrm>
      </p:grpSpPr>
      <p:pic>
        <p:nvPicPr>
          <p:cNvPr id="241" name="Google Shape;241;p33"/>
          <p:cNvPicPr preferRelativeResize="0"/>
          <p:nvPr/>
        </p:nvPicPr>
        <p:blipFill>
          <a:blip r:embed="rId3">
            <a:alphaModFix/>
          </a:blip>
          <a:stretch>
            <a:fillRect/>
          </a:stretch>
        </p:blipFill>
        <p:spPr>
          <a:xfrm>
            <a:off x="2603600" y="1003750"/>
            <a:ext cx="3949250" cy="3949250"/>
          </a:xfrm>
          <a:prstGeom prst="rect">
            <a:avLst/>
          </a:prstGeom>
          <a:noFill/>
          <a:ln cap="flat" cmpd="sng" w="38100">
            <a:solidFill>
              <a:schemeClr val="dk2"/>
            </a:solidFill>
            <a:prstDash val="solid"/>
            <a:round/>
            <a:headEnd len="sm" w="sm" type="none"/>
            <a:tailEnd len="sm" w="sm" type="none"/>
          </a:ln>
        </p:spPr>
      </p:pic>
      <p:sp>
        <p:nvSpPr>
          <p:cNvPr id="242" name="Google Shape;242;p33"/>
          <p:cNvSpPr txBox="1"/>
          <p:nvPr/>
        </p:nvSpPr>
        <p:spPr>
          <a:xfrm>
            <a:off x="1179900" y="187125"/>
            <a:ext cx="67842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rgbClr val="00693E"/>
                </a:solidFill>
              </a:rPr>
              <a:t>[Hey Laura, did the title of your presentation change?]</a:t>
            </a:r>
            <a:endParaRPr sz="2000">
              <a:solidFill>
                <a:srgbClr val="00693E"/>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4"/>
          <p:cNvSpPr/>
          <p:nvPr>
            <p:ph idx="2" type="pic"/>
          </p:nvPr>
        </p:nvSpPr>
        <p:spPr>
          <a:xfrm>
            <a:off x="302575" y="1904075"/>
            <a:ext cx="4122000" cy="27534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i="1" lang="en" sz="3600"/>
              <a:t>“Hey! I want my students to do a cool digital project.”</a:t>
            </a:r>
            <a:endParaRPr i="1" sz="3600"/>
          </a:p>
          <a:p>
            <a:pPr indent="0" lvl="0" marL="0" rtl="0" algn="l">
              <a:spcBef>
                <a:spcPts val="0"/>
              </a:spcBef>
              <a:spcAft>
                <a:spcPts val="0"/>
              </a:spcAft>
              <a:buNone/>
            </a:pPr>
            <a:r>
              <a:t/>
            </a:r>
            <a:endParaRPr i="1" sz="3000"/>
          </a:p>
        </p:txBody>
      </p:sp>
      <p:sp>
        <p:nvSpPr>
          <p:cNvPr id="248" name="Google Shape;248;p34"/>
          <p:cNvSpPr txBox="1"/>
          <p:nvPr>
            <p:ph type="title"/>
          </p:nvPr>
        </p:nvSpPr>
        <p:spPr>
          <a:xfrm>
            <a:off x="206922" y="1081325"/>
            <a:ext cx="4217700" cy="69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“Before Times”</a:t>
            </a:r>
            <a:endParaRPr/>
          </a:p>
        </p:txBody>
      </p:sp>
      <p:pic>
        <p:nvPicPr>
          <p:cNvPr id="249" name="Google Shape;249;p34"/>
          <p:cNvPicPr preferRelativeResize="0"/>
          <p:nvPr/>
        </p:nvPicPr>
        <p:blipFill rotWithShape="1">
          <a:blip r:embed="rId3">
            <a:alphaModFix amt="37000"/>
          </a:blip>
          <a:srcRect b="0" l="-2830" r="2830" t="0"/>
          <a:stretch/>
        </p:blipFill>
        <p:spPr>
          <a:xfrm>
            <a:off x="241700" y="1904050"/>
            <a:ext cx="4183000" cy="2753450"/>
          </a:xfrm>
          <a:prstGeom prst="rect">
            <a:avLst/>
          </a:prstGeom>
          <a:noFill/>
          <a:ln>
            <a:noFill/>
          </a:ln>
        </p:spPr>
      </p:pic>
      <p:sp>
        <p:nvSpPr>
          <p:cNvPr id="250" name="Google Shape;250;p34"/>
          <p:cNvSpPr/>
          <p:nvPr>
            <p:ph idx="3" type="pic"/>
          </p:nvPr>
        </p:nvSpPr>
        <p:spPr>
          <a:xfrm>
            <a:off x="4643425" y="1904075"/>
            <a:ext cx="4123800" cy="27534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i="1" sz="3000"/>
          </a:p>
          <a:p>
            <a:pPr indent="0" lvl="0" marL="0" rtl="0" algn="l">
              <a:spcBef>
                <a:spcPts val="0"/>
              </a:spcBef>
              <a:spcAft>
                <a:spcPts val="0"/>
              </a:spcAft>
              <a:buNone/>
            </a:pPr>
            <a:r>
              <a:rPr i="1" lang="en" sz="3400"/>
              <a:t>“Help! I need to make this in-person assignment into a digital project.”</a:t>
            </a:r>
            <a:endParaRPr i="1" sz="3400"/>
          </a:p>
          <a:p>
            <a:pPr indent="0" lvl="0" marL="0" rtl="0" algn="l">
              <a:spcBef>
                <a:spcPts val="0"/>
              </a:spcBef>
              <a:spcAft>
                <a:spcPts val="0"/>
              </a:spcAft>
              <a:buNone/>
            </a:pPr>
            <a:r>
              <a:t/>
            </a:r>
            <a:endParaRPr i="1" sz="3000"/>
          </a:p>
        </p:txBody>
      </p:sp>
      <p:pic>
        <p:nvPicPr>
          <p:cNvPr id="251" name="Google Shape;251;p34"/>
          <p:cNvPicPr preferRelativeResize="0"/>
          <p:nvPr/>
        </p:nvPicPr>
        <p:blipFill rotWithShape="1">
          <a:blip r:embed="rId3">
            <a:alphaModFix amt="37000"/>
          </a:blip>
          <a:srcRect b="0" l="-880" r="880" t="0"/>
          <a:stretch/>
        </p:blipFill>
        <p:spPr>
          <a:xfrm>
            <a:off x="4635475" y="1904050"/>
            <a:ext cx="4123944" cy="2753450"/>
          </a:xfrm>
          <a:prstGeom prst="rect">
            <a:avLst/>
          </a:prstGeom>
          <a:noFill/>
          <a:ln>
            <a:noFill/>
          </a:ln>
        </p:spPr>
      </p:pic>
      <p:sp>
        <p:nvSpPr>
          <p:cNvPr id="252" name="Google Shape;252;p34"/>
          <p:cNvSpPr txBox="1"/>
          <p:nvPr>
            <p:ph type="title"/>
          </p:nvPr>
        </p:nvSpPr>
        <p:spPr>
          <a:xfrm>
            <a:off x="4587622" y="1081325"/>
            <a:ext cx="4217700" cy="69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Remote Learning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5"/>
          <p:cNvSpPr txBox="1"/>
          <p:nvPr>
            <p:ph type="title"/>
          </p:nvPr>
        </p:nvSpPr>
        <p:spPr>
          <a:xfrm>
            <a:off x="118775" y="1014600"/>
            <a:ext cx="8932500" cy="37230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4200"/>
              <a:t>What does it mean to be digital?</a:t>
            </a:r>
            <a:endParaRPr sz="4200"/>
          </a:p>
          <a:p>
            <a:pPr indent="0" lvl="0" marL="0" rtl="0" algn="ctr">
              <a:spcBef>
                <a:spcPts val="0"/>
              </a:spcBef>
              <a:spcAft>
                <a:spcPts val="0"/>
              </a:spcAft>
              <a:buNone/>
            </a:pPr>
            <a:r>
              <a:rPr lang="en" sz="4100"/>
              <a:t>How do we mean when we are digital?</a:t>
            </a:r>
            <a:endParaRPr sz="4100"/>
          </a:p>
          <a:p>
            <a:pPr indent="0" lvl="0" marL="0" rtl="0" algn="ctr">
              <a:spcBef>
                <a:spcPts val="0"/>
              </a:spcBef>
              <a:spcAft>
                <a:spcPts val="0"/>
              </a:spcAft>
              <a:buNone/>
            </a:pPr>
            <a:r>
              <a:rPr lang="en" sz="4200"/>
              <a:t>What changes when we are digital?</a:t>
            </a:r>
            <a:endParaRPr sz="4200"/>
          </a:p>
          <a:p>
            <a:pPr indent="0" lvl="0" marL="0" rtl="0" algn="ctr">
              <a:spcBef>
                <a:spcPts val="0"/>
              </a:spcBef>
              <a:spcAft>
                <a:spcPts val="0"/>
              </a:spcAft>
              <a:buNone/>
            </a:pPr>
            <a:r>
              <a:rPr lang="en" sz="4200"/>
              <a:t>Who gets to be digital?</a:t>
            </a:r>
            <a:endParaRPr sz="4200"/>
          </a:p>
          <a:p>
            <a:pPr indent="0" lvl="0" marL="0" rtl="0" algn="ctr">
              <a:spcBef>
                <a:spcPts val="0"/>
              </a:spcBef>
              <a:spcAft>
                <a:spcPts val="0"/>
              </a:spcAft>
              <a:buNone/>
            </a:pPr>
            <a:r>
              <a:rPr lang="en" sz="4200"/>
              <a:t>Where are digital things?</a:t>
            </a:r>
            <a:endParaRPr sz="4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id="262" name="Google Shape;262;p36"/>
          <p:cNvPicPr preferRelativeResize="0"/>
          <p:nvPr/>
        </p:nvPicPr>
        <p:blipFill>
          <a:blip r:embed="rId3">
            <a:alphaModFix amt="54000"/>
          </a:blip>
          <a:stretch>
            <a:fillRect/>
          </a:stretch>
        </p:blipFill>
        <p:spPr>
          <a:xfrm>
            <a:off x="663853" y="527025"/>
            <a:ext cx="5351300" cy="4013451"/>
          </a:xfrm>
          <a:prstGeom prst="rect">
            <a:avLst/>
          </a:prstGeom>
          <a:noFill/>
          <a:ln>
            <a:noFill/>
          </a:ln>
        </p:spPr>
      </p:pic>
      <p:sp>
        <p:nvSpPr>
          <p:cNvPr id="263" name="Google Shape;263;p36"/>
          <p:cNvSpPr txBox="1"/>
          <p:nvPr>
            <p:ph idx="1" type="body"/>
          </p:nvPr>
        </p:nvSpPr>
        <p:spPr>
          <a:xfrm>
            <a:off x="6098700" y="805175"/>
            <a:ext cx="3045300" cy="3735300"/>
          </a:xfrm>
          <a:prstGeom prst="rect">
            <a:avLst/>
          </a:prstGeom>
        </p:spPr>
        <p:txBody>
          <a:bodyPr anchorCtr="0" anchor="t" bIns="0" lIns="0" spcFirstLastPara="1" rIns="0" wrap="square" tIns="0">
            <a:noAutofit/>
          </a:bodyPr>
          <a:lstStyle/>
          <a:p>
            <a:pPr indent="0" lvl="0" marL="0" rtl="0" algn="l">
              <a:spcBef>
                <a:spcPts val="500"/>
              </a:spcBef>
              <a:spcAft>
                <a:spcPts val="0"/>
              </a:spcAft>
              <a:buNone/>
            </a:pPr>
            <a:r>
              <a:rPr lang="en" sz="2400">
                <a:solidFill>
                  <a:srgbClr val="00693E"/>
                </a:solidFill>
              </a:rPr>
              <a:t>Digital resources:</a:t>
            </a:r>
            <a:endParaRPr sz="2400">
              <a:solidFill>
                <a:srgbClr val="00693E"/>
              </a:solidFill>
            </a:endParaRPr>
          </a:p>
          <a:p>
            <a:pPr indent="-381000" lvl="0" marL="457200" rtl="0" algn="l">
              <a:spcBef>
                <a:spcPts val="500"/>
              </a:spcBef>
              <a:spcAft>
                <a:spcPts val="0"/>
              </a:spcAft>
              <a:buClr>
                <a:srgbClr val="00693E"/>
              </a:buClr>
              <a:buSzPts val="2400"/>
              <a:buChar char="•"/>
            </a:pPr>
            <a:r>
              <a:rPr lang="en" sz="2400">
                <a:solidFill>
                  <a:srgbClr val="00693E"/>
                </a:solidFill>
              </a:rPr>
              <a:t>Platforms</a:t>
            </a:r>
            <a:endParaRPr sz="2400">
              <a:solidFill>
                <a:srgbClr val="00693E"/>
              </a:solidFill>
            </a:endParaRPr>
          </a:p>
          <a:p>
            <a:pPr indent="-381000" lvl="0" marL="457200" rtl="0" algn="l">
              <a:spcBef>
                <a:spcPts val="0"/>
              </a:spcBef>
              <a:spcAft>
                <a:spcPts val="0"/>
              </a:spcAft>
              <a:buClr>
                <a:srgbClr val="00693E"/>
              </a:buClr>
              <a:buSzPts val="2400"/>
              <a:buChar char="•"/>
            </a:pPr>
            <a:r>
              <a:rPr lang="en" sz="2400">
                <a:solidFill>
                  <a:srgbClr val="00693E"/>
                </a:solidFill>
              </a:rPr>
              <a:t>Digital “things”</a:t>
            </a:r>
            <a:endParaRPr sz="2400">
              <a:solidFill>
                <a:srgbClr val="00693E"/>
              </a:solidFill>
            </a:endParaRPr>
          </a:p>
          <a:p>
            <a:pPr indent="-381000" lvl="0" marL="457200" rtl="0" algn="l">
              <a:spcBef>
                <a:spcPts val="0"/>
              </a:spcBef>
              <a:spcAft>
                <a:spcPts val="0"/>
              </a:spcAft>
              <a:buClr>
                <a:srgbClr val="00693E"/>
              </a:buClr>
              <a:buSzPts val="2400"/>
              <a:buChar char="•"/>
            </a:pPr>
            <a:r>
              <a:rPr lang="en" sz="2400">
                <a:solidFill>
                  <a:srgbClr val="00693E"/>
                </a:solidFill>
              </a:rPr>
              <a:t>Processes</a:t>
            </a:r>
            <a:endParaRPr sz="2400">
              <a:solidFill>
                <a:srgbClr val="00693E"/>
              </a:solidFill>
            </a:endParaRPr>
          </a:p>
          <a:p>
            <a:pPr indent="0" lvl="0" marL="0" rtl="0" algn="l">
              <a:spcBef>
                <a:spcPts val="500"/>
              </a:spcBef>
              <a:spcAft>
                <a:spcPts val="0"/>
              </a:spcAft>
              <a:buNone/>
            </a:pPr>
            <a:r>
              <a:rPr lang="en" sz="2400">
                <a:solidFill>
                  <a:srgbClr val="00693E"/>
                </a:solidFill>
              </a:rPr>
              <a:t>Human resources:</a:t>
            </a:r>
            <a:endParaRPr sz="2400">
              <a:solidFill>
                <a:srgbClr val="00693E"/>
              </a:solidFill>
            </a:endParaRPr>
          </a:p>
          <a:p>
            <a:pPr indent="-381000" lvl="0" marL="457200" rtl="0" algn="l">
              <a:spcBef>
                <a:spcPts val="500"/>
              </a:spcBef>
              <a:spcAft>
                <a:spcPts val="0"/>
              </a:spcAft>
              <a:buClr>
                <a:srgbClr val="00693E"/>
              </a:buClr>
              <a:buSzPts val="2400"/>
              <a:buChar char="•"/>
            </a:pPr>
            <a:r>
              <a:rPr lang="en" sz="2400">
                <a:solidFill>
                  <a:srgbClr val="00693E"/>
                </a:solidFill>
              </a:rPr>
              <a:t>Time</a:t>
            </a:r>
            <a:endParaRPr sz="2400">
              <a:solidFill>
                <a:srgbClr val="00693E"/>
              </a:solidFill>
            </a:endParaRPr>
          </a:p>
          <a:p>
            <a:pPr indent="-381000" lvl="0" marL="457200" rtl="0" algn="l">
              <a:spcBef>
                <a:spcPts val="0"/>
              </a:spcBef>
              <a:spcAft>
                <a:spcPts val="0"/>
              </a:spcAft>
              <a:buClr>
                <a:srgbClr val="00693E"/>
              </a:buClr>
              <a:buSzPts val="2400"/>
              <a:buChar char="•"/>
            </a:pPr>
            <a:r>
              <a:rPr lang="en" sz="2400">
                <a:solidFill>
                  <a:srgbClr val="00693E"/>
                </a:solidFill>
              </a:rPr>
              <a:t>Trust</a:t>
            </a:r>
            <a:endParaRPr sz="2400">
              <a:solidFill>
                <a:srgbClr val="00693E"/>
              </a:solidFill>
            </a:endParaRPr>
          </a:p>
          <a:p>
            <a:pPr indent="-381000" lvl="0" marL="457200" rtl="0" algn="l">
              <a:spcBef>
                <a:spcPts val="0"/>
              </a:spcBef>
              <a:spcAft>
                <a:spcPts val="0"/>
              </a:spcAft>
              <a:buClr>
                <a:srgbClr val="00693E"/>
              </a:buClr>
              <a:buSzPts val="2400"/>
              <a:buChar char="•"/>
            </a:pPr>
            <a:r>
              <a:rPr lang="en" sz="2400" strike="sngStrike">
                <a:solidFill>
                  <a:srgbClr val="00693E"/>
                </a:solidFill>
              </a:rPr>
              <a:t>Resilience</a:t>
            </a:r>
            <a:endParaRPr sz="2400" strike="sngStrike">
              <a:solidFill>
                <a:srgbClr val="00693E"/>
              </a:solidFill>
            </a:endParaRPr>
          </a:p>
          <a:p>
            <a:pPr indent="0" lvl="0" marL="0" rtl="0" algn="l">
              <a:spcBef>
                <a:spcPts val="500"/>
              </a:spcBef>
              <a:spcAft>
                <a:spcPts val="500"/>
              </a:spcAft>
              <a:buNone/>
            </a:pPr>
            <a:r>
              <a:t/>
            </a:r>
            <a:endParaRPr sz="1900">
              <a:solidFill>
                <a:srgbClr val="00693E"/>
              </a:solidFill>
            </a:endParaRPr>
          </a:p>
        </p:txBody>
      </p:sp>
      <p:sp>
        <p:nvSpPr>
          <p:cNvPr id="264" name="Google Shape;264;p36"/>
          <p:cNvSpPr txBox="1"/>
          <p:nvPr>
            <p:ph type="title"/>
          </p:nvPr>
        </p:nvSpPr>
        <p:spPr>
          <a:xfrm>
            <a:off x="663850" y="889650"/>
            <a:ext cx="5351400" cy="692700"/>
          </a:xfrm>
          <a:prstGeom prst="rect">
            <a:avLst/>
          </a:prstGeom>
        </p:spPr>
        <p:txBody>
          <a:bodyPr anchorCtr="0" anchor="t" bIns="0" lIns="0" spcFirstLastPara="1" rIns="0" wrap="square" tIns="0">
            <a:noAutofit/>
          </a:bodyPr>
          <a:lstStyle/>
          <a:p>
            <a:pPr indent="0" lvl="0" marL="0" rtl="0" algn="ctr">
              <a:lnSpc>
                <a:spcPct val="120000"/>
              </a:lnSpc>
              <a:spcBef>
                <a:spcPts val="500"/>
              </a:spcBef>
              <a:spcAft>
                <a:spcPts val="0"/>
              </a:spcAft>
              <a:buClr>
                <a:schemeClr val="dk1"/>
              </a:buClr>
              <a:buSzPts val="1100"/>
              <a:buFont typeface="Arial"/>
              <a:buNone/>
            </a:pPr>
            <a:r>
              <a:rPr lang="en" sz="3600"/>
              <a:t>Looking</a:t>
            </a:r>
            <a:endParaRPr sz="3600"/>
          </a:p>
          <a:p>
            <a:pPr indent="0" lvl="0" marL="0" rtl="0" algn="ctr">
              <a:lnSpc>
                <a:spcPct val="120000"/>
              </a:lnSpc>
              <a:spcBef>
                <a:spcPts val="500"/>
              </a:spcBef>
              <a:spcAft>
                <a:spcPts val="500"/>
              </a:spcAft>
              <a:buClr>
                <a:schemeClr val="dk1"/>
              </a:buClr>
              <a:buSzPts val="1100"/>
              <a:buFont typeface="Arial"/>
              <a:buNone/>
            </a:pPr>
            <a:r>
              <a:rPr lang="en" sz="3600"/>
              <a:t>at the landscape</a:t>
            </a:r>
            <a:endParaRPr sz="4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7"/>
          <p:cNvSpPr txBox="1"/>
          <p:nvPr>
            <p:ph idx="2" type="body"/>
          </p:nvPr>
        </p:nvSpPr>
        <p:spPr>
          <a:xfrm>
            <a:off x="242250" y="1346450"/>
            <a:ext cx="3641400" cy="3094800"/>
          </a:xfrm>
          <a:prstGeom prst="rect">
            <a:avLst/>
          </a:prstGeom>
        </p:spPr>
        <p:txBody>
          <a:bodyPr anchorCtr="0" anchor="t" bIns="0" lIns="0" spcFirstLastPara="1" rIns="0" wrap="square" tIns="0">
            <a:noAutofit/>
          </a:bodyPr>
          <a:lstStyle/>
          <a:p>
            <a:pPr indent="-406400" lvl="0" marL="457200" rtl="0" algn="l">
              <a:spcBef>
                <a:spcPts val="500"/>
              </a:spcBef>
              <a:spcAft>
                <a:spcPts val="0"/>
              </a:spcAft>
              <a:buSzPts val="2800"/>
              <a:buAutoNum type="arabicPeriod"/>
            </a:pPr>
            <a:r>
              <a:rPr b="1" lang="en" sz="2800"/>
              <a:t>Initial Questions</a:t>
            </a:r>
            <a:endParaRPr b="1" sz="2800"/>
          </a:p>
          <a:p>
            <a:pPr indent="-406400" lvl="0" marL="457200" rtl="0" algn="l">
              <a:spcBef>
                <a:spcPts val="0"/>
              </a:spcBef>
              <a:spcAft>
                <a:spcPts val="0"/>
              </a:spcAft>
              <a:buSzPts val="2800"/>
              <a:buAutoNum type="arabicPeriod"/>
            </a:pPr>
            <a:r>
              <a:rPr lang="en" sz="2800"/>
              <a:t>Assignment Design</a:t>
            </a:r>
            <a:endParaRPr sz="2800"/>
          </a:p>
          <a:p>
            <a:pPr indent="-406400" lvl="0" marL="457200" rtl="0" algn="l">
              <a:spcBef>
                <a:spcPts val="0"/>
              </a:spcBef>
              <a:spcAft>
                <a:spcPts val="0"/>
              </a:spcAft>
              <a:buSzPts val="2800"/>
              <a:buAutoNum type="arabicPeriod"/>
            </a:pPr>
            <a:r>
              <a:rPr lang="en" sz="2800"/>
              <a:t>End Product</a:t>
            </a:r>
            <a:endParaRPr sz="2800"/>
          </a:p>
          <a:p>
            <a:pPr indent="-406400" lvl="0" marL="457200" rtl="0" algn="l">
              <a:spcBef>
                <a:spcPts val="0"/>
              </a:spcBef>
              <a:spcAft>
                <a:spcPts val="0"/>
              </a:spcAft>
              <a:buSzPts val="2800"/>
              <a:buAutoNum type="arabicPeriod"/>
            </a:pPr>
            <a:r>
              <a:rPr lang="en" sz="2800"/>
              <a:t>Resources needed</a:t>
            </a:r>
            <a:endParaRPr sz="2800"/>
          </a:p>
        </p:txBody>
      </p:sp>
      <p:sp>
        <p:nvSpPr>
          <p:cNvPr id="270" name="Google Shape;270;p37"/>
          <p:cNvSpPr txBox="1"/>
          <p:nvPr>
            <p:ph type="title"/>
          </p:nvPr>
        </p:nvSpPr>
        <p:spPr>
          <a:xfrm>
            <a:off x="242244" y="717655"/>
            <a:ext cx="8659500" cy="692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Consultation Questions</a:t>
            </a:r>
            <a:endParaRPr/>
          </a:p>
        </p:txBody>
      </p:sp>
      <p:pic>
        <p:nvPicPr>
          <p:cNvPr id="271" name="Google Shape;271;p37"/>
          <p:cNvPicPr preferRelativeResize="0"/>
          <p:nvPr/>
        </p:nvPicPr>
        <p:blipFill>
          <a:blip r:embed="rId3">
            <a:alphaModFix amt="49000"/>
          </a:blip>
          <a:stretch>
            <a:fillRect/>
          </a:stretch>
        </p:blipFill>
        <p:spPr>
          <a:xfrm>
            <a:off x="4208700" y="1346450"/>
            <a:ext cx="4494420" cy="3370800"/>
          </a:xfrm>
          <a:prstGeom prst="rect">
            <a:avLst/>
          </a:prstGeom>
          <a:noFill/>
          <a:ln>
            <a:noFill/>
          </a:ln>
        </p:spPr>
      </p:pic>
      <p:sp>
        <p:nvSpPr>
          <p:cNvPr id="272" name="Google Shape;272;p37"/>
          <p:cNvSpPr txBox="1"/>
          <p:nvPr>
            <p:ph idx="1" type="body"/>
          </p:nvPr>
        </p:nvSpPr>
        <p:spPr>
          <a:xfrm>
            <a:off x="4428925" y="1556950"/>
            <a:ext cx="4046100" cy="2898900"/>
          </a:xfrm>
          <a:prstGeom prst="rect">
            <a:avLst/>
          </a:prstGeom>
          <a:ln>
            <a:noFill/>
          </a:ln>
        </p:spPr>
        <p:txBody>
          <a:bodyPr anchorCtr="0" anchor="ctr" bIns="0" lIns="0" spcFirstLastPara="1" rIns="0" wrap="square" tIns="0">
            <a:noAutofit/>
          </a:bodyPr>
          <a:lstStyle/>
          <a:p>
            <a:pPr indent="0" lvl="0" marL="0" rtl="0" algn="ctr">
              <a:spcBef>
                <a:spcPts val="500"/>
              </a:spcBef>
              <a:spcAft>
                <a:spcPts val="0"/>
              </a:spcAft>
              <a:buNone/>
            </a:pPr>
            <a:r>
              <a:t/>
            </a:r>
            <a:endParaRPr b="1" sz="3800"/>
          </a:p>
          <a:p>
            <a:pPr indent="0" lvl="0" marL="0" rtl="0" algn="ctr">
              <a:spcBef>
                <a:spcPts val="500"/>
              </a:spcBef>
              <a:spcAft>
                <a:spcPts val="0"/>
              </a:spcAft>
              <a:buNone/>
            </a:pPr>
            <a:r>
              <a:rPr b="1" lang="en" sz="3800"/>
              <a:t>D</a:t>
            </a:r>
            <a:r>
              <a:rPr b="1" lang="en" sz="3800"/>
              <a:t>efine a </a:t>
            </a:r>
            <a:endParaRPr b="1" sz="3800"/>
          </a:p>
          <a:p>
            <a:pPr indent="0" lvl="0" marL="0" rtl="0" algn="ctr">
              <a:spcBef>
                <a:spcPts val="500"/>
              </a:spcBef>
              <a:spcAft>
                <a:spcPts val="0"/>
              </a:spcAft>
              <a:buNone/>
            </a:pPr>
            <a:r>
              <a:rPr b="1" lang="en" sz="3800"/>
              <a:t>“digital project”</a:t>
            </a:r>
            <a:endParaRPr b="1" sz="3800"/>
          </a:p>
          <a:p>
            <a:pPr indent="0" lvl="0" marL="0" rtl="0" algn="l">
              <a:spcBef>
                <a:spcPts val="500"/>
              </a:spcBef>
              <a:spcAft>
                <a:spcPts val="500"/>
              </a:spcAft>
              <a:buNone/>
            </a:pPr>
            <a:r>
              <a:t/>
            </a:r>
            <a:endParaRPr sz="3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8"/>
          <p:cNvSpPr txBox="1"/>
          <p:nvPr>
            <p:ph idx="2" type="body"/>
          </p:nvPr>
        </p:nvSpPr>
        <p:spPr>
          <a:xfrm>
            <a:off x="241125" y="1774225"/>
            <a:ext cx="3851700" cy="3094800"/>
          </a:xfrm>
          <a:prstGeom prst="rect">
            <a:avLst/>
          </a:prstGeom>
        </p:spPr>
        <p:txBody>
          <a:bodyPr anchorCtr="0" anchor="t" bIns="0" lIns="0" spcFirstLastPara="1" rIns="0" wrap="square" tIns="0">
            <a:noAutofit/>
          </a:bodyPr>
          <a:lstStyle/>
          <a:p>
            <a:pPr indent="-406400" lvl="0" marL="457200" rtl="0" algn="l">
              <a:spcBef>
                <a:spcPts val="500"/>
              </a:spcBef>
              <a:spcAft>
                <a:spcPts val="0"/>
              </a:spcAft>
              <a:buSzPts val="2800"/>
              <a:buAutoNum type="arabicPeriod"/>
            </a:pPr>
            <a:r>
              <a:rPr lang="en" sz="2800"/>
              <a:t>Initial Questions</a:t>
            </a:r>
            <a:endParaRPr sz="2800"/>
          </a:p>
          <a:p>
            <a:pPr indent="-406400" lvl="0" marL="457200" rtl="0" algn="l">
              <a:spcBef>
                <a:spcPts val="0"/>
              </a:spcBef>
              <a:spcAft>
                <a:spcPts val="0"/>
              </a:spcAft>
              <a:buSzPts val="2800"/>
              <a:buAutoNum type="arabicPeriod"/>
            </a:pPr>
            <a:r>
              <a:rPr b="1" lang="en" sz="2800"/>
              <a:t>Assignment Design</a:t>
            </a:r>
            <a:endParaRPr b="1" sz="2800"/>
          </a:p>
          <a:p>
            <a:pPr indent="-406400" lvl="0" marL="457200" rtl="0" algn="l">
              <a:spcBef>
                <a:spcPts val="0"/>
              </a:spcBef>
              <a:spcAft>
                <a:spcPts val="0"/>
              </a:spcAft>
              <a:buSzPts val="2800"/>
              <a:buAutoNum type="arabicPeriod"/>
            </a:pPr>
            <a:r>
              <a:rPr lang="en" sz="2800"/>
              <a:t>End Product</a:t>
            </a:r>
            <a:endParaRPr sz="2800"/>
          </a:p>
          <a:p>
            <a:pPr indent="-406400" lvl="0" marL="457200" rtl="0" algn="l">
              <a:spcBef>
                <a:spcPts val="0"/>
              </a:spcBef>
              <a:spcAft>
                <a:spcPts val="0"/>
              </a:spcAft>
              <a:buSzPts val="2800"/>
              <a:buAutoNum type="arabicPeriod"/>
            </a:pPr>
            <a:r>
              <a:rPr lang="en" sz="2800"/>
              <a:t>Resources needed</a:t>
            </a:r>
            <a:endParaRPr sz="2800"/>
          </a:p>
        </p:txBody>
      </p:sp>
      <p:sp>
        <p:nvSpPr>
          <p:cNvPr id="278" name="Google Shape;278;p38"/>
          <p:cNvSpPr txBox="1"/>
          <p:nvPr>
            <p:ph type="title"/>
          </p:nvPr>
        </p:nvSpPr>
        <p:spPr>
          <a:xfrm>
            <a:off x="252319" y="1043580"/>
            <a:ext cx="8659500" cy="692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Consultation </a:t>
            </a:r>
            <a:r>
              <a:rPr lang="en"/>
              <a:t>Questions</a:t>
            </a:r>
            <a:endParaRPr/>
          </a:p>
        </p:txBody>
      </p:sp>
      <p:pic>
        <p:nvPicPr>
          <p:cNvPr id="279" name="Google Shape;279;p38"/>
          <p:cNvPicPr preferRelativeResize="0"/>
          <p:nvPr/>
        </p:nvPicPr>
        <p:blipFill>
          <a:blip r:embed="rId3">
            <a:alphaModFix/>
          </a:blip>
          <a:stretch>
            <a:fillRect/>
          </a:stretch>
        </p:blipFill>
        <p:spPr>
          <a:xfrm>
            <a:off x="4991544" y="1144563"/>
            <a:ext cx="3660906" cy="2854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9"/>
          <p:cNvSpPr txBox="1"/>
          <p:nvPr>
            <p:ph idx="2" type="body"/>
          </p:nvPr>
        </p:nvSpPr>
        <p:spPr>
          <a:xfrm>
            <a:off x="241700" y="1432525"/>
            <a:ext cx="3596700" cy="2848800"/>
          </a:xfrm>
          <a:prstGeom prst="rect">
            <a:avLst/>
          </a:prstGeom>
        </p:spPr>
        <p:txBody>
          <a:bodyPr anchorCtr="0" anchor="t" bIns="0" lIns="0" spcFirstLastPara="1" rIns="0" wrap="square" tIns="0">
            <a:noAutofit/>
          </a:bodyPr>
          <a:lstStyle/>
          <a:p>
            <a:pPr indent="-406400" lvl="0" marL="457200" rtl="0" algn="l">
              <a:spcBef>
                <a:spcPts val="500"/>
              </a:spcBef>
              <a:spcAft>
                <a:spcPts val="0"/>
              </a:spcAft>
              <a:buSzPts val="2800"/>
              <a:buAutoNum type="arabicPeriod"/>
            </a:pPr>
            <a:r>
              <a:rPr lang="en" sz="2800"/>
              <a:t>Initial Questions</a:t>
            </a:r>
            <a:endParaRPr sz="2800"/>
          </a:p>
          <a:p>
            <a:pPr indent="-406400" lvl="0" marL="457200" rtl="0" algn="l">
              <a:spcBef>
                <a:spcPts val="0"/>
              </a:spcBef>
              <a:spcAft>
                <a:spcPts val="0"/>
              </a:spcAft>
              <a:buSzPts val="2800"/>
              <a:buAutoNum type="arabicPeriod"/>
            </a:pPr>
            <a:r>
              <a:rPr lang="en" sz="2800"/>
              <a:t>Assignment Design</a:t>
            </a:r>
            <a:endParaRPr sz="2800"/>
          </a:p>
          <a:p>
            <a:pPr indent="-406400" lvl="0" marL="457200" rtl="0" algn="l">
              <a:spcBef>
                <a:spcPts val="0"/>
              </a:spcBef>
              <a:spcAft>
                <a:spcPts val="0"/>
              </a:spcAft>
              <a:buSzPts val="2800"/>
              <a:buAutoNum type="arabicPeriod"/>
            </a:pPr>
            <a:r>
              <a:rPr b="1" lang="en" sz="2800"/>
              <a:t>End Product</a:t>
            </a:r>
            <a:endParaRPr b="1" sz="2800"/>
          </a:p>
          <a:p>
            <a:pPr indent="-406400" lvl="0" marL="457200" rtl="0" algn="l">
              <a:spcBef>
                <a:spcPts val="0"/>
              </a:spcBef>
              <a:spcAft>
                <a:spcPts val="0"/>
              </a:spcAft>
              <a:buSzPts val="2800"/>
              <a:buAutoNum type="arabicPeriod"/>
            </a:pPr>
            <a:r>
              <a:rPr lang="en" sz="2800"/>
              <a:t>Resources needed</a:t>
            </a:r>
            <a:endParaRPr sz="2800"/>
          </a:p>
        </p:txBody>
      </p:sp>
      <p:sp>
        <p:nvSpPr>
          <p:cNvPr id="285" name="Google Shape;285;p39"/>
          <p:cNvSpPr txBox="1"/>
          <p:nvPr>
            <p:ph type="title"/>
          </p:nvPr>
        </p:nvSpPr>
        <p:spPr>
          <a:xfrm>
            <a:off x="313427" y="738025"/>
            <a:ext cx="4794000" cy="69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Consultation Questions</a:t>
            </a:r>
            <a:endParaRPr/>
          </a:p>
        </p:txBody>
      </p:sp>
      <p:pic>
        <p:nvPicPr>
          <p:cNvPr id="286" name="Google Shape;286;p39"/>
          <p:cNvPicPr preferRelativeResize="0"/>
          <p:nvPr/>
        </p:nvPicPr>
        <p:blipFill>
          <a:blip r:embed="rId3">
            <a:alphaModFix/>
          </a:blip>
          <a:stretch>
            <a:fillRect/>
          </a:stretch>
        </p:blipFill>
        <p:spPr>
          <a:xfrm>
            <a:off x="4296098" y="1144550"/>
            <a:ext cx="4401926" cy="28543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artmouth">
  <a:themeElements>
    <a:clrScheme name="Custom 4">
      <a:dk1>
        <a:srgbClr val="000000"/>
      </a:dk1>
      <a:lt1>
        <a:srgbClr val="FFFFFF"/>
      </a:lt1>
      <a:dk2>
        <a:srgbClr val="797979"/>
      </a:dk2>
      <a:lt2>
        <a:srgbClr val="D9D9D9"/>
      </a:lt2>
      <a:accent1>
        <a:srgbClr val="00693E"/>
      </a:accent1>
      <a:accent2>
        <a:srgbClr val="12312B"/>
      </a:accent2>
      <a:accent3>
        <a:srgbClr val="C3DD88"/>
      </a:accent3>
      <a:accent4>
        <a:srgbClr val="6EAA8D"/>
      </a:accent4>
      <a:accent5>
        <a:srgbClr val="797979"/>
      </a:accent5>
      <a:accent6>
        <a:srgbClr val="EBF3EF"/>
      </a:accent6>
      <a:hlink>
        <a:srgbClr val="00693E"/>
      </a:hlink>
      <a:folHlink>
        <a:srgbClr val="12312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