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65" r:id="rId5"/>
    <p:sldId id="259" r:id="rId6"/>
    <p:sldId id="268" r:id="rId7"/>
    <p:sldId id="270" r:id="rId8"/>
    <p:sldId id="269" r:id="rId9"/>
    <p:sldId id="282" r:id="rId10"/>
    <p:sldId id="281" r:id="rId11"/>
    <p:sldId id="280" r:id="rId12"/>
    <p:sldId id="279" r:id="rId13"/>
    <p:sldId id="263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FB8"/>
    <a:srgbClr val="136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8A617-5F8F-42A4-8E12-8A9828EF1E47}" v="110" dt="2023-03-01T20:25:49.162"/>
    <p1510:client id="{47785BD7-A7B3-4DA7-96A7-4966768785A1}" v="6" dt="2023-03-09T20:00:12.073"/>
    <p1510:client id="{4DC0559A-E9BB-45FE-9BB2-DE92C19071B7}" v="2" dt="2023-03-09T20:03:25.167"/>
    <p1510:client id="{55C17AD3-CDD1-4F43-8631-52E275A84C2F}" v="319" dt="2023-03-06T18:51:35.379"/>
    <p1510:client id="{619AC698-660A-462F-9841-86D86DC972AC}" v="17" dt="2023-03-08T20:27:23.349"/>
    <p1510:client id="{96116C15-CFC5-4119-B165-C107149C3B5E}" v="472" dt="2023-03-09T18:25:32.540"/>
    <p1510:client id="{B4C30000-4C59-4EB1-993C-02EE5273F5F2}" v="49" dt="2023-03-06T19:16:59.932"/>
    <p1510:client id="{DFBDD3A8-DA6B-4E14-9FC6-37CD2E6E2F89}" v="9" dt="2023-03-10T15:30:29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Parks" userId="a7Lq9LMO+KVx0m/WnbRNVjOv9LAT+GeDOI2c56GinIs=" providerId="None" clId="Web-{4DC0559A-E9BB-45FE-9BB2-DE92C19071B7}"/>
    <pc:docChg chg="delSld">
      <pc:chgData name="Taylor Parks" userId="a7Lq9LMO+KVx0m/WnbRNVjOv9LAT+GeDOI2c56GinIs=" providerId="None" clId="Web-{4DC0559A-E9BB-45FE-9BB2-DE92C19071B7}" dt="2023-03-09T20:03:25.167" v="1"/>
      <pc:docMkLst>
        <pc:docMk/>
      </pc:docMkLst>
      <pc:sldChg chg="del">
        <pc:chgData name="Taylor Parks" userId="a7Lq9LMO+KVx0m/WnbRNVjOv9LAT+GeDOI2c56GinIs=" providerId="None" clId="Web-{4DC0559A-E9BB-45FE-9BB2-DE92C19071B7}" dt="2023-03-09T20:03:23.307" v="0"/>
        <pc:sldMkLst>
          <pc:docMk/>
          <pc:sldMk cId="3109757637" sldId="264"/>
        </pc:sldMkLst>
      </pc:sldChg>
      <pc:sldChg chg="del">
        <pc:chgData name="Taylor Parks" userId="a7Lq9LMO+KVx0m/WnbRNVjOv9LAT+GeDOI2c56GinIs=" providerId="None" clId="Web-{4DC0559A-E9BB-45FE-9BB2-DE92C19071B7}" dt="2023-03-09T20:03:25.167" v="1"/>
        <pc:sldMkLst>
          <pc:docMk/>
          <pc:sldMk cId="3065248970" sldId="276"/>
        </pc:sldMkLst>
      </pc:sldChg>
    </pc:docChg>
  </pc:docChgLst>
  <pc:docChgLst>
    <pc:chgData name="Kimberly Carter" userId="mbT5xeb6QVFTDGKTX1NN4H7WojEyvuXKT1ep85v/XSk=" providerId="None" clId="Web-{96116C15-CFC5-4119-B165-C107149C3B5E}"/>
    <pc:docChg chg="modSld">
      <pc:chgData name="Kimberly Carter" userId="mbT5xeb6QVFTDGKTX1NN4H7WojEyvuXKT1ep85v/XSk=" providerId="None" clId="Web-{96116C15-CFC5-4119-B165-C107149C3B5E}" dt="2023-03-09T18:01:42.328" v="286" actId="20577"/>
      <pc:docMkLst>
        <pc:docMk/>
      </pc:docMkLst>
      <pc:sldChg chg="delSp modSp">
        <pc:chgData name="Kimberly Carter" userId="mbT5xeb6QVFTDGKTX1NN4H7WojEyvuXKT1ep85v/XSk=" providerId="None" clId="Web-{96116C15-CFC5-4119-B165-C107149C3B5E}" dt="2023-03-09T17:44:57.368" v="133" actId="1076"/>
        <pc:sldMkLst>
          <pc:docMk/>
          <pc:sldMk cId="3151020216" sldId="259"/>
        </pc:sldMkLst>
        <pc:spChg chg="mod">
          <ac:chgData name="Kimberly Carter" userId="mbT5xeb6QVFTDGKTX1NN4H7WojEyvuXKT1ep85v/XSk=" providerId="None" clId="Web-{96116C15-CFC5-4119-B165-C107149C3B5E}" dt="2023-03-09T17:44:36.429" v="130" actId="14100"/>
          <ac:spMkLst>
            <pc:docMk/>
            <pc:sldMk cId="3151020216" sldId="259"/>
            <ac:spMk id="8" creationId="{58FB263C-D0D7-4719-96C0-E85D3E83A476}"/>
          </ac:spMkLst>
        </pc:spChg>
        <pc:picChg chg="mod">
          <ac:chgData name="Kimberly Carter" userId="mbT5xeb6QVFTDGKTX1NN4H7WojEyvuXKT1ep85v/XSk=" providerId="None" clId="Web-{96116C15-CFC5-4119-B165-C107149C3B5E}" dt="2023-03-09T17:44:57.368" v="133" actId="1076"/>
          <ac:picMkLst>
            <pc:docMk/>
            <pc:sldMk cId="3151020216" sldId="259"/>
            <ac:picMk id="6" creationId="{565181CA-80DA-7FD4-D263-637DB0D99776}"/>
          </ac:picMkLst>
        </pc:picChg>
        <pc:picChg chg="del">
          <ac:chgData name="Kimberly Carter" userId="mbT5xeb6QVFTDGKTX1NN4H7WojEyvuXKT1ep85v/XSk=" providerId="None" clId="Web-{96116C15-CFC5-4119-B165-C107149C3B5E}" dt="2023-03-09T17:42:08.091" v="81"/>
          <ac:picMkLst>
            <pc:docMk/>
            <pc:sldMk cId="3151020216" sldId="259"/>
            <ac:picMk id="9" creationId="{BA90D4B0-24EA-4E0A-9DEE-459CFA25E945}"/>
          </ac:picMkLst>
        </pc:picChg>
      </pc:sldChg>
      <pc:sldChg chg="modSp">
        <pc:chgData name="Kimberly Carter" userId="mbT5xeb6QVFTDGKTX1NN4H7WojEyvuXKT1ep85v/XSk=" providerId="None" clId="Web-{96116C15-CFC5-4119-B165-C107149C3B5E}" dt="2023-03-09T17:48:44.259" v="179" actId="20577"/>
        <pc:sldMkLst>
          <pc:docMk/>
          <pc:sldMk cId="3527371201" sldId="268"/>
        </pc:sldMkLst>
        <pc:spChg chg="mod">
          <ac:chgData name="Kimberly Carter" userId="mbT5xeb6QVFTDGKTX1NN4H7WojEyvuXKT1ep85v/XSk=" providerId="None" clId="Web-{96116C15-CFC5-4119-B165-C107149C3B5E}" dt="2023-03-09T17:48:44.259" v="179" actId="20577"/>
          <ac:spMkLst>
            <pc:docMk/>
            <pc:sldMk cId="3527371201" sldId="268"/>
            <ac:spMk id="12" creationId="{7DE2404D-E6CE-4C05-A3AE-F49B4CC10841}"/>
          </ac:spMkLst>
        </pc:spChg>
        <pc:picChg chg="mod">
          <ac:chgData name="Kimberly Carter" userId="mbT5xeb6QVFTDGKTX1NN4H7WojEyvuXKT1ep85v/XSk=" providerId="None" clId="Web-{96116C15-CFC5-4119-B165-C107149C3B5E}" dt="2023-03-09T17:37:54.839" v="48" actId="1076"/>
          <ac:picMkLst>
            <pc:docMk/>
            <pc:sldMk cId="3527371201" sldId="268"/>
            <ac:picMk id="8" creationId="{4D7134A3-D0E6-156A-6BCA-BD2BA8526356}"/>
          </ac:picMkLst>
        </pc:picChg>
      </pc:sldChg>
      <pc:sldChg chg="modSp">
        <pc:chgData name="Kimberly Carter" userId="mbT5xeb6QVFTDGKTX1NN4H7WojEyvuXKT1ep85v/XSk=" providerId="None" clId="Web-{96116C15-CFC5-4119-B165-C107149C3B5E}" dt="2023-03-09T18:01:42.328" v="286" actId="20577"/>
        <pc:sldMkLst>
          <pc:docMk/>
          <pc:sldMk cId="1240311671" sldId="269"/>
        </pc:sldMkLst>
        <pc:spChg chg="mod">
          <ac:chgData name="Kimberly Carter" userId="mbT5xeb6QVFTDGKTX1NN4H7WojEyvuXKT1ep85v/XSk=" providerId="None" clId="Web-{96116C15-CFC5-4119-B165-C107149C3B5E}" dt="2023-03-09T18:01:42.328" v="286" actId="20577"/>
          <ac:spMkLst>
            <pc:docMk/>
            <pc:sldMk cId="1240311671" sldId="269"/>
            <ac:spMk id="6" creationId="{48B27E4D-CFCF-F0AF-F57A-F1FC43D4C7BB}"/>
          </ac:spMkLst>
        </pc:spChg>
        <pc:picChg chg="mod">
          <ac:chgData name="Kimberly Carter" userId="mbT5xeb6QVFTDGKTX1NN4H7WojEyvuXKT1ep85v/XSk=" providerId="None" clId="Web-{96116C15-CFC5-4119-B165-C107149C3B5E}" dt="2023-03-09T18:00:26.526" v="248" actId="1076"/>
          <ac:picMkLst>
            <pc:docMk/>
            <pc:sldMk cId="1240311671" sldId="269"/>
            <ac:picMk id="5" creationId="{9B6E56D0-60E7-FC86-1558-8EC3FD49E36A}"/>
          </ac:picMkLst>
        </pc:picChg>
      </pc:sldChg>
      <pc:sldChg chg="addSp modSp">
        <pc:chgData name="Kimberly Carter" userId="mbT5xeb6QVFTDGKTX1NN4H7WojEyvuXKT1ep85v/XSk=" providerId="None" clId="Web-{96116C15-CFC5-4119-B165-C107149C3B5E}" dt="2023-03-09T17:56:26.275" v="216" actId="20577"/>
        <pc:sldMkLst>
          <pc:docMk/>
          <pc:sldMk cId="1061440534" sldId="270"/>
        </pc:sldMkLst>
        <pc:spChg chg="add mod">
          <ac:chgData name="Kimberly Carter" userId="mbT5xeb6QVFTDGKTX1NN4H7WojEyvuXKT1ep85v/XSk=" providerId="None" clId="Web-{96116C15-CFC5-4119-B165-C107149C3B5E}" dt="2023-03-09T17:56:26.275" v="216" actId="20577"/>
          <ac:spMkLst>
            <pc:docMk/>
            <pc:sldMk cId="1061440534" sldId="270"/>
            <ac:spMk id="8" creationId="{8C0CC563-71B0-8DB9-AAF3-EF9F02D057CD}"/>
          </ac:spMkLst>
        </pc:spChg>
        <pc:picChg chg="mod">
          <ac:chgData name="Kimberly Carter" userId="mbT5xeb6QVFTDGKTX1NN4H7WojEyvuXKT1ep85v/XSk=" providerId="None" clId="Web-{96116C15-CFC5-4119-B165-C107149C3B5E}" dt="2023-03-09T17:54:46.190" v="207" actId="1076"/>
          <ac:picMkLst>
            <pc:docMk/>
            <pc:sldMk cId="1061440534" sldId="270"/>
            <ac:picMk id="5" creationId="{1D99C693-8908-C35F-C196-1DAE7F34E6A1}"/>
          </ac:picMkLst>
        </pc:picChg>
        <pc:picChg chg="mod">
          <ac:chgData name="Kimberly Carter" userId="mbT5xeb6QVFTDGKTX1NN4H7WojEyvuXKT1ep85v/XSk=" providerId="None" clId="Web-{96116C15-CFC5-4119-B165-C107149C3B5E}" dt="2023-03-09T17:54:50.878" v="208" actId="1076"/>
          <ac:picMkLst>
            <pc:docMk/>
            <pc:sldMk cId="1061440534" sldId="270"/>
            <ac:picMk id="6" creationId="{6DB5AC34-C698-A697-DDCD-323077C01FC6}"/>
          </ac:picMkLst>
        </pc:picChg>
      </pc:sldChg>
    </pc:docChg>
  </pc:docChgLst>
  <pc:docChgLst>
    <pc:chgData name="Kimberly Carter" clId="Web-{55C17AD3-CDD1-4F43-8631-52E275A84C2F}"/>
    <pc:docChg chg="modSld">
      <pc:chgData name="Kimberly Carter" userId="" providerId="" clId="Web-{55C17AD3-CDD1-4F43-8631-52E275A84C2F}" dt="2023-03-06T18:51:34.988" v="36" actId="20577"/>
      <pc:docMkLst>
        <pc:docMk/>
      </pc:docMkLst>
      <pc:sldChg chg="modSp">
        <pc:chgData name="Kimberly Carter" userId="" providerId="" clId="Web-{55C17AD3-CDD1-4F43-8631-52E275A84C2F}" dt="2023-03-06T18:51:34.988" v="36" actId="20577"/>
        <pc:sldMkLst>
          <pc:docMk/>
          <pc:sldMk cId="3151020216" sldId="259"/>
        </pc:sldMkLst>
        <pc:spChg chg="mod">
          <ac:chgData name="Kimberly Carter" userId="" providerId="" clId="Web-{55C17AD3-CDD1-4F43-8631-52E275A84C2F}" dt="2023-03-06T18:51:34.988" v="36" actId="20577"/>
          <ac:spMkLst>
            <pc:docMk/>
            <pc:sldMk cId="3151020216" sldId="259"/>
            <ac:spMk id="8" creationId="{58FB263C-D0D7-4719-96C0-E85D3E83A476}"/>
          </ac:spMkLst>
        </pc:spChg>
      </pc:sldChg>
    </pc:docChg>
  </pc:docChgLst>
  <pc:docChgLst>
    <pc:chgData name="Kimberly Carter" userId="mbT5xeb6QVFTDGKTX1NN4H7WojEyvuXKT1ep85v/XSk=" providerId="None" clId="Web-{55C17AD3-CDD1-4F43-8631-52E275A84C2F}"/>
    <pc:docChg chg="addSld delSld modSld sldOrd">
      <pc:chgData name="Kimberly Carter" userId="mbT5xeb6QVFTDGKTX1NN4H7WojEyvuXKT1ep85v/XSk=" providerId="None" clId="Web-{55C17AD3-CDD1-4F43-8631-52E275A84C2F}" dt="2023-03-06T18:09:12.434" v="197" actId="1076"/>
      <pc:docMkLst>
        <pc:docMk/>
      </pc:docMkLst>
      <pc:sldChg chg="del">
        <pc:chgData name="Kimberly Carter" userId="mbT5xeb6QVFTDGKTX1NN4H7WojEyvuXKT1ep85v/XSk=" providerId="None" clId="Web-{55C17AD3-CDD1-4F43-8631-52E275A84C2F}" dt="2023-03-06T17:47:31.272" v="177"/>
        <pc:sldMkLst>
          <pc:docMk/>
          <pc:sldMk cId="544990765" sldId="258"/>
        </pc:sldMkLst>
      </pc:sldChg>
      <pc:sldChg chg="modSp">
        <pc:chgData name="Kimberly Carter" userId="mbT5xeb6QVFTDGKTX1NN4H7WojEyvuXKT1ep85v/XSk=" providerId="None" clId="Web-{55C17AD3-CDD1-4F43-8631-52E275A84C2F}" dt="2023-03-06T17:58:40.354" v="191" actId="20577"/>
        <pc:sldMkLst>
          <pc:docMk/>
          <pc:sldMk cId="3151020216" sldId="259"/>
        </pc:sldMkLst>
        <pc:spChg chg="mod">
          <ac:chgData name="Kimberly Carter" userId="mbT5xeb6QVFTDGKTX1NN4H7WojEyvuXKT1ep85v/XSk=" providerId="None" clId="Web-{55C17AD3-CDD1-4F43-8631-52E275A84C2F}" dt="2023-03-06T17:58:40.354" v="191" actId="20577"/>
          <ac:spMkLst>
            <pc:docMk/>
            <pc:sldMk cId="3151020216" sldId="259"/>
            <ac:spMk id="8" creationId="{58FB263C-D0D7-4719-96C0-E85D3E83A476}"/>
          </ac:spMkLst>
        </pc:spChg>
        <pc:picChg chg="mod">
          <ac:chgData name="Kimberly Carter" userId="mbT5xeb6QVFTDGKTX1NN4H7WojEyvuXKT1ep85v/XSk=" providerId="None" clId="Web-{55C17AD3-CDD1-4F43-8631-52E275A84C2F}" dt="2023-03-06T17:14:13.369" v="17" actId="1076"/>
          <ac:picMkLst>
            <pc:docMk/>
            <pc:sldMk cId="3151020216" sldId="259"/>
            <ac:picMk id="6" creationId="{565181CA-80DA-7FD4-D263-637DB0D99776}"/>
          </ac:picMkLst>
        </pc:picChg>
        <pc:picChg chg="mod">
          <ac:chgData name="Kimberly Carter" userId="mbT5xeb6QVFTDGKTX1NN4H7WojEyvuXKT1ep85v/XSk=" providerId="None" clId="Web-{55C17AD3-CDD1-4F43-8631-52E275A84C2F}" dt="2023-03-06T17:14:23.354" v="18" actId="1076"/>
          <ac:picMkLst>
            <pc:docMk/>
            <pc:sldMk cId="3151020216" sldId="259"/>
            <ac:picMk id="9" creationId="{BA90D4B0-24EA-4E0A-9DEE-459CFA25E945}"/>
          </ac:picMkLst>
        </pc:picChg>
      </pc:sldChg>
      <pc:sldChg chg="delSp modSp">
        <pc:chgData name="Kimberly Carter" userId="mbT5xeb6QVFTDGKTX1NN4H7WojEyvuXKT1ep85v/XSk=" providerId="None" clId="Web-{55C17AD3-CDD1-4F43-8631-52E275A84C2F}" dt="2023-03-06T17:31:21.595" v="36" actId="1076"/>
        <pc:sldMkLst>
          <pc:docMk/>
          <pc:sldMk cId="3527371201" sldId="268"/>
        </pc:sldMkLst>
        <pc:picChg chg="mod">
          <ac:chgData name="Kimberly Carter" userId="mbT5xeb6QVFTDGKTX1NN4H7WojEyvuXKT1ep85v/XSk=" providerId="None" clId="Web-{55C17AD3-CDD1-4F43-8631-52E275A84C2F}" dt="2023-03-06T17:31:21.595" v="36" actId="1076"/>
          <ac:picMkLst>
            <pc:docMk/>
            <pc:sldMk cId="3527371201" sldId="268"/>
            <ac:picMk id="8" creationId="{4D7134A3-D0E6-156A-6BCA-BD2BA8526356}"/>
          </ac:picMkLst>
        </pc:picChg>
        <pc:picChg chg="del">
          <ac:chgData name="Kimberly Carter" userId="mbT5xeb6QVFTDGKTX1NN4H7WojEyvuXKT1ep85v/XSk=" providerId="None" clId="Web-{55C17AD3-CDD1-4F43-8631-52E275A84C2F}" dt="2023-03-06T17:31:06.782" v="32"/>
          <ac:picMkLst>
            <pc:docMk/>
            <pc:sldMk cId="3527371201" sldId="268"/>
            <ac:picMk id="9" creationId="{79829B40-1566-353C-2DD8-790B28D06366}"/>
          </ac:picMkLst>
        </pc:picChg>
        <pc:picChg chg="del">
          <ac:chgData name="Kimberly Carter" userId="mbT5xeb6QVFTDGKTX1NN4H7WojEyvuXKT1ep85v/XSk=" providerId="None" clId="Web-{55C17AD3-CDD1-4F43-8631-52E275A84C2F}" dt="2023-03-06T17:31:08.782" v="33"/>
          <ac:picMkLst>
            <pc:docMk/>
            <pc:sldMk cId="3527371201" sldId="268"/>
            <ac:picMk id="10" creationId="{77272C26-C37A-E701-F6EB-986AE052B4DB}"/>
          </ac:picMkLst>
        </pc:picChg>
      </pc:sldChg>
      <pc:sldChg chg="addSp delSp modSp add replId">
        <pc:chgData name="Kimberly Carter" userId="mbT5xeb6QVFTDGKTX1NN4H7WojEyvuXKT1ep85v/XSk=" providerId="None" clId="Web-{55C17AD3-CDD1-4F43-8631-52E275A84C2F}" dt="2023-03-06T18:08:33.588" v="195" actId="1076"/>
        <pc:sldMkLst>
          <pc:docMk/>
          <pc:sldMk cId="1240311671" sldId="269"/>
        </pc:sldMkLst>
        <pc:spChg chg="del">
          <ac:chgData name="Kimberly Carter" userId="mbT5xeb6QVFTDGKTX1NN4H7WojEyvuXKT1ep85v/XSk=" providerId="None" clId="Web-{55C17AD3-CDD1-4F43-8631-52E275A84C2F}" dt="2023-03-06T18:08:30.651" v="194"/>
          <ac:spMkLst>
            <pc:docMk/>
            <pc:sldMk cId="1240311671" sldId="269"/>
            <ac:spMk id="4" creationId="{00000000-0000-0000-0000-000000000000}"/>
          </ac:spMkLst>
        </pc:spChg>
        <pc:spChg chg="del mod">
          <ac:chgData name="Kimberly Carter" userId="mbT5xeb6QVFTDGKTX1NN4H7WojEyvuXKT1ep85v/XSk=" providerId="None" clId="Web-{55C17AD3-CDD1-4F43-8631-52E275A84C2F}" dt="2023-03-06T18:08:28.635" v="193"/>
          <ac:spMkLst>
            <pc:docMk/>
            <pc:sldMk cId="1240311671" sldId="269"/>
            <ac:spMk id="12" creationId="{7DE2404D-E6CE-4C05-A3AE-F49B4CC10841}"/>
          </ac:spMkLst>
        </pc:spChg>
        <pc:picChg chg="add mod modCrop">
          <ac:chgData name="Kimberly Carter" userId="mbT5xeb6QVFTDGKTX1NN4H7WojEyvuXKT1ep85v/XSk=" providerId="None" clId="Web-{55C17AD3-CDD1-4F43-8631-52E275A84C2F}" dt="2023-03-06T18:08:33.588" v="195" actId="1076"/>
          <ac:picMkLst>
            <pc:docMk/>
            <pc:sldMk cId="1240311671" sldId="269"/>
            <ac:picMk id="5" creationId="{9B6E56D0-60E7-FC86-1558-8EC3FD49E36A}"/>
          </ac:picMkLst>
        </pc:picChg>
        <pc:picChg chg="del">
          <ac:chgData name="Kimberly Carter" userId="mbT5xeb6QVFTDGKTX1NN4H7WojEyvuXKT1ep85v/XSk=" providerId="None" clId="Web-{55C17AD3-CDD1-4F43-8631-52E275A84C2F}" dt="2023-03-06T17:28:16.726" v="21"/>
          <ac:picMkLst>
            <pc:docMk/>
            <pc:sldMk cId="1240311671" sldId="269"/>
            <ac:picMk id="8" creationId="{4D7134A3-D0E6-156A-6BCA-BD2BA8526356}"/>
          </ac:picMkLst>
        </pc:picChg>
        <pc:picChg chg="del">
          <ac:chgData name="Kimberly Carter" userId="mbT5xeb6QVFTDGKTX1NN4H7WojEyvuXKT1ep85v/XSk=" providerId="None" clId="Web-{55C17AD3-CDD1-4F43-8631-52E275A84C2F}" dt="2023-03-06T17:28:16.664" v="20"/>
          <ac:picMkLst>
            <pc:docMk/>
            <pc:sldMk cId="1240311671" sldId="269"/>
            <ac:picMk id="9" creationId="{79829B40-1566-353C-2DD8-790B28D06366}"/>
          </ac:picMkLst>
        </pc:picChg>
        <pc:picChg chg="del">
          <ac:chgData name="Kimberly Carter" userId="mbT5xeb6QVFTDGKTX1NN4H7WojEyvuXKT1ep85v/XSk=" providerId="None" clId="Web-{55C17AD3-CDD1-4F43-8631-52E275A84C2F}" dt="2023-03-06T17:28:16.757" v="22"/>
          <ac:picMkLst>
            <pc:docMk/>
            <pc:sldMk cId="1240311671" sldId="269"/>
            <ac:picMk id="10" creationId="{77272C26-C37A-E701-F6EB-986AE052B4DB}"/>
          </ac:picMkLst>
        </pc:picChg>
      </pc:sldChg>
      <pc:sldChg chg="addSp delSp modSp add ord replId">
        <pc:chgData name="Kimberly Carter" userId="mbT5xeb6QVFTDGKTX1NN4H7WojEyvuXKT1ep85v/XSk=" providerId="None" clId="Web-{55C17AD3-CDD1-4F43-8631-52E275A84C2F}" dt="2023-03-06T18:09:12.434" v="197" actId="1076"/>
        <pc:sldMkLst>
          <pc:docMk/>
          <pc:sldMk cId="1061440534" sldId="270"/>
        </pc:sldMkLst>
        <pc:spChg chg="mod">
          <ac:chgData name="Kimberly Carter" userId="mbT5xeb6QVFTDGKTX1NN4H7WojEyvuXKT1ep85v/XSk=" providerId="None" clId="Web-{55C17AD3-CDD1-4F43-8631-52E275A84C2F}" dt="2023-03-06T17:38:29.352" v="124" actId="1076"/>
          <ac:spMkLst>
            <pc:docMk/>
            <pc:sldMk cId="1061440534" sldId="270"/>
            <ac:spMk id="4" creationId="{00000000-0000-0000-0000-000000000000}"/>
          </ac:spMkLst>
        </pc:spChg>
        <pc:spChg chg="del">
          <ac:chgData name="Kimberly Carter" userId="mbT5xeb6QVFTDGKTX1NN4H7WojEyvuXKT1ep85v/XSk=" providerId="None" clId="Web-{55C17AD3-CDD1-4F43-8631-52E275A84C2F}" dt="2023-03-06T17:29:27.386" v="31"/>
          <ac:spMkLst>
            <pc:docMk/>
            <pc:sldMk cId="1061440534" sldId="270"/>
            <ac:spMk id="12" creationId="{7DE2404D-E6CE-4C05-A3AE-F49B4CC10841}"/>
          </ac:spMkLst>
        </pc:spChg>
        <pc:picChg chg="add del mod">
          <ac:chgData name="Kimberly Carter" userId="mbT5xeb6QVFTDGKTX1NN4H7WojEyvuXKT1ep85v/XSk=" providerId="None" clId="Web-{55C17AD3-CDD1-4F43-8631-52E275A84C2F}" dt="2023-03-06T17:32:40.240" v="44"/>
          <ac:picMkLst>
            <pc:docMk/>
            <pc:sldMk cId="1061440534" sldId="270"/>
            <ac:picMk id="5" creationId="{56814A91-94E7-1E0E-F6E5-CDEC09D7EB2A}"/>
          </ac:picMkLst>
        </pc:picChg>
        <pc:picChg chg="add del mod modCrop">
          <ac:chgData name="Kimberly Carter" userId="mbT5xeb6QVFTDGKTX1NN4H7WojEyvuXKT1ep85v/XSk=" providerId="None" clId="Web-{55C17AD3-CDD1-4F43-8631-52E275A84C2F}" dt="2023-03-06T17:37:08.473" v="101"/>
          <ac:picMkLst>
            <pc:docMk/>
            <pc:sldMk cId="1061440534" sldId="270"/>
            <ac:picMk id="6" creationId="{F953A6D0-4F89-ED44-DCFB-9713C6A7044B}"/>
          </ac:picMkLst>
        </pc:picChg>
        <pc:picChg chg="add del mod modCrop">
          <ac:chgData name="Kimberly Carter" userId="mbT5xeb6QVFTDGKTX1NN4H7WojEyvuXKT1ep85v/XSk=" providerId="None" clId="Web-{55C17AD3-CDD1-4F43-8631-52E275A84C2F}" dt="2023-03-06T17:35:28.140" v="86"/>
          <ac:picMkLst>
            <pc:docMk/>
            <pc:sldMk cId="1061440534" sldId="270"/>
            <ac:picMk id="7" creationId="{687A2301-996A-BED6-C669-A73DBE53E5F6}"/>
          </ac:picMkLst>
        </pc:picChg>
        <pc:picChg chg="del mod">
          <ac:chgData name="Kimberly Carter" userId="mbT5xeb6QVFTDGKTX1NN4H7WojEyvuXKT1ep85v/XSk=" providerId="None" clId="Web-{55C17AD3-CDD1-4F43-8631-52E275A84C2F}" dt="2023-03-06T17:33:19.070" v="51"/>
          <ac:picMkLst>
            <pc:docMk/>
            <pc:sldMk cId="1061440534" sldId="270"/>
            <ac:picMk id="8" creationId="{4D7134A3-D0E6-156A-6BCA-BD2BA8526356}"/>
          </ac:picMkLst>
        </pc:picChg>
        <pc:picChg chg="del mod modCrop">
          <ac:chgData name="Kimberly Carter" userId="mbT5xeb6QVFTDGKTX1NN4H7WojEyvuXKT1ep85v/XSk=" providerId="None" clId="Web-{55C17AD3-CDD1-4F43-8631-52E275A84C2F}" dt="2023-03-06T17:42:40.881" v="169"/>
          <ac:picMkLst>
            <pc:docMk/>
            <pc:sldMk cId="1061440534" sldId="270"/>
            <ac:picMk id="9" creationId="{79829B40-1566-353C-2DD8-790B28D06366}"/>
          </ac:picMkLst>
        </pc:picChg>
        <pc:picChg chg="del mod">
          <ac:chgData name="Kimberly Carter" userId="mbT5xeb6QVFTDGKTX1NN4H7WojEyvuXKT1ep85v/XSk=" providerId="None" clId="Web-{55C17AD3-CDD1-4F43-8631-52E275A84C2F}" dt="2023-03-06T17:46:38.566" v="173"/>
          <ac:picMkLst>
            <pc:docMk/>
            <pc:sldMk cId="1061440534" sldId="270"/>
            <ac:picMk id="10" creationId="{77272C26-C37A-E701-F6EB-986AE052B4DB}"/>
          </ac:picMkLst>
        </pc:picChg>
        <pc:picChg chg="add del mod ord">
          <ac:chgData name="Kimberly Carter" userId="mbT5xeb6QVFTDGKTX1NN4H7WojEyvuXKT1ep85v/XSk=" providerId="None" clId="Web-{55C17AD3-CDD1-4F43-8631-52E275A84C2F}" dt="2023-03-06T17:42:42.038" v="171"/>
          <ac:picMkLst>
            <pc:docMk/>
            <pc:sldMk cId="1061440534" sldId="270"/>
            <ac:picMk id="11" creationId="{75499639-F914-3311-97C7-1FF990319F24}"/>
          </ac:picMkLst>
        </pc:picChg>
        <pc:picChg chg="add del mod">
          <ac:chgData name="Kimberly Carter" userId="mbT5xeb6QVFTDGKTX1NN4H7WojEyvuXKT1ep85v/XSk=" providerId="None" clId="Web-{55C17AD3-CDD1-4F43-8631-52E275A84C2F}" dt="2023-03-06T17:35:49.031" v="90"/>
          <ac:picMkLst>
            <pc:docMk/>
            <pc:sldMk cId="1061440534" sldId="270"/>
            <ac:picMk id="13" creationId="{7C42C3C2-E513-88C4-A76A-ACB95AF7C283}"/>
          </ac:picMkLst>
        </pc:picChg>
        <pc:picChg chg="add del mod">
          <ac:chgData name="Kimberly Carter" userId="mbT5xeb6QVFTDGKTX1NN4H7WojEyvuXKT1ep85v/XSk=" providerId="None" clId="Web-{55C17AD3-CDD1-4F43-8631-52E275A84C2F}" dt="2023-03-06T17:37:39.053" v="110"/>
          <ac:picMkLst>
            <pc:docMk/>
            <pc:sldMk cId="1061440534" sldId="270"/>
            <ac:picMk id="14" creationId="{F402ACB6-351B-81B7-C548-36888F20C24A}"/>
          </ac:picMkLst>
        </pc:picChg>
        <pc:picChg chg="add del mod">
          <ac:chgData name="Kimberly Carter" userId="mbT5xeb6QVFTDGKTX1NN4H7WojEyvuXKT1ep85v/XSk=" providerId="None" clId="Web-{55C17AD3-CDD1-4F43-8631-52E275A84C2F}" dt="2023-03-06T17:42:41.475" v="170"/>
          <ac:picMkLst>
            <pc:docMk/>
            <pc:sldMk cId="1061440534" sldId="270"/>
            <ac:picMk id="15" creationId="{54E22C78-F4EA-CD41-DA75-346F6BED04E2}"/>
          </ac:picMkLst>
        </pc:picChg>
        <pc:picChg chg="add del mod ord">
          <ac:chgData name="Kimberly Carter" userId="mbT5xeb6QVFTDGKTX1NN4H7WojEyvuXKT1ep85v/XSk=" providerId="None" clId="Web-{55C17AD3-CDD1-4F43-8631-52E275A84C2F}" dt="2023-03-06T17:39:42.778" v="126"/>
          <ac:picMkLst>
            <pc:docMk/>
            <pc:sldMk cId="1061440534" sldId="270"/>
            <ac:picMk id="16" creationId="{D4DD05C0-7501-2010-81C5-A1C1A17FA09C}"/>
          </ac:picMkLst>
        </pc:picChg>
        <pc:picChg chg="add del mod ord">
          <ac:chgData name="Kimberly Carter" userId="mbT5xeb6QVFTDGKTX1NN4H7WojEyvuXKT1ep85v/XSk=" providerId="None" clId="Web-{55C17AD3-CDD1-4F43-8631-52E275A84C2F}" dt="2023-03-06T17:42:39.053" v="168"/>
          <ac:picMkLst>
            <pc:docMk/>
            <pc:sldMk cId="1061440534" sldId="270"/>
            <ac:picMk id="17" creationId="{06774ED2-0DFF-D77F-13DD-14685D98CB89}"/>
          </ac:picMkLst>
        </pc:picChg>
        <pc:picChg chg="add mod">
          <ac:chgData name="Kimberly Carter" userId="mbT5xeb6QVFTDGKTX1NN4H7WojEyvuXKT1ep85v/XSk=" providerId="None" clId="Web-{55C17AD3-CDD1-4F43-8631-52E275A84C2F}" dt="2023-03-06T18:09:12.434" v="197" actId="1076"/>
          <ac:picMkLst>
            <pc:docMk/>
            <pc:sldMk cId="1061440534" sldId="270"/>
            <ac:picMk id="18" creationId="{A3EEB2DE-1205-CBFD-EAD4-07937C54D475}"/>
          </ac:picMkLst>
        </pc:picChg>
      </pc:sldChg>
    </pc:docChg>
  </pc:docChgLst>
  <pc:docChgLst>
    <pc:chgData name="Kimberly Carter" clId="Web-{96116C15-CFC5-4119-B165-C107149C3B5E}"/>
    <pc:docChg chg="modSld">
      <pc:chgData name="Kimberly Carter" userId="" providerId="" clId="Web-{96116C15-CFC5-4119-B165-C107149C3B5E}" dt="2023-03-09T18:25:32.540" v="2" actId="1076"/>
      <pc:docMkLst>
        <pc:docMk/>
      </pc:docMkLst>
      <pc:sldChg chg="modSp">
        <pc:chgData name="Kimberly Carter" userId="" providerId="" clId="Web-{96116C15-CFC5-4119-B165-C107149C3B5E}" dt="2023-03-09T18:25:32.540" v="2" actId="1076"/>
        <pc:sldMkLst>
          <pc:docMk/>
          <pc:sldMk cId="1240311671" sldId="269"/>
        </pc:sldMkLst>
        <pc:picChg chg="mod">
          <ac:chgData name="Kimberly Carter" userId="" providerId="" clId="Web-{96116C15-CFC5-4119-B165-C107149C3B5E}" dt="2023-03-09T18:25:32.540" v="2" actId="1076"/>
          <ac:picMkLst>
            <pc:docMk/>
            <pc:sldMk cId="1240311671" sldId="269"/>
            <ac:picMk id="5" creationId="{9B6E56D0-60E7-FC86-1558-8EC3FD49E36A}"/>
          </ac:picMkLst>
        </pc:picChg>
      </pc:sldChg>
    </pc:docChg>
  </pc:docChgLst>
  <pc:docChgLst>
    <pc:chgData name="Taylor Parks" userId="a7Lq9LMO+KVx0m/WnbRNVjOv9LAT+GeDOI2c56GinIs=" providerId="None" clId="Web-{DFBDD3A8-DA6B-4E14-9FC6-37CD2E6E2F89}"/>
    <pc:docChg chg="addSld delSld">
      <pc:chgData name="Taylor Parks" userId="a7Lq9LMO+KVx0m/WnbRNVjOv9LAT+GeDOI2c56GinIs=" providerId="None" clId="Web-{DFBDD3A8-DA6B-4E14-9FC6-37CD2E6E2F89}" dt="2023-03-10T15:30:29.910" v="8"/>
      <pc:docMkLst>
        <pc:docMk/>
      </pc:docMkLst>
      <pc:sldChg chg="del">
        <pc:chgData name="Taylor Parks" userId="a7Lq9LMO+KVx0m/WnbRNVjOv9LAT+GeDOI2c56GinIs=" providerId="None" clId="Web-{DFBDD3A8-DA6B-4E14-9FC6-37CD2E6E2F89}" dt="2023-03-10T15:30:29.910" v="8"/>
        <pc:sldMkLst>
          <pc:docMk/>
          <pc:sldMk cId="511090918" sldId="277"/>
        </pc:sldMkLst>
      </pc:sldChg>
      <pc:sldChg chg="new del">
        <pc:chgData name="Taylor Parks" userId="a7Lq9LMO+KVx0m/WnbRNVjOv9LAT+GeDOI2c56GinIs=" providerId="None" clId="Web-{DFBDD3A8-DA6B-4E14-9FC6-37CD2E6E2F89}" dt="2023-03-10T15:30:29.082" v="7"/>
        <pc:sldMkLst>
          <pc:docMk/>
          <pc:sldMk cId="2906671229" sldId="278"/>
        </pc:sldMkLst>
      </pc:sldChg>
      <pc:sldChg chg="del">
        <pc:chgData name="Taylor Parks" userId="a7Lq9LMO+KVx0m/WnbRNVjOv9LAT+GeDOI2c56GinIs=" providerId="None" clId="Web-{DFBDD3A8-DA6B-4E14-9FC6-37CD2E6E2F89}" dt="2023-03-10T15:29:53.565" v="1"/>
        <pc:sldMkLst>
          <pc:docMk/>
          <pc:sldMk cId="3952194060" sldId="278"/>
        </pc:sldMkLst>
      </pc:sldChg>
      <pc:sldChg chg="add">
        <pc:chgData name="Taylor Parks" userId="a7Lq9LMO+KVx0m/WnbRNVjOv9LAT+GeDOI2c56GinIs=" providerId="None" clId="Web-{DFBDD3A8-DA6B-4E14-9FC6-37CD2E6E2F89}" dt="2023-03-10T15:30:22.832" v="3"/>
        <pc:sldMkLst>
          <pc:docMk/>
          <pc:sldMk cId="3651309759" sldId="279"/>
        </pc:sldMkLst>
      </pc:sldChg>
      <pc:sldChg chg="del">
        <pc:chgData name="Taylor Parks" userId="a7Lq9LMO+KVx0m/WnbRNVjOv9LAT+GeDOI2c56GinIs=" providerId="None" clId="Web-{DFBDD3A8-DA6B-4E14-9FC6-37CD2E6E2F89}" dt="2023-03-10T15:29:52.737" v="0"/>
        <pc:sldMkLst>
          <pc:docMk/>
          <pc:sldMk cId="3994038603" sldId="279"/>
        </pc:sldMkLst>
      </pc:sldChg>
      <pc:sldChg chg="add">
        <pc:chgData name="Taylor Parks" userId="a7Lq9LMO+KVx0m/WnbRNVjOv9LAT+GeDOI2c56GinIs=" providerId="None" clId="Web-{DFBDD3A8-DA6B-4E14-9FC6-37CD2E6E2F89}" dt="2023-03-10T15:30:22.879" v="4"/>
        <pc:sldMkLst>
          <pc:docMk/>
          <pc:sldMk cId="3678857313" sldId="280"/>
        </pc:sldMkLst>
      </pc:sldChg>
      <pc:sldChg chg="add">
        <pc:chgData name="Taylor Parks" userId="a7Lq9LMO+KVx0m/WnbRNVjOv9LAT+GeDOI2c56GinIs=" providerId="None" clId="Web-{DFBDD3A8-DA6B-4E14-9FC6-37CD2E6E2F89}" dt="2023-03-10T15:30:22.941" v="5"/>
        <pc:sldMkLst>
          <pc:docMk/>
          <pc:sldMk cId="403813067" sldId="281"/>
        </pc:sldMkLst>
      </pc:sldChg>
      <pc:sldChg chg="add">
        <pc:chgData name="Taylor Parks" userId="a7Lq9LMO+KVx0m/WnbRNVjOv9LAT+GeDOI2c56GinIs=" providerId="None" clId="Web-{DFBDD3A8-DA6B-4E14-9FC6-37CD2E6E2F89}" dt="2023-03-10T15:30:23.082" v="6"/>
        <pc:sldMkLst>
          <pc:docMk/>
          <pc:sldMk cId="4023724863" sldId="282"/>
        </pc:sldMkLst>
      </pc:sldChg>
    </pc:docChg>
  </pc:docChgLst>
  <pc:docChgLst>
    <pc:chgData name="Kimberly Carter" userId="mbT5xeb6QVFTDGKTX1NN4H7WojEyvuXKT1ep85v/XSk=" providerId="None" clId="Web-{2438A617-5F8F-42A4-8E12-8A9828EF1E47}"/>
    <pc:docChg chg="addSld delSld modSld sldOrd">
      <pc:chgData name="Kimberly Carter" userId="mbT5xeb6QVFTDGKTX1NN4H7WojEyvuXKT1ep85v/XSk=" providerId="None" clId="Web-{2438A617-5F8F-42A4-8E12-8A9828EF1E47}" dt="2023-03-01T20:25:49.162" v="83" actId="14100"/>
      <pc:docMkLst>
        <pc:docMk/>
      </pc:docMkLst>
      <pc:sldChg chg="addSp modSp ord">
        <pc:chgData name="Kimberly Carter" userId="mbT5xeb6QVFTDGKTX1NN4H7WojEyvuXKT1ep85v/XSk=" providerId="None" clId="Web-{2438A617-5F8F-42A4-8E12-8A9828EF1E47}" dt="2023-03-01T20:23:36.777" v="61" actId="1076"/>
        <pc:sldMkLst>
          <pc:docMk/>
          <pc:sldMk cId="3151020216" sldId="259"/>
        </pc:sldMkLst>
        <pc:spChg chg="mod">
          <ac:chgData name="Kimberly Carter" userId="mbT5xeb6QVFTDGKTX1NN4H7WojEyvuXKT1ep85v/XSk=" providerId="None" clId="Web-{2438A617-5F8F-42A4-8E12-8A9828EF1E47}" dt="2023-03-01T20:18:14.706" v="19" actId="20577"/>
          <ac:spMkLst>
            <pc:docMk/>
            <pc:sldMk cId="3151020216" sldId="259"/>
            <ac:spMk id="2" creationId="{00000000-0000-0000-0000-000000000000}"/>
          </ac:spMkLst>
        </pc:spChg>
        <pc:spChg chg="mod">
          <ac:chgData name="Kimberly Carter" userId="mbT5xeb6QVFTDGKTX1NN4H7WojEyvuXKT1ep85v/XSk=" providerId="None" clId="Web-{2438A617-5F8F-42A4-8E12-8A9828EF1E47}" dt="2023-03-01T20:20:14.450" v="56" actId="14100"/>
          <ac:spMkLst>
            <pc:docMk/>
            <pc:sldMk cId="3151020216" sldId="259"/>
            <ac:spMk id="5" creationId="{00000000-0000-0000-0000-000000000000}"/>
          </ac:spMkLst>
        </pc:spChg>
        <pc:picChg chg="add mod">
          <ac:chgData name="Kimberly Carter" userId="mbT5xeb6QVFTDGKTX1NN4H7WojEyvuXKT1ep85v/XSk=" providerId="None" clId="Web-{2438A617-5F8F-42A4-8E12-8A9828EF1E47}" dt="2023-03-01T20:23:32.308" v="60" actId="1076"/>
          <ac:picMkLst>
            <pc:docMk/>
            <pc:sldMk cId="3151020216" sldId="259"/>
            <ac:picMk id="6" creationId="{565181CA-80DA-7FD4-D263-637DB0D99776}"/>
          </ac:picMkLst>
        </pc:picChg>
        <pc:picChg chg="add mod">
          <ac:chgData name="Kimberly Carter" userId="mbT5xeb6QVFTDGKTX1NN4H7WojEyvuXKT1ep85v/XSk=" providerId="None" clId="Web-{2438A617-5F8F-42A4-8E12-8A9828EF1E47}" dt="2023-03-01T20:23:36.777" v="61" actId="1076"/>
          <ac:picMkLst>
            <pc:docMk/>
            <pc:sldMk cId="3151020216" sldId="259"/>
            <ac:picMk id="7" creationId="{7F0E282A-F08E-3D7D-74EF-B829089E4F5F}"/>
          </ac:picMkLst>
        </pc:picChg>
      </pc:sldChg>
      <pc:sldChg chg="modSp add del ord replId">
        <pc:chgData name="Kimberly Carter" userId="mbT5xeb6QVFTDGKTX1NN4H7WojEyvuXKT1ep85v/XSk=" providerId="None" clId="Web-{2438A617-5F8F-42A4-8E12-8A9828EF1E47}" dt="2023-03-01T20:24:02.576" v="62"/>
        <pc:sldMkLst>
          <pc:docMk/>
          <pc:sldMk cId="3189655650" sldId="266"/>
        </pc:sldMkLst>
        <pc:spChg chg="mod">
          <ac:chgData name="Kimberly Carter" userId="mbT5xeb6QVFTDGKTX1NN4H7WojEyvuXKT1ep85v/XSk=" providerId="None" clId="Web-{2438A617-5F8F-42A4-8E12-8A9828EF1E47}" dt="2023-03-01T20:17:20.140" v="15" actId="20577"/>
          <ac:spMkLst>
            <pc:docMk/>
            <pc:sldMk cId="3189655650" sldId="266"/>
            <ac:spMk id="2" creationId="{00000000-0000-0000-0000-000000000000}"/>
          </ac:spMkLst>
        </pc:spChg>
      </pc:sldChg>
      <pc:sldChg chg="add replId">
        <pc:chgData name="Kimberly Carter" userId="mbT5xeb6QVFTDGKTX1NN4H7WojEyvuXKT1ep85v/XSk=" providerId="None" clId="Web-{2438A617-5F8F-42A4-8E12-8A9828EF1E47}" dt="2023-03-01T20:17:26.984" v="16"/>
        <pc:sldMkLst>
          <pc:docMk/>
          <pc:sldMk cId="351774068" sldId="267"/>
        </pc:sldMkLst>
      </pc:sldChg>
      <pc:sldChg chg="addSp delSp modSp add replId">
        <pc:chgData name="Kimberly Carter" userId="mbT5xeb6QVFTDGKTX1NN4H7WojEyvuXKT1ep85v/XSk=" providerId="None" clId="Web-{2438A617-5F8F-42A4-8E12-8A9828EF1E47}" dt="2023-03-01T20:25:49.162" v="83" actId="14100"/>
        <pc:sldMkLst>
          <pc:docMk/>
          <pc:sldMk cId="3527371201" sldId="268"/>
        </pc:sldMkLst>
        <pc:spChg chg="mod">
          <ac:chgData name="Kimberly Carter" userId="mbT5xeb6QVFTDGKTX1NN4H7WojEyvuXKT1ep85v/XSk=" providerId="None" clId="Web-{2438A617-5F8F-42A4-8E12-8A9828EF1E47}" dt="2023-03-01T20:25:04.065" v="74" actId="20577"/>
          <ac:spMkLst>
            <pc:docMk/>
            <pc:sldMk cId="3527371201" sldId="268"/>
            <ac:spMk id="2" creationId="{00000000-0000-0000-0000-000000000000}"/>
          </ac:spMkLst>
        </pc:spChg>
        <pc:spChg chg="mod">
          <ac:chgData name="Kimberly Carter" userId="mbT5xeb6QVFTDGKTX1NN4H7WojEyvuXKT1ep85v/XSk=" providerId="None" clId="Web-{2438A617-5F8F-42A4-8E12-8A9828EF1E47}" dt="2023-03-01T20:25:09.065" v="75" actId="14100"/>
          <ac:spMkLst>
            <pc:docMk/>
            <pc:sldMk cId="3527371201" sldId="268"/>
            <ac:spMk id="5" creationId="{00000000-0000-0000-0000-000000000000}"/>
          </ac:spMkLst>
        </pc:spChg>
        <pc:picChg chg="del">
          <ac:chgData name="Kimberly Carter" userId="mbT5xeb6QVFTDGKTX1NN4H7WojEyvuXKT1ep85v/XSk=" providerId="None" clId="Web-{2438A617-5F8F-42A4-8E12-8A9828EF1E47}" dt="2023-03-01T20:24:27.969" v="65"/>
          <ac:picMkLst>
            <pc:docMk/>
            <pc:sldMk cId="3527371201" sldId="268"/>
            <ac:picMk id="6" creationId="{565181CA-80DA-7FD4-D263-637DB0D99776}"/>
          </ac:picMkLst>
        </pc:picChg>
        <pc:picChg chg="del">
          <ac:chgData name="Kimberly Carter" userId="mbT5xeb6QVFTDGKTX1NN4H7WojEyvuXKT1ep85v/XSk=" providerId="None" clId="Web-{2438A617-5F8F-42A4-8E12-8A9828EF1E47}" dt="2023-03-01T20:24:27.359" v="64"/>
          <ac:picMkLst>
            <pc:docMk/>
            <pc:sldMk cId="3527371201" sldId="268"/>
            <ac:picMk id="7" creationId="{7F0E282A-F08E-3D7D-74EF-B829089E4F5F}"/>
          </ac:picMkLst>
        </pc:picChg>
        <pc:picChg chg="add mod">
          <ac:chgData name="Kimberly Carter" userId="mbT5xeb6QVFTDGKTX1NN4H7WojEyvuXKT1ep85v/XSk=" providerId="None" clId="Web-{2438A617-5F8F-42A4-8E12-8A9828EF1E47}" dt="2023-03-01T20:25:15.488" v="78" actId="14100"/>
          <ac:picMkLst>
            <pc:docMk/>
            <pc:sldMk cId="3527371201" sldId="268"/>
            <ac:picMk id="8" creationId="{4D7134A3-D0E6-156A-6BCA-BD2BA8526356}"/>
          </ac:picMkLst>
        </pc:picChg>
        <pc:picChg chg="add mod">
          <ac:chgData name="Kimberly Carter" userId="mbT5xeb6QVFTDGKTX1NN4H7WojEyvuXKT1ep85v/XSk=" providerId="None" clId="Web-{2438A617-5F8F-42A4-8E12-8A9828EF1E47}" dt="2023-03-01T20:25:34.114" v="80" actId="1076"/>
          <ac:picMkLst>
            <pc:docMk/>
            <pc:sldMk cId="3527371201" sldId="268"/>
            <ac:picMk id="9" creationId="{79829B40-1566-353C-2DD8-790B28D06366}"/>
          </ac:picMkLst>
        </pc:picChg>
        <pc:picChg chg="add mod">
          <ac:chgData name="Kimberly Carter" userId="mbT5xeb6QVFTDGKTX1NN4H7WojEyvuXKT1ep85v/XSk=" providerId="None" clId="Web-{2438A617-5F8F-42A4-8E12-8A9828EF1E47}" dt="2023-03-01T20:25:49.162" v="83" actId="14100"/>
          <ac:picMkLst>
            <pc:docMk/>
            <pc:sldMk cId="3527371201" sldId="268"/>
            <ac:picMk id="10" creationId="{77272C26-C37A-E701-F6EB-986AE052B4DB}"/>
          </ac:picMkLst>
        </pc:picChg>
      </pc:sldChg>
    </pc:docChg>
  </pc:docChgLst>
  <pc:docChgLst>
    <pc:chgData name="Kimberly Carter" userId="mbT5xeb6QVFTDGKTX1NN4H7WojEyvuXKT1ep85v/XSk=" providerId="None" clId="Web-{619AC698-660A-462F-9841-86D86DC972AC}"/>
    <pc:docChg chg="modSld">
      <pc:chgData name="Kimberly Carter" userId="mbT5xeb6QVFTDGKTX1NN4H7WojEyvuXKT1ep85v/XSk=" providerId="None" clId="Web-{619AC698-660A-462F-9841-86D86DC972AC}" dt="2023-03-08T20:27:23.349" v="12" actId="20577"/>
      <pc:docMkLst>
        <pc:docMk/>
      </pc:docMkLst>
      <pc:sldChg chg="modSp">
        <pc:chgData name="Kimberly Carter" userId="mbT5xeb6QVFTDGKTX1NN4H7WojEyvuXKT1ep85v/XSk=" providerId="None" clId="Web-{619AC698-660A-462F-9841-86D86DC972AC}" dt="2023-03-08T20:27:13.926" v="10" actId="20577"/>
        <pc:sldMkLst>
          <pc:docMk/>
          <pc:sldMk cId="3527371201" sldId="268"/>
        </pc:sldMkLst>
        <pc:spChg chg="mod">
          <ac:chgData name="Kimberly Carter" userId="mbT5xeb6QVFTDGKTX1NN4H7WojEyvuXKT1ep85v/XSk=" providerId="None" clId="Web-{619AC698-660A-462F-9841-86D86DC972AC}" dt="2023-03-08T20:27:08.270" v="9" actId="20577"/>
          <ac:spMkLst>
            <pc:docMk/>
            <pc:sldMk cId="3527371201" sldId="268"/>
            <ac:spMk id="2" creationId="{00000000-0000-0000-0000-000000000000}"/>
          </ac:spMkLst>
        </pc:spChg>
        <pc:spChg chg="mod">
          <ac:chgData name="Kimberly Carter" userId="mbT5xeb6QVFTDGKTX1NN4H7WojEyvuXKT1ep85v/XSk=" providerId="None" clId="Web-{619AC698-660A-462F-9841-86D86DC972AC}" dt="2023-03-08T20:27:13.926" v="10" actId="20577"/>
          <ac:spMkLst>
            <pc:docMk/>
            <pc:sldMk cId="3527371201" sldId="268"/>
            <ac:spMk id="12" creationId="{7DE2404D-E6CE-4C05-A3AE-F49B4CC10841}"/>
          </ac:spMkLst>
        </pc:spChg>
      </pc:sldChg>
      <pc:sldChg chg="modSp">
        <pc:chgData name="Kimberly Carter" userId="mbT5xeb6QVFTDGKTX1NN4H7WojEyvuXKT1ep85v/XSk=" providerId="None" clId="Web-{619AC698-660A-462F-9841-86D86DC972AC}" dt="2023-03-08T20:27:23.349" v="12" actId="20577"/>
        <pc:sldMkLst>
          <pc:docMk/>
          <pc:sldMk cId="1240311671" sldId="269"/>
        </pc:sldMkLst>
        <pc:spChg chg="mod">
          <ac:chgData name="Kimberly Carter" userId="mbT5xeb6QVFTDGKTX1NN4H7WojEyvuXKT1ep85v/XSk=" providerId="None" clId="Web-{619AC698-660A-462F-9841-86D86DC972AC}" dt="2023-03-08T20:27:23.349" v="12" actId="20577"/>
          <ac:spMkLst>
            <pc:docMk/>
            <pc:sldMk cId="1240311671" sldId="269"/>
            <ac:spMk id="2" creationId="{00000000-0000-0000-0000-000000000000}"/>
          </ac:spMkLst>
        </pc:spChg>
      </pc:sldChg>
      <pc:sldChg chg="addSp delSp modSp">
        <pc:chgData name="Kimberly Carter" userId="mbT5xeb6QVFTDGKTX1NN4H7WojEyvuXKT1ep85v/XSk=" providerId="None" clId="Web-{619AC698-660A-462F-9841-86D86DC972AC}" dt="2023-03-08T20:27:18.317" v="11" actId="20577"/>
        <pc:sldMkLst>
          <pc:docMk/>
          <pc:sldMk cId="1061440534" sldId="270"/>
        </pc:sldMkLst>
        <pc:spChg chg="mod">
          <ac:chgData name="Kimberly Carter" userId="mbT5xeb6QVFTDGKTX1NN4H7WojEyvuXKT1ep85v/XSk=" providerId="None" clId="Web-{619AC698-660A-462F-9841-86D86DC972AC}" dt="2023-03-08T20:27:18.317" v="11" actId="20577"/>
          <ac:spMkLst>
            <pc:docMk/>
            <pc:sldMk cId="1061440534" sldId="270"/>
            <ac:spMk id="2" creationId="{00000000-0000-0000-0000-000000000000}"/>
          </ac:spMkLst>
        </pc:spChg>
        <pc:picChg chg="add mod">
          <ac:chgData name="Kimberly Carter" userId="mbT5xeb6QVFTDGKTX1NN4H7WojEyvuXKT1ep85v/XSk=" providerId="None" clId="Web-{619AC698-660A-462F-9841-86D86DC972AC}" dt="2023-03-08T20:05:46.694" v="4" actId="1076"/>
          <ac:picMkLst>
            <pc:docMk/>
            <pc:sldMk cId="1061440534" sldId="270"/>
            <ac:picMk id="5" creationId="{1D99C693-8908-C35F-C196-1DAE7F34E6A1}"/>
          </ac:picMkLst>
        </pc:picChg>
        <pc:picChg chg="add mod">
          <ac:chgData name="Kimberly Carter" userId="mbT5xeb6QVFTDGKTX1NN4H7WojEyvuXKT1ep85v/XSk=" providerId="None" clId="Web-{619AC698-660A-462F-9841-86D86DC972AC}" dt="2023-03-08T20:06:14.726" v="8" actId="1076"/>
          <ac:picMkLst>
            <pc:docMk/>
            <pc:sldMk cId="1061440534" sldId="270"/>
            <ac:picMk id="6" creationId="{6DB5AC34-C698-A697-DDCD-323077C01FC6}"/>
          </ac:picMkLst>
        </pc:picChg>
        <pc:picChg chg="del">
          <ac:chgData name="Kimberly Carter" userId="mbT5xeb6QVFTDGKTX1NN4H7WojEyvuXKT1ep85v/XSk=" providerId="None" clId="Web-{619AC698-660A-462F-9841-86D86DC972AC}" dt="2023-03-08T20:05:32.443" v="0"/>
          <ac:picMkLst>
            <pc:docMk/>
            <pc:sldMk cId="1061440534" sldId="270"/>
            <ac:picMk id="18" creationId="{A3EEB2DE-1205-CBFD-EAD4-07937C54D475}"/>
          </ac:picMkLst>
        </pc:picChg>
      </pc:sldChg>
    </pc:docChg>
  </pc:docChgLst>
  <pc:docChgLst>
    <pc:chgData name="Kimberly Carter" userId="mbT5xeb6QVFTDGKTX1NN4H7WojEyvuXKT1ep85v/XSk=" providerId="None" clId="Web-{B4C30000-4C59-4EB1-993C-02EE5273F5F2}"/>
    <pc:docChg chg="modSld sldOrd">
      <pc:chgData name="Kimberly Carter" userId="mbT5xeb6QVFTDGKTX1NN4H7WojEyvuXKT1ep85v/XSk=" providerId="None" clId="Web-{B4C30000-4C59-4EB1-993C-02EE5273F5F2}" dt="2023-03-06T19:16:59.932" v="48" actId="20577"/>
      <pc:docMkLst>
        <pc:docMk/>
      </pc:docMkLst>
      <pc:sldChg chg="addSp delSp modSp">
        <pc:chgData name="Kimberly Carter" userId="mbT5xeb6QVFTDGKTX1NN4H7WojEyvuXKT1ep85v/XSk=" providerId="None" clId="Web-{B4C30000-4C59-4EB1-993C-02EE5273F5F2}" dt="2023-03-06T19:16:28.056" v="31"/>
        <pc:sldMkLst>
          <pc:docMk/>
          <pc:sldMk cId="351774068" sldId="267"/>
        </pc:sldMkLst>
        <pc:spChg chg="add del mod">
          <ac:chgData name="Kimberly Carter" userId="mbT5xeb6QVFTDGKTX1NN4H7WojEyvuXKT1ep85v/XSk=" providerId="None" clId="Web-{B4C30000-4C59-4EB1-993C-02EE5273F5F2}" dt="2023-03-06T19:16:28.056" v="31"/>
          <ac:spMkLst>
            <pc:docMk/>
            <pc:sldMk cId="351774068" sldId="267"/>
            <ac:spMk id="4" creationId="{00000000-0000-0000-0000-000000000000}"/>
          </ac:spMkLst>
        </pc:spChg>
        <pc:spChg chg="add mod">
          <ac:chgData name="Kimberly Carter" userId="mbT5xeb6QVFTDGKTX1NN4H7WojEyvuXKT1ep85v/XSk=" providerId="None" clId="Web-{B4C30000-4C59-4EB1-993C-02EE5273F5F2}" dt="2023-03-06T19:16:19.446" v="29" actId="20577"/>
          <ac:spMkLst>
            <pc:docMk/>
            <pc:sldMk cId="351774068" sldId="267"/>
            <ac:spMk id="6" creationId="{406B60D9-9FE2-C516-BF96-2BDC2790C0D7}"/>
          </ac:spMkLst>
        </pc:spChg>
      </pc:sldChg>
      <pc:sldChg chg="addSp modSp">
        <pc:chgData name="Kimberly Carter" userId="mbT5xeb6QVFTDGKTX1NN4H7WojEyvuXKT1ep85v/XSk=" providerId="None" clId="Web-{B4C30000-4C59-4EB1-993C-02EE5273F5F2}" dt="2023-03-06T19:16:59.932" v="48" actId="20577"/>
        <pc:sldMkLst>
          <pc:docMk/>
          <pc:sldMk cId="1240311671" sldId="269"/>
        </pc:sldMkLst>
        <pc:spChg chg="mod">
          <ac:chgData name="Kimberly Carter" userId="mbT5xeb6QVFTDGKTX1NN4H7WojEyvuXKT1ep85v/XSk=" providerId="None" clId="Web-{B4C30000-4C59-4EB1-993C-02EE5273F5F2}" dt="2023-03-06T19:16:14.930" v="25"/>
          <ac:spMkLst>
            <pc:docMk/>
            <pc:sldMk cId="1240311671" sldId="269"/>
            <ac:spMk id="2" creationId="{00000000-0000-0000-0000-000000000000}"/>
          </ac:spMkLst>
        </pc:spChg>
        <pc:spChg chg="add mod">
          <ac:chgData name="Kimberly Carter" userId="mbT5xeb6QVFTDGKTX1NN4H7WojEyvuXKT1ep85v/XSk=" providerId="None" clId="Web-{B4C30000-4C59-4EB1-993C-02EE5273F5F2}" dt="2023-03-06T19:16:59.932" v="48" actId="20577"/>
          <ac:spMkLst>
            <pc:docMk/>
            <pc:sldMk cId="1240311671" sldId="269"/>
            <ac:spMk id="6" creationId="{48B27E4D-CFCF-F0AF-F57A-F1FC43D4C7BB}"/>
          </ac:spMkLst>
        </pc:spChg>
      </pc:sldChg>
      <pc:sldChg chg="ord">
        <pc:chgData name="Kimberly Carter" userId="mbT5xeb6QVFTDGKTX1NN4H7WojEyvuXKT1ep85v/XSk=" providerId="None" clId="Web-{B4C30000-4C59-4EB1-993C-02EE5273F5F2}" dt="2023-03-06T19:07:36.866" v="0"/>
        <pc:sldMkLst>
          <pc:docMk/>
          <pc:sldMk cId="1061440534" sldId="270"/>
        </pc:sldMkLst>
      </pc:sldChg>
    </pc:docChg>
  </pc:docChgLst>
  <pc:docChgLst>
    <pc:chgData name="Taylor Parks" userId="a7Lq9LMO+KVx0m/WnbRNVjOv9LAT+GeDOI2c56GinIs=" providerId="None" clId="Web-{47785BD7-A7B3-4DA7-96A7-4966768785A1}"/>
    <pc:docChg chg="addSld delSld">
      <pc:chgData name="Taylor Parks" userId="a7Lq9LMO+KVx0m/WnbRNVjOv9LAT+GeDOI2c56GinIs=" providerId="None" clId="Web-{47785BD7-A7B3-4DA7-96A7-4966768785A1}" dt="2023-03-09T20:00:12.073" v="5"/>
      <pc:docMkLst>
        <pc:docMk/>
      </pc:docMkLst>
      <pc:sldChg chg="add del replId">
        <pc:chgData name="Taylor Parks" userId="a7Lq9LMO+KVx0m/WnbRNVjOv9LAT+GeDOI2c56GinIs=" providerId="None" clId="Web-{47785BD7-A7B3-4DA7-96A7-4966768785A1}" dt="2023-03-09T20:00:07.979" v="1"/>
        <pc:sldMkLst>
          <pc:docMk/>
          <pc:sldMk cId="1614246468" sldId="276"/>
        </pc:sldMkLst>
      </pc:sldChg>
      <pc:sldChg chg="new">
        <pc:chgData name="Taylor Parks" userId="a7Lq9LMO+KVx0m/WnbRNVjOv9LAT+GeDOI2c56GinIs=" providerId="None" clId="Web-{47785BD7-A7B3-4DA7-96A7-4966768785A1}" dt="2023-03-09T20:00:10.386" v="2"/>
        <pc:sldMkLst>
          <pc:docMk/>
          <pc:sldMk cId="3065248970" sldId="276"/>
        </pc:sldMkLst>
      </pc:sldChg>
      <pc:sldChg chg="add">
        <pc:chgData name="Taylor Parks" userId="a7Lq9LMO+KVx0m/WnbRNVjOv9LAT+GeDOI2c56GinIs=" providerId="None" clId="Web-{47785BD7-A7B3-4DA7-96A7-4966768785A1}" dt="2023-03-09T20:00:11.761" v="3"/>
        <pc:sldMkLst>
          <pc:docMk/>
          <pc:sldMk cId="511090918" sldId="277"/>
        </pc:sldMkLst>
      </pc:sldChg>
      <pc:sldChg chg="add">
        <pc:chgData name="Taylor Parks" userId="a7Lq9LMO+KVx0m/WnbRNVjOv9LAT+GeDOI2c56GinIs=" providerId="None" clId="Web-{47785BD7-A7B3-4DA7-96A7-4966768785A1}" dt="2023-03-09T20:00:11.870" v="4"/>
        <pc:sldMkLst>
          <pc:docMk/>
          <pc:sldMk cId="3952194060" sldId="278"/>
        </pc:sldMkLst>
      </pc:sldChg>
      <pc:sldChg chg="add">
        <pc:chgData name="Taylor Parks" userId="a7Lq9LMO+KVx0m/WnbRNVjOv9LAT+GeDOI2c56GinIs=" providerId="None" clId="Web-{47785BD7-A7B3-4DA7-96A7-4966768785A1}" dt="2023-03-09T20:00:12.073" v="5"/>
        <pc:sldMkLst>
          <pc:docMk/>
          <pc:sldMk cId="3994038603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E41C5-05D6-4CDC-9608-1C906EB24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BA5D6-3B1F-4A8A-9C6E-00DA4B273135}">
      <dgm:prSet/>
      <dgm:spPr>
        <a:solidFill>
          <a:schemeClr val="accent1"/>
        </a:solidFill>
      </dgm:spPr>
      <dgm:t>
        <a:bodyPr/>
        <a:lstStyle/>
        <a:p>
          <a:pPr algn="ctr"/>
          <a:r>
            <a:rPr lang="en-US" dirty="0"/>
            <a:t>Problems:</a:t>
          </a:r>
        </a:p>
      </dgm:t>
    </dgm:pt>
    <dgm:pt modelId="{D9F60BE2-BF8F-4518-AB1F-3CCDCDB6377C}" type="parTrans" cxnId="{761BEB30-7D89-44C0-9CA0-E22E31A567B3}">
      <dgm:prSet/>
      <dgm:spPr/>
      <dgm:t>
        <a:bodyPr/>
        <a:lstStyle/>
        <a:p>
          <a:endParaRPr lang="en-US"/>
        </a:p>
      </dgm:t>
    </dgm:pt>
    <dgm:pt modelId="{3D5969C8-3848-4638-B0FA-2110F59DEC0E}" type="sibTrans" cxnId="{761BEB30-7D89-44C0-9CA0-E22E31A567B3}">
      <dgm:prSet/>
      <dgm:spPr/>
      <dgm:t>
        <a:bodyPr/>
        <a:lstStyle/>
        <a:p>
          <a:endParaRPr lang="en-US"/>
        </a:p>
      </dgm:t>
    </dgm:pt>
    <dgm:pt modelId="{4C254E1F-7E26-4571-BA57-B4E4E51E2C48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Sierra create list feature built for simpler queries</a:t>
          </a:r>
        </a:p>
      </dgm:t>
    </dgm:pt>
    <dgm:pt modelId="{3BF53F97-99F9-4CC3-A48B-9932436201B4}" type="parTrans" cxnId="{69CBA41A-9886-4C5A-86B9-36AADAAB8BD6}">
      <dgm:prSet/>
      <dgm:spPr/>
      <dgm:t>
        <a:bodyPr/>
        <a:lstStyle/>
        <a:p>
          <a:endParaRPr lang="en-US"/>
        </a:p>
      </dgm:t>
    </dgm:pt>
    <dgm:pt modelId="{9FCA4BB3-2E0C-4675-A14D-356F965D5903}" type="sibTrans" cxnId="{69CBA41A-9886-4C5A-86B9-36AADAAB8BD6}">
      <dgm:prSet/>
      <dgm:spPr/>
      <dgm:t>
        <a:bodyPr/>
        <a:lstStyle/>
        <a:p>
          <a:endParaRPr lang="en-US"/>
        </a:p>
      </dgm:t>
    </dgm:pt>
    <dgm:pt modelId="{2B7696C6-D4C9-45AF-84F7-A601028440B4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Batch processing through OCLC Connexion for this many records tedious and time-consuming</a:t>
          </a:r>
        </a:p>
      </dgm:t>
    </dgm:pt>
    <dgm:pt modelId="{5945F5EF-9CC4-41FE-B6E8-E8B2D1C31DAD}" type="parTrans" cxnId="{22666784-D340-48EE-A976-05223C57006F}">
      <dgm:prSet/>
      <dgm:spPr/>
      <dgm:t>
        <a:bodyPr/>
        <a:lstStyle/>
        <a:p>
          <a:endParaRPr lang="en-US"/>
        </a:p>
      </dgm:t>
    </dgm:pt>
    <dgm:pt modelId="{78D6C8C2-24D5-4FFC-97B3-7FFA376F014A}" type="sibTrans" cxnId="{22666784-D340-48EE-A976-05223C57006F}">
      <dgm:prSet/>
      <dgm:spPr/>
      <dgm:t>
        <a:bodyPr/>
        <a:lstStyle/>
        <a:p>
          <a:endParaRPr lang="en-US"/>
        </a:p>
      </dgm:t>
    </dgm:pt>
    <dgm:pt modelId="{D8A9BDDB-9507-499D-963A-9D398B674490}">
      <dgm:prSet/>
      <dgm:spPr/>
      <dgm:t>
        <a:bodyPr/>
        <a:lstStyle/>
        <a:p>
          <a:pPr algn="ctr"/>
          <a:r>
            <a:rPr lang="en-US" dirty="0"/>
            <a:t>Over-powered Assets:</a:t>
          </a:r>
        </a:p>
      </dgm:t>
    </dgm:pt>
    <dgm:pt modelId="{3EB44037-D285-4EFF-862F-F8101F62BFD2}" type="parTrans" cxnId="{E64F7663-C5DF-4214-AC5F-A5833AC9107A}">
      <dgm:prSet/>
      <dgm:spPr/>
      <dgm:t>
        <a:bodyPr/>
        <a:lstStyle/>
        <a:p>
          <a:endParaRPr lang="en-US"/>
        </a:p>
      </dgm:t>
    </dgm:pt>
    <dgm:pt modelId="{9A7CE03A-DB96-42E0-86B6-5C00D3368F7A}" type="sibTrans" cxnId="{E64F7663-C5DF-4214-AC5F-A5833AC9107A}">
      <dgm:prSet/>
      <dgm:spPr/>
      <dgm:t>
        <a:bodyPr/>
        <a:lstStyle/>
        <a:p>
          <a:endParaRPr lang="en-US"/>
        </a:p>
      </dgm:t>
    </dgm:pt>
    <dgm:pt modelId="{3CDBC1F7-FD7E-4F92-AFF8-8BC5A4316F69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Jason Mitchell, our incredible </a:t>
          </a:r>
          <a:r>
            <a:rPr lang="en-US" b="0" i="0" dirty="0"/>
            <a:t>Electronic Resources Assistant, had been teaching himself Python and thought we could create a bridge program!</a:t>
          </a:r>
          <a:endParaRPr lang="en-US" dirty="0"/>
        </a:p>
      </dgm:t>
    </dgm:pt>
    <dgm:pt modelId="{FEDA7A9B-B52D-4926-96F2-A0B081B582CB}" type="parTrans" cxnId="{9266B9D3-3AC7-4356-8078-C252853A4697}">
      <dgm:prSet/>
      <dgm:spPr/>
      <dgm:t>
        <a:bodyPr/>
        <a:lstStyle/>
        <a:p>
          <a:endParaRPr lang="en-US"/>
        </a:p>
      </dgm:t>
    </dgm:pt>
    <dgm:pt modelId="{014EE8D1-03E0-43E0-85E8-E206EACC145C}" type="sibTrans" cxnId="{9266B9D3-3AC7-4356-8078-C252853A4697}">
      <dgm:prSet/>
      <dgm:spPr/>
      <dgm:t>
        <a:bodyPr/>
        <a:lstStyle/>
        <a:p>
          <a:endParaRPr lang="en-US"/>
        </a:p>
      </dgm:t>
    </dgm:pt>
    <dgm:pt modelId="{AD3C2ECC-7C9B-4510-995E-DE5B13A4FE14}" type="pres">
      <dgm:prSet presAssocID="{C3FE41C5-05D6-4CDC-9608-1C906EB24C9C}" presName="linear" presStyleCnt="0">
        <dgm:presLayoutVars>
          <dgm:animLvl val="lvl"/>
          <dgm:resizeHandles val="exact"/>
        </dgm:presLayoutVars>
      </dgm:prSet>
      <dgm:spPr/>
    </dgm:pt>
    <dgm:pt modelId="{F869B400-BED8-469D-9DA0-D5ACD377DC99}" type="pres">
      <dgm:prSet presAssocID="{0A9BA5D6-3B1F-4A8A-9C6E-00DA4B273135}" presName="parentText" presStyleLbl="node1" presStyleIdx="0" presStyleCnt="5" custScaleY="90159">
        <dgm:presLayoutVars>
          <dgm:chMax val="0"/>
          <dgm:bulletEnabled val="1"/>
        </dgm:presLayoutVars>
      </dgm:prSet>
      <dgm:spPr/>
    </dgm:pt>
    <dgm:pt modelId="{26259C2D-3964-4121-BE8C-A9F8541314D2}" type="pres">
      <dgm:prSet presAssocID="{3D5969C8-3848-4638-B0FA-2110F59DEC0E}" presName="spacer" presStyleCnt="0"/>
      <dgm:spPr/>
    </dgm:pt>
    <dgm:pt modelId="{1B7274F7-8AB1-420C-B317-82C062340E8D}" type="pres">
      <dgm:prSet presAssocID="{4C254E1F-7E26-4571-BA57-B4E4E51E2C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E4F6545-C92E-41BD-9C04-604373037309}" type="pres">
      <dgm:prSet presAssocID="{9FCA4BB3-2E0C-4675-A14D-356F965D5903}" presName="spacer" presStyleCnt="0"/>
      <dgm:spPr/>
    </dgm:pt>
    <dgm:pt modelId="{84DFF049-C174-4239-896F-8A749ECF55F8}" type="pres">
      <dgm:prSet presAssocID="{2B7696C6-D4C9-45AF-84F7-A601028440B4}" presName="parentText" presStyleLbl="node1" presStyleIdx="2" presStyleCnt="5" custScaleY="90159">
        <dgm:presLayoutVars>
          <dgm:chMax val="0"/>
          <dgm:bulletEnabled val="1"/>
        </dgm:presLayoutVars>
      </dgm:prSet>
      <dgm:spPr/>
    </dgm:pt>
    <dgm:pt modelId="{9897133B-FD8A-48C9-884B-7616E93F72E7}" type="pres">
      <dgm:prSet presAssocID="{78D6C8C2-24D5-4FFC-97B3-7FFA376F014A}" presName="spacer" presStyleCnt="0"/>
      <dgm:spPr/>
    </dgm:pt>
    <dgm:pt modelId="{9CD5E76A-74BA-4888-8866-EEBC96E700D5}" type="pres">
      <dgm:prSet presAssocID="{D8A9BDDB-9507-499D-963A-9D398B674490}" presName="parentText" presStyleLbl="node1" presStyleIdx="3" presStyleCnt="5" custScaleY="86140" custLinFactY="77752" custLinFactNeighborX="1218" custLinFactNeighborY="100000">
        <dgm:presLayoutVars>
          <dgm:chMax val="0"/>
          <dgm:bulletEnabled val="1"/>
        </dgm:presLayoutVars>
      </dgm:prSet>
      <dgm:spPr/>
    </dgm:pt>
    <dgm:pt modelId="{531675E6-8BFA-4D18-82D2-FF0C81E6967E}" type="pres">
      <dgm:prSet presAssocID="{9A7CE03A-DB96-42E0-86B6-5C00D3368F7A}" presName="spacer" presStyleCnt="0"/>
      <dgm:spPr/>
    </dgm:pt>
    <dgm:pt modelId="{A948C8A2-72EC-4A15-A5BC-F5CF71CC4447}" type="pres">
      <dgm:prSet presAssocID="{3CDBC1F7-FD7E-4F92-AFF8-8BC5A4316F69}" presName="parentText" presStyleLbl="node1" presStyleIdx="4" presStyleCnt="5" custLinFactY="57908" custLinFactNeighborX="1218" custLinFactNeighborY="100000">
        <dgm:presLayoutVars>
          <dgm:chMax val="0"/>
          <dgm:bulletEnabled val="1"/>
        </dgm:presLayoutVars>
      </dgm:prSet>
      <dgm:spPr/>
    </dgm:pt>
  </dgm:ptLst>
  <dgm:cxnLst>
    <dgm:cxn modelId="{69CBA41A-9886-4C5A-86B9-36AADAAB8BD6}" srcId="{C3FE41C5-05D6-4CDC-9608-1C906EB24C9C}" destId="{4C254E1F-7E26-4571-BA57-B4E4E51E2C48}" srcOrd="1" destOrd="0" parTransId="{3BF53F97-99F9-4CC3-A48B-9932436201B4}" sibTransId="{9FCA4BB3-2E0C-4675-A14D-356F965D5903}"/>
    <dgm:cxn modelId="{761BEB30-7D89-44C0-9CA0-E22E31A567B3}" srcId="{C3FE41C5-05D6-4CDC-9608-1C906EB24C9C}" destId="{0A9BA5D6-3B1F-4A8A-9C6E-00DA4B273135}" srcOrd="0" destOrd="0" parTransId="{D9F60BE2-BF8F-4518-AB1F-3CCDCDB6377C}" sibTransId="{3D5969C8-3848-4638-B0FA-2110F59DEC0E}"/>
    <dgm:cxn modelId="{D44CB35E-B943-4A0D-AF93-7CC716ED6C8A}" type="presOf" srcId="{4C254E1F-7E26-4571-BA57-B4E4E51E2C48}" destId="{1B7274F7-8AB1-420C-B317-82C062340E8D}" srcOrd="0" destOrd="0" presId="urn:microsoft.com/office/officeart/2005/8/layout/vList2"/>
    <dgm:cxn modelId="{E64F7663-C5DF-4214-AC5F-A5833AC9107A}" srcId="{C3FE41C5-05D6-4CDC-9608-1C906EB24C9C}" destId="{D8A9BDDB-9507-499D-963A-9D398B674490}" srcOrd="3" destOrd="0" parTransId="{3EB44037-D285-4EFF-862F-F8101F62BFD2}" sibTransId="{9A7CE03A-DB96-42E0-86B6-5C00D3368F7A}"/>
    <dgm:cxn modelId="{0E13FD43-57F8-4C93-9FB0-A46B2AA8AEC5}" type="presOf" srcId="{3CDBC1F7-FD7E-4F92-AFF8-8BC5A4316F69}" destId="{A948C8A2-72EC-4A15-A5BC-F5CF71CC4447}" srcOrd="0" destOrd="0" presId="urn:microsoft.com/office/officeart/2005/8/layout/vList2"/>
    <dgm:cxn modelId="{E347406C-816E-423C-B548-1395A99FB3C3}" type="presOf" srcId="{0A9BA5D6-3B1F-4A8A-9C6E-00DA4B273135}" destId="{F869B400-BED8-469D-9DA0-D5ACD377DC99}" srcOrd="0" destOrd="0" presId="urn:microsoft.com/office/officeart/2005/8/layout/vList2"/>
    <dgm:cxn modelId="{70C98A6D-D085-48CA-90E7-7CF7994C764A}" type="presOf" srcId="{D8A9BDDB-9507-499D-963A-9D398B674490}" destId="{9CD5E76A-74BA-4888-8866-EEBC96E700D5}" srcOrd="0" destOrd="0" presId="urn:microsoft.com/office/officeart/2005/8/layout/vList2"/>
    <dgm:cxn modelId="{7CDA2D80-F69C-40FC-8FDE-FA410BF73625}" type="presOf" srcId="{C3FE41C5-05D6-4CDC-9608-1C906EB24C9C}" destId="{AD3C2ECC-7C9B-4510-995E-DE5B13A4FE14}" srcOrd="0" destOrd="0" presId="urn:microsoft.com/office/officeart/2005/8/layout/vList2"/>
    <dgm:cxn modelId="{22666784-D340-48EE-A976-05223C57006F}" srcId="{C3FE41C5-05D6-4CDC-9608-1C906EB24C9C}" destId="{2B7696C6-D4C9-45AF-84F7-A601028440B4}" srcOrd="2" destOrd="0" parTransId="{5945F5EF-9CC4-41FE-B6E8-E8B2D1C31DAD}" sibTransId="{78D6C8C2-24D5-4FFC-97B3-7FFA376F014A}"/>
    <dgm:cxn modelId="{9266B9D3-3AC7-4356-8078-C252853A4697}" srcId="{C3FE41C5-05D6-4CDC-9608-1C906EB24C9C}" destId="{3CDBC1F7-FD7E-4F92-AFF8-8BC5A4316F69}" srcOrd="4" destOrd="0" parTransId="{FEDA7A9B-B52D-4926-96F2-A0B081B582CB}" sibTransId="{014EE8D1-03E0-43E0-85E8-E206EACC145C}"/>
    <dgm:cxn modelId="{AABF1DF6-C0C5-481E-96E9-AF1750F829C2}" type="presOf" srcId="{2B7696C6-D4C9-45AF-84F7-A601028440B4}" destId="{84DFF049-C174-4239-896F-8A749ECF55F8}" srcOrd="0" destOrd="0" presId="urn:microsoft.com/office/officeart/2005/8/layout/vList2"/>
    <dgm:cxn modelId="{DD7E28D0-4B99-420E-A26B-235594DFE18B}" type="presParOf" srcId="{AD3C2ECC-7C9B-4510-995E-DE5B13A4FE14}" destId="{F869B400-BED8-469D-9DA0-D5ACD377DC99}" srcOrd="0" destOrd="0" presId="urn:microsoft.com/office/officeart/2005/8/layout/vList2"/>
    <dgm:cxn modelId="{0EA37EEC-3037-4EE0-9C40-8012F5C67367}" type="presParOf" srcId="{AD3C2ECC-7C9B-4510-995E-DE5B13A4FE14}" destId="{26259C2D-3964-4121-BE8C-A9F8541314D2}" srcOrd="1" destOrd="0" presId="urn:microsoft.com/office/officeart/2005/8/layout/vList2"/>
    <dgm:cxn modelId="{FD46702C-510D-4BA5-94F0-1847953D0505}" type="presParOf" srcId="{AD3C2ECC-7C9B-4510-995E-DE5B13A4FE14}" destId="{1B7274F7-8AB1-420C-B317-82C062340E8D}" srcOrd="2" destOrd="0" presId="urn:microsoft.com/office/officeart/2005/8/layout/vList2"/>
    <dgm:cxn modelId="{A2031BBB-034A-4BF1-A011-CDD8ACE7CAAC}" type="presParOf" srcId="{AD3C2ECC-7C9B-4510-995E-DE5B13A4FE14}" destId="{5E4F6545-C92E-41BD-9C04-604373037309}" srcOrd="3" destOrd="0" presId="urn:microsoft.com/office/officeart/2005/8/layout/vList2"/>
    <dgm:cxn modelId="{542521CB-65FA-4F5A-9CB9-C0E11297722A}" type="presParOf" srcId="{AD3C2ECC-7C9B-4510-995E-DE5B13A4FE14}" destId="{84DFF049-C174-4239-896F-8A749ECF55F8}" srcOrd="4" destOrd="0" presId="urn:microsoft.com/office/officeart/2005/8/layout/vList2"/>
    <dgm:cxn modelId="{BB70FE97-64F4-493B-9D5A-9D592C33F21D}" type="presParOf" srcId="{AD3C2ECC-7C9B-4510-995E-DE5B13A4FE14}" destId="{9897133B-FD8A-48C9-884B-7616E93F72E7}" srcOrd="5" destOrd="0" presId="urn:microsoft.com/office/officeart/2005/8/layout/vList2"/>
    <dgm:cxn modelId="{BDFA771E-8603-4BE9-B5A2-8E26AF933AF0}" type="presParOf" srcId="{AD3C2ECC-7C9B-4510-995E-DE5B13A4FE14}" destId="{9CD5E76A-74BA-4888-8866-EEBC96E700D5}" srcOrd="6" destOrd="0" presId="urn:microsoft.com/office/officeart/2005/8/layout/vList2"/>
    <dgm:cxn modelId="{9B8FB8C8-0E20-4C8E-B3ED-95487064E327}" type="presParOf" srcId="{AD3C2ECC-7C9B-4510-995E-DE5B13A4FE14}" destId="{531675E6-8BFA-4D18-82D2-FF0C81E6967E}" srcOrd="7" destOrd="0" presId="urn:microsoft.com/office/officeart/2005/8/layout/vList2"/>
    <dgm:cxn modelId="{C781D35C-33B5-4364-9DAD-73FAB4791CDC}" type="presParOf" srcId="{AD3C2ECC-7C9B-4510-995E-DE5B13A4FE14}" destId="{A948C8A2-72EC-4A15-A5BC-F5CF71CC44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B400-BED8-469D-9DA0-D5ACD377DC99}">
      <dsp:nvSpPr>
        <dsp:cNvPr id="0" name=""/>
        <dsp:cNvSpPr/>
      </dsp:nvSpPr>
      <dsp:spPr>
        <a:xfrm>
          <a:off x="0" y="554870"/>
          <a:ext cx="6267634" cy="57305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Problems:</a:t>
          </a:r>
        </a:p>
      </dsp:txBody>
      <dsp:txXfrm>
        <a:off x="27974" y="582844"/>
        <a:ext cx="6211686" cy="517104"/>
      </dsp:txXfrm>
    </dsp:sp>
    <dsp:sp modelId="{1B7274F7-8AB1-420C-B317-82C062340E8D}">
      <dsp:nvSpPr>
        <dsp:cNvPr id="0" name=""/>
        <dsp:cNvSpPr/>
      </dsp:nvSpPr>
      <dsp:spPr>
        <a:xfrm>
          <a:off x="0" y="1174003"/>
          <a:ext cx="6267634" cy="63560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Sierra create list feature built for simpler queries</a:t>
          </a:r>
        </a:p>
      </dsp:txBody>
      <dsp:txXfrm>
        <a:off x="31028" y="1205031"/>
        <a:ext cx="6205578" cy="573546"/>
      </dsp:txXfrm>
    </dsp:sp>
    <dsp:sp modelId="{84DFF049-C174-4239-896F-8A749ECF55F8}">
      <dsp:nvSpPr>
        <dsp:cNvPr id="0" name=""/>
        <dsp:cNvSpPr/>
      </dsp:nvSpPr>
      <dsp:spPr>
        <a:xfrm>
          <a:off x="0" y="1855685"/>
          <a:ext cx="6267634" cy="57305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Batch processing through OCLC Connexion for this many records tedious and time-consuming</a:t>
          </a:r>
        </a:p>
      </dsp:txBody>
      <dsp:txXfrm>
        <a:off x="27974" y="1883659"/>
        <a:ext cx="6211686" cy="517104"/>
      </dsp:txXfrm>
    </dsp:sp>
    <dsp:sp modelId="{9CD5E76A-74BA-4888-8866-EEBC96E700D5}">
      <dsp:nvSpPr>
        <dsp:cNvPr id="0" name=""/>
        <dsp:cNvSpPr/>
      </dsp:nvSpPr>
      <dsp:spPr>
        <a:xfrm>
          <a:off x="0" y="3015092"/>
          <a:ext cx="6267634" cy="547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Over-powered Assets:</a:t>
          </a:r>
        </a:p>
      </dsp:txBody>
      <dsp:txXfrm>
        <a:off x="26727" y="3041819"/>
        <a:ext cx="6214180" cy="494053"/>
      </dsp:txXfrm>
    </dsp:sp>
    <dsp:sp modelId="{A948C8A2-72EC-4A15-A5BC-F5CF71CC4447}">
      <dsp:nvSpPr>
        <dsp:cNvPr id="0" name=""/>
        <dsp:cNvSpPr/>
      </dsp:nvSpPr>
      <dsp:spPr>
        <a:xfrm>
          <a:off x="0" y="3482551"/>
          <a:ext cx="6267634" cy="63560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Jason Mitchell, our incredible </a:t>
          </a:r>
          <a:r>
            <a:rPr lang="en-US" sz="1400" b="0" i="0" kern="1200" dirty="0"/>
            <a:t>Electronic Resources Assistant, had been teaching himself Python and thought we could create a bridge program!</a:t>
          </a:r>
          <a:endParaRPr lang="en-US" sz="1400" kern="1200" dirty="0"/>
        </a:p>
      </dsp:txBody>
      <dsp:txXfrm>
        <a:off x="31028" y="3513579"/>
        <a:ext cx="6205578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9F7D9-A349-5743-97AD-27B45868402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3131-42D4-2547-B8CE-15509B37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1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F90F-FECD-8042-BDF7-91A1EA4C396F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18F1A-3D12-204C-8C6A-B021E361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18F1A-3D12-204C-8C6A-B021E361A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1110" y="6234140"/>
            <a:ext cx="735690" cy="375657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36AA9"/>
                </a:solidFill>
                <a:latin typeface="Metric Semibold"/>
                <a:cs typeface="Metric Semibold"/>
              </a:defRPr>
            </a:lvl1pPr>
          </a:lstStyle>
          <a:p>
            <a:fld id="{03E8E312-405C-4648-BB7A-C628B99F0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E312-405C-4648-BB7A-C628B99F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42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MU_UniversityLogo_Lockup_Fullname-OneLine-RGB-blu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6" y="6205772"/>
            <a:ext cx="3200400" cy="43308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5268" y="6223660"/>
            <a:ext cx="601532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36AA9"/>
                </a:solidFill>
                <a:latin typeface="Metric Semibold"/>
                <a:cs typeface="Metric Semibold"/>
              </a:defRPr>
            </a:lvl1pPr>
          </a:lstStyle>
          <a:p>
            <a:fld id="{03E8E312-405C-4648-BB7A-C628B99F0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7FB8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3568" y="2195895"/>
            <a:ext cx="8680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Metric Semibold"/>
                <a:cs typeface="Metric Semibold"/>
              </a:rPr>
              <a:t>Tools for Tackling Backlogs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Metric Semibold"/>
                <a:cs typeface="Metric Semibold"/>
              </a:rPr>
              <a:t>Kimberly Carter, Taylor Parks, and Peter Rolla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Metric Semibold"/>
                <a:cs typeface="Metric Semibold"/>
              </a:rPr>
              <a:t>William H. Hannon Library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Metric Semibold"/>
                <a:cs typeface="Metric Semibold"/>
              </a:rPr>
              <a:t>Loyola Marymount University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9079" y="5130499"/>
            <a:ext cx="6645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Metric Regular"/>
                <a:cs typeface="Metric Regular"/>
              </a:rPr>
              <a:t>Creative Ideas in Technical Services Interest Group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Metric Regular"/>
                <a:cs typeface="Metric Regular"/>
              </a:rPr>
              <a:t>March 10, 2023</a:t>
            </a:r>
          </a:p>
        </p:txBody>
      </p:sp>
      <p:pic>
        <p:nvPicPr>
          <p:cNvPr id="12" name="Picture 11" descr="LMU_UniversityLogo_Lockup_Fullname-Centered_RGB-CrimsonBlueStick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20" y="560576"/>
            <a:ext cx="17611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5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A63F-9283-55D7-E372-9680BB08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12" y="153711"/>
            <a:ext cx="8637973" cy="1143000"/>
          </a:xfrm>
        </p:spPr>
        <p:txBody>
          <a:bodyPr>
            <a:normAutofit/>
          </a:bodyPr>
          <a:lstStyle/>
          <a:p>
            <a:r>
              <a:rPr lang="en-US" dirty="0"/>
              <a:t>Query ambitions: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D245B65-61CF-4700-E0B9-90F62C422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55" y="1443267"/>
            <a:ext cx="8866689" cy="45078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5E9F-8E3F-CC0E-2F79-6E9F99D1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E312-405C-4648-BB7A-C628B99F0F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F6E3-F652-F079-AB3D-4EE29A97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29436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Non-Roman Character Errors </a:t>
            </a: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04F68FEC-E40E-EBBC-C5BB-9D9B9D02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533" y="3756676"/>
            <a:ext cx="2905125" cy="1571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80D5-593A-5955-90B7-AC0747DC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E312-405C-4648-BB7A-C628B99F0FDE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863C80AE-FC16-E14D-6214-FDA2E47E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19" y="3699526"/>
            <a:ext cx="2800350" cy="162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71594-78D8-3927-922C-C125466E5752}"/>
              </a:ext>
            </a:extLst>
          </p:cNvPr>
          <p:cNvSpPr txBox="1"/>
          <p:nvPr/>
        </p:nvSpPr>
        <p:spPr>
          <a:xfrm>
            <a:off x="1242874" y="2359295"/>
            <a:ext cx="679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"Unable to parse character 0x33 in g0=103 g1=69“ </a:t>
            </a:r>
          </a:p>
        </p:txBody>
      </p:sp>
      <p:pic>
        <p:nvPicPr>
          <p:cNvPr id="11" name="Graphic 10" descr="Loudly crying face outline outline">
            <a:extLst>
              <a:ext uri="{FF2B5EF4-FFF2-40B4-BE49-F238E27FC236}">
                <a16:creationId xmlns:a16="http://schemas.microsoft.com/office/drawing/2014/main" id="{5357ED29-8DF6-9C73-0F6A-39DD7B7EA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0" y="424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5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4BA1-B06E-620B-4CF7-B772AE39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6" y="1361644"/>
            <a:ext cx="7892249" cy="1733550"/>
          </a:xfrm>
        </p:spPr>
        <p:txBody>
          <a:bodyPr/>
          <a:lstStyle/>
          <a:p>
            <a:r>
              <a:rPr lang="en-US" dirty="0"/>
              <a:t>It lives! </a:t>
            </a: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CA7E8F-6226-1BC4-17B3-736A60847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533" y="319465"/>
            <a:ext cx="1105269" cy="13481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B94C-BA9B-09F4-969F-0DB9F216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E312-405C-4648-BB7A-C628B99F0FDE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20A40-CAD6-4CB1-75D8-6460C15D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70" y="2987783"/>
            <a:ext cx="2628900" cy="1733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ECEA6D-8029-F68C-1FBA-FC3D33CE9A3E}"/>
              </a:ext>
            </a:extLst>
          </p:cNvPr>
          <p:cNvSpPr txBox="1"/>
          <p:nvPr/>
        </p:nvSpPr>
        <p:spPr>
          <a:xfrm>
            <a:off x="2845297" y="4821016"/>
            <a:ext cx="362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(for as long as maintained)</a:t>
            </a:r>
          </a:p>
        </p:txBody>
      </p:sp>
    </p:spTree>
    <p:extLst>
      <p:ext uri="{BB962C8B-B14F-4D97-AF65-F5344CB8AC3E}">
        <p14:creationId xmlns:p14="http://schemas.microsoft.com/office/powerpoint/2010/main" val="365130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40"/>
            <a:ext cx="8229600" cy="925906"/>
          </a:xfrm>
        </p:spPr>
        <p:txBody>
          <a:bodyPr>
            <a:normAutofit fontScale="90000"/>
          </a:bodyPr>
          <a:lstStyle/>
          <a:p>
            <a:r>
              <a:rPr lang="en-US" sz="3800" b="1">
                <a:latin typeface="Metric Semibold"/>
                <a:cs typeface="Metric Semibold"/>
              </a:rPr>
              <a:t>Backlog as of March 1, 2023</a:t>
            </a:r>
            <a:br>
              <a:rPr lang="en-US" sz="3800" b="1">
                <a:latin typeface="Metric Semibold"/>
                <a:cs typeface="Metric Semibold"/>
              </a:rPr>
            </a:br>
            <a:r>
              <a:rPr lang="en-US" sz="2200" b="1">
                <a:latin typeface="Metric Semibold"/>
                <a:cs typeface="Metric Semibold"/>
              </a:rPr>
              <a:t>(after fully implementing Python &amp; </a:t>
            </a:r>
            <a:r>
              <a:rPr lang="en-US" sz="2200" b="1" err="1">
                <a:latin typeface="Metric Semibold"/>
                <a:cs typeface="Metric Semibold"/>
              </a:rPr>
              <a:t>OpenRefine</a:t>
            </a:r>
            <a:r>
              <a:rPr lang="en-US" sz="2200" b="1">
                <a:latin typeface="Metric Semibold"/>
                <a:cs typeface="Metric Semibold"/>
              </a:rPr>
              <a:t> procedures)</a:t>
            </a:r>
            <a:endParaRPr lang="en-US" sz="2200" b="1">
              <a:latin typeface="Metric Regular"/>
              <a:cs typeface="Metric 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13</a:t>
            </a:fld>
            <a:endParaRPr lang="en-US">
              <a:solidFill>
                <a:srgbClr val="107FB8"/>
              </a:solidFill>
            </a:endParaRPr>
          </a:p>
        </p:txBody>
      </p:sp>
      <p:pic>
        <p:nvPicPr>
          <p:cNvPr id="6" name="Picture 5" descr="Cataloging backlog shelves in Hannon Library as of March 2023">
            <a:extLst>
              <a:ext uri="{FF2B5EF4-FFF2-40B4-BE49-F238E27FC236}">
                <a16:creationId xmlns:a16="http://schemas.microsoft.com/office/drawing/2014/main" id="{3DF9FB0D-F6DD-13A8-D30E-33E8532E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32" y="1082047"/>
            <a:ext cx="6817258" cy="51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415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Semibold"/>
              </a:rPr>
              <a:t>Gift books</a:t>
            </a:r>
            <a:endParaRPr lang="en-US" sz="3800" b="1">
              <a:latin typeface="Metric Regular"/>
              <a:cs typeface="Metric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140" y="1660737"/>
            <a:ext cx="83246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latin typeface="Metric Regular"/>
                <a:cs typeface="Metric Regular"/>
              </a:rPr>
              <a:t>About 1,000 total, accepted as early as 10 years 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>
                <a:latin typeface="Metric Regular"/>
                <a:cs typeface="Metric Regular"/>
              </a:rPr>
              <a:t>Never a priority, so never worked on by catalogers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>
              <a:latin typeface="Metric Regular"/>
              <a:cs typeface="Metric Regular"/>
            </a:endParaRPr>
          </a:p>
          <a:p>
            <a:r>
              <a:rPr lang="en-US" sz="3000">
                <a:latin typeface="Metric Regular"/>
                <a:cs typeface="Metric Regular"/>
              </a:rPr>
              <a:t>Decision: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Metric Regular"/>
                <a:cs typeface="Metric Regular"/>
              </a:rPr>
              <a:t>Get books into circulating collection as quickly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Metric Regular"/>
                <a:cs typeface="Metric Regular"/>
              </a:rPr>
              <a:t>Accept copy from </a:t>
            </a:r>
            <a:r>
              <a:rPr lang="en-US" sz="3000" err="1">
                <a:latin typeface="Metric Regular"/>
                <a:cs typeface="Metric Regular"/>
              </a:rPr>
              <a:t>WorldCat</a:t>
            </a:r>
            <a:r>
              <a:rPr lang="en-US" sz="3000">
                <a:latin typeface="Metric Regular"/>
                <a:cs typeface="Metric Regular"/>
              </a:rPr>
              <a:t> relaxing our normal standards of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>
              <a:latin typeface="Metric Regular"/>
              <a:cs typeface="Metric Regular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14</a:t>
            </a:fld>
            <a:endParaRPr lang="en-US">
              <a:solidFill>
                <a:srgbClr val="10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8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415"/>
            <a:ext cx="8229600" cy="890243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Metric Regular"/>
                <a:cs typeface="Metric Regular"/>
              </a:rPr>
              <a:t>Solution: Batch search and import using OCLC’s Record Manager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552" y="1968514"/>
            <a:ext cx="8324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Metric Regular"/>
                <a:cs typeface="Metric Regular"/>
              </a:rPr>
              <a:t>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Scan or type ISBNs into text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Import into Sierra to check for duplicates (remove from 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Batch search of ISBNs in Record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Prefer DLC/PCC records; if none then record with highest holdings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Cursory evaluation of records for obvious errors and lack of call number and subject headings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Save records to export file; import file into Sierra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15</a:t>
            </a:fld>
            <a:endParaRPr lang="en-US">
              <a:solidFill>
                <a:srgbClr val="10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9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D1B0-CB28-F9FF-F9DB-FD35F6E1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Manager: search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34F313-E9F8-F2D9-3634-001FEA283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42" y="1600200"/>
            <a:ext cx="7751846" cy="43417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8792E-C211-0543-7FEF-48A43031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E312-405C-4648-BB7A-C628B99F0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3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D1B0-CB28-F9FF-F9DB-FD35F6E1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Manager: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8792E-C211-0543-7FEF-48A43031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E312-405C-4648-BB7A-C628B99F0FDE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D05175-1E24-6F93-687A-B4527354C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31" y="1600200"/>
            <a:ext cx="8390770" cy="3886200"/>
          </a:xfrm>
        </p:spPr>
      </p:pic>
    </p:spTree>
    <p:extLst>
      <p:ext uri="{BB962C8B-B14F-4D97-AF65-F5344CB8AC3E}">
        <p14:creationId xmlns:p14="http://schemas.microsoft.com/office/powerpoint/2010/main" val="352903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415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Semibold"/>
              </a:rPr>
              <a:t>Cataloging at Hannon Library</a:t>
            </a:r>
            <a:endParaRPr lang="en-US" sz="3800" b="1">
              <a:latin typeface="Metric Regular"/>
              <a:cs typeface="Metric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464" y="1284043"/>
            <a:ext cx="78150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Metric Regular"/>
                <a:cs typeface="Metric Regular"/>
              </a:rPr>
              <a:t>Cataloging unit = 2 librarians and 2 staff members</a:t>
            </a:r>
          </a:p>
          <a:p>
            <a:endParaRPr lang="en-US" sz="2200">
              <a:latin typeface="Metric Regular"/>
              <a:cs typeface="Metric Regular"/>
            </a:endParaRPr>
          </a:p>
          <a:p>
            <a:r>
              <a:rPr lang="en-US" sz="2200">
                <a:latin typeface="Metric Regular"/>
                <a:cs typeface="Metric Regular"/>
              </a:rPr>
              <a:t>Mostly work on print books and analog media, with small amount of cataloging of e-resources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Metric Regular"/>
                <a:cs typeface="Metric Regular"/>
              </a:rPr>
              <a:t>Emphasis on high-quality cataloging in local catalog (historically)</a:t>
            </a:r>
          </a:p>
          <a:p>
            <a:endParaRPr lang="en-US" sz="2200">
              <a:latin typeface="Metric Regular"/>
              <a:cs typeface="Metric Regular"/>
            </a:endParaRPr>
          </a:p>
          <a:p>
            <a:r>
              <a:rPr lang="en-US" sz="2200">
                <a:latin typeface="Metric Regular"/>
                <a:cs typeface="Metric Regular"/>
              </a:rPr>
              <a:t>Gobi: main supplier of print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Metric Regular"/>
                <a:cs typeface="Metric Regular"/>
              </a:rPr>
              <a:t>Approximately 13,000 print titles received from Gobi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Metric Regular"/>
                <a:cs typeface="Metric Regular"/>
              </a:rPr>
              <a:t>Most books come shelf-ready with cataloging from </a:t>
            </a:r>
            <a:r>
              <a:rPr lang="en-US" sz="2200" err="1">
                <a:latin typeface="Metric Regular"/>
                <a:cs typeface="Metric Regular"/>
              </a:rPr>
              <a:t>WorldCat</a:t>
            </a:r>
            <a:r>
              <a:rPr lang="en-US" sz="2200">
                <a:latin typeface="Metric Regular"/>
                <a:cs typeface="Metric Regular"/>
              </a:rPr>
              <a:t> Cataloging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Metric Regular"/>
                <a:cs typeface="Metric Regular"/>
              </a:rPr>
              <a:t>“Send to Cataloging” – about 50% of books need additional cataloging work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2</a:t>
            </a:fld>
            <a:endParaRPr lang="en-US">
              <a:solidFill>
                <a:srgbClr val="10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3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415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Semibold"/>
              </a:rPr>
              <a:t>Cataloging Backlog as of January 2022</a:t>
            </a:r>
            <a:endParaRPr lang="en-US" sz="3800" b="1">
              <a:latin typeface="Metric Regular"/>
              <a:cs typeface="Metric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213" y="2026427"/>
            <a:ext cx="7815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Metric Regular"/>
                <a:cs typeface="Metric Regular"/>
              </a:rPr>
              <a:t>~7,000 books?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Metric Regular"/>
                <a:cs typeface="Metric Regular"/>
              </a:rPr>
              <a:t>Earliest books had arrived in late 2019/early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Metric Regular"/>
              <a:cs typeface="Metric Regular"/>
            </a:endParaRPr>
          </a:p>
          <a:p>
            <a:r>
              <a:rPr lang="en-US" sz="3200" dirty="0">
                <a:latin typeface="Metric Regular"/>
                <a:cs typeface="Metric Regular"/>
              </a:rPr>
              <a:t>Reasons for backlog: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Metric Regular"/>
                <a:cs typeface="Metric Regular"/>
              </a:rPr>
              <a:t>Understaffed from June 2019-January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Metric Regular"/>
                <a:cs typeface="Metric Regular"/>
              </a:rPr>
              <a:t>Shutdown of 2020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3</a:t>
            </a:fld>
            <a:endParaRPr lang="en-US">
              <a:solidFill>
                <a:srgbClr val="10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8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415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Semibold"/>
              </a:rPr>
              <a:t>“Send to Cataloging” books</a:t>
            </a:r>
            <a:endParaRPr lang="en-US" sz="3800" b="1">
              <a:latin typeface="Metric Regular"/>
              <a:cs typeface="Metric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464" y="1284043"/>
            <a:ext cx="7815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etric Regular"/>
                <a:cs typeface="Metric Regular"/>
              </a:rPr>
              <a:t>Criteria for </a:t>
            </a:r>
            <a:r>
              <a:rPr lang="en-US" sz="2400" err="1">
                <a:latin typeface="Metric Regular"/>
                <a:cs typeface="Metric Regular"/>
              </a:rPr>
              <a:t>WorldCat</a:t>
            </a:r>
            <a:r>
              <a:rPr lang="en-US" sz="2400">
                <a:latin typeface="Metric Regular"/>
                <a:cs typeface="Metric Regular"/>
              </a:rPr>
              <a:t> Partners “shelf-ready” books needing individual attention from catalogers and not sent directly to stacks:</a:t>
            </a:r>
          </a:p>
          <a:p>
            <a:endParaRPr lang="en-US" sz="2400">
              <a:latin typeface="Metric Regular"/>
              <a:cs typeface="Metric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No subject headings or call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Not in 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Untraced series (i.e. 490 0_)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Subject = art, photography, or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Older 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Serials, online resources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4</a:t>
            </a:fld>
            <a:endParaRPr lang="en-US">
              <a:solidFill>
                <a:srgbClr val="10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4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478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Regular"/>
              </a:rPr>
              <a:t>Create Lists Process</a:t>
            </a:r>
            <a:endParaRPr lang="en-US" sz="3800" b="1">
              <a:latin typeface="Metric Regular"/>
              <a:cs typeface="Metric 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5</a:t>
            </a:fld>
            <a:endParaRPr lang="en-US">
              <a:solidFill>
                <a:srgbClr val="107FB8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65181CA-80DA-7FD4-D263-637DB0D99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" t="3156" r="1390" b="22080"/>
          <a:stretch/>
        </p:blipFill>
        <p:spPr>
          <a:xfrm>
            <a:off x="1239434" y="3290057"/>
            <a:ext cx="6464047" cy="28925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FB263C-D0D7-4719-96C0-E85D3E83A476}"/>
              </a:ext>
            </a:extLst>
          </p:cNvPr>
          <p:cNvSpPr/>
          <p:nvPr/>
        </p:nvSpPr>
        <p:spPr>
          <a:xfrm>
            <a:off x="826476" y="1268166"/>
            <a:ext cx="7296187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>
                <a:latin typeface="Metric Regular"/>
                <a:cs typeface="Metric Regular"/>
              </a:rPr>
              <a:t>Catalog Date</a:t>
            </a:r>
            <a:r>
              <a:rPr lang="en-US" sz="2400">
                <a:latin typeface="Metric Regular"/>
                <a:cs typeface="Metric Regular"/>
              </a:rPr>
              <a:t>, number of records</a:t>
            </a:r>
            <a:endParaRPr lang="en-US" sz="2400">
              <a:latin typeface="Metric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etric Regular"/>
                <a:ea typeface="+mn-lt"/>
                <a:cs typeface="+mn-lt"/>
              </a:rPr>
              <a:t>Run 4 saved reports, Global Updates </a:t>
            </a:r>
            <a:endParaRPr lang="en-US" sz="2400">
              <a:latin typeface="Metric Regular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Longest query = breakdown prompts new process </a:t>
            </a:r>
          </a:p>
        </p:txBody>
      </p:sp>
    </p:spTree>
    <p:extLst>
      <p:ext uri="{BB962C8B-B14F-4D97-AF65-F5344CB8AC3E}">
        <p14:creationId xmlns:p14="http://schemas.microsoft.com/office/powerpoint/2010/main" val="315102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478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Regular"/>
              </a:rPr>
              <a:t>OpenRefine Process</a:t>
            </a:r>
            <a:endParaRPr lang="en-US" sz="3800" b="1">
              <a:latin typeface="Metric Regular"/>
              <a:cs typeface="Metric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85864"/>
            <a:ext cx="8229600" cy="5373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>
              <a:solidFill>
                <a:srgbClr val="107FB8"/>
              </a:solidFill>
              <a:latin typeface="Metric Semibold"/>
              <a:cs typeface="Metric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6</a:t>
            </a:fld>
            <a:endParaRPr lang="en-US">
              <a:solidFill>
                <a:srgbClr val="107FB8"/>
              </a:solidFill>
            </a:endParaRP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D7134A3-D0E6-156A-6BCA-BD2BA8526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4" t="1185" b="50000"/>
          <a:stretch/>
        </p:blipFill>
        <p:spPr>
          <a:xfrm>
            <a:off x="429944" y="2645048"/>
            <a:ext cx="8284519" cy="2680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E2404D-E6CE-4C05-A3AE-F49B4CC10841}"/>
              </a:ext>
            </a:extLst>
          </p:cNvPr>
          <p:cNvSpPr/>
          <p:nvPr/>
        </p:nvSpPr>
        <p:spPr>
          <a:xfrm>
            <a:off x="634210" y="1355141"/>
            <a:ext cx="805391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System-agnostic process, good for ILS migration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Fewer reports, still use Global Updates</a:t>
            </a:r>
            <a:endParaRPr lang="en-US" sz="2400" b="1">
              <a:latin typeface="Metric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Search and export from Sierra using </a:t>
            </a:r>
            <a:r>
              <a:rPr lang="en-US" sz="2400" b="1">
                <a:latin typeface="Metric Regular"/>
                <a:ea typeface="+mn-lt"/>
                <a:cs typeface="+mn-lt"/>
              </a:rPr>
              <a:t>Invoice Number</a:t>
            </a:r>
            <a:endParaRPr lang="en-US" sz="2400" b="1">
              <a:latin typeface="Metric Regular"/>
              <a:cs typeface="Metr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2737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478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Regular"/>
              </a:rPr>
              <a:t>OpenRefine Process</a:t>
            </a:r>
            <a:endParaRPr lang="en-US" sz="3800" b="1">
              <a:latin typeface="Metric Regular"/>
              <a:cs typeface="Metric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85864"/>
            <a:ext cx="8229600" cy="5373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>
              <a:solidFill>
                <a:srgbClr val="107FB8"/>
              </a:solidFill>
              <a:latin typeface="Metric Semibold"/>
              <a:cs typeface="Metric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7</a:t>
            </a:fld>
            <a:endParaRPr lang="en-US">
              <a:solidFill>
                <a:srgbClr val="107FB8"/>
              </a:solidFill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99C693-8908-C35F-C196-1DAE7F34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3" y="2101250"/>
            <a:ext cx="6441017" cy="3948189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6DB5AC34-C698-A697-DDCD-323077C0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85" y="5472473"/>
            <a:ext cx="5439193" cy="8338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0CC563-71B0-8DB9-AAF3-EF9F02D057CD}"/>
              </a:ext>
            </a:extLst>
          </p:cNvPr>
          <p:cNvSpPr/>
          <p:nvPr/>
        </p:nvSpPr>
        <p:spPr>
          <a:xfrm>
            <a:off x="623627" y="963558"/>
            <a:ext cx="805391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Metric Regular"/>
                <a:cs typeface="Metric Regular"/>
              </a:rPr>
              <a:t>Transparent process</a:t>
            </a:r>
            <a:endParaRPr lang="en-US" sz="2400" b="1">
              <a:latin typeface="Metric Regular"/>
              <a:cs typeface="Metric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etric Regular"/>
                <a:cs typeface="Metric Regular"/>
              </a:rPr>
              <a:t>Zero in on field contents using filters and facets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Metric Regular"/>
                <a:cs typeface="Metric Regular"/>
              </a:rPr>
              <a:t>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106144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478"/>
            <a:ext cx="8229600" cy="890243"/>
          </a:xfrm>
        </p:spPr>
        <p:txBody>
          <a:bodyPr>
            <a:normAutofit/>
          </a:bodyPr>
          <a:lstStyle/>
          <a:p>
            <a:r>
              <a:rPr lang="en-US" sz="3800" b="1">
                <a:latin typeface="Metric Semibold"/>
                <a:cs typeface="Metric Regular"/>
              </a:rPr>
              <a:t>OpenRefine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3170" y="6177690"/>
            <a:ext cx="503630" cy="543785"/>
          </a:xfrm>
        </p:spPr>
        <p:txBody>
          <a:bodyPr/>
          <a:lstStyle/>
          <a:p>
            <a:fld id="{03E8E312-405C-4648-BB7A-C628B99F0FDE}" type="slidenum">
              <a:rPr lang="en-US" smtClean="0">
                <a:solidFill>
                  <a:srgbClr val="107FB8"/>
                </a:solidFill>
              </a:rPr>
              <a:t>8</a:t>
            </a:fld>
            <a:endParaRPr lang="en-US">
              <a:solidFill>
                <a:srgbClr val="107FB8"/>
              </a:solidFill>
            </a:endParaRPr>
          </a:p>
        </p:txBody>
      </p:sp>
      <p:pic>
        <p:nvPicPr>
          <p:cNvPr id="5" name="Picture 5" descr="Text, table&#10;&#10;Description automatically generated">
            <a:extLst>
              <a:ext uri="{FF2B5EF4-FFF2-40B4-BE49-F238E27FC236}">
                <a16:creationId xmlns:a16="http://schemas.microsoft.com/office/drawing/2014/main" id="{9B6E56D0-60E7-FC86-1558-8EC3FD49E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" t="12057" r="8019" b="-355"/>
          <a:stretch/>
        </p:blipFill>
        <p:spPr>
          <a:xfrm>
            <a:off x="845659" y="2659455"/>
            <a:ext cx="7456475" cy="31807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8B27E4D-CFCF-F0AF-F57A-F1FC43D4C7BB}"/>
              </a:ext>
            </a:extLst>
          </p:cNvPr>
          <p:cNvSpPr txBox="1">
            <a:spLocks/>
          </p:cNvSpPr>
          <p:nvPr/>
        </p:nvSpPr>
        <p:spPr>
          <a:xfrm>
            <a:off x="457200" y="980031"/>
            <a:ext cx="8229600" cy="19237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>
                <a:latin typeface="Metric Regular"/>
                <a:ea typeface="+mj-lt"/>
                <a:cs typeface="+mj-lt"/>
              </a:rPr>
              <a:t>Import bib numbers to Sierra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>
                <a:latin typeface="Metric Regular"/>
                <a:cs typeface="Calibri"/>
              </a:rPr>
              <a:t>Insert Processing Instructions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>
                <a:latin typeface="Metric Regular"/>
                <a:cs typeface="Calibri"/>
              </a:rPr>
              <a:t>List items by voucher number for Acquisitions Assistant</a:t>
            </a:r>
          </a:p>
        </p:txBody>
      </p:sp>
    </p:spTree>
    <p:extLst>
      <p:ext uri="{BB962C8B-B14F-4D97-AF65-F5344CB8AC3E}">
        <p14:creationId xmlns:p14="http://schemas.microsoft.com/office/powerpoint/2010/main" val="12403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CD656317-1546-D79E-BC0C-7146FD1E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45" y="1091865"/>
            <a:ext cx="7879041" cy="498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0FF4C-B739-8168-486C-2DD7C95D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58" y="52759"/>
            <a:ext cx="7264930" cy="1143000"/>
          </a:xfrm>
        </p:spPr>
        <p:txBody>
          <a:bodyPr/>
          <a:lstStyle/>
          <a:p>
            <a:r>
              <a:rPr lang="en-US"/>
              <a:t>Python Script Evaluation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6A811-02BD-1988-4DDC-9BDE4A4F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E312-405C-4648-BB7A-C628B99F0FD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C2C1AA4-3D0D-9B94-A820-B1DEC964B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823452"/>
              </p:ext>
            </p:extLst>
          </p:nvPr>
        </p:nvGraphicFramePr>
        <p:xfrm>
          <a:off x="1038688" y="1507255"/>
          <a:ext cx="6267634" cy="425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72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Cataloging at Hannon Library</vt:lpstr>
      <vt:lpstr>Cataloging Backlog as of January 2022</vt:lpstr>
      <vt:lpstr>“Send to Cataloging” books</vt:lpstr>
      <vt:lpstr>Create Lists Process</vt:lpstr>
      <vt:lpstr>OpenRefine Process</vt:lpstr>
      <vt:lpstr>OpenRefine Process</vt:lpstr>
      <vt:lpstr>OpenRefine Process</vt:lpstr>
      <vt:lpstr>Python Script Evaluation Tool</vt:lpstr>
      <vt:lpstr>Query ambitions:</vt:lpstr>
      <vt:lpstr>Non-Roman Character Errors </vt:lpstr>
      <vt:lpstr>It lives! </vt:lpstr>
      <vt:lpstr>Backlog as of March 1, 2023 (after fully implementing Python &amp; OpenRefine procedures)</vt:lpstr>
      <vt:lpstr>Gift books</vt:lpstr>
      <vt:lpstr>Solution: Batch search and import using OCLC’s Record Manager</vt:lpstr>
      <vt:lpstr>Record Manager: search</vt:lpstr>
      <vt:lpstr>Record Manager: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Donlan</dc:creator>
  <cp:lastModifiedBy>Rolla, Peter</cp:lastModifiedBy>
  <cp:revision>7</cp:revision>
  <dcterms:created xsi:type="dcterms:W3CDTF">2019-03-11T19:06:49Z</dcterms:created>
  <dcterms:modified xsi:type="dcterms:W3CDTF">2023-03-10T15:30:33Z</dcterms:modified>
</cp:coreProperties>
</file>