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61" r:id="rId5"/>
    <p:sldId id="260" r:id="rId6"/>
    <p:sldId id="259" r:id="rId7"/>
    <p:sldId id="262" r:id="rId8"/>
    <p:sldId id="263" r:id="rId9"/>
    <p:sldId id="284" r:id="rId10"/>
    <p:sldId id="264" r:id="rId11"/>
    <p:sldId id="265" r:id="rId12"/>
    <p:sldId id="287" r:id="rId13"/>
    <p:sldId id="266" r:id="rId14"/>
    <p:sldId id="267" r:id="rId15"/>
    <p:sldId id="268" r:id="rId16"/>
    <p:sldId id="269" r:id="rId17"/>
    <p:sldId id="286" r:id="rId18"/>
    <p:sldId id="289" r:id="rId19"/>
    <p:sldId id="270" r:id="rId20"/>
    <p:sldId id="271" r:id="rId21"/>
    <p:sldId id="283" r:id="rId22"/>
    <p:sldId id="288" r:id="rId23"/>
    <p:sldId id="275" r:id="rId24"/>
    <p:sldId id="273" r:id="rId25"/>
    <p:sldId id="274" r:id="rId26"/>
    <p:sldId id="277" r:id="rId27"/>
    <p:sldId id="278" r:id="rId28"/>
    <p:sldId id="279" r:id="rId29"/>
    <p:sldId id="280" r:id="rId30"/>
    <p:sldId id="281" r:id="rId31"/>
    <p:sldId id="282" r:id="rId32"/>
    <p:sldId id="285" r:id="rId3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1pPr>
    <a:lvl2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2pPr>
    <a:lvl3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3pPr>
    <a:lvl4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4pPr>
    <a:lvl5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5pPr>
    <a:lvl6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6pPr>
    <a:lvl7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7pPr>
    <a:lvl8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8pPr>
    <a:lvl9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sa Pelayo-Lozada" initials="LPL" lastIdx="5" clrIdx="0"/>
  <p:cmAuthor id="2" name="Emily Daly" initials="ED" lastIdx="12" clrIdx="1"/>
  <p:cmAuthor id="3" name="Refdesk" initials="R"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A8E17-BA5A-164E-83D8-A932BF4FDA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F5C3DC03-CD53-2A45-B32E-55235496C12C}">
      <dgm:prSet phldrT="[Text]"/>
      <dgm:spPr/>
      <dgm:t>
        <a:bodyPr/>
        <a:lstStyle/>
        <a:p>
          <a:r>
            <a:rPr lang="en-US" dirty="0"/>
            <a:t>ALA Executive Board</a:t>
          </a:r>
        </a:p>
      </dgm:t>
    </dgm:pt>
    <dgm:pt modelId="{E9DCAC46-CDDE-4645-8391-4474AAB3CF9F}" type="parTrans" cxnId="{E881A486-03E2-8A4D-94B3-7C4ABB6811C8}">
      <dgm:prSet/>
      <dgm:spPr/>
      <dgm:t>
        <a:bodyPr/>
        <a:lstStyle/>
        <a:p>
          <a:endParaRPr lang="en-US"/>
        </a:p>
      </dgm:t>
    </dgm:pt>
    <dgm:pt modelId="{69D331D9-8EA8-AF48-97EC-111192AB9675}" type="sibTrans" cxnId="{E881A486-03E2-8A4D-94B3-7C4ABB6811C8}">
      <dgm:prSet/>
      <dgm:spPr/>
      <dgm:t>
        <a:bodyPr/>
        <a:lstStyle/>
        <a:p>
          <a:endParaRPr lang="en-US"/>
        </a:p>
      </dgm:t>
    </dgm:pt>
    <dgm:pt modelId="{510372A7-16A6-5647-B351-DCB3C957A050}">
      <dgm:prSet phldrT="[Text]"/>
      <dgm:spPr>
        <a:solidFill>
          <a:srgbClr val="376092"/>
        </a:solidFill>
      </dgm:spPr>
      <dgm:t>
        <a:bodyPr/>
        <a:lstStyle/>
        <a:p>
          <a:r>
            <a:rPr lang="en-US" dirty="0"/>
            <a:t>Policy Development</a:t>
          </a:r>
        </a:p>
        <a:p>
          <a:r>
            <a:rPr lang="en-US" dirty="0"/>
            <a:t>Committee</a:t>
          </a:r>
        </a:p>
      </dgm:t>
    </dgm:pt>
    <dgm:pt modelId="{DAEDA6D1-A038-894A-B1FD-287ED2DC65E1}" type="parTrans" cxnId="{81B8EAFF-A69C-BB44-901B-092808E811A7}">
      <dgm:prSet/>
      <dgm:spPr>
        <a:solidFill>
          <a:srgbClr val="376092"/>
        </a:solidFill>
      </dgm:spPr>
      <dgm:t>
        <a:bodyPr/>
        <a:lstStyle/>
        <a:p>
          <a:endParaRPr lang="en-US"/>
        </a:p>
      </dgm:t>
    </dgm:pt>
    <dgm:pt modelId="{44C2FD39-F801-FF4F-8D97-B7E1508A7CCC}" type="sibTrans" cxnId="{81B8EAFF-A69C-BB44-901B-092808E811A7}">
      <dgm:prSet/>
      <dgm:spPr/>
      <dgm:t>
        <a:bodyPr/>
        <a:lstStyle/>
        <a:p>
          <a:endParaRPr lang="en-US"/>
        </a:p>
      </dgm:t>
    </dgm:pt>
    <dgm:pt modelId="{E9B9A394-EE9E-7F42-967D-A25715DD3E90}">
      <dgm:prSet phldrT="[Text]"/>
      <dgm:spPr>
        <a:solidFill>
          <a:schemeClr val="accent1">
            <a:lumMod val="75000"/>
          </a:schemeClr>
        </a:solidFill>
      </dgm:spPr>
      <dgm:t>
        <a:bodyPr/>
        <a:lstStyle/>
        <a:p>
          <a:r>
            <a:rPr lang="en-US" dirty="0"/>
            <a:t>Finance and Audit Committee</a:t>
          </a:r>
        </a:p>
      </dgm:t>
    </dgm:pt>
    <dgm:pt modelId="{BAEDC62D-7C48-564A-92A5-95DD32826A4D}" type="parTrans" cxnId="{8A05C481-AF33-8143-A338-82DFBC247176}">
      <dgm:prSet/>
      <dgm:spPr>
        <a:solidFill>
          <a:srgbClr val="376092"/>
        </a:solidFill>
      </dgm:spPr>
      <dgm:t>
        <a:bodyPr/>
        <a:lstStyle/>
        <a:p>
          <a:endParaRPr lang="en-US"/>
        </a:p>
      </dgm:t>
    </dgm:pt>
    <dgm:pt modelId="{8DF291CD-1387-A74F-8FC0-19DE1DC907BA}" type="sibTrans" cxnId="{8A05C481-AF33-8143-A338-82DFBC247176}">
      <dgm:prSet/>
      <dgm:spPr/>
      <dgm:t>
        <a:bodyPr/>
        <a:lstStyle/>
        <a:p>
          <a:endParaRPr lang="en-US"/>
        </a:p>
      </dgm:t>
    </dgm:pt>
    <dgm:pt modelId="{711A51D5-1C29-E54E-8646-BDB5AB184494}">
      <dgm:prSet phldrT="[Text]"/>
      <dgm:spPr>
        <a:solidFill>
          <a:schemeClr val="accent4">
            <a:lumMod val="50000"/>
          </a:schemeClr>
        </a:solidFill>
      </dgm:spPr>
      <dgm:t>
        <a:bodyPr/>
        <a:lstStyle/>
        <a:p>
          <a:r>
            <a:rPr lang="en-US" dirty="0"/>
            <a:t>Nominating and Leadership Development Committee</a:t>
          </a:r>
        </a:p>
      </dgm:t>
    </dgm:pt>
    <dgm:pt modelId="{FFE62F40-C282-AE40-8167-E8B9682BFF9B}" type="parTrans" cxnId="{E948A6EF-0A78-F445-999C-8D963CA773C1}">
      <dgm:prSet/>
      <dgm:spPr>
        <a:solidFill>
          <a:schemeClr val="accent4">
            <a:lumMod val="50000"/>
          </a:schemeClr>
        </a:solidFill>
      </dgm:spPr>
      <dgm:t>
        <a:bodyPr/>
        <a:lstStyle/>
        <a:p>
          <a:endParaRPr lang="en-US"/>
        </a:p>
      </dgm:t>
    </dgm:pt>
    <dgm:pt modelId="{03D61A0C-1154-2D4C-A2CE-1FD3B0986129}" type="sibTrans" cxnId="{E948A6EF-0A78-F445-999C-8D963CA773C1}">
      <dgm:prSet/>
      <dgm:spPr/>
      <dgm:t>
        <a:bodyPr/>
        <a:lstStyle/>
        <a:p>
          <a:endParaRPr lang="en-US"/>
        </a:p>
      </dgm:t>
    </dgm:pt>
    <dgm:pt modelId="{7B90DD99-2C4D-EF46-8585-01897772BF76}">
      <dgm:prSet phldrT="[Text]"/>
      <dgm:spPr>
        <a:solidFill>
          <a:schemeClr val="accent3">
            <a:lumMod val="50000"/>
          </a:schemeClr>
        </a:solidFill>
      </dgm:spPr>
      <dgm:t>
        <a:bodyPr/>
        <a:lstStyle/>
        <a:p>
          <a:r>
            <a:rPr lang="en-US" dirty="0"/>
            <a:t>Division Leadership Assembly</a:t>
          </a:r>
        </a:p>
      </dgm:t>
    </dgm:pt>
    <dgm:pt modelId="{32AA27BE-22DD-7A45-9305-3BAE3B7281D0}" type="parTrans" cxnId="{1C530B04-4226-FB43-9523-27AFA18DA642}">
      <dgm:prSet/>
      <dgm:spPr>
        <a:solidFill>
          <a:schemeClr val="accent3">
            <a:lumMod val="50000"/>
          </a:schemeClr>
        </a:solidFill>
      </dgm:spPr>
      <dgm:t>
        <a:bodyPr/>
        <a:lstStyle/>
        <a:p>
          <a:endParaRPr lang="en-US"/>
        </a:p>
      </dgm:t>
    </dgm:pt>
    <dgm:pt modelId="{AC96A7CA-7305-2A45-881A-0DE464E7141A}" type="sibTrans" cxnId="{1C530B04-4226-FB43-9523-27AFA18DA642}">
      <dgm:prSet/>
      <dgm:spPr/>
      <dgm:t>
        <a:bodyPr/>
        <a:lstStyle/>
        <a:p>
          <a:endParaRPr lang="en-US"/>
        </a:p>
      </dgm:t>
    </dgm:pt>
    <dgm:pt modelId="{7FA5828D-10A4-5A44-8D8F-A924C690F30E}">
      <dgm:prSet phldrT="[Text]"/>
      <dgm:spPr>
        <a:solidFill>
          <a:srgbClr val="4F6228"/>
        </a:solidFill>
      </dgm:spPr>
      <dgm:t>
        <a:bodyPr/>
        <a:lstStyle/>
        <a:p>
          <a:r>
            <a:rPr lang="en-US" dirty="0"/>
            <a:t>Round Table Leadership Assembly</a:t>
          </a:r>
        </a:p>
      </dgm:t>
    </dgm:pt>
    <dgm:pt modelId="{57DD1DE1-0F33-D94B-A200-AF50A2CF9CBB}" type="parTrans" cxnId="{4EC37D3C-CF29-2E42-B870-42CF5EBBAC4D}">
      <dgm:prSet/>
      <dgm:spPr>
        <a:solidFill>
          <a:srgbClr val="4F6228"/>
        </a:solidFill>
      </dgm:spPr>
      <dgm:t>
        <a:bodyPr/>
        <a:lstStyle/>
        <a:p>
          <a:endParaRPr lang="en-US"/>
        </a:p>
      </dgm:t>
    </dgm:pt>
    <dgm:pt modelId="{253FBA8A-8E2E-D84A-84CE-C222253C6C74}" type="sibTrans" cxnId="{4EC37D3C-CF29-2E42-B870-42CF5EBBAC4D}">
      <dgm:prSet/>
      <dgm:spPr/>
      <dgm:t>
        <a:bodyPr/>
        <a:lstStyle/>
        <a:p>
          <a:endParaRPr lang="en-US"/>
        </a:p>
      </dgm:t>
    </dgm:pt>
    <dgm:pt modelId="{168C8E8D-85E2-BD43-919E-5D0A8AE9F99C}">
      <dgm:prSet phldrT="[Text]"/>
      <dgm:spPr>
        <a:solidFill>
          <a:srgbClr val="4F6228"/>
        </a:solidFill>
      </dgm:spPr>
      <dgm:t>
        <a:bodyPr/>
        <a:lstStyle/>
        <a:p>
          <a:r>
            <a:rPr lang="en-US" dirty="0"/>
            <a:t>Chapter Leadership Assembly</a:t>
          </a:r>
        </a:p>
      </dgm:t>
    </dgm:pt>
    <dgm:pt modelId="{43431FCD-2DC4-7A45-9931-51213B862650}" type="parTrans" cxnId="{937CA264-86B1-6947-9CFF-A08108B7CCFF}">
      <dgm:prSet/>
      <dgm:spPr>
        <a:solidFill>
          <a:srgbClr val="4F6228"/>
        </a:solidFill>
      </dgm:spPr>
      <dgm:t>
        <a:bodyPr/>
        <a:lstStyle/>
        <a:p>
          <a:endParaRPr lang="en-US"/>
        </a:p>
      </dgm:t>
    </dgm:pt>
    <dgm:pt modelId="{1F4B5FD0-F275-294F-9B69-3917A8B49A7B}" type="sibTrans" cxnId="{937CA264-86B1-6947-9CFF-A08108B7CCFF}">
      <dgm:prSet/>
      <dgm:spPr/>
      <dgm:t>
        <a:bodyPr/>
        <a:lstStyle/>
        <a:p>
          <a:endParaRPr lang="en-US"/>
        </a:p>
      </dgm:t>
    </dgm:pt>
    <dgm:pt modelId="{6ACF8148-5586-0E44-840E-10C3034B6D32}">
      <dgm:prSet phldrT="[Text]"/>
      <dgm:spPr>
        <a:solidFill>
          <a:schemeClr val="accent2">
            <a:lumMod val="50000"/>
          </a:schemeClr>
        </a:solidFill>
      </dgm:spPr>
      <dgm:t>
        <a:bodyPr/>
        <a:lstStyle/>
        <a:p>
          <a:r>
            <a:rPr lang="en-US" dirty="0"/>
            <a:t>Volunteer Engagement</a:t>
          </a:r>
        </a:p>
        <a:p>
          <a:r>
            <a:rPr lang="en-US" dirty="0"/>
            <a:t>Committees</a:t>
          </a:r>
        </a:p>
        <a:p>
          <a:r>
            <a:rPr lang="en-US" dirty="0"/>
            <a:t>Task Forces</a:t>
          </a:r>
        </a:p>
        <a:p>
          <a:r>
            <a:rPr lang="en-US" dirty="0"/>
            <a:t>Advisory Communities</a:t>
          </a:r>
        </a:p>
      </dgm:t>
    </dgm:pt>
    <dgm:pt modelId="{5B6B768C-8375-0844-9BBB-56AA0481F398}" type="parTrans" cxnId="{6B155087-B54C-EB47-8B7E-A633ABD84A74}">
      <dgm:prSet/>
      <dgm:spPr>
        <a:solidFill>
          <a:schemeClr val="accent2">
            <a:lumMod val="50000"/>
          </a:schemeClr>
        </a:solidFill>
      </dgm:spPr>
      <dgm:t>
        <a:bodyPr/>
        <a:lstStyle/>
        <a:p>
          <a:endParaRPr lang="en-US"/>
        </a:p>
      </dgm:t>
    </dgm:pt>
    <dgm:pt modelId="{9D19A27C-90B4-4642-A83D-EA55B1BF227F}" type="sibTrans" cxnId="{6B155087-B54C-EB47-8B7E-A633ABD84A74}">
      <dgm:prSet/>
      <dgm:spPr/>
      <dgm:t>
        <a:bodyPr/>
        <a:lstStyle/>
        <a:p>
          <a:endParaRPr lang="en-US"/>
        </a:p>
      </dgm:t>
    </dgm:pt>
    <dgm:pt modelId="{2C4F3581-43AC-2941-8EB9-268D0F791812}" type="pres">
      <dgm:prSet presAssocID="{DFAA8E17-BA5A-164E-83D8-A932BF4FDA26}" presName="cycle" presStyleCnt="0">
        <dgm:presLayoutVars>
          <dgm:chMax val="1"/>
          <dgm:dir/>
          <dgm:animLvl val="ctr"/>
          <dgm:resizeHandles val="exact"/>
        </dgm:presLayoutVars>
      </dgm:prSet>
      <dgm:spPr/>
    </dgm:pt>
    <dgm:pt modelId="{621178A1-0148-8746-A3A3-ED925FB7EFC3}" type="pres">
      <dgm:prSet presAssocID="{F5C3DC03-CD53-2A45-B32E-55235496C12C}" presName="centerShape" presStyleLbl="node0" presStyleIdx="0" presStyleCnt="1" custScaleX="70444" custScaleY="60830"/>
      <dgm:spPr/>
    </dgm:pt>
    <dgm:pt modelId="{825EDA2C-108F-4042-B29D-2A672C622974}" type="pres">
      <dgm:prSet presAssocID="{DAEDA6D1-A038-894A-B1FD-287ED2DC65E1}" presName="parTrans" presStyleLbl="bgSibTrans2D1" presStyleIdx="0" presStyleCnt="7"/>
      <dgm:spPr/>
    </dgm:pt>
    <dgm:pt modelId="{DDFE145F-2E32-044D-A3E4-CF49D8ED2598}" type="pres">
      <dgm:prSet presAssocID="{510372A7-16A6-5647-B351-DCB3C957A050}" presName="node" presStyleLbl="node1" presStyleIdx="0" presStyleCnt="7" custScaleX="130868" custScaleY="118492" custRadScaleRad="106445" custRadScaleInc="7334">
        <dgm:presLayoutVars>
          <dgm:bulletEnabled val="1"/>
        </dgm:presLayoutVars>
      </dgm:prSet>
      <dgm:spPr/>
    </dgm:pt>
    <dgm:pt modelId="{BB32B29D-FE7C-0D49-BB64-0C09E8F4065D}" type="pres">
      <dgm:prSet presAssocID="{BAEDC62D-7C48-564A-92A5-95DD32826A4D}" presName="parTrans" presStyleLbl="bgSibTrans2D1" presStyleIdx="1" presStyleCnt="7"/>
      <dgm:spPr/>
    </dgm:pt>
    <dgm:pt modelId="{05FBC150-A207-6344-ADE4-FBA93A657566}" type="pres">
      <dgm:prSet presAssocID="{E9B9A394-EE9E-7F42-967D-A25715DD3E90}" presName="node" presStyleLbl="node1" presStyleIdx="1" presStyleCnt="7" custScaleX="137381" custScaleY="105011" custRadScaleRad="110608" custRadScaleInc="-17209">
        <dgm:presLayoutVars>
          <dgm:bulletEnabled val="1"/>
        </dgm:presLayoutVars>
      </dgm:prSet>
      <dgm:spPr/>
    </dgm:pt>
    <dgm:pt modelId="{C1C97419-BFB8-E846-805A-D78A20C6B759}" type="pres">
      <dgm:prSet presAssocID="{FFE62F40-C282-AE40-8167-E8B9682BFF9B}" presName="parTrans" presStyleLbl="bgSibTrans2D1" presStyleIdx="2" presStyleCnt="7"/>
      <dgm:spPr/>
    </dgm:pt>
    <dgm:pt modelId="{ED3AB126-84A6-2F43-A12D-5997C66403A6}" type="pres">
      <dgm:prSet presAssocID="{711A51D5-1C29-E54E-8646-BDB5AB184494}" presName="node" presStyleLbl="node1" presStyleIdx="2" presStyleCnt="7" custScaleX="149707" custScaleY="131212" custRadScaleRad="115048" custRadScaleInc="-31389">
        <dgm:presLayoutVars>
          <dgm:bulletEnabled val="1"/>
        </dgm:presLayoutVars>
      </dgm:prSet>
      <dgm:spPr/>
    </dgm:pt>
    <dgm:pt modelId="{36F86231-272F-7345-8C45-422715C1BBE2}" type="pres">
      <dgm:prSet presAssocID="{32AA27BE-22DD-7A45-9305-3BAE3B7281D0}" presName="parTrans" presStyleLbl="bgSibTrans2D1" presStyleIdx="3" presStyleCnt="7"/>
      <dgm:spPr/>
    </dgm:pt>
    <dgm:pt modelId="{F5DA8DA7-997C-B845-AC95-5E73EC37DA3D}" type="pres">
      <dgm:prSet presAssocID="{7B90DD99-2C4D-EF46-8585-01897772BF76}" presName="node" presStyleLbl="node1" presStyleIdx="3" presStyleCnt="7" custScaleX="162309" custScaleY="114449">
        <dgm:presLayoutVars>
          <dgm:bulletEnabled val="1"/>
        </dgm:presLayoutVars>
      </dgm:prSet>
      <dgm:spPr/>
    </dgm:pt>
    <dgm:pt modelId="{28BFB722-D34E-D940-B2D1-73CA29454A11}" type="pres">
      <dgm:prSet presAssocID="{57DD1DE1-0F33-D94B-A200-AF50A2CF9CBB}" presName="parTrans" presStyleLbl="bgSibTrans2D1" presStyleIdx="4" presStyleCnt="7"/>
      <dgm:spPr/>
    </dgm:pt>
    <dgm:pt modelId="{E19CC05F-0CCD-284F-8AD2-2947FCE34063}" type="pres">
      <dgm:prSet presAssocID="{7FA5828D-10A4-5A44-8D8F-A924C690F30E}" presName="node" presStyleLbl="node1" presStyleIdx="4" presStyleCnt="7" custScaleX="149707" custScaleY="131213" custRadScaleRad="114950" custRadScaleInc="31148">
        <dgm:presLayoutVars>
          <dgm:bulletEnabled val="1"/>
        </dgm:presLayoutVars>
      </dgm:prSet>
      <dgm:spPr/>
    </dgm:pt>
    <dgm:pt modelId="{FC42CE91-8CD2-984F-BF97-0A81F84B8530}" type="pres">
      <dgm:prSet presAssocID="{43431FCD-2DC4-7A45-9931-51213B862650}" presName="parTrans" presStyleLbl="bgSibTrans2D1" presStyleIdx="5" presStyleCnt="7"/>
      <dgm:spPr/>
    </dgm:pt>
    <dgm:pt modelId="{A474C1A6-0291-9549-8A74-4CEE061EE909}" type="pres">
      <dgm:prSet presAssocID="{168C8E8D-85E2-BD43-919E-5D0A8AE9F99C}" presName="node" presStyleLbl="node1" presStyleIdx="5" presStyleCnt="7" custScaleX="137164" custScaleY="124152" custRadScaleRad="109088" custRadScaleInc="22974">
        <dgm:presLayoutVars>
          <dgm:bulletEnabled val="1"/>
        </dgm:presLayoutVars>
      </dgm:prSet>
      <dgm:spPr/>
    </dgm:pt>
    <dgm:pt modelId="{E68FE78C-548B-484C-9641-065C7E54AD21}" type="pres">
      <dgm:prSet presAssocID="{5B6B768C-8375-0844-9BBB-56AA0481F398}" presName="parTrans" presStyleLbl="bgSibTrans2D1" presStyleIdx="6" presStyleCnt="7"/>
      <dgm:spPr/>
    </dgm:pt>
    <dgm:pt modelId="{3EB8B417-CBB5-B143-945D-F2BF0C15373D}" type="pres">
      <dgm:prSet presAssocID="{6ACF8148-5586-0E44-840E-10C3034B6D32}" presName="node" presStyleLbl="node1" presStyleIdx="6" presStyleCnt="7" custScaleX="152310" custScaleY="110378" custRadScaleRad="108016" custRadScaleInc="785">
        <dgm:presLayoutVars>
          <dgm:bulletEnabled val="1"/>
        </dgm:presLayoutVars>
      </dgm:prSet>
      <dgm:spPr/>
    </dgm:pt>
  </dgm:ptLst>
  <dgm:cxnLst>
    <dgm:cxn modelId="{1C530B04-4226-FB43-9523-27AFA18DA642}" srcId="{F5C3DC03-CD53-2A45-B32E-55235496C12C}" destId="{7B90DD99-2C4D-EF46-8585-01897772BF76}" srcOrd="3" destOrd="0" parTransId="{32AA27BE-22DD-7A45-9305-3BAE3B7281D0}" sibTransId="{AC96A7CA-7305-2A45-881A-0DE464E7141A}"/>
    <dgm:cxn modelId="{4C87B72C-EAF9-F747-9F76-1F34363C4FD7}" type="presOf" srcId="{57DD1DE1-0F33-D94B-A200-AF50A2CF9CBB}" destId="{28BFB722-D34E-D940-B2D1-73CA29454A11}" srcOrd="0" destOrd="0" presId="urn:microsoft.com/office/officeart/2005/8/layout/radial4"/>
    <dgm:cxn modelId="{20EFFD30-14F5-7545-BC52-35137B9A33CD}" type="presOf" srcId="{E9B9A394-EE9E-7F42-967D-A25715DD3E90}" destId="{05FBC150-A207-6344-ADE4-FBA93A657566}" srcOrd="0" destOrd="0" presId="urn:microsoft.com/office/officeart/2005/8/layout/radial4"/>
    <dgm:cxn modelId="{0FC1133C-40C2-6945-912B-101FDE408E9B}" type="presOf" srcId="{7FA5828D-10A4-5A44-8D8F-A924C690F30E}" destId="{E19CC05F-0CCD-284F-8AD2-2947FCE34063}" srcOrd="0" destOrd="0" presId="urn:microsoft.com/office/officeart/2005/8/layout/radial4"/>
    <dgm:cxn modelId="{4EC37D3C-CF29-2E42-B870-42CF5EBBAC4D}" srcId="{F5C3DC03-CD53-2A45-B32E-55235496C12C}" destId="{7FA5828D-10A4-5A44-8D8F-A924C690F30E}" srcOrd="4" destOrd="0" parTransId="{57DD1DE1-0F33-D94B-A200-AF50A2CF9CBB}" sibTransId="{253FBA8A-8E2E-D84A-84CE-C222253C6C74}"/>
    <dgm:cxn modelId="{9D63B75F-89D2-974E-BF34-F5E45F48A9D9}" type="presOf" srcId="{FFE62F40-C282-AE40-8167-E8B9682BFF9B}" destId="{C1C97419-BFB8-E846-805A-D78A20C6B759}" srcOrd="0" destOrd="0" presId="urn:microsoft.com/office/officeart/2005/8/layout/radial4"/>
    <dgm:cxn modelId="{937CA264-86B1-6947-9CFF-A08108B7CCFF}" srcId="{F5C3DC03-CD53-2A45-B32E-55235496C12C}" destId="{168C8E8D-85E2-BD43-919E-5D0A8AE9F99C}" srcOrd="5" destOrd="0" parTransId="{43431FCD-2DC4-7A45-9931-51213B862650}" sibTransId="{1F4B5FD0-F275-294F-9B69-3917A8B49A7B}"/>
    <dgm:cxn modelId="{39D8F969-6204-C54E-92DB-D82D9F497921}" type="presOf" srcId="{6ACF8148-5586-0E44-840E-10C3034B6D32}" destId="{3EB8B417-CBB5-B143-945D-F2BF0C15373D}" srcOrd="0" destOrd="0" presId="urn:microsoft.com/office/officeart/2005/8/layout/radial4"/>
    <dgm:cxn modelId="{9C27BE6B-F79A-504E-90E3-3258A1012F6E}" type="presOf" srcId="{5B6B768C-8375-0844-9BBB-56AA0481F398}" destId="{E68FE78C-548B-484C-9641-065C7E54AD21}" srcOrd="0" destOrd="0" presId="urn:microsoft.com/office/officeart/2005/8/layout/radial4"/>
    <dgm:cxn modelId="{34441C6D-394C-434A-AB95-84C3EB1283D1}" type="presOf" srcId="{510372A7-16A6-5647-B351-DCB3C957A050}" destId="{DDFE145F-2E32-044D-A3E4-CF49D8ED2598}" srcOrd="0" destOrd="0" presId="urn:microsoft.com/office/officeart/2005/8/layout/radial4"/>
    <dgm:cxn modelId="{2E151955-F2D2-1D40-A969-8EF6DA41B82F}" type="presOf" srcId="{7B90DD99-2C4D-EF46-8585-01897772BF76}" destId="{F5DA8DA7-997C-B845-AC95-5E73EC37DA3D}" srcOrd="0" destOrd="0" presId="urn:microsoft.com/office/officeart/2005/8/layout/radial4"/>
    <dgm:cxn modelId="{5B20AF81-C8E5-C04E-89BE-CA70373FB13E}" type="presOf" srcId="{32AA27BE-22DD-7A45-9305-3BAE3B7281D0}" destId="{36F86231-272F-7345-8C45-422715C1BBE2}" srcOrd="0" destOrd="0" presId="urn:microsoft.com/office/officeart/2005/8/layout/radial4"/>
    <dgm:cxn modelId="{8A05C481-AF33-8143-A338-82DFBC247176}" srcId="{F5C3DC03-CD53-2A45-B32E-55235496C12C}" destId="{E9B9A394-EE9E-7F42-967D-A25715DD3E90}" srcOrd="1" destOrd="0" parTransId="{BAEDC62D-7C48-564A-92A5-95DD32826A4D}" sibTransId="{8DF291CD-1387-A74F-8FC0-19DE1DC907BA}"/>
    <dgm:cxn modelId="{3BF95D85-BE1C-994E-B727-8E8FDCD5DC07}" type="presOf" srcId="{711A51D5-1C29-E54E-8646-BDB5AB184494}" destId="{ED3AB126-84A6-2F43-A12D-5997C66403A6}" srcOrd="0" destOrd="0" presId="urn:microsoft.com/office/officeart/2005/8/layout/radial4"/>
    <dgm:cxn modelId="{E881A486-03E2-8A4D-94B3-7C4ABB6811C8}" srcId="{DFAA8E17-BA5A-164E-83D8-A932BF4FDA26}" destId="{F5C3DC03-CD53-2A45-B32E-55235496C12C}" srcOrd="0" destOrd="0" parTransId="{E9DCAC46-CDDE-4645-8391-4474AAB3CF9F}" sibTransId="{69D331D9-8EA8-AF48-97EC-111192AB9675}"/>
    <dgm:cxn modelId="{6B155087-B54C-EB47-8B7E-A633ABD84A74}" srcId="{F5C3DC03-CD53-2A45-B32E-55235496C12C}" destId="{6ACF8148-5586-0E44-840E-10C3034B6D32}" srcOrd="6" destOrd="0" parTransId="{5B6B768C-8375-0844-9BBB-56AA0481F398}" sibTransId="{9D19A27C-90B4-4642-A83D-EA55B1BF227F}"/>
    <dgm:cxn modelId="{02E255A0-EA2A-9D4D-B16E-77E8A425D6AB}" type="presOf" srcId="{BAEDC62D-7C48-564A-92A5-95DD32826A4D}" destId="{BB32B29D-FE7C-0D49-BB64-0C09E8F4065D}" srcOrd="0" destOrd="0" presId="urn:microsoft.com/office/officeart/2005/8/layout/radial4"/>
    <dgm:cxn modelId="{0EDF6EA9-DA72-074B-9066-43019872E7CA}" type="presOf" srcId="{43431FCD-2DC4-7A45-9931-51213B862650}" destId="{FC42CE91-8CD2-984F-BF97-0A81F84B8530}" srcOrd="0" destOrd="0" presId="urn:microsoft.com/office/officeart/2005/8/layout/radial4"/>
    <dgm:cxn modelId="{D02B3EB1-3BD2-8149-AD5A-B5BD3975461E}" type="presOf" srcId="{168C8E8D-85E2-BD43-919E-5D0A8AE9F99C}" destId="{A474C1A6-0291-9549-8A74-4CEE061EE909}" srcOrd="0" destOrd="0" presId="urn:microsoft.com/office/officeart/2005/8/layout/radial4"/>
    <dgm:cxn modelId="{1E656CD8-E2DA-384E-B5BD-B65BB44FD826}" type="presOf" srcId="{F5C3DC03-CD53-2A45-B32E-55235496C12C}" destId="{621178A1-0148-8746-A3A3-ED925FB7EFC3}" srcOrd="0" destOrd="0" presId="urn:microsoft.com/office/officeart/2005/8/layout/radial4"/>
    <dgm:cxn modelId="{427801DA-BF88-AD4C-A324-23345AB676ED}" type="presOf" srcId="{DAEDA6D1-A038-894A-B1FD-287ED2DC65E1}" destId="{825EDA2C-108F-4042-B29D-2A672C622974}" srcOrd="0" destOrd="0" presId="urn:microsoft.com/office/officeart/2005/8/layout/radial4"/>
    <dgm:cxn modelId="{56BD26E2-A165-A243-B613-1608F0108A6C}" type="presOf" srcId="{DFAA8E17-BA5A-164E-83D8-A932BF4FDA26}" destId="{2C4F3581-43AC-2941-8EB9-268D0F791812}" srcOrd="0" destOrd="0" presId="urn:microsoft.com/office/officeart/2005/8/layout/radial4"/>
    <dgm:cxn modelId="{E948A6EF-0A78-F445-999C-8D963CA773C1}" srcId="{F5C3DC03-CD53-2A45-B32E-55235496C12C}" destId="{711A51D5-1C29-E54E-8646-BDB5AB184494}" srcOrd="2" destOrd="0" parTransId="{FFE62F40-C282-AE40-8167-E8B9682BFF9B}" sibTransId="{03D61A0C-1154-2D4C-A2CE-1FD3B0986129}"/>
    <dgm:cxn modelId="{81B8EAFF-A69C-BB44-901B-092808E811A7}" srcId="{F5C3DC03-CD53-2A45-B32E-55235496C12C}" destId="{510372A7-16A6-5647-B351-DCB3C957A050}" srcOrd="0" destOrd="0" parTransId="{DAEDA6D1-A038-894A-B1FD-287ED2DC65E1}" sibTransId="{44C2FD39-F801-FF4F-8D97-B7E1508A7CCC}"/>
    <dgm:cxn modelId="{91F1CF7D-A0F6-7143-AAD6-4D729A786714}" type="presParOf" srcId="{2C4F3581-43AC-2941-8EB9-268D0F791812}" destId="{621178A1-0148-8746-A3A3-ED925FB7EFC3}" srcOrd="0" destOrd="0" presId="urn:microsoft.com/office/officeart/2005/8/layout/radial4"/>
    <dgm:cxn modelId="{F940743E-606D-714B-965B-BBAF59B1512D}" type="presParOf" srcId="{2C4F3581-43AC-2941-8EB9-268D0F791812}" destId="{825EDA2C-108F-4042-B29D-2A672C622974}" srcOrd="1" destOrd="0" presId="urn:microsoft.com/office/officeart/2005/8/layout/radial4"/>
    <dgm:cxn modelId="{83A7957D-653E-4D41-84A9-FFC652F5D07D}" type="presParOf" srcId="{2C4F3581-43AC-2941-8EB9-268D0F791812}" destId="{DDFE145F-2E32-044D-A3E4-CF49D8ED2598}" srcOrd="2" destOrd="0" presId="urn:microsoft.com/office/officeart/2005/8/layout/radial4"/>
    <dgm:cxn modelId="{BE0EB8C7-5C9B-934B-8A46-926B5DD574BA}" type="presParOf" srcId="{2C4F3581-43AC-2941-8EB9-268D0F791812}" destId="{BB32B29D-FE7C-0D49-BB64-0C09E8F4065D}" srcOrd="3" destOrd="0" presId="urn:microsoft.com/office/officeart/2005/8/layout/radial4"/>
    <dgm:cxn modelId="{9792BA18-88A6-C345-A1CE-5F01984A5F4A}" type="presParOf" srcId="{2C4F3581-43AC-2941-8EB9-268D0F791812}" destId="{05FBC150-A207-6344-ADE4-FBA93A657566}" srcOrd="4" destOrd="0" presId="urn:microsoft.com/office/officeart/2005/8/layout/radial4"/>
    <dgm:cxn modelId="{212D1433-E32B-6545-862F-128AABB35822}" type="presParOf" srcId="{2C4F3581-43AC-2941-8EB9-268D0F791812}" destId="{C1C97419-BFB8-E846-805A-D78A20C6B759}" srcOrd="5" destOrd="0" presId="urn:microsoft.com/office/officeart/2005/8/layout/radial4"/>
    <dgm:cxn modelId="{F09418BB-AD44-4347-9141-6BBC5F990F98}" type="presParOf" srcId="{2C4F3581-43AC-2941-8EB9-268D0F791812}" destId="{ED3AB126-84A6-2F43-A12D-5997C66403A6}" srcOrd="6" destOrd="0" presId="urn:microsoft.com/office/officeart/2005/8/layout/radial4"/>
    <dgm:cxn modelId="{A1A63BF6-9DDF-9144-8FCB-EC42752DAAFC}" type="presParOf" srcId="{2C4F3581-43AC-2941-8EB9-268D0F791812}" destId="{36F86231-272F-7345-8C45-422715C1BBE2}" srcOrd="7" destOrd="0" presId="urn:microsoft.com/office/officeart/2005/8/layout/radial4"/>
    <dgm:cxn modelId="{7C1DAA7C-CA6C-D348-A6E8-4D8F44692DCA}" type="presParOf" srcId="{2C4F3581-43AC-2941-8EB9-268D0F791812}" destId="{F5DA8DA7-997C-B845-AC95-5E73EC37DA3D}" srcOrd="8" destOrd="0" presId="urn:microsoft.com/office/officeart/2005/8/layout/radial4"/>
    <dgm:cxn modelId="{27E63CD9-026F-C04F-90C0-2F256DFA6B4E}" type="presParOf" srcId="{2C4F3581-43AC-2941-8EB9-268D0F791812}" destId="{28BFB722-D34E-D940-B2D1-73CA29454A11}" srcOrd="9" destOrd="0" presId="urn:microsoft.com/office/officeart/2005/8/layout/radial4"/>
    <dgm:cxn modelId="{0A3242E9-728C-6949-942B-6A35140FB6B6}" type="presParOf" srcId="{2C4F3581-43AC-2941-8EB9-268D0F791812}" destId="{E19CC05F-0CCD-284F-8AD2-2947FCE34063}" srcOrd="10" destOrd="0" presId="urn:microsoft.com/office/officeart/2005/8/layout/radial4"/>
    <dgm:cxn modelId="{49F7CBC9-ED4F-C64C-8345-4A3578FD84CC}" type="presParOf" srcId="{2C4F3581-43AC-2941-8EB9-268D0F791812}" destId="{FC42CE91-8CD2-984F-BF97-0A81F84B8530}" srcOrd="11" destOrd="0" presId="urn:microsoft.com/office/officeart/2005/8/layout/radial4"/>
    <dgm:cxn modelId="{E0E09E0F-0C33-5F44-ADFD-DB4FE4EF02FD}" type="presParOf" srcId="{2C4F3581-43AC-2941-8EB9-268D0F791812}" destId="{A474C1A6-0291-9549-8A74-4CEE061EE909}" srcOrd="12" destOrd="0" presId="urn:microsoft.com/office/officeart/2005/8/layout/radial4"/>
    <dgm:cxn modelId="{DB75262B-70E2-FF43-BC5F-7F7F45CD9309}" type="presParOf" srcId="{2C4F3581-43AC-2941-8EB9-268D0F791812}" destId="{E68FE78C-548B-484C-9641-065C7E54AD21}" srcOrd="13" destOrd="0" presId="urn:microsoft.com/office/officeart/2005/8/layout/radial4"/>
    <dgm:cxn modelId="{5C40D892-4CEB-754F-AA4B-65E550DFE6F0}" type="presParOf" srcId="{2C4F3581-43AC-2941-8EB9-268D0F791812}" destId="{3EB8B417-CBB5-B143-945D-F2BF0C15373D}"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A8E17-BA5A-164E-83D8-A932BF4FDA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F5C3DC03-CD53-2A45-B32E-55235496C12C}">
      <dgm:prSet phldrT="[Text]"/>
      <dgm:spPr/>
      <dgm:t>
        <a:bodyPr/>
        <a:lstStyle/>
        <a:p>
          <a:r>
            <a:rPr lang="en-US"/>
            <a:t>ALA Executive Board</a:t>
          </a:r>
        </a:p>
      </dgm:t>
    </dgm:pt>
    <dgm:pt modelId="{E9DCAC46-CDDE-4645-8391-4474AAB3CF9F}" type="parTrans" cxnId="{E881A486-03E2-8A4D-94B3-7C4ABB6811C8}">
      <dgm:prSet/>
      <dgm:spPr/>
      <dgm:t>
        <a:bodyPr/>
        <a:lstStyle/>
        <a:p>
          <a:endParaRPr lang="en-US"/>
        </a:p>
      </dgm:t>
    </dgm:pt>
    <dgm:pt modelId="{69D331D9-8EA8-AF48-97EC-111192AB9675}" type="sibTrans" cxnId="{E881A486-03E2-8A4D-94B3-7C4ABB6811C8}">
      <dgm:prSet/>
      <dgm:spPr/>
      <dgm:t>
        <a:bodyPr/>
        <a:lstStyle/>
        <a:p>
          <a:endParaRPr lang="en-US"/>
        </a:p>
      </dgm:t>
    </dgm:pt>
    <dgm:pt modelId="{510372A7-16A6-5647-B351-DCB3C957A050}">
      <dgm:prSet phldrT="[Text]"/>
      <dgm:spPr>
        <a:solidFill>
          <a:srgbClr val="376092"/>
        </a:solidFill>
      </dgm:spPr>
      <dgm:t>
        <a:bodyPr/>
        <a:lstStyle/>
        <a:p>
          <a:r>
            <a:rPr lang="en-US" dirty="0"/>
            <a:t>Policy Development </a:t>
          </a:r>
        </a:p>
        <a:p>
          <a:r>
            <a:rPr lang="en-US" dirty="0"/>
            <a:t>Committee</a:t>
          </a:r>
        </a:p>
      </dgm:t>
    </dgm:pt>
    <dgm:pt modelId="{DAEDA6D1-A038-894A-B1FD-287ED2DC65E1}" type="parTrans" cxnId="{81B8EAFF-A69C-BB44-901B-092808E811A7}">
      <dgm:prSet/>
      <dgm:spPr>
        <a:solidFill>
          <a:srgbClr val="376092"/>
        </a:solidFill>
      </dgm:spPr>
      <dgm:t>
        <a:bodyPr/>
        <a:lstStyle/>
        <a:p>
          <a:endParaRPr lang="en-US"/>
        </a:p>
      </dgm:t>
    </dgm:pt>
    <dgm:pt modelId="{44C2FD39-F801-FF4F-8D97-B7E1508A7CCC}" type="sibTrans" cxnId="{81B8EAFF-A69C-BB44-901B-092808E811A7}">
      <dgm:prSet/>
      <dgm:spPr/>
      <dgm:t>
        <a:bodyPr/>
        <a:lstStyle/>
        <a:p>
          <a:endParaRPr lang="en-US"/>
        </a:p>
      </dgm:t>
    </dgm:pt>
    <dgm:pt modelId="{E9B9A394-EE9E-7F42-967D-A25715DD3E90}">
      <dgm:prSet phldrT="[Text]"/>
      <dgm:spPr>
        <a:solidFill>
          <a:schemeClr val="accent1">
            <a:lumMod val="75000"/>
          </a:schemeClr>
        </a:solidFill>
      </dgm:spPr>
      <dgm:t>
        <a:bodyPr/>
        <a:lstStyle/>
        <a:p>
          <a:r>
            <a:rPr lang="en-US"/>
            <a:t>Finance and Audit Committee</a:t>
          </a:r>
        </a:p>
      </dgm:t>
    </dgm:pt>
    <dgm:pt modelId="{BAEDC62D-7C48-564A-92A5-95DD32826A4D}" type="parTrans" cxnId="{8A05C481-AF33-8143-A338-82DFBC247176}">
      <dgm:prSet/>
      <dgm:spPr>
        <a:solidFill>
          <a:srgbClr val="376092"/>
        </a:solidFill>
      </dgm:spPr>
      <dgm:t>
        <a:bodyPr/>
        <a:lstStyle/>
        <a:p>
          <a:endParaRPr lang="en-US"/>
        </a:p>
      </dgm:t>
    </dgm:pt>
    <dgm:pt modelId="{8DF291CD-1387-A74F-8FC0-19DE1DC907BA}" type="sibTrans" cxnId="{8A05C481-AF33-8143-A338-82DFBC247176}">
      <dgm:prSet/>
      <dgm:spPr/>
      <dgm:t>
        <a:bodyPr/>
        <a:lstStyle/>
        <a:p>
          <a:endParaRPr lang="en-US"/>
        </a:p>
      </dgm:t>
    </dgm:pt>
    <dgm:pt modelId="{711A51D5-1C29-E54E-8646-BDB5AB184494}">
      <dgm:prSet phldrT="[Text]"/>
      <dgm:spPr>
        <a:solidFill>
          <a:schemeClr val="accent4">
            <a:lumMod val="50000"/>
          </a:schemeClr>
        </a:solidFill>
      </dgm:spPr>
      <dgm:t>
        <a:bodyPr/>
        <a:lstStyle/>
        <a:p>
          <a:r>
            <a:rPr lang="en-US"/>
            <a:t>Nominating and Leadership Development Committee</a:t>
          </a:r>
        </a:p>
      </dgm:t>
    </dgm:pt>
    <dgm:pt modelId="{FFE62F40-C282-AE40-8167-E8B9682BFF9B}" type="parTrans" cxnId="{E948A6EF-0A78-F445-999C-8D963CA773C1}">
      <dgm:prSet/>
      <dgm:spPr>
        <a:solidFill>
          <a:schemeClr val="accent4">
            <a:lumMod val="50000"/>
          </a:schemeClr>
        </a:solidFill>
      </dgm:spPr>
      <dgm:t>
        <a:bodyPr/>
        <a:lstStyle/>
        <a:p>
          <a:endParaRPr lang="en-US"/>
        </a:p>
      </dgm:t>
    </dgm:pt>
    <dgm:pt modelId="{03D61A0C-1154-2D4C-A2CE-1FD3B0986129}" type="sibTrans" cxnId="{E948A6EF-0A78-F445-999C-8D963CA773C1}">
      <dgm:prSet/>
      <dgm:spPr/>
      <dgm:t>
        <a:bodyPr/>
        <a:lstStyle/>
        <a:p>
          <a:endParaRPr lang="en-US"/>
        </a:p>
      </dgm:t>
    </dgm:pt>
    <dgm:pt modelId="{7B90DD99-2C4D-EF46-8585-01897772BF76}">
      <dgm:prSet phldrT="[Text]"/>
      <dgm:spPr>
        <a:solidFill>
          <a:schemeClr val="accent3">
            <a:lumMod val="40000"/>
            <a:lumOff val="60000"/>
          </a:schemeClr>
        </a:solidFill>
      </dgm:spPr>
      <dgm:t>
        <a:bodyPr/>
        <a:lstStyle/>
        <a:p>
          <a:r>
            <a:rPr lang="en-US"/>
            <a:t>Division Leadership Assembly</a:t>
          </a:r>
        </a:p>
      </dgm:t>
    </dgm:pt>
    <dgm:pt modelId="{32AA27BE-22DD-7A45-9305-3BAE3B7281D0}" type="parTrans" cxnId="{1C530B04-4226-FB43-9523-27AFA18DA642}">
      <dgm:prSet/>
      <dgm:spPr>
        <a:solidFill>
          <a:srgbClr val="D7E4BD"/>
        </a:solidFill>
      </dgm:spPr>
      <dgm:t>
        <a:bodyPr/>
        <a:lstStyle/>
        <a:p>
          <a:endParaRPr lang="en-US"/>
        </a:p>
      </dgm:t>
    </dgm:pt>
    <dgm:pt modelId="{AC96A7CA-7305-2A45-881A-0DE464E7141A}" type="sibTrans" cxnId="{1C530B04-4226-FB43-9523-27AFA18DA642}">
      <dgm:prSet/>
      <dgm:spPr/>
      <dgm:t>
        <a:bodyPr/>
        <a:lstStyle/>
        <a:p>
          <a:endParaRPr lang="en-US"/>
        </a:p>
      </dgm:t>
    </dgm:pt>
    <dgm:pt modelId="{7FA5828D-10A4-5A44-8D8F-A924C690F30E}">
      <dgm:prSet phldrT="[Text]"/>
      <dgm:spPr>
        <a:solidFill>
          <a:srgbClr val="D7E4BD"/>
        </a:solidFill>
      </dgm:spPr>
      <dgm:t>
        <a:bodyPr/>
        <a:lstStyle/>
        <a:p>
          <a:r>
            <a:rPr lang="en-US" dirty="0"/>
            <a:t>Round Table Leadership Assembly</a:t>
          </a:r>
        </a:p>
      </dgm:t>
    </dgm:pt>
    <dgm:pt modelId="{57DD1DE1-0F33-D94B-A200-AF50A2CF9CBB}" type="parTrans" cxnId="{4EC37D3C-CF29-2E42-B870-42CF5EBBAC4D}">
      <dgm:prSet/>
      <dgm:spPr>
        <a:solidFill>
          <a:srgbClr val="D7E4BD"/>
        </a:solidFill>
      </dgm:spPr>
      <dgm:t>
        <a:bodyPr/>
        <a:lstStyle/>
        <a:p>
          <a:endParaRPr lang="en-US"/>
        </a:p>
      </dgm:t>
    </dgm:pt>
    <dgm:pt modelId="{253FBA8A-8E2E-D84A-84CE-C222253C6C74}" type="sibTrans" cxnId="{4EC37D3C-CF29-2E42-B870-42CF5EBBAC4D}">
      <dgm:prSet/>
      <dgm:spPr/>
      <dgm:t>
        <a:bodyPr/>
        <a:lstStyle/>
        <a:p>
          <a:endParaRPr lang="en-US"/>
        </a:p>
      </dgm:t>
    </dgm:pt>
    <dgm:pt modelId="{168C8E8D-85E2-BD43-919E-5D0A8AE9F99C}">
      <dgm:prSet phldrT="[Text]"/>
      <dgm:spPr>
        <a:solidFill>
          <a:srgbClr val="D7E4BD"/>
        </a:solidFill>
      </dgm:spPr>
      <dgm:t>
        <a:bodyPr/>
        <a:lstStyle/>
        <a:p>
          <a:r>
            <a:rPr lang="en-US"/>
            <a:t>Chapter Leadership Assembly</a:t>
          </a:r>
        </a:p>
      </dgm:t>
    </dgm:pt>
    <dgm:pt modelId="{43431FCD-2DC4-7A45-9931-51213B862650}" type="parTrans" cxnId="{937CA264-86B1-6947-9CFF-A08108B7CCFF}">
      <dgm:prSet/>
      <dgm:spPr>
        <a:solidFill>
          <a:srgbClr val="D7E4BD"/>
        </a:solidFill>
      </dgm:spPr>
      <dgm:t>
        <a:bodyPr/>
        <a:lstStyle/>
        <a:p>
          <a:endParaRPr lang="en-US"/>
        </a:p>
      </dgm:t>
    </dgm:pt>
    <dgm:pt modelId="{1F4B5FD0-F275-294F-9B69-3917A8B49A7B}" type="sibTrans" cxnId="{937CA264-86B1-6947-9CFF-A08108B7CCFF}">
      <dgm:prSet/>
      <dgm:spPr/>
      <dgm:t>
        <a:bodyPr/>
        <a:lstStyle/>
        <a:p>
          <a:endParaRPr lang="en-US"/>
        </a:p>
      </dgm:t>
    </dgm:pt>
    <dgm:pt modelId="{6ACF8148-5586-0E44-840E-10C3034B6D32}">
      <dgm:prSet phldrT="[Text]"/>
      <dgm:spPr>
        <a:solidFill>
          <a:schemeClr val="accent2">
            <a:lumMod val="40000"/>
            <a:lumOff val="60000"/>
          </a:schemeClr>
        </a:solidFill>
      </dgm:spPr>
      <dgm:t>
        <a:bodyPr/>
        <a:lstStyle/>
        <a:p>
          <a:r>
            <a:rPr lang="en-US" dirty="0"/>
            <a:t>Volunteer Engagement</a:t>
          </a:r>
        </a:p>
        <a:p>
          <a:r>
            <a:rPr lang="en-US" dirty="0"/>
            <a:t>Committees</a:t>
          </a:r>
        </a:p>
        <a:p>
          <a:r>
            <a:rPr lang="en-US" dirty="0"/>
            <a:t>Task Forces</a:t>
          </a:r>
        </a:p>
        <a:p>
          <a:r>
            <a:rPr lang="en-US" dirty="0"/>
            <a:t>Advisory Communities</a:t>
          </a:r>
        </a:p>
      </dgm:t>
    </dgm:pt>
    <dgm:pt modelId="{5B6B768C-8375-0844-9BBB-56AA0481F398}" type="parTrans" cxnId="{6B155087-B54C-EB47-8B7E-A633ABD84A74}">
      <dgm:prSet/>
      <dgm:spPr>
        <a:solidFill>
          <a:srgbClr val="E6B9B8"/>
        </a:solidFill>
      </dgm:spPr>
      <dgm:t>
        <a:bodyPr/>
        <a:lstStyle/>
        <a:p>
          <a:endParaRPr lang="en-US"/>
        </a:p>
      </dgm:t>
    </dgm:pt>
    <dgm:pt modelId="{9D19A27C-90B4-4642-A83D-EA55B1BF227F}" type="sibTrans" cxnId="{6B155087-B54C-EB47-8B7E-A633ABD84A74}">
      <dgm:prSet/>
      <dgm:spPr/>
      <dgm:t>
        <a:bodyPr/>
        <a:lstStyle/>
        <a:p>
          <a:endParaRPr lang="en-US"/>
        </a:p>
      </dgm:t>
    </dgm:pt>
    <dgm:pt modelId="{2C4F3581-43AC-2941-8EB9-268D0F791812}" type="pres">
      <dgm:prSet presAssocID="{DFAA8E17-BA5A-164E-83D8-A932BF4FDA26}" presName="cycle" presStyleCnt="0">
        <dgm:presLayoutVars>
          <dgm:chMax val="1"/>
          <dgm:dir/>
          <dgm:animLvl val="ctr"/>
          <dgm:resizeHandles val="exact"/>
        </dgm:presLayoutVars>
      </dgm:prSet>
      <dgm:spPr/>
    </dgm:pt>
    <dgm:pt modelId="{621178A1-0148-8746-A3A3-ED925FB7EFC3}" type="pres">
      <dgm:prSet presAssocID="{F5C3DC03-CD53-2A45-B32E-55235496C12C}" presName="centerShape" presStyleLbl="node0" presStyleIdx="0" presStyleCnt="1" custScaleX="70444" custScaleY="60830"/>
      <dgm:spPr/>
    </dgm:pt>
    <dgm:pt modelId="{825EDA2C-108F-4042-B29D-2A672C622974}" type="pres">
      <dgm:prSet presAssocID="{DAEDA6D1-A038-894A-B1FD-287ED2DC65E1}" presName="parTrans" presStyleLbl="bgSibTrans2D1" presStyleIdx="0" presStyleCnt="7"/>
      <dgm:spPr/>
    </dgm:pt>
    <dgm:pt modelId="{DDFE145F-2E32-044D-A3E4-CF49D8ED2598}" type="pres">
      <dgm:prSet presAssocID="{510372A7-16A6-5647-B351-DCB3C957A050}" presName="node" presStyleLbl="node1" presStyleIdx="0" presStyleCnt="7" custScaleX="130868" custScaleY="118492" custRadScaleRad="106445" custRadScaleInc="7334">
        <dgm:presLayoutVars>
          <dgm:bulletEnabled val="1"/>
        </dgm:presLayoutVars>
      </dgm:prSet>
      <dgm:spPr/>
    </dgm:pt>
    <dgm:pt modelId="{BB32B29D-FE7C-0D49-BB64-0C09E8F4065D}" type="pres">
      <dgm:prSet presAssocID="{BAEDC62D-7C48-564A-92A5-95DD32826A4D}" presName="parTrans" presStyleLbl="bgSibTrans2D1" presStyleIdx="1" presStyleCnt="7"/>
      <dgm:spPr/>
    </dgm:pt>
    <dgm:pt modelId="{05FBC150-A207-6344-ADE4-FBA93A657566}" type="pres">
      <dgm:prSet presAssocID="{E9B9A394-EE9E-7F42-967D-A25715DD3E90}" presName="node" presStyleLbl="node1" presStyleIdx="1" presStyleCnt="7" custScaleX="137381" custScaleY="105011" custRadScaleRad="110608" custRadScaleInc="-17209">
        <dgm:presLayoutVars>
          <dgm:bulletEnabled val="1"/>
        </dgm:presLayoutVars>
      </dgm:prSet>
      <dgm:spPr/>
    </dgm:pt>
    <dgm:pt modelId="{C1C97419-BFB8-E846-805A-D78A20C6B759}" type="pres">
      <dgm:prSet presAssocID="{FFE62F40-C282-AE40-8167-E8B9682BFF9B}" presName="parTrans" presStyleLbl="bgSibTrans2D1" presStyleIdx="2" presStyleCnt="7"/>
      <dgm:spPr/>
    </dgm:pt>
    <dgm:pt modelId="{ED3AB126-84A6-2F43-A12D-5997C66403A6}" type="pres">
      <dgm:prSet presAssocID="{711A51D5-1C29-E54E-8646-BDB5AB184494}" presName="node" presStyleLbl="node1" presStyleIdx="2" presStyleCnt="7" custScaleX="149707" custScaleY="131212" custRadScaleRad="115048" custRadScaleInc="-31389">
        <dgm:presLayoutVars>
          <dgm:bulletEnabled val="1"/>
        </dgm:presLayoutVars>
      </dgm:prSet>
      <dgm:spPr/>
    </dgm:pt>
    <dgm:pt modelId="{36F86231-272F-7345-8C45-422715C1BBE2}" type="pres">
      <dgm:prSet presAssocID="{32AA27BE-22DD-7A45-9305-3BAE3B7281D0}" presName="parTrans" presStyleLbl="bgSibTrans2D1" presStyleIdx="3" presStyleCnt="7"/>
      <dgm:spPr/>
    </dgm:pt>
    <dgm:pt modelId="{F5DA8DA7-997C-B845-AC95-5E73EC37DA3D}" type="pres">
      <dgm:prSet presAssocID="{7B90DD99-2C4D-EF46-8585-01897772BF76}" presName="node" presStyleLbl="node1" presStyleIdx="3" presStyleCnt="7" custScaleX="162309" custScaleY="114449">
        <dgm:presLayoutVars>
          <dgm:bulletEnabled val="1"/>
        </dgm:presLayoutVars>
      </dgm:prSet>
      <dgm:spPr/>
    </dgm:pt>
    <dgm:pt modelId="{28BFB722-D34E-D940-B2D1-73CA29454A11}" type="pres">
      <dgm:prSet presAssocID="{57DD1DE1-0F33-D94B-A200-AF50A2CF9CBB}" presName="parTrans" presStyleLbl="bgSibTrans2D1" presStyleIdx="4" presStyleCnt="7"/>
      <dgm:spPr/>
    </dgm:pt>
    <dgm:pt modelId="{E19CC05F-0CCD-284F-8AD2-2947FCE34063}" type="pres">
      <dgm:prSet presAssocID="{7FA5828D-10A4-5A44-8D8F-A924C690F30E}" presName="node" presStyleLbl="node1" presStyleIdx="4" presStyleCnt="7" custScaleX="149707" custScaleY="131213" custRadScaleRad="114950" custRadScaleInc="31148">
        <dgm:presLayoutVars>
          <dgm:bulletEnabled val="1"/>
        </dgm:presLayoutVars>
      </dgm:prSet>
      <dgm:spPr/>
    </dgm:pt>
    <dgm:pt modelId="{FC42CE91-8CD2-984F-BF97-0A81F84B8530}" type="pres">
      <dgm:prSet presAssocID="{43431FCD-2DC4-7A45-9931-51213B862650}" presName="parTrans" presStyleLbl="bgSibTrans2D1" presStyleIdx="5" presStyleCnt="7"/>
      <dgm:spPr/>
    </dgm:pt>
    <dgm:pt modelId="{A474C1A6-0291-9549-8A74-4CEE061EE909}" type="pres">
      <dgm:prSet presAssocID="{168C8E8D-85E2-BD43-919E-5D0A8AE9F99C}" presName="node" presStyleLbl="node1" presStyleIdx="5" presStyleCnt="7" custScaleX="137164" custScaleY="124152" custRadScaleRad="109088" custRadScaleInc="22974">
        <dgm:presLayoutVars>
          <dgm:bulletEnabled val="1"/>
        </dgm:presLayoutVars>
      </dgm:prSet>
      <dgm:spPr/>
    </dgm:pt>
    <dgm:pt modelId="{E68FE78C-548B-484C-9641-065C7E54AD21}" type="pres">
      <dgm:prSet presAssocID="{5B6B768C-8375-0844-9BBB-56AA0481F398}" presName="parTrans" presStyleLbl="bgSibTrans2D1" presStyleIdx="6" presStyleCnt="7"/>
      <dgm:spPr/>
    </dgm:pt>
    <dgm:pt modelId="{3EB8B417-CBB5-B143-945D-F2BF0C15373D}" type="pres">
      <dgm:prSet presAssocID="{6ACF8148-5586-0E44-840E-10C3034B6D32}" presName="node" presStyleLbl="node1" presStyleIdx="6" presStyleCnt="7" custScaleX="152310" custScaleY="110378" custRadScaleRad="108016" custRadScaleInc="785">
        <dgm:presLayoutVars>
          <dgm:bulletEnabled val="1"/>
        </dgm:presLayoutVars>
      </dgm:prSet>
      <dgm:spPr/>
    </dgm:pt>
  </dgm:ptLst>
  <dgm:cxnLst>
    <dgm:cxn modelId="{1C530B04-4226-FB43-9523-27AFA18DA642}" srcId="{F5C3DC03-CD53-2A45-B32E-55235496C12C}" destId="{7B90DD99-2C4D-EF46-8585-01897772BF76}" srcOrd="3" destOrd="0" parTransId="{32AA27BE-22DD-7A45-9305-3BAE3B7281D0}" sibTransId="{AC96A7CA-7305-2A45-881A-0DE464E7141A}"/>
    <dgm:cxn modelId="{A29A8E11-D2B2-D846-9DC6-BC1843CD50AC}" type="presOf" srcId="{7FA5828D-10A4-5A44-8D8F-A924C690F30E}" destId="{E19CC05F-0CCD-284F-8AD2-2947FCE34063}" srcOrd="0" destOrd="0" presId="urn:microsoft.com/office/officeart/2005/8/layout/radial4"/>
    <dgm:cxn modelId="{06E1392C-77E2-9549-84FB-2325CEBA95C6}" type="presOf" srcId="{F5C3DC03-CD53-2A45-B32E-55235496C12C}" destId="{621178A1-0148-8746-A3A3-ED925FB7EFC3}" srcOrd="0" destOrd="0" presId="urn:microsoft.com/office/officeart/2005/8/layout/radial4"/>
    <dgm:cxn modelId="{4EC37D3C-CF29-2E42-B870-42CF5EBBAC4D}" srcId="{F5C3DC03-CD53-2A45-B32E-55235496C12C}" destId="{7FA5828D-10A4-5A44-8D8F-A924C690F30E}" srcOrd="4" destOrd="0" parTransId="{57DD1DE1-0F33-D94B-A200-AF50A2CF9CBB}" sibTransId="{253FBA8A-8E2E-D84A-84CE-C222253C6C74}"/>
    <dgm:cxn modelId="{6D89F13E-0DA9-B944-A9D8-D2011796F3E2}" type="presOf" srcId="{DAEDA6D1-A038-894A-B1FD-287ED2DC65E1}" destId="{825EDA2C-108F-4042-B29D-2A672C622974}" srcOrd="0" destOrd="0" presId="urn:microsoft.com/office/officeart/2005/8/layout/radial4"/>
    <dgm:cxn modelId="{925E3842-27E4-A940-AE59-6C1F6ED06ECD}" type="presOf" srcId="{6ACF8148-5586-0E44-840E-10C3034B6D32}" destId="{3EB8B417-CBB5-B143-945D-F2BF0C15373D}" srcOrd="0" destOrd="0" presId="urn:microsoft.com/office/officeart/2005/8/layout/radial4"/>
    <dgm:cxn modelId="{937CA264-86B1-6947-9CFF-A08108B7CCFF}" srcId="{F5C3DC03-CD53-2A45-B32E-55235496C12C}" destId="{168C8E8D-85E2-BD43-919E-5D0A8AE9F99C}" srcOrd="5" destOrd="0" parTransId="{43431FCD-2DC4-7A45-9931-51213B862650}" sibTransId="{1F4B5FD0-F275-294F-9B69-3917A8B49A7B}"/>
    <dgm:cxn modelId="{2C589E69-DB4C-9644-B44D-57DCE03D5110}" type="presOf" srcId="{43431FCD-2DC4-7A45-9931-51213B862650}" destId="{FC42CE91-8CD2-984F-BF97-0A81F84B8530}" srcOrd="0" destOrd="0" presId="urn:microsoft.com/office/officeart/2005/8/layout/radial4"/>
    <dgm:cxn modelId="{6ED0557F-EB68-8347-9C0D-2919EB3F1757}" type="presOf" srcId="{5B6B768C-8375-0844-9BBB-56AA0481F398}" destId="{E68FE78C-548B-484C-9641-065C7E54AD21}" srcOrd="0" destOrd="0" presId="urn:microsoft.com/office/officeart/2005/8/layout/radial4"/>
    <dgm:cxn modelId="{8A05C481-AF33-8143-A338-82DFBC247176}" srcId="{F5C3DC03-CD53-2A45-B32E-55235496C12C}" destId="{E9B9A394-EE9E-7F42-967D-A25715DD3E90}" srcOrd="1" destOrd="0" parTransId="{BAEDC62D-7C48-564A-92A5-95DD32826A4D}" sibTransId="{8DF291CD-1387-A74F-8FC0-19DE1DC907BA}"/>
    <dgm:cxn modelId="{DB7F2A84-BA75-CD4B-9CE2-5EA35730A8DE}" type="presOf" srcId="{E9B9A394-EE9E-7F42-967D-A25715DD3E90}" destId="{05FBC150-A207-6344-ADE4-FBA93A657566}" srcOrd="0" destOrd="0" presId="urn:microsoft.com/office/officeart/2005/8/layout/radial4"/>
    <dgm:cxn modelId="{F2A64785-63CB-2E43-9E67-3BB6F5FCF071}" type="presOf" srcId="{7B90DD99-2C4D-EF46-8585-01897772BF76}" destId="{F5DA8DA7-997C-B845-AC95-5E73EC37DA3D}" srcOrd="0" destOrd="0" presId="urn:microsoft.com/office/officeart/2005/8/layout/radial4"/>
    <dgm:cxn modelId="{E881A486-03E2-8A4D-94B3-7C4ABB6811C8}" srcId="{DFAA8E17-BA5A-164E-83D8-A932BF4FDA26}" destId="{F5C3DC03-CD53-2A45-B32E-55235496C12C}" srcOrd="0" destOrd="0" parTransId="{E9DCAC46-CDDE-4645-8391-4474AAB3CF9F}" sibTransId="{69D331D9-8EA8-AF48-97EC-111192AB9675}"/>
    <dgm:cxn modelId="{6B155087-B54C-EB47-8B7E-A633ABD84A74}" srcId="{F5C3DC03-CD53-2A45-B32E-55235496C12C}" destId="{6ACF8148-5586-0E44-840E-10C3034B6D32}" srcOrd="6" destOrd="0" parTransId="{5B6B768C-8375-0844-9BBB-56AA0481F398}" sibTransId="{9D19A27C-90B4-4642-A83D-EA55B1BF227F}"/>
    <dgm:cxn modelId="{C1F85394-9A08-094E-ABDD-AC0598C80D25}" type="presOf" srcId="{711A51D5-1C29-E54E-8646-BDB5AB184494}" destId="{ED3AB126-84A6-2F43-A12D-5997C66403A6}" srcOrd="0" destOrd="0" presId="urn:microsoft.com/office/officeart/2005/8/layout/radial4"/>
    <dgm:cxn modelId="{79A2F3AB-B6CE-9746-94DA-56496615E0BC}" type="presOf" srcId="{57DD1DE1-0F33-D94B-A200-AF50A2CF9CBB}" destId="{28BFB722-D34E-D940-B2D1-73CA29454A11}" srcOrd="0" destOrd="0" presId="urn:microsoft.com/office/officeart/2005/8/layout/radial4"/>
    <dgm:cxn modelId="{4E5BCBD6-1AA7-4A41-A272-C560D3BD0920}" type="presOf" srcId="{510372A7-16A6-5647-B351-DCB3C957A050}" destId="{DDFE145F-2E32-044D-A3E4-CF49D8ED2598}" srcOrd="0" destOrd="0" presId="urn:microsoft.com/office/officeart/2005/8/layout/radial4"/>
    <dgm:cxn modelId="{0AE236D7-5D01-9F47-AA22-0DB092081FD7}" type="presOf" srcId="{168C8E8D-85E2-BD43-919E-5D0A8AE9F99C}" destId="{A474C1A6-0291-9549-8A74-4CEE061EE909}" srcOrd="0" destOrd="0" presId="urn:microsoft.com/office/officeart/2005/8/layout/radial4"/>
    <dgm:cxn modelId="{9A7360DE-8E4D-1D46-9648-5A6F8D71F14B}" type="presOf" srcId="{FFE62F40-C282-AE40-8167-E8B9682BFF9B}" destId="{C1C97419-BFB8-E846-805A-D78A20C6B759}" srcOrd="0" destOrd="0" presId="urn:microsoft.com/office/officeart/2005/8/layout/radial4"/>
    <dgm:cxn modelId="{A5E846DE-8F5F-D74B-86C3-2F07634990F6}" type="presOf" srcId="{BAEDC62D-7C48-564A-92A5-95DD32826A4D}" destId="{BB32B29D-FE7C-0D49-BB64-0C09E8F4065D}" srcOrd="0" destOrd="0" presId="urn:microsoft.com/office/officeart/2005/8/layout/radial4"/>
    <dgm:cxn modelId="{B21857E4-BE55-7C45-8706-DE5ECA040927}" type="presOf" srcId="{32AA27BE-22DD-7A45-9305-3BAE3B7281D0}" destId="{36F86231-272F-7345-8C45-422715C1BBE2}" srcOrd="0" destOrd="0" presId="urn:microsoft.com/office/officeart/2005/8/layout/radial4"/>
    <dgm:cxn modelId="{E948A6EF-0A78-F445-999C-8D963CA773C1}" srcId="{F5C3DC03-CD53-2A45-B32E-55235496C12C}" destId="{711A51D5-1C29-E54E-8646-BDB5AB184494}" srcOrd="2" destOrd="0" parTransId="{FFE62F40-C282-AE40-8167-E8B9682BFF9B}" sibTransId="{03D61A0C-1154-2D4C-A2CE-1FD3B0986129}"/>
    <dgm:cxn modelId="{FB2A35FC-73A7-F14B-97F3-F77ED5D46E43}" type="presOf" srcId="{DFAA8E17-BA5A-164E-83D8-A932BF4FDA26}" destId="{2C4F3581-43AC-2941-8EB9-268D0F791812}" srcOrd="0" destOrd="0" presId="urn:microsoft.com/office/officeart/2005/8/layout/radial4"/>
    <dgm:cxn modelId="{81B8EAFF-A69C-BB44-901B-092808E811A7}" srcId="{F5C3DC03-CD53-2A45-B32E-55235496C12C}" destId="{510372A7-16A6-5647-B351-DCB3C957A050}" srcOrd="0" destOrd="0" parTransId="{DAEDA6D1-A038-894A-B1FD-287ED2DC65E1}" sibTransId="{44C2FD39-F801-FF4F-8D97-B7E1508A7CCC}"/>
    <dgm:cxn modelId="{8E7AD449-AD0E-AE48-8AD5-35C5103F84A7}" type="presParOf" srcId="{2C4F3581-43AC-2941-8EB9-268D0F791812}" destId="{621178A1-0148-8746-A3A3-ED925FB7EFC3}" srcOrd="0" destOrd="0" presId="urn:microsoft.com/office/officeart/2005/8/layout/radial4"/>
    <dgm:cxn modelId="{D3E3CD10-A047-1242-A16E-12C28E46E67E}" type="presParOf" srcId="{2C4F3581-43AC-2941-8EB9-268D0F791812}" destId="{825EDA2C-108F-4042-B29D-2A672C622974}" srcOrd="1" destOrd="0" presId="urn:microsoft.com/office/officeart/2005/8/layout/radial4"/>
    <dgm:cxn modelId="{B5C816C5-713A-EA43-B109-E0AD62243FDB}" type="presParOf" srcId="{2C4F3581-43AC-2941-8EB9-268D0F791812}" destId="{DDFE145F-2E32-044D-A3E4-CF49D8ED2598}" srcOrd="2" destOrd="0" presId="urn:microsoft.com/office/officeart/2005/8/layout/radial4"/>
    <dgm:cxn modelId="{F5C54FEE-28F8-9A43-9493-A26A943B54D2}" type="presParOf" srcId="{2C4F3581-43AC-2941-8EB9-268D0F791812}" destId="{BB32B29D-FE7C-0D49-BB64-0C09E8F4065D}" srcOrd="3" destOrd="0" presId="urn:microsoft.com/office/officeart/2005/8/layout/radial4"/>
    <dgm:cxn modelId="{69CA7ECB-FE6E-A44C-BDA2-D9AFCF276F43}" type="presParOf" srcId="{2C4F3581-43AC-2941-8EB9-268D0F791812}" destId="{05FBC150-A207-6344-ADE4-FBA93A657566}" srcOrd="4" destOrd="0" presId="urn:microsoft.com/office/officeart/2005/8/layout/radial4"/>
    <dgm:cxn modelId="{AF10416F-C90E-9046-8902-D8A3BBD88649}" type="presParOf" srcId="{2C4F3581-43AC-2941-8EB9-268D0F791812}" destId="{C1C97419-BFB8-E846-805A-D78A20C6B759}" srcOrd="5" destOrd="0" presId="urn:microsoft.com/office/officeart/2005/8/layout/radial4"/>
    <dgm:cxn modelId="{97834694-44BA-B74E-A941-4DFBB767A73D}" type="presParOf" srcId="{2C4F3581-43AC-2941-8EB9-268D0F791812}" destId="{ED3AB126-84A6-2F43-A12D-5997C66403A6}" srcOrd="6" destOrd="0" presId="urn:microsoft.com/office/officeart/2005/8/layout/radial4"/>
    <dgm:cxn modelId="{03323AE7-1041-D846-B4B4-C6722BD984B2}" type="presParOf" srcId="{2C4F3581-43AC-2941-8EB9-268D0F791812}" destId="{36F86231-272F-7345-8C45-422715C1BBE2}" srcOrd="7" destOrd="0" presId="urn:microsoft.com/office/officeart/2005/8/layout/radial4"/>
    <dgm:cxn modelId="{4904B030-B021-0A4B-81EC-49F88FF29B02}" type="presParOf" srcId="{2C4F3581-43AC-2941-8EB9-268D0F791812}" destId="{F5DA8DA7-997C-B845-AC95-5E73EC37DA3D}" srcOrd="8" destOrd="0" presId="urn:microsoft.com/office/officeart/2005/8/layout/radial4"/>
    <dgm:cxn modelId="{8D7A49E3-EC0A-9742-A4FA-166DBF51DE56}" type="presParOf" srcId="{2C4F3581-43AC-2941-8EB9-268D0F791812}" destId="{28BFB722-D34E-D940-B2D1-73CA29454A11}" srcOrd="9" destOrd="0" presId="urn:microsoft.com/office/officeart/2005/8/layout/radial4"/>
    <dgm:cxn modelId="{F352E299-F45C-834F-AFEE-5B6B7079D7ED}" type="presParOf" srcId="{2C4F3581-43AC-2941-8EB9-268D0F791812}" destId="{E19CC05F-0CCD-284F-8AD2-2947FCE34063}" srcOrd="10" destOrd="0" presId="urn:microsoft.com/office/officeart/2005/8/layout/radial4"/>
    <dgm:cxn modelId="{8F1FA7BB-B1AA-9D4D-8545-A7BD99EB6BB5}" type="presParOf" srcId="{2C4F3581-43AC-2941-8EB9-268D0F791812}" destId="{FC42CE91-8CD2-984F-BF97-0A81F84B8530}" srcOrd="11" destOrd="0" presId="urn:microsoft.com/office/officeart/2005/8/layout/radial4"/>
    <dgm:cxn modelId="{02A8ED6F-3335-1540-B449-FB6C663594C2}" type="presParOf" srcId="{2C4F3581-43AC-2941-8EB9-268D0F791812}" destId="{A474C1A6-0291-9549-8A74-4CEE061EE909}" srcOrd="12" destOrd="0" presId="urn:microsoft.com/office/officeart/2005/8/layout/radial4"/>
    <dgm:cxn modelId="{CCF708E7-9E87-0349-8FEB-DF78FD1452D0}" type="presParOf" srcId="{2C4F3581-43AC-2941-8EB9-268D0F791812}" destId="{E68FE78C-548B-484C-9641-065C7E54AD21}" srcOrd="13" destOrd="0" presId="urn:microsoft.com/office/officeart/2005/8/layout/radial4"/>
    <dgm:cxn modelId="{72351194-2EE2-3443-ACA7-B1E30E0FCAA8}" type="presParOf" srcId="{2C4F3581-43AC-2941-8EB9-268D0F791812}" destId="{3EB8B417-CBB5-B143-945D-F2BF0C15373D}"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AA8E17-BA5A-164E-83D8-A932BF4FDA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F5C3DC03-CD53-2A45-B32E-55235496C12C}">
      <dgm:prSet phldrT="[Text]"/>
      <dgm:spPr/>
      <dgm:t>
        <a:bodyPr/>
        <a:lstStyle/>
        <a:p>
          <a:r>
            <a:rPr lang="en-US"/>
            <a:t>ALA Executive Board</a:t>
          </a:r>
        </a:p>
      </dgm:t>
    </dgm:pt>
    <dgm:pt modelId="{E9DCAC46-CDDE-4645-8391-4474AAB3CF9F}" type="parTrans" cxnId="{E881A486-03E2-8A4D-94B3-7C4ABB6811C8}">
      <dgm:prSet/>
      <dgm:spPr/>
      <dgm:t>
        <a:bodyPr/>
        <a:lstStyle/>
        <a:p>
          <a:endParaRPr lang="en-US"/>
        </a:p>
      </dgm:t>
    </dgm:pt>
    <dgm:pt modelId="{69D331D9-8EA8-AF48-97EC-111192AB9675}" type="sibTrans" cxnId="{E881A486-03E2-8A4D-94B3-7C4ABB6811C8}">
      <dgm:prSet/>
      <dgm:spPr/>
      <dgm:t>
        <a:bodyPr/>
        <a:lstStyle/>
        <a:p>
          <a:endParaRPr lang="en-US"/>
        </a:p>
      </dgm:t>
    </dgm:pt>
    <dgm:pt modelId="{510372A7-16A6-5647-B351-DCB3C957A050}">
      <dgm:prSet phldrT="[Text]"/>
      <dgm:spPr>
        <a:solidFill>
          <a:srgbClr val="B9CDE5"/>
        </a:solidFill>
      </dgm:spPr>
      <dgm:t>
        <a:bodyPr/>
        <a:lstStyle/>
        <a:p>
          <a:r>
            <a:rPr lang="en-US" dirty="0"/>
            <a:t>Policy Development </a:t>
          </a:r>
        </a:p>
        <a:p>
          <a:r>
            <a:rPr lang="en-US" dirty="0"/>
            <a:t>Committee</a:t>
          </a:r>
        </a:p>
      </dgm:t>
    </dgm:pt>
    <dgm:pt modelId="{DAEDA6D1-A038-894A-B1FD-287ED2DC65E1}" type="parTrans" cxnId="{81B8EAFF-A69C-BB44-901B-092808E811A7}">
      <dgm:prSet/>
      <dgm:spPr>
        <a:solidFill>
          <a:srgbClr val="B9CDE5"/>
        </a:solidFill>
      </dgm:spPr>
      <dgm:t>
        <a:bodyPr/>
        <a:lstStyle/>
        <a:p>
          <a:endParaRPr lang="en-US"/>
        </a:p>
      </dgm:t>
    </dgm:pt>
    <dgm:pt modelId="{44C2FD39-F801-FF4F-8D97-B7E1508A7CCC}" type="sibTrans" cxnId="{81B8EAFF-A69C-BB44-901B-092808E811A7}">
      <dgm:prSet/>
      <dgm:spPr/>
      <dgm:t>
        <a:bodyPr/>
        <a:lstStyle/>
        <a:p>
          <a:endParaRPr lang="en-US"/>
        </a:p>
      </dgm:t>
    </dgm:pt>
    <dgm:pt modelId="{E9B9A394-EE9E-7F42-967D-A25715DD3E90}">
      <dgm:prSet phldrT="[Text]"/>
      <dgm:spPr>
        <a:solidFill>
          <a:schemeClr val="accent1">
            <a:lumMod val="40000"/>
            <a:lumOff val="60000"/>
          </a:schemeClr>
        </a:solidFill>
      </dgm:spPr>
      <dgm:t>
        <a:bodyPr/>
        <a:lstStyle/>
        <a:p>
          <a:r>
            <a:rPr lang="en-US" dirty="0"/>
            <a:t>Finance and Audit Committee</a:t>
          </a:r>
        </a:p>
      </dgm:t>
    </dgm:pt>
    <dgm:pt modelId="{BAEDC62D-7C48-564A-92A5-95DD32826A4D}" type="parTrans" cxnId="{8A05C481-AF33-8143-A338-82DFBC247176}">
      <dgm:prSet/>
      <dgm:spPr>
        <a:solidFill>
          <a:srgbClr val="B9CDE5"/>
        </a:solidFill>
      </dgm:spPr>
      <dgm:t>
        <a:bodyPr/>
        <a:lstStyle/>
        <a:p>
          <a:endParaRPr lang="en-US"/>
        </a:p>
      </dgm:t>
    </dgm:pt>
    <dgm:pt modelId="{8DF291CD-1387-A74F-8FC0-19DE1DC907BA}" type="sibTrans" cxnId="{8A05C481-AF33-8143-A338-82DFBC247176}">
      <dgm:prSet/>
      <dgm:spPr/>
      <dgm:t>
        <a:bodyPr/>
        <a:lstStyle/>
        <a:p>
          <a:endParaRPr lang="en-US"/>
        </a:p>
      </dgm:t>
    </dgm:pt>
    <dgm:pt modelId="{711A51D5-1C29-E54E-8646-BDB5AB184494}">
      <dgm:prSet phldrT="[Text]"/>
      <dgm:spPr>
        <a:solidFill>
          <a:schemeClr val="accent4">
            <a:lumMod val="60000"/>
            <a:lumOff val="40000"/>
          </a:schemeClr>
        </a:solidFill>
      </dgm:spPr>
      <dgm:t>
        <a:bodyPr/>
        <a:lstStyle/>
        <a:p>
          <a:r>
            <a:rPr lang="en-US" dirty="0"/>
            <a:t>Nominating and Leadership Development Committee</a:t>
          </a:r>
        </a:p>
      </dgm:t>
    </dgm:pt>
    <dgm:pt modelId="{FFE62F40-C282-AE40-8167-E8B9682BFF9B}" type="parTrans" cxnId="{E948A6EF-0A78-F445-999C-8D963CA773C1}">
      <dgm:prSet/>
      <dgm:spPr>
        <a:solidFill>
          <a:srgbClr val="B3A2C7"/>
        </a:solidFill>
      </dgm:spPr>
      <dgm:t>
        <a:bodyPr/>
        <a:lstStyle/>
        <a:p>
          <a:endParaRPr lang="en-US">
            <a:solidFill>
              <a:schemeClr val="accent4">
                <a:lumMod val="60000"/>
                <a:lumOff val="40000"/>
              </a:schemeClr>
            </a:solidFill>
          </a:endParaRPr>
        </a:p>
      </dgm:t>
    </dgm:pt>
    <dgm:pt modelId="{03D61A0C-1154-2D4C-A2CE-1FD3B0986129}" type="sibTrans" cxnId="{E948A6EF-0A78-F445-999C-8D963CA773C1}">
      <dgm:prSet/>
      <dgm:spPr/>
      <dgm:t>
        <a:bodyPr/>
        <a:lstStyle/>
        <a:p>
          <a:endParaRPr lang="en-US"/>
        </a:p>
      </dgm:t>
    </dgm:pt>
    <dgm:pt modelId="{7B90DD99-2C4D-EF46-8585-01897772BF76}">
      <dgm:prSet phldrT="[Text]"/>
      <dgm:spPr>
        <a:solidFill>
          <a:schemeClr val="accent3">
            <a:lumMod val="50000"/>
          </a:schemeClr>
        </a:solidFill>
      </dgm:spPr>
      <dgm:t>
        <a:bodyPr/>
        <a:lstStyle/>
        <a:p>
          <a:r>
            <a:rPr lang="en-US"/>
            <a:t>Division Leadership Assembly</a:t>
          </a:r>
        </a:p>
      </dgm:t>
    </dgm:pt>
    <dgm:pt modelId="{32AA27BE-22DD-7A45-9305-3BAE3B7281D0}" type="parTrans" cxnId="{1C530B04-4226-FB43-9523-27AFA18DA642}">
      <dgm:prSet/>
      <dgm:spPr>
        <a:solidFill>
          <a:schemeClr val="accent3">
            <a:lumMod val="50000"/>
          </a:schemeClr>
        </a:solidFill>
      </dgm:spPr>
      <dgm:t>
        <a:bodyPr/>
        <a:lstStyle/>
        <a:p>
          <a:endParaRPr lang="en-US"/>
        </a:p>
      </dgm:t>
    </dgm:pt>
    <dgm:pt modelId="{AC96A7CA-7305-2A45-881A-0DE464E7141A}" type="sibTrans" cxnId="{1C530B04-4226-FB43-9523-27AFA18DA642}">
      <dgm:prSet/>
      <dgm:spPr/>
      <dgm:t>
        <a:bodyPr/>
        <a:lstStyle/>
        <a:p>
          <a:endParaRPr lang="en-US"/>
        </a:p>
      </dgm:t>
    </dgm:pt>
    <dgm:pt modelId="{7FA5828D-10A4-5A44-8D8F-A924C690F30E}">
      <dgm:prSet phldrT="[Text]"/>
      <dgm:spPr>
        <a:solidFill>
          <a:srgbClr val="4F6228"/>
        </a:solidFill>
      </dgm:spPr>
      <dgm:t>
        <a:bodyPr/>
        <a:lstStyle/>
        <a:p>
          <a:r>
            <a:rPr lang="en-US" dirty="0"/>
            <a:t>Round Table Leadership Assembly</a:t>
          </a:r>
        </a:p>
      </dgm:t>
    </dgm:pt>
    <dgm:pt modelId="{57DD1DE1-0F33-D94B-A200-AF50A2CF9CBB}" type="parTrans" cxnId="{4EC37D3C-CF29-2E42-B870-42CF5EBBAC4D}">
      <dgm:prSet/>
      <dgm:spPr>
        <a:solidFill>
          <a:srgbClr val="4F6228"/>
        </a:solidFill>
      </dgm:spPr>
      <dgm:t>
        <a:bodyPr/>
        <a:lstStyle/>
        <a:p>
          <a:endParaRPr lang="en-US"/>
        </a:p>
      </dgm:t>
    </dgm:pt>
    <dgm:pt modelId="{253FBA8A-8E2E-D84A-84CE-C222253C6C74}" type="sibTrans" cxnId="{4EC37D3C-CF29-2E42-B870-42CF5EBBAC4D}">
      <dgm:prSet/>
      <dgm:spPr/>
      <dgm:t>
        <a:bodyPr/>
        <a:lstStyle/>
        <a:p>
          <a:endParaRPr lang="en-US"/>
        </a:p>
      </dgm:t>
    </dgm:pt>
    <dgm:pt modelId="{168C8E8D-85E2-BD43-919E-5D0A8AE9F99C}">
      <dgm:prSet phldrT="[Text]"/>
      <dgm:spPr>
        <a:solidFill>
          <a:srgbClr val="4F6228"/>
        </a:solidFill>
      </dgm:spPr>
      <dgm:t>
        <a:bodyPr/>
        <a:lstStyle/>
        <a:p>
          <a:r>
            <a:rPr lang="en-US"/>
            <a:t>Chapter Leadership Assembly</a:t>
          </a:r>
        </a:p>
      </dgm:t>
    </dgm:pt>
    <dgm:pt modelId="{43431FCD-2DC4-7A45-9931-51213B862650}" type="parTrans" cxnId="{937CA264-86B1-6947-9CFF-A08108B7CCFF}">
      <dgm:prSet/>
      <dgm:spPr>
        <a:solidFill>
          <a:srgbClr val="4F6228"/>
        </a:solidFill>
      </dgm:spPr>
      <dgm:t>
        <a:bodyPr/>
        <a:lstStyle/>
        <a:p>
          <a:endParaRPr lang="en-US"/>
        </a:p>
      </dgm:t>
    </dgm:pt>
    <dgm:pt modelId="{1F4B5FD0-F275-294F-9B69-3917A8B49A7B}" type="sibTrans" cxnId="{937CA264-86B1-6947-9CFF-A08108B7CCFF}">
      <dgm:prSet/>
      <dgm:spPr/>
      <dgm:t>
        <a:bodyPr/>
        <a:lstStyle/>
        <a:p>
          <a:endParaRPr lang="en-US"/>
        </a:p>
      </dgm:t>
    </dgm:pt>
    <dgm:pt modelId="{6ACF8148-5586-0E44-840E-10C3034B6D32}">
      <dgm:prSet phldrT="[Text]"/>
      <dgm:spPr>
        <a:solidFill>
          <a:schemeClr val="accent2">
            <a:lumMod val="40000"/>
            <a:lumOff val="60000"/>
          </a:schemeClr>
        </a:solidFill>
      </dgm:spPr>
      <dgm:t>
        <a:bodyPr/>
        <a:lstStyle/>
        <a:p>
          <a:r>
            <a:rPr lang="en-US" dirty="0"/>
            <a:t>Volunteer Engagement</a:t>
          </a:r>
        </a:p>
        <a:p>
          <a:r>
            <a:rPr lang="en-US" dirty="0"/>
            <a:t>Committees</a:t>
          </a:r>
        </a:p>
        <a:p>
          <a:r>
            <a:rPr lang="en-US" dirty="0"/>
            <a:t>Task Forces</a:t>
          </a:r>
        </a:p>
        <a:p>
          <a:r>
            <a:rPr lang="en-US" dirty="0"/>
            <a:t>Advisory Communities</a:t>
          </a:r>
        </a:p>
      </dgm:t>
    </dgm:pt>
    <dgm:pt modelId="{5B6B768C-8375-0844-9BBB-56AA0481F398}" type="parTrans" cxnId="{6B155087-B54C-EB47-8B7E-A633ABD84A74}">
      <dgm:prSet/>
      <dgm:spPr>
        <a:solidFill>
          <a:srgbClr val="E6B9B8"/>
        </a:solidFill>
      </dgm:spPr>
      <dgm:t>
        <a:bodyPr/>
        <a:lstStyle/>
        <a:p>
          <a:endParaRPr lang="en-US"/>
        </a:p>
      </dgm:t>
    </dgm:pt>
    <dgm:pt modelId="{9D19A27C-90B4-4642-A83D-EA55B1BF227F}" type="sibTrans" cxnId="{6B155087-B54C-EB47-8B7E-A633ABD84A74}">
      <dgm:prSet/>
      <dgm:spPr/>
      <dgm:t>
        <a:bodyPr/>
        <a:lstStyle/>
        <a:p>
          <a:endParaRPr lang="en-US"/>
        </a:p>
      </dgm:t>
    </dgm:pt>
    <dgm:pt modelId="{2C4F3581-43AC-2941-8EB9-268D0F791812}" type="pres">
      <dgm:prSet presAssocID="{DFAA8E17-BA5A-164E-83D8-A932BF4FDA26}" presName="cycle" presStyleCnt="0">
        <dgm:presLayoutVars>
          <dgm:chMax val="1"/>
          <dgm:dir/>
          <dgm:animLvl val="ctr"/>
          <dgm:resizeHandles val="exact"/>
        </dgm:presLayoutVars>
      </dgm:prSet>
      <dgm:spPr/>
    </dgm:pt>
    <dgm:pt modelId="{621178A1-0148-8746-A3A3-ED925FB7EFC3}" type="pres">
      <dgm:prSet presAssocID="{F5C3DC03-CD53-2A45-B32E-55235496C12C}" presName="centerShape" presStyleLbl="node0" presStyleIdx="0" presStyleCnt="1" custScaleX="70444" custScaleY="60830"/>
      <dgm:spPr/>
    </dgm:pt>
    <dgm:pt modelId="{825EDA2C-108F-4042-B29D-2A672C622974}" type="pres">
      <dgm:prSet presAssocID="{DAEDA6D1-A038-894A-B1FD-287ED2DC65E1}" presName="parTrans" presStyleLbl="bgSibTrans2D1" presStyleIdx="0" presStyleCnt="7"/>
      <dgm:spPr/>
    </dgm:pt>
    <dgm:pt modelId="{DDFE145F-2E32-044D-A3E4-CF49D8ED2598}" type="pres">
      <dgm:prSet presAssocID="{510372A7-16A6-5647-B351-DCB3C957A050}" presName="node" presStyleLbl="node1" presStyleIdx="0" presStyleCnt="7" custScaleX="130868" custScaleY="118492" custRadScaleRad="106445" custRadScaleInc="7334">
        <dgm:presLayoutVars>
          <dgm:bulletEnabled val="1"/>
        </dgm:presLayoutVars>
      </dgm:prSet>
      <dgm:spPr/>
    </dgm:pt>
    <dgm:pt modelId="{BB32B29D-FE7C-0D49-BB64-0C09E8F4065D}" type="pres">
      <dgm:prSet presAssocID="{BAEDC62D-7C48-564A-92A5-95DD32826A4D}" presName="parTrans" presStyleLbl="bgSibTrans2D1" presStyleIdx="1" presStyleCnt="7"/>
      <dgm:spPr/>
    </dgm:pt>
    <dgm:pt modelId="{05FBC150-A207-6344-ADE4-FBA93A657566}" type="pres">
      <dgm:prSet presAssocID="{E9B9A394-EE9E-7F42-967D-A25715DD3E90}" presName="node" presStyleLbl="node1" presStyleIdx="1" presStyleCnt="7" custScaleX="137381" custScaleY="105011" custRadScaleRad="110608" custRadScaleInc="-17209">
        <dgm:presLayoutVars>
          <dgm:bulletEnabled val="1"/>
        </dgm:presLayoutVars>
      </dgm:prSet>
      <dgm:spPr/>
    </dgm:pt>
    <dgm:pt modelId="{C1C97419-BFB8-E846-805A-D78A20C6B759}" type="pres">
      <dgm:prSet presAssocID="{FFE62F40-C282-AE40-8167-E8B9682BFF9B}" presName="parTrans" presStyleLbl="bgSibTrans2D1" presStyleIdx="2" presStyleCnt="7"/>
      <dgm:spPr/>
    </dgm:pt>
    <dgm:pt modelId="{ED3AB126-84A6-2F43-A12D-5997C66403A6}" type="pres">
      <dgm:prSet presAssocID="{711A51D5-1C29-E54E-8646-BDB5AB184494}" presName="node" presStyleLbl="node1" presStyleIdx="2" presStyleCnt="7" custScaleX="149707" custScaleY="131212" custRadScaleRad="115048" custRadScaleInc="-31389">
        <dgm:presLayoutVars>
          <dgm:bulletEnabled val="1"/>
        </dgm:presLayoutVars>
      </dgm:prSet>
      <dgm:spPr/>
    </dgm:pt>
    <dgm:pt modelId="{36F86231-272F-7345-8C45-422715C1BBE2}" type="pres">
      <dgm:prSet presAssocID="{32AA27BE-22DD-7A45-9305-3BAE3B7281D0}" presName="parTrans" presStyleLbl="bgSibTrans2D1" presStyleIdx="3" presStyleCnt="7"/>
      <dgm:spPr/>
    </dgm:pt>
    <dgm:pt modelId="{F5DA8DA7-997C-B845-AC95-5E73EC37DA3D}" type="pres">
      <dgm:prSet presAssocID="{7B90DD99-2C4D-EF46-8585-01897772BF76}" presName="node" presStyleLbl="node1" presStyleIdx="3" presStyleCnt="7" custScaleX="162309" custScaleY="114449">
        <dgm:presLayoutVars>
          <dgm:bulletEnabled val="1"/>
        </dgm:presLayoutVars>
      </dgm:prSet>
      <dgm:spPr/>
    </dgm:pt>
    <dgm:pt modelId="{28BFB722-D34E-D940-B2D1-73CA29454A11}" type="pres">
      <dgm:prSet presAssocID="{57DD1DE1-0F33-D94B-A200-AF50A2CF9CBB}" presName="parTrans" presStyleLbl="bgSibTrans2D1" presStyleIdx="4" presStyleCnt="7"/>
      <dgm:spPr/>
    </dgm:pt>
    <dgm:pt modelId="{E19CC05F-0CCD-284F-8AD2-2947FCE34063}" type="pres">
      <dgm:prSet presAssocID="{7FA5828D-10A4-5A44-8D8F-A924C690F30E}" presName="node" presStyleLbl="node1" presStyleIdx="4" presStyleCnt="7" custScaleX="149707" custScaleY="131213" custRadScaleRad="114950" custRadScaleInc="31148">
        <dgm:presLayoutVars>
          <dgm:bulletEnabled val="1"/>
        </dgm:presLayoutVars>
      </dgm:prSet>
      <dgm:spPr/>
    </dgm:pt>
    <dgm:pt modelId="{FC42CE91-8CD2-984F-BF97-0A81F84B8530}" type="pres">
      <dgm:prSet presAssocID="{43431FCD-2DC4-7A45-9931-51213B862650}" presName="parTrans" presStyleLbl="bgSibTrans2D1" presStyleIdx="5" presStyleCnt="7"/>
      <dgm:spPr/>
    </dgm:pt>
    <dgm:pt modelId="{A474C1A6-0291-9549-8A74-4CEE061EE909}" type="pres">
      <dgm:prSet presAssocID="{168C8E8D-85E2-BD43-919E-5D0A8AE9F99C}" presName="node" presStyleLbl="node1" presStyleIdx="5" presStyleCnt="7" custScaleX="137164" custScaleY="124152" custRadScaleRad="109088" custRadScaleInc="22974">
        <dgm:presLayoutVars>
          <dgm:bulletEnabled val="1"/>
        </dgm:presLayoutVars>
      </dgm:prSet>
      <dgm:spPr/>
    </dgm:pt>
    <dgm:pt modelId="{E68FE78C-548B-484C-9641-065C7E54AD21}" type="pres">
      <dgm:prSet presAssocID="{5B6B768C-8375-0844-9BBB-56AA0481F398}" presName="parTrans" presStyleLbl="bgSibTrans2D1" presStyleIdx="6" presStyleCnt="7"/>
      <dgm:spPr/>
    </dgm:pt>
    <dgm:pt modelId="{3EB8B417-CBB5-B143-945D-F2BF0C15373D}" type="pres">
      <dgm:prSet presAssocID="{6ACF8148-5586-0E44-840E-10C3034B6D32}" presName="node" presStyleLbl="node1" presStyleIdx="6" presStyleCnt="7" custScaleX="152310" custScaleY="110378" custRadScaleRad="108016" custRadScaleInc="785">
        <dgm:presLayoutVars>
          <dgm:bulletEnabled val="1"/>
        </dgm:presLayoutVars>
      </dgm:prSet>
      <dgm:spPr/>
    </dgm:pt>
  </dgm:ptLst>
  <dgm:cxnLst>
    <dgm:cxn modelId="{1C530B04-4226-FB43-9523-27AFA18DA642}" srcId="{F5C3DC03-CD53-2A45-B32E-55235496C12C}" destId="{7B90DD99-2C4D-EF46-8585-01897772BF76}" srcOrd="3" destOrd="0" parTransId="{32AA27BE-22DD-7A45-9305-3BAE3B7281D0}" sibTransId="{AC96A7CA-7305-2A45-881A-0DE464E7141A}"/>
    <dgm:cxn modelId="{56BDBE2F-F86B-C647-95BD-FEA53324CD44}" type="presOf" srcId="{57DD1DE1-0F33-D94B-A200-AF50A2CF9CBB}" destId="{28BFB722-D34E-D940-B2D1-73CA29454A11}" srcOrd="0" destOrd="0" presId="urn:microsoft.com/office/officeart/2005/8/layout/radial4"/>
    <dgm:cxn modelId="{E661D733-CD39-2049-AF06-7CABF8C9D129}" type="presOf" srcId="{7FA5828D-10A4-5A44-8D8F-A924C690F30E}" destId="{E19CC05F-0CCD-284F-8AD2-2947FCE34063}" srcOrd="0" destOrd="0" presId="urn:microsoft.com/office/officeart/2005/8/layout/radial4"/>
    <dgm:cxn modelId="{4EC37D3C-CF29-2E42-B870-42CF5EBBAC4D}" srcId="{F5C3DC03-CD53-2A45-B32E-55235496C12C}" destId="{7FA5828D-10A4-5A44-8D8F-A924C690F30E}" srcOrd="4" destOrd="0" parTransId="{57DD1DE1-0F33-D94B-A200-AF50A2CF9CBB}" sibTransId="{253FBA8A-8E2E-D84A-84CE-C222253C6C74}"/>
    <dgm:cxn modelId="{D8C9993F-D4D7-1240-BE63-53241FFDD6FF}" type="presOf" srcId="{DAEDA6D1-A038-894A-B1FD-287ED2DC65E1}" destId="{825EDA2C-108F-4042-B29D-2A672C622974}" srcOrd="0" destOrd="0" presId="urn:microsoft.com/office/officeart/2005/8/layout/radial4"/>
    <dgm:cxn modelId="{95E86864-7322-1048-B5EC-1A87430EC5F2}" type="presOf" srcId="{168C8E8D-85E2-BD43-919E-5D0A8AE9F99C}" destId="{A474C1A6-0291-9549-8A74-4CEE061EE909}" srcOrd="0" destOrd="0" presId="urn:microsoft.com/office/officeart/2005/8/layout/radial4"/>
    <dgm:cxn modelId="{937CA264-86B1-6947-9CFF-A08108B7CCFF}" srcId="{F5C3DC03-CD53-2A45-B32E-55235496C12C}" destId="{168C8E8D-85E2-BD43-919E-5D0A8AE9F99C}" srcOrd="5" destOrd="0" parTransId="{43431FCD-2DC4-7A45-9931-51213B862650}" sibTransId="{1F4B5FD0-F275-294F-9B69-3917A8B49A7B}"/>
    <dgm:cxn modelId="{E97F3869-F1A6-BA41-B91C-AD451CFB8682}" type="presOf" srcId="{32AA27BE-22DD-7A45-9305-3BAE3B7281D0}" destId="{36F86231-272F-7345-8C45-422715C1BBE2}" srcOrd="0" destOrd="0" presId="urn:microsoft.com/office/officeart/2005/8/layout/radial4"/>
    <dgm:cxn modelId="{92EB7B49-3D73-3143-AC61-945DA9C84794}" type="presOf" srcId="{6ACF8148-5586-0E44-840E-10C3034B6D32}" destId="{3EB8B417-CBB5-B143-945D-F2BF0C15373D}" srcOrd="0" destOrd="0" presId="urn:microsoft.com/office/officeart/2005/8/layout/radial4"/>
    <dgm:cxn modelId="{DF242656-38BA-9649-BD2F-6C98ED949674}" type="presOf" srcId="{FFE62F40-C282-AE40-8167-E8B9682BFF9B}" destId="{C1C97419-BFB8-E846-805A-D78A20C6B759}" srcOrd="0" destOrd="0" presId="urn:microsoft.com/office/officeart/2005/8/layout/radial4"/>
    <dgm:cxn modelId="{8A05C481-AF33-8143-A338-82DFBC247176}" srcId="{F5C3DC03-CD53-2A45-B32E-55235496C12C}" destId="{E9B9A394-EE9E-7F42-967D-A25715DD3E90}" srcOrd="1" destOrd="0" parTransId="{BAEDC62D-7C48-564A-92A5-95DD32826A4D}" sibTransId="{8DF291CD-1387-A74F-8FC0-19DE1DC907BA}"/>
    <dgm:cxn modelId="{E881A486-03E2-8A4D-94B3-7C4ABB6811C8}" srcId="{DFAA8E17-BA5A-164E-83D8-A932BF4FDA26}" destId="{F5C3DC03-CD53-2A45-B32E-55235496C12C}" srcOrd="0" destOrd="0" parTransId="{E9DCAC46-CDDE-4645-8391-4474AAB3CF9F}" sibTransId="{69D331D9-8EA8-AF48-97EC-111192AB9675}"/>
    <dgm:cxn modelId="{6B155087-B54C-EB47-8B7E-A633ABD84A74}" srcId="{F5C3DC03-CD53-2A45-B32E-55235496C12C}" destId="{6ACF8148-5586-0E44-840E-10C3034B6D32}" srcOrd="6" destOrd="0" parTransId="{5B6B768C-8375-0844-9BBB-56AA0481F398}" sibTransId="{9D19A27C-90B4-4642-A83D-EA55B1BF227F}"/>
    <dgm:cxn modelId="{7DE3CD8A-6113-2F42-B8D6-848568791F17}" type="presOf" srcId="{711A51D5-1C29-E54E-8646-BDB5AB184494}" destId="{ED3AB126-84A6-2F43-A12D-5997C66403A6}" srcOrd="0" destOrd="0" presId="urn:microsoft.com/office/officeart/2005/8/layout/radial4"/>
    <dgm:cxn modelId="{28270F9C-C959-8F43-A57C-40C480B668F8}" type="presOf" srcId="{DFAA8E17-BA5A-164E-83D8-A932BF4FDA26}" destId="{2C4F3581-43AC-2941-8EB9-268D0F791812}" srcOrd="0" destOrd="0" presId="urn:microsoft.com/office/officeart/2005/8/layout/radial4"/>
    <dgm:cxn modelId="{B3CCAEAA-1B5E-4442-BA2C-2EED069A87AF}" type="presOf" srcId="{5B6B768C-8375-0844-9BBB-56AA0481F398}" destId="{E68FE78C-548B-484C-9641-065C7E54AD21}" srcOrd="0" destOrd="0" presId="urn:microsoft.com/office/officeart/2005/8/layout/radial4"/>
    <dgm:cxn modelId="{A3C870AD-32B3-C742-9F7E-75EF4C544A12}" type="presOf" srcId="{BAEDC62D-7C48-564A-92A5-95DD32826A4D}" destId="{BB32B29D-FE7C-0D49-BB64-0C09E8F4065D}" srcOrd="0" destOrd="0" presId="urn:microsoft.com/office/officeart/2005/8/layout/radial4"/>
    <dgm:cxn modelId="{5894ECB3-C956-0247-B50D-34EEAB6CD93F}" type="presOf" srcId="{510372A7-16A6-5647-B351-DCB3C957A050}" destId="{DDFE145F-2E32-044D-A3E4-CF49D8ED2598}" srcOrd="0" destOrd="0" presId="urn:microsoft.com/office/officeart/2005/8/layout/radial4"/>
    <dgm:cxn modelId="{78CA3CC0-AF7D-DE43-AD9A-32749AEE827E}" type="presOf" srcId="{F5C3DC03-CD53-2A45-B32E-55235496C12C}" destId="{621178A1-0148-8746-A3A3-ED925FB7EFC3}" srcOrd="0" destOrd="0" presId="urn:microsoft.com/office/officeart/2005/8/layout/radial4"/>
    <dgm:cxn modelId="{B69FFCD0-309E-6341-A93F-A640EB5D3FE1}" type="presOf" srcId="{E9B9A394-EE9E-7F42-967D-A25715DD3E90}" destId="{05FBC150-A207-6344-ADE4-FBA93A657566}" srcOrd="0" destOrd="0" presId="urn:microsoft.com/office/officeart/2005/8/layout/radial4"/>
    <dgm:cxn modelId="{88BC6FE0-520F-1F43-B93A-706A2C6B06B1}" type="presOf" srcId="{7B90DD99-2C4D-EF46-8585-01897772BF76}" destId="{F5DA8DA7-997C-B845-AC95-5E73EC37DA3D}" srcOrd="0" destOrd="0" presId="urn:microsoft.com/office/officeart/2005/8/layout/radial4"/>
    <dgm:cxn modelId="{13CDD9E1-9446-5F41-9AA5-C9C7CFBCDB77}" type="presOf" srcId="{43431FCD-2DC4-7A45-9931-51213B862650}" destId="{FC42CE91-8CD2-984F-BF97-0A81F84B8530}" srcOrd="0" destOrd="0" presId="urn:microsoft.com/office/officeart/2005/8/layout/radial4"/>
    <dgm:cxn modelId="{E948A6EF-0A78-F445-999C-8D963CA773C1}" srcId="{F5C3DC03-CD53-2A45-B32E-55235496C12C}" destId="{711A51D5-1C29-E54E-8646-BDB5AB184494}" srcOrd="2" destOrd="0" parTransId="{FFE62F40-C282-AE40-8167-E8B9682BFF9B}" sibTransId="{03D61A0C-1154-2D4C-A2CE-1FD3B0986129}"/>
    <dgm:cxn modelId="{81B8EAFF-A69C-BB44-901B-092808E811A7}" srcId="{F5C3DC03-CD53-2A45-B32E-55235496C12C}" destId="{510372A7-16A6-5647-B351-DCB3C957A050}" srcOrd="0" destOrd="0" parTransId="{DAEDA6D1-A038-894A-B1FD-287ED2DC65E1}" sibTransId="{44C2FD39-F801-FF4F-8D97-B7E1508A7CCC}"/>
    <dgm:cxn modelId="{84654D26-D278-1443-AAD8-B2F471059FB3}" type="presParOf" srcId="{2C4F3581-43AC-2941-8EB9-268D0F791812}" destId="{621178A1-0148-8746-A3A3-ED925FB7EFC3}" srcOrd="0" destOrd="0" presId="urn:microsoft.com/office/officeart/2005/8/layout/radial4"/>
    <dgm:cxn modelId="{3164969E-5AD9-6E4E-9366-0597D728937A}" type="presParOf" srcId="{2C4F3581-43AC-2941-8EB9-268D0F791812}" destId="{825EDA2C-108F-4042-B29D-2A672C622974}" srcOrd="1" destOrd="0" presId="urn:microsoft.com/office/officeart/2005/8/layout/radial4"/>
    <dgm:cxn modelId="{147D46F7-88F9-6B45-9919-203C045C7D9A}" type="presParOf" srcId="{2C4F3581-43AC-2941-8EB9-268D0F791812}" destId="{DDFE145F-2E32-044D-A3E4-CF49D8ED2598}" srcOrd="2" destOrd="0" presId="urn:microsoft.com/office/officeart/2005/8/layout/radial4"/>
    <dgm:cxn modelId="{F45EB50C-9F25-154E-81C3-656124DB57BD}" type="presParOf" srcId="{2C4F3581-43AC-2941-8EB9-268D0F791812}" destId="{BB32B29D-FE7C-0D49-BB64-0C09E8F4065D}" srcOrd="3" destOrd="0" presId="urn:microsoft.com/office/officeart/2005/8/layout/radial4"/>
    <dgm:cxn modelId="{CA420DD4-5E97-9746-B305-4922C88855BF}" type="presParOf" srcId="{2C4F3581-43AC-2941-8EB9-268D0F791812}" destId="{05FBC150-A207-6344-ADE4-FBA93A657566}" srcOrd="4" destOrd="0" presId="urn:microsoft.com/office/officeart/2005/8/layout/radial4"/>
    <dgm:cxn modelId="{6923DB48-1C9E-6044-882F-5C84366B3E4C}" type="presParOf" srcId="{2C4F3581-43AC-2941-8EB9-268D0F791812}" destId="{C1C97419-BFB8-E846-805A-D78A20C6B759}" srcOrd="5" destOrd="0" presId="urn:microsoft.com/office/officeart/2005/8/layout/radial4"/>
    <dgm:cxn modelId="{133A3938-BBF1-2041-AC7F-CE506E2407FF}" type="presParOf" srcId="{2C4F3581-43AC-2941-8EB9-268D0F791812}" destId="{ED3AB126-84A6-2F43-A12D-5997C66403A6}" srcOrd="6" destOrd="0" presId="urn:microsoft.com/office/officeart/2005/8/layout/radial4"/>
    <dgm:cxn modelId="{04FE455F-CC09-B249-8076-D745778AF06C}" type="presParOf" srcId="{2C4F3581-43AC-2941-8EB9-268D0F791812}" destId="{36F86231-272F-7345-8C45-422715C1BBE2}" srcOrd="7" destOrd="0" presId="urn:microsoft.com/office/officeart/2005/8/layout/radial4"/>
    <dgm:cxn modelId="{F0CAD2B0-0600-0F4B-BCC5-AD15C05B3914}" type="presParOf" srcId="{2C4F3581-43AC-2941-8EB9-268D0F791812}" destId="{F5DA8DA7-997C-B845-AC95-5E73EC37DA3D}" srcOrd="8" destOrd="0" presId="urn:microsoft.com/office/officeart/2005/8/layout/radial4"/>
    <dgm:cxn modelId="{36C33DD8-2EAA-CD4C-AB79-7FCF40E274E8}" type="presParOf" srcId="{2C4F3581-43AC-2941-8EB9-268D0F791812}" destId="{28BFB722-D34E-D940-B2D1-73CA29454A11}" srcOrd="9" destOrd="0" presId="urn:microsoft.com/office/officeart/2005/8/layout/radial4"/>
    <dgm:cxn modelId="{40A3F1E1-38B2-6943-8189-FC6E9669B0B6}" type="presParOf" srcId="{2C4F3581-43AC-2941-8EB9-268D0F791812}" destId="{E19CC05F-0CCD-284F-8AD2-2947FCE34063}" srcOrd="10" destOrd="0" presId="urn:microsoft.com/office/officeart/2005/8/layout/radial4"/>
    <dgm:cxn modelId="{65C3E496-3992-5444-9779-6DB526814DAE}" type="presParOf" srcId="{2C4F3581-43AC-2941-8EB9-268D0F791812}" destId="{FC42CE91-8CD2-984F-BF97-0A81F84B8530}" srcOrd="11" destOrd="0" presId="urn:microsoft.com/office/officeart/2005/8/layout/radial4"/>
    <dgm:cxn modelId="{B236D479-416C-D04E-B233-BA000F58BE05}" type="presParOf" srcId="{2C4F3581-43AC-2941-8EB9-268D0F791812}" destId="{A474C1A6-0291-9549-8A74-4CEE061EE909}" srcOrd="12" destOrd="0" presId="urn:microsoft.com/office/officeart/2005/8/layout/radial4"/>
    <dgm:cxn modelId="{A5D477D2-352E-9C4A-9534-8CAA5E5CCD18}" type="presParOf" srcId="{2C4F3581-43AC-2941-8EB9-268D0F791812}" destId="{E68FE78C-548B-484C-9641-065C7E54AD21}" srcOrd="13" destOrd="0" presId="urn:microsoft.com/office/officeart/2005/8/layout/radial4"/>
    <dgm:cxn modelId="{CD1DC35D-72F6-104B-A57E-8176C7D0FDDC}" type="presParOf" srcId="{2C4F3581-43AC-2941-8EB9-268D0F791812}" destId="{3EB8B417-CBB5-B143-945D-F2BF0C15373D}"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AA8E17-BA5A-164E-83D8-A932BF4FDA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F5C3DC03-CD53-2A45-B32E-55235496C12C}">
      <dgm:prSet phldrT="[Text]"/>
      <dgm:spPr/>
      <dgm:t>
        <a:bodyPr/>
        <a:lstStyle/>
        <a:p>
          <a:r>
            <a:rPr lang="en-US"/>
            <a:t>ALA Executive Board</a:t>
          </a:r>
        </a:p>
      </dgm:t>
    </dgm:pt>
    <dgm:pt modelId="{E9DCAC46-CDDE-4645-8391-4474AAB3CF9F}" type="parTrans" cxnId="{E881A486-03E2-8A4D-94B3-7C4ABB6811C8}">
      <dgm:prSet/>
      <dgm:spPr/>
      <dgm:t>
        <a:bodyPr/>
        <a:lstStyle/>
        <a:p>
          <a:endParaRPr lang="en-US"/>
        </a:p>
      </dgm:t>
    </dgm:pt>
    <dgm:pt modelId="{69D331D9-8EA8-AF48-97EC-111192AB9675}" type="sibTrans" cxnId="{E881A486-03E2-8A4D-94B3-7C4ABB6811C8}">
      <dgm:prSet/>
      <dgm:spPr/>
      <dgm:t>
        <a:bodyPr/>
        <a:lstStyle/>
        <a:p>
          <a:endParaRPr lang="en-US"/>
        </a:p>
      </dgm:t>
    </dgm:pt>
    <dgm:pt modelId="{510372A7-16A6-5647-B351-DCB3C957A050}">
      <dgm:prSet phldrT="[Text]"/>
      <dgm:spPr>
        <a:solidFill>
          <a:schemeClr val="accent1">
            <a:lumMod val="40000"/>
            <a:lumOff val="60000"/>
          </a:schemeClr>
        </a:solidFill>
      </dgm:spPr>
      <dgm:t>
        <a:bodyPr/>
        <a:lstStyle/>
        <a:p>
          <a:r>
            <a:rPr lang="en-US" dirty="0"/>
            <a:t>Policy Development</a:t>
          </a:r>
        </a:p>
        <a:p>
          <a:r>
            <a:rPr lang="en-US" dirty="0"/>
            <a:t>Committee</a:t>
          </a:r>
        </a:p>
      </dgm:t>
    </dgm:pt>
    <dgm:pt modelId="{DAEDA6D1-A038-894A-B1FD-287ED2DC65E1}" type="parTrans" cxnId="{81B8EAFF-A69C-BB44-901B-092808E811A7}">
      <dgm:prSet/>
      <dgm:spPr>
        <a:solidFill>
          <a:srgbClr val="B9CDE5"/>
        </a:solidFill>
      </dgm:spPr>
      <dgm:t>
        <a:bodyPr/>
        <a:lstStyle/>
        <a:p>
          <a:endParaRPr lang="en-US"/>
        </a:p>
      </dgm:t>
    </dgm:pt>
    <dgm:pt modelId="{44C2FD39-F801-FF4F-8D97-B7E1508A7CCC}" type="sibTrans" cxnId="{81B8EAFF-A69C-BB44-901B-092808E811A7}">
      <dgm:prSet/>
      <dgm:spPr/>
      <dgm:t>
        <a:bodyPr/>
        <a:lstStyle/>
        <a:p>
          <a:endParaRPr lang="en-US"/>
        </a:p>
      </dgm:t>
    </dgm:pt>
    <dgm:pt modelId="{E9B9A394-EE9E-7F42-967D-A25715DD3E90}">
      <dgm:prSet phldrT="[Text]"/>
      <dgm:spPr>
        <a:solidFill>
          <a:srgbClr val="B9CDE5"/>
        </a:solidFill>
      </dgm:spPr>
      <dgm:t>
        <a:bodyPr/>
        <a:lstStyle/>
        <a:p>
          <a:r>
            <a:rPr lang="en-US"/>
            <a:t>Finance and Audit Committee</a:t>
          </a:r>
        </a:p>
      </dgm:t>
    </dgm:pt>
    <dgm:pt modelId="{BAEDC62D-7C48-564A-92A5-95DD32826A4D}" type="parTrans" cxnId="{8A05C481-AF33-8143-A338-82DFBC247176}">
      <dgm:prSet/>
      <dgm:spPr>
        <a:solidFill>
          <a:srgbClr val="B9CDE5"/>
        </a:solidFill>
      </dgm:spPr>
      <dgm:t>
        <a:bodyPr/>
        <a:lstStyle/>
        <a:p>
          <a:endParaRPr lang="en-US"/>
        </a:p>
      </dgm:t>
    </dgm:pt>
    <dgm:pt modelId="{8DF291CD-1387-A74F-8FC0-19DE1DC907BA}" type="sibTrans" cxnId="{8A05C481-AF33-8143-A338-82DFBC247176}">
      <dgm:prSet/>
      <dgm:spPr/>
      <dgm:t>
        <a:bodyPr/>
        <a:lstStyle/>
        <a:p>
          <a:endParaRPr lang="en-US"/>
        </a:p>
      </dgm:t>
    </dgm:pt>
    <dgm:pt modelId="{711A51D5-1C29-E54E-8646-BDB5AB184494}">
      <dgm:prSet phldrT="[Text]"/>
      <dgm:spPr>
        <a:solidFill>
          <a:schemeClr val="accent4">
            <a:lumMod val="40000"/>
            <a:lumOff val="60000"/>
          </a:schemeClr>
        </a:solidFill>
      </dgm:spPr>
      <dgm:t>
        <a:bodyPr/>
        <a:lstStyle/>
        <a:p>
          <a:r>
            <a:rPr lang="en-US" dirty="0"/>
            <a:t>Nominating and Leadership Development Committee</a:t>
          </a:r>
        </a:p>
      </dgm:t>
    </dgm:pt>
    <dgm:pt modelId="{FFE62F40-C282-AE40-8167-E8B9682BFF9B}" type="parTrans" cxnId="{E948A6EF-0A78-F445-999C-8D963CA773C1}">
      <dgm:prSet/>
      <dgm:spPr>
        <a:solidFill>
          <a:srgbClr val="CCC1DA"/>
        </a:solidFill>
      </dgm:spPr>
      <dgm:t>
        <a:bodyPr/>
        <a:lstStyle/>
        <a:p>
          <a:endParaRPr lang="en-US"/>
        </a:p>
      </dgm:t>
    </dgm:pt>
    <dgm:pt modelId="{03D61A0C-1154-2D4C-A2CE-1FD3B0986129}" type="sibTrans" cxnId="{E948A6EF-0A78-F445-999C-8D963CA773C1}">
      <dgm:prSet/>
      <dgm:spPr/>
      <dgm:t>
        <a:bodyPr/>
        <a:lstStyle/>
        <a:p>
          <a:endParaRPr lang="en-US"/>
        </a:p>
      </dgm:t>
    </dgm:pt>
    <dgm:pt modelId="{7B90DD99-2C4D-EF46-8585-01897772BF76}">
      <dgm:prSet phldrT="[Text]"/>
      <dgm:spPr>
        <a:solidFill>
          <a:schemeClr val="accent3">
            <a:lumMod val="40000"/>
            <a:lumOff val="60000"/>
          </a:schemeClr>
        </a:solidFill>
      </dgm:spPr>
      <dgm:t>
        <a:bodyPr/>
        <a:lstStyle/>
        <a:p>
          <a:r>
            <a:rPr lang="en-US"/>
            <a:t>Division Leadership Assembly</a:t>
          </a:r>
        </a:p>
      </dgm:t>
    </dgm:pt>
    <dgm:pt modelId="{32AA27BE-22DD-7A45-9305-3BAE3B7281D0}" type="parTrans" cxnId="{1C530B04-4226-FB43-9523-27AFA18DA642}">
      <dgm:prSet/>
      <dgm:spPr>
        <a:solidFill>
          <a:srgbClr val="D7E4BD"/>
        </a:solidFill>
      </dgm:spPr>
      <dgm:t>
        <a:bodyPr/>
        <a:lstStyle/>
        <a:p>
          <a:endParaRPr lang="en-US"/>
        </a:p>
      </dgm:t>
    </dgm:pt>
    <dgm:pt modelId="{AC96A7CA-7305-2A45-881A-0DE464E7141A}" type="sibTrans" cxnId="{1C530B04-4226-FB43-9523-27AFA18DA642}">
      <dgm:prSet/>
      <dgm:spPr/>
      <dgm:t>
        <a:bodyPr/>
        <a:lstStyle/>
        <a:p>
          <a:endParaRPr lang="en-US"/>
        </a:p>
      </dgm:t>
    </dgm:pt>
    <dgm:pt modelId="{7FA5828D-10A4-5A44-8D8F-A924C690F30E}">
      <dgm:prSet phldrT="[Text]"/>
      <dgm:spPr>
        <a:solidFill>
          <a:srgbClr val="D7E4BD"/>
        </a:solidFill>
      </dgm:spPr>
      <dgm:t>
        <a:bodyPr/>
        <a:lstStyle/>
        <a:p>
          <a:r>
            <a:rPr lang="en-US" dirty="0"/>
            <a:t>Round Table Leadership Assembly</a:t>
          </a:r>
        </a:p>
      </dgm:t>
    </dgm:pt>
    <dgm:pt modelId="{57DD1DE1-0F33-D94B-A200-AF50A2CF9CBB}" type="parTrans" cxnId="{4EC37D3C-CF29-2E42-B870-42CF5EBBAC4D}">
      <dgm:prSet/>
      <dgm:spPr>
        <a:solidFill>
          <a:srgbClr val="D7E4BD"/>
        </a:solidFill>
      </dgm:spPr>
      <dgm:t>
        <a:bodyPr/>
        <a:lstStyle/>
        <a:p>
          <a:endParaRPr lang="en-US"/>
        </a:p>
      </dgm:t>
    </dgm:pt>
    <dgm:pt modelId="{253FBA8A-8E2E-D84A-84CE-C222253C6C74}" type="sibTrans" cxnId="{4EC37D3C-CF29-2E42-B870-42CF5EBBAC4D}">
      <dgm:prSet/>
      <dgm:spPr/>
      <dgm:t>
        <a:bodyPr/>
        <a:lstStyle/>
        <a:p>
          <a:endParaRPr lang="en-US"/>
        </a:p>
      </dgm:t>
    </dgm:pt>
    <dgm:pt modelId="{168C8E8D-85E2-BD43-919E-5D0A8AE9F99C}">
      <dgm:prSet phldrT="[Text]"/>
      <dgm:spPr>
        <a:solidFill>
          <a:srgbClr val="D7E4BD"/>
        </a:solidFill>
      </dgm:spPr>
      <dgm:t>
        <a:bodyPr/>
        <a:lstStyle/>
        <a:p>
          <a:r>
            <a:rPr lang="en-US"/>
            <a:t>Chapter Leadership Assembly</a:t>
          </a:r>
        </a:p>
      </dgm:t>
    </dgm:pt>
    <dgm:pt modelId="{43431FCD-2DC4-7A45-9931-51213B862650}" type="parTrans" cxnId="{937CA264-86B1-6947-9CFF-A08108B7CCFF}">
      <dgm:prSet/>
      <dgm:spPr>
        <a:solidFill>
          <a:srgbClr val="D7E4BD"/>
        </a:solidFill>
      </dgm:spPr>
      <dgm:t>
        <a:bodyPr/>
        <a:lstStyle/>
        <a:p>
          <a:endParaRPr lang="en-US"/>
        </a:p>
      </dgm:t>
    </dgm:pt>
    <dgm:pt modelId="{1F4B5FD0-F275-294F-9B69-3917A8B49A7B}" type="sibTrans" cxnId="{937CA264-86B1-6947-9CFF-A08108B7CCFF}">
      <dgm:prSet/>
      <dgm:spPr/>
      <dgm:t>
        <a:bodyPr/>
        <a:lstStyle/>
        <a:p>
          <a:endParaRPr lang="en-US"/>
        </a:p>
      </dgm:t>
    </dgm:pt>
    <dgm:pt modelId="{6ACF8148-5586-0E44-840E-10C3034B6D32}">
      <dgm:prSet phldrT="[Text]"/>
      <dgm:spPr>
        <a:solidFill>
          <a:schemeClr val="accent2">
            <a:lumMod val="50000"/>
          </a:schemeClr>
        </a:solidFill>
      </dgm:spPr>
      <dgm:t>
        <a:bodyPr/>
        <a:lstStyle/>
        <a:p>
          <a:r>
            <a:rPr lang="en-US"/>
            <a:t>Volunteer Engagement</a:t>
          </a:r>
        </a:p>
        <a:p>
          <a:r>
            <a:rPr lang="en-US"/>
            <a:t>Committees</a:t>
          </a:r>
        </a:p>
        <a:p>
          <a:r>
            <a:rPr lang="en-US"/>
            <a:t>Task Forces</a:t>
          </a:r>
        </a:p>
        <a:p>
          <a:r>
            <a:rPr lang="en-US"/>
            <a:t>Advisory Communities</a:t>
          </a:r>
        </a:p>
      </dgm:t>
    </dgm:pt>
    <dgm:pt modelId="{5B6B768C-8375-0844-9BBB-56AA0481F398}" type="parTrans" cxnId="{6B155087-B54C-EB47-8B7E-A633ABD84A74}">
      <dgm:prSet/>
      <dgm:spPr>
        <a:solidFill>
          <a:schemeClr val="accent2">
            <a:lumMod val="50000"/>
          </a:schemeClr>
        </a:solidFill>
      </dgm:spPr>
      <dgm:t>
        <a:bodyPr/>
        <a:lstStyle/>
        <a:p>
          <a:endParaRPr lang="en-US"/>
        </a:p>
      </dgm:t>
    </dgm:pt>
    <dgm:pt modelId="{9D19A27C-90B4-4642-A83D-EA55B1BF227F}" type="sibTrans" cxnId="{6B155087-B54C-EB47-8B7E-A633ABD84A74}">
      <dgm:prSet/>
      <dgm:spPr/>
      <dgm:t>
        <a:bodyPr/>
        <a:lstStyle/>
        <a:p>
          <a:endParaRPr lang="en-US"/>
        </a:p>
      </dgm:t>
    </dgm:pt>
    <dgm:pt modelId="{2C4F3581-43AC-2941-8EB9-268D0F791812}" type="pres">
      <dgm:prSet presAssocID="{DFAA8E17-BA5A-164E-83D8-A932BF4FDA26}" presName="cycle" presStyleCnt="0">
        <dgm:presLayoutVars>
          <dgm:chMax val="1"/>
          <dgm:dir/>
          <dgm:animLvl val="ctr"/>
          <dgm:resizeHandles val="exact"/>
        </dgm:presLayoutVars>
      </dgm:prSet>
      <dgm:spPr/>
    </dgm:pt>
    <dgm:pt modelId="{621178A1-0148-8746-A3A3-ED925FB7EFC3}" type="pres">
      <dgm:prSet presAssocID="{F5C3DC03-CD53-2A45-B32E-55235496C12C}" presName="centerShape" presStyleLbl="node0" presStyleIdx="0" presStyleCnt="1" custScaleX="70444" custScaleY="60830"/>
      <dgm:spPr/>
    </dgm:pt>
    <dgm:pt modelId="{825EDA2C-108F-4042-B29D-2A672C622974}" type="pres">
      <dgm:prSet presAssocID="{DAEDA6D1-A038-894A-B1FD-287ED2DC65E1}" presName="parTrans" presStyleLbl="bgSibTrans2D1" presStyleIdx="0" presStyleCnt="7"/>
      <dgm:spPr/>
    </dgm:pt>
    <dgm:pt modelId="{DDFE145F-2E32-044D-A3E4-CF49D8ED2598}" type="pres">
      <dgm:prSet presAssocID="{510372A7-16A6-5647-B351-DCB3C957A050}" presName="node" presStyleLbl="node1" presStyleIdx="0" presStyleCnt="7" custScaleX="130868" custScaleY="118492" custRadScaleRad="106445" custRadScaleInc="7334">
        <dgm:presLayoutVars>
          <dgm:bulletEnabled val="1"/>
        </dgm:presLayoutVars>
      </dgm:prSet>
      <dgm:spPr/>
    </dgm:pt>
    <dgm:pt modelId="{BB32B29D-FE7C-0D49-BB64-0C09E8F4065D}" type="pres">
      <dgm:prSet presAssocID="{BAEDC62D-7C48-564A-92A5-95DD32826A4D}" presName="parTrans" presStyleLbl="bgSibTrans2D1" presStyleIdx="1" presStyleCnt="7"/>
      <dgm:spPr/>
    </dgm:pt>
    <dgm:pt modelId="{05FBC150-A207-6344-ADE4-FBA93A657566}" type="pres">
      <dgm:prSet presAssocID="{E9B9A394-EE9E-7F42-967D-A25715DD3E90}" presName="node" presStyleLbl="node1" presStyleIdx="1" presStyleCnt="7" custScaleX="137381" custScaleY="105011" custRadScaleRad="110608" custRadScaleInc="-17209">
        <dgm:presLayoutVars>
          <dgm:bulletEnabled val="1"/>
        </dgm:presLayoutVars>
      </dgm:prSet>
      <dgm:spPr/>
    </dgm:pt>
    <dgm:pt modelId="{C1C97419-BFB8-E846-805A-D78A20C6B759}" type="pres">
      <dgm:prSet presAssocID="{FFE62F40-C282-AE40-8167-E8B9682BFF9B}" presName="parTrans" presStyleLbl="bgSibTrans2D1" presStyleIdx="2" presStyleCnt="7"/>
      <dgm:spPr/>
    </dgm:pt>
    <dgm:pt modelId="{ED3AB126-84A6-2F43-A12D-5997C66403A6}" type="pres">
      <dgm:prSet presAssocID="{711A51D5-1C29-E54E-8646-BDB5AB184494}" presName="node" presStyleLbl="node1" presStyleIdx="2" presStyleCnt="7" custScaleX="149707" custScaleY="131212" custRadScaleRad="115048" custRadScaleInc="-31389">
        <dgm:presLayoutVars>
          <dgm:bulletEnabled val="1"/>
        </dgm:presLayoutVars>
      </dgm:prSet>
      <dgm:spPr/>
    </dgm:pt>
    <dgm:pt modelId="{36F86231-272F-7345-8C45-422715C1BBE2}" type="pres">
      <dgm:prSet presAssocID="{32AA27BE-22DD-7A45-9305-3BAE3B7281D0}" presName="parTrans" presStyleLbl="bgSibTrans2D1" presStyleIdx="3" presStyleCnt="7"/>
      <dgm:spPr/>
    </dgm:pt>
    <dgm:pt modelId="{F5DA8DA7-997C-B845-AC95-5E73EC37DA3D}" type="pres">
      <dgm:prSet presAssocID="{7B90DD99-2C4D-EF46-8585-01897772BF76}" presName="node" presStyleLbl="node1" presStyleIdx="3" presStyleCnt="7" custScaleX="162309" custScaleY="114449">
        <dgm:presLayoutVars>
          <dgm:bulletEnabled val="1"/>
        </dgm:presLayoutVars>
      </dgm:prSet>
      <dgm:spPr/>
    </dgm:pt>
    <dgm:pt modelId="{28BFB722-D34E-D940-B2D1-73CA29454A11}" type="pres">
      <dgm:prSet presAssocID="{57DD1DE1-0F33-D94B-A200-AF50A2CF9CBB}" presName="parTrans" presStyleLbl="bgSibTrans2D1" presStyleIdx="4" presStyleCnt="7"/>
      <dgm:spPr/>
    </dgm:pt>
    <dgm:pt modelId="{E19CC05F-0CCD-284F-8AD2-2947FCE34063}" type="pres">
      <dgm:prSet presAssocID="{7FA5828D-10A4-5A44-8D8F-A924C690F30E}" presName="node" presStyleLbl="node1" presStyleIdx="4" presStyleCnt="7" custScaleX="149707" custScaleY="131213" custRadScaleRad="114950" custRadScaleInc="31148">
        <dgm:presLayoutVars>
          <dgm:bulletEnabled val="1"/>
        </dgm:presLayoutVars>
      </dgm:prSet>
      <dgm:spPr/>
    </dgm:pt>
    <dgm:pt modelId="{FC42CE91-8CD2-984F-BF97-0A81F84B8530}" type="pres">
      <dgm:prSet presAssocID="{43431FCD-2DC4-7A45-9931-51213B862650}" presName="parTrans" presStyleLbl="bgSibTrans2D1" presStyleIdx="5" presStyleCnt="7"/>
      <dgm:spPr/>
    </dgm:pt>
    <dgm:pt modelId="{A474C1A6-0291-9549-8A74-4CEE061EE909}" type="pres">
      <dgm:prSet presAssocID="{168C8E8D-85E2-BD43-919E-5D0A8AE9F99C}" presName="node" presStyleLbl="node1" presStyleIdx="5" presStyleCnt="7" custScaleX="137164" custScaleY="124152" custRadScaleRad="109088" custRadScaleInc="22974">
        <dgm:presLayoutVars>
          <dgm:bulletEnabled val="1"/>
        </dgm:presLayoutVars>
      </dgm:prSet>
      <dgm:spPr/>
    </dgm:pt>
    <dgm:pt modelId="{E68FE78C-548B-484C-9641-065C7E54AD21}" type="pres">
      <dgm:prSet presAssocID="{5B6B768C-8375-0844-9BBB-56AA0481F398}" presName="parTrans" presStyleLbl="bgSibTrans2D1" presStyleIdx="6" presStyleCnt="7"/>
      <dgm:spPr/>
    </dgm:pt>
    <dgm:pt modelId="{3EB8B417-CBB5-B143-945D-F2BF0C15373D}" type="pres">
      <dgm:prSet presAssocID="{6ACF8148-5586-0E44-840E-10C3034B6D32}" presName="node" presStyleLbl="node1" presStyleIdx="6" presStyleCnt="7" custScaleX="152310" custScaleY="110378" custRadScaleRad="108016" custRadScaleInc="785">
        <dgm:presLayoutVars>
          <dgm:bulletEnabled val="1"/>
        </dgm:presLayoutVars>
      </dgm:prSet>
      <dgm:spPr/>
    </dgm:pt>
  </dgm:ptLst>
  <dgm:cxnLst>
    <dgm:cxn modelId="{1C530B04-4226-FB43-9523-27AFA18DA642}" srcId="{F5C3DC03-CD53-2A45-B32E-55235496C12C}" destId="{7B90DD99-2C4D-EF46-8585-01897772BF76}" srcOrd="3" destOrd="0" parTransId="{32AA27BE-22DD-7A45-9305-3BAE3B7281D0}" sibTransId="{AC96A7CA-7305-2A45-881A-0DE464E7141A}"/>
    <dgm:cxn modelId="{E1BAF026-CF6A-284B-B044-8C608227A6E8}" type="presOf" srcId="{711A51D5-1C29-E54E-8646-BDB5AB184494}" destId="{ED3AB126-84A6-2F43-A12D-5997C66403A6}" srcOrd="0" destOrd="0" presId="urn:microsoft.com/office/officeart/2005/8/layout/radial4"/>
    <dgm:cxn modelId="{94AF9A28-CC4D-324B-94AD-3EC2F9C96E8B}" type="presOf" srcId="{5B6B768C-8375-0844-9BBB-56AA0481F398}" destId="{E68FE78C-548B-484C-9641-065C7E54AD21}" srcOrd="0" destOrd="0" presId="urn:microsoft.com/office/officeart/2005/8/layout/radial4"/>
    <dgm:cxn modelId="{4EC37D3C-CF29-2E42-B870-42CF5EBBAC4D}" srcId="{F5C3DC03-CD53-2A45-B32E-55235496C12C}" destId="{7FA5828D-10A4-5A44-8D8F-A924C690F30E}" srcOrd="4" destOrd="0" parTransId="{57DD1DE1-0F33-D94B-A200-AF50A2CF9CBB}" sibTransId="{253FBA8A-8E2E-D84A-84CE-C222253C6C74}"/>
    <dgm:cxn modelId="{994F775D-E232-204D-AC55-D34F56701036}" type="presOf" srcId="{32AA27BE-22DD-7A45-9305-3BAE3B7281D0}" destId="{36F86231-272F-7345-8C45-422715C1BBE2}" srcOrd="0" destOrd="0" presId="urn:microsoft.com/office/officeart/2005/8/layout/radial4"/>
    <dgm:cxn modelId="{4730B660-4743-7443-BD66-FD347071CC00}" type="presOf" srcId="{7B90DD99-2C4D-EF46-8585-01897772BF76}" destId="{F5DA8DA7-997C-B845-AC95-5E73EC37DA3D}" srcOrd="0" destOrd="0" presId="urn:microsoft.com/office/officeart/2005/8/layout/radial4"/>
    <dgm:cxn modelId="{937CA264-86B1-6947-9CFF-A08108B7CCFF}" srcId="{F5C3DC03-CD53-2A45-B32E-55235496C12C}" destId="{168C8E8D-85E2-BD43-919E-5D0A8AE9F99C}" srcOrd="5" destOrd="0" parTransId="{43431FCD-2DC4-7A45-9931-51213B862650}" sibTransId="{1F4B5FD0-F275-294F-9B69-3917A8B49A7B}"/>
    <dgm:cxn modelId="{2760434B-1E0C-0648-ADB1-5ADF6DFF43D0}" type="presOf" srcId="{FFE62F40-C282-AE40-8167-E8B9682BFF9B}" destId="{C1C97419-BFB8-E846-805A-D78A20C6B759}" srcOrd="0" destOrd="0" presId="urn:microsoft.com/office/officeart/2005/8/layout/radial4"/>
    <dgm:cxn modelId="{6FBF5771-0204-FB46-812B-F6B0E9F8E48E}" type="presOf" srcId="{DAEDA6D1-A038-894A-B1FD-287ED2DC65E1}" destId="{825EDA2C-108F-4042-B29D-2A672C622974}" srcOrd="0" destOrd="0" presId="urn:microsoft.com/office/officeart/2005/8/layout/radial4"/>
    <dgm:cxn modelId="{FF068452-DA3B-5345-A46B-8B420696D29D}" type="presOf" srcId="{DFAA8E17-BA5A-164E-83D8-A932BF4FDA26}" destId="{2C4F3581-43AC-2941-8EB9-268D0F791812}" srcOrd="0" destOrd="0" presId="urn:microsoft.com/office/officeart/2005/8/layout/radial4"/>
    <dgm:cxn modelId="{482BBD7D-9AEF-5143-A3F4-FA834C749F24}" type="presOf" srcId="{7FA5828D-10A4-5A44-8D8F-A924C690F30E}" destId="{E19CC05F-0CCD-284F-8AD2-2947FCE34063}" srcOrd="0" destOrd="0" presId="urn:microsoft.com/office/officeart/2005/8/layout/radial4"/>
    <dgm:cxn modelId="{8A05C481-AF33-8143-A338-82DFBC247176}" srcId="{F5C3DC03-CD53-2A45-B32E-55235496C12C}" destId="{E9B9A394-EE9E-7F42-967D-A25715DD3E90}" srcOrd="1" destOrd="0" parTransId="{BAEDC62D-7C48-564A-92A5-95DD32826A4D}" sibTransId="{8DF291CD-1387-A74F-8FC0-19DE1DC907BA}"/>
    <dgm:cxn modelId="{E881A486-03E2-8A4D-94B3-7C4ABB6811C8}" srcId="{DFAA8E17-BA5A-164E-83D8-A932BF4FDA26}" destId="{F5C3DC03-CD53-2A45-B32E-55235496C12C}" srcOrd="0" destOrd="0" parTransId="{E9DCAC46-CDDE-4645-8391-4474AAB3CF9F}" sibTransId="{69D331D9-8EA8-AF48-97EC-111192AB9675}"/>
    <dgm:cxn modelId="{6B155087-B54C-EB47-8B7E-A633ABD84A74}" srcId="{F5C3DC03-CD53-2A45-B32E-55235496C12C}" destId="{6ACF8148-5586-0E44-840E-10C3034B6D32}" srcOrd="6" destOrd="0" parTransId="{5B6B768C-8375-0844-9BBB-56AA0481F398}" sibTransId="{9D19A27C-90B4-4642-A83D-EA55B1BF227F}"/>
    <dgm:cxn modelId="{014A1E89-4412-334C-B6BD-22C7EC1BF460}" type="presOf" srcId="{BAEDC62D-7C48-564A-92A5-95DD32826A4D}" destId="{BB32B29D-FE7C-0D49-BB64-0C09E8F4065D}" srcOrd="0" destOrd="0" presId="urn:microsoft.com/office/officeart/2005/8/layout/radial4"/>
    <dgm:cxn modelId="{6C501E93-3233-6E4F-A1CD-F0A54DBF47A2}" type="presOf" srcId="{57DD1DE1-0F33-D94B-A200-AF50A2CF9CBB}" destId="{28BFB722-D34E-D940-B2D1-73CA29454A11}" srcOrd="0" destOrd="0" presId="urn:microsoft.com/office/officeart/2005/8/layout/radial4"/>
    <dgm:cxn modelId="{B33030A6-6D2E-2D40-A210-8D3C0C2A688F}" type="presOf" srcId="{43431FCD-2DC4-7A45-9931-51213B862650}" destId="{FC42CE91-8CD2-984F-BF97-0A81F84B8530}" srcOrd="0" destOrd="0" presId="urn:microsoft.com/office/officeart/2005/8/layout/radial4"/>
    <dgm:cxn modelId="{828FB5B0-C4AC-5443-8D21-A12B38DEA45E}" type="presOf" srcId="{E9B9A394-EE9E-7F42-967D-A25715DD3E90}" destId="{05FBC150-A207-6344-ADE4-FBA93A657566}" srcOrd="0" destOrd="0" presId="urn:microsoft.com/office/officeart/2005/8/layout/radial4"/>
    <dgm:cxn modelId="{AE3B00B5-7068-5B4C-9EEF-4E504D2EDE95}" type="presOf" srcId="{6ACF8148-5586-0E44-840E-10C3034B6D32}" destId="{3EB8B417-CBB5-B143-945D-F2BF0C15373D}" srcOrd="0" destOrd="0" presId="urn:microsoft.com/office/officeart/2005/8/layout/radial4"/>
    <dgm:cxn modelId="{993AC5CE-EA92-0542-BDF5-9E5A3A16DB06}" type="presOf" srcId="{F5C3DC03-CD53-2A45-B32E-55235496C12C}" destId="{621178A1-0148-8746-A3A3-ED925FB7EFC3}" srcOrd="0" destOrd="0" presId="urn:microsoft.com/office/officeart/2005/8/layout/radial4"/>
    <dgm:cxn modelId="{4D69C5E1-8082-8F4D-9371-FED9A35C21E3}" type="presOf" srcId="{168C8E8D-85E2-BD43-919E-5D0A8AE9F99C}" destId="{A474C1A6-0291-9549-8A74-4CEE061EE909}" srcOrd="0" destOrd="0" presId="urn:microsoft.com/office/officeart/2005/8/layout/radial4"/>
    <dgm:cxn modelId="{E948A6EF-0A78-F445-999C-8D963CA773C1}" srcId="{F5C3DC03-CD53-2A45-B32E-55235496C12C}" destId="{711A51D5-1C29-E54E-8646-BDB5AB184494}" srcOrd="2" destOrd="0" parTransId="{FFE62F40-C282-AE40-8167-E8B9682BFF9B}" sibTransId="{03D61A0C-1154-2D4C-A2CE-1FD3B0986129}"/>
    <dgm:cxn modelId="{825C49F2-8ABE-F94F-816E-FB52DCD1B08B}" type="presOf" srcId="{510372A7-16A6-5647-B351-DCB3C957A050}" destId="{DDFE145F-2E32-044D-A3E4-CF49D8ED2598}" srcOrd="0" destOrd="0" presId="urn:microsoft.com/office/officeart/2005/8/layout/radial4"/>
    <dgm:cxn modelId="{81B8EAFF-A69C-BB44-901B-092808E811A7}" srcId="{F5C3DC03-CD53-2A45-B32E-55235496C12C}" destId="{510372A7-16A6-5647-B351-DCB3C957A050}" srcOrd="0" destOrd="0" parTransId="{DAEDA6D1-A038-894A-B1FD-287ED2DC65E1}" sibTransId="{44C2FD39-F801-FF4F-8D97-B7E1508A7CCC}"/>
    <dgm:cxn modelId="{A986699F-2A36-874E-85B9-19EA9655E312}" type="presParOf" srcId="{2C4F3581-43AC-2941-8EB9-268D0F791812}" destId="{621178A1-0148-8746-A3A3-ED925FB7EFC3}" srcOrd="0" destOrd="0" presId="urn:microsoft.com/office/officeart/2005/8/layout/radial4"/>
    <dgm:cxn modelId="{E8A38629-8E80-6449-94DD-387F6347AA2A}" type="presParOf" srcId="{2C4F3581-43AC-2941-8EB9-268D0F791812}" destId="{825EDA2C-108F-4042-B29D-2A672C622974}" srcOrd="1" destOrd="0" presId="urn:microsoft.com/office/officeart/2005/8/layout/radial4"/>
    <dgm:cxn modelId="{C54883C0-91A0-D24C-A29E-47916829BFB8}" type="presParOf" srcId="{2C4F3581-43AC-2941-8EB9-268D0F791812}" destId="{DDFE145F-2E32-044D-A3E4-CF49D8ED2598}" srcOrd="2" destOrd="0" presId="urn:microsoft.com/office/officeart/2005/8/layout/radial4"/>
    <dgm:cxn modelId="{AEEB93CD-CA33-D24B-8B8E-B00A7F24FF0E}" type="presParOf" srcId="{2C4F3581-43AC-2941-8EB9-268D0F791812}" destId="{BB32B29D-FE7C-0D49-BB64-0C09E8F4065D}" srcOrd="3" destOrd="0" presId="urn:microsoft.com/office/officeart/2005/8/layout/radial4"/>
    <dgm:cxn modelId="{ECEE5EBB-4F00-CA42-9814-2E1A2A493D8A}" type="presParOf" srcId="{2C4F3581-43AC-2941-8EB9-268D0F791812}" destId="{05FBC150-A207-6344-ADE4-FBA93A657566}" srcOrd="4" destOrd="0" presId="urn:microsoft.com/office/officeart/2005/8/layout/radial4"/>
    <dgm:cxn modelId="{15AB5B7E-3FFD-8548-ADE9-E7D583AF702D}" type="presParOf" srcId="{2C4F3581-43AC-2941-8EB9-268D0F791812}" destId="{C1C97419-BFB8-E846-805A-D78A20C6B759}" srcOrd="5" destOrd="0" presId="urn:microsoft.com/office/officeart/2005/8/layout/radial4"/>
    <dgm:cxn modelId="{5BF9C102-CE0A-5543-9BD0-5902E9A0F9FB}" type="presParOf" srcId="{2C4F3581-43AC-2941-8EB9-268D0F791812}" destId="{ED3AB126-84A6-2F43-A12D-5997C66403A6}" srcOrd="6" destOrd="0" presId="urn:microsoft.com/office/officeart/2005/8/layout/radial4"/>
    <dgm:cxn modelId="{E63D52BC-AAE9-FC45-B44E-AFA702FB69A5}" type="presParOf" srcId="{2C4F3581-43AC-2941-8EB9-268D0F791812}" destId="{36F86231-272F-7345-8C45-422715C1BBE2}" srcOrd="7" destOrd="0" presId="urn:microsoft.com/office/officeart/2005/8/layout/radial4"/>
    <dgm:cxn modelId="{44083D49-EC53-DB44-96F0-C8218FDB0970}" type="presParOf" srcId="{2C4F3581-43AC-2941-8EB9-268D0F791812}" destId="{F5DA8DA7-997C-B845-AC95-5E73EC37DA3D}" srcOrd="8" destOrd="0" presId="urn:microsoft.com/office/officeart/2005/8/layout/radial4"/>
    <dgm:cxn modelId="{277B34D0-7913-B949-9662-38A220BA4160}" type="presParOf" srcId="{2C4F3581-43AC-2941-8EB9-268D0F791812}" destId="{28BFB722-D34E-D940-B2D1-73CA29454A11}" srcOrd="9" destOrd="0" presId="urn:microsoft.com/office/officeart/2005/8/layout/radial4"/>
    <dgm:cxn modelId="{D466DB2F-93A6-2B40-849B-DB95D94ACF57}" type="presParOf" srcId="{2C4F3581-43AC-2941-8EB9-268D0F791812}" destId="{E19CC05F-0CCD-284F-8AD2-2947FCE34063}" srcOrd="10" destOrd="0" presId="urn:microsoft.com/office/officeart/2005/8/layout/radial4"/>
    <dgm:cxn modelId="{FD89AE4D-BC02-404C-BED6-B5E1615BA2C5}" type="presParOf" srcId="{2C4F3581-43AC-2941-8EB9-268D0F791812}" destId="{FC42CE91-8CD2-984F-BF97-0A81F84B8530}" srcOrd="11" destOrd="0" presId="urn:microsoft.com/office/officeart/2005/8/layout/radial4"/>
    <dgm:cxn modelId="{2DCF9FF4-4C91-784E-98B9-1734FE47241D}" type="presParOf" srcId="{2C4F3581-43AC-2941-8EB9-268D0F791812}" destId="{A474C1A6-0291-9549-8A74-4CEE061EE909}" srcOrd="12" destOrd="0" presId="urn:microsoft.com/office/officeart/2005/8/layout/radial4"/>
    <dgm:cxn modelId="{ED6E7E7B-839E-AC4B-A5FD-989C1AE9CE5B}" type="presParOf" srcId="{2C4F3581-43AC-2941-8EB9-268D0F791812}" destId="{E68FE78C-548B-484C-9641-065C7E54AD21}" srcOrd="13" destOrd="0" presId="urn:microsoft.com/office/officeart/2005/8/layout/radial4"/>
    <dgm:cxn modelId="{FEC0B897-ED3B-FB4B-ABF2-CC5C6D51A698}" type="presParOf" srcId="{2C4F3581-43AC-2941-8EB9-268D0F791812}" destId="{3EB8B417-CBB5-B143-945D-F2BF0C15373D}"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178A1-0148-8746-A3A3-ED925FB7EFC3}">
      <dsp:nvSpPr>
        <dsp:cNvPr id="0" name=""/>
        <dsp:cNvSpPr/>
      </dsp:nvSpPr>
      <dsp:spPr>
        <a:xfrm>
          <a:off x="3748206" y="3248260"/>
          <a:ext cx="1309245" cy="1130563"/>
        </a:xfrm>
        <a:prstGeom prst="ellips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ALA Executive Board</a:t>
          </a:r>
        </a:p>
      </dsp:txBody>
      <dsp:txXfrm>
        <a:off x="3939940" y="3413827"/>
        <a:ext cx="925777" cy="799429"/>
      </dsp:txXfrm>
    </dsp:sp>
    <dsp:sp modelId="{825EDA2C-108F-4042-B29D-2A672C622974}">
      <dsp:nvSpPr>
        <dsp:cNvPr id="0" name=""/>
        <dsp:cNvSpPr/>
      </dsp:nvSpPr>
      <dsp:spPr>
        <a:xfrm rot="10913153">
          <a:off x="1105541" y="3481261"/>
          <a:ext cx="2498481" cy="529690"/>
        </a:xfrm>
        <a:prstGeom prst="leftArrow">
          <a:avLst>
            <a:gd name="adj1" fmla="val 60000"/>
            <a:gd name="adj2" fmla="val 5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sp>
    <dsp:sp modelId="{DDFE145F-2E32-044D-A3E4-CF49D8ED2598}">
      <dsp:nvSpPr>
        <dsp:cNvPr id="0" name=""/>
        <dsp:cNvSpPr/>
      </dsp:nvSpPr>
      <dsp:spPr>
        <a:xfrm>
          <a:off x="254926" y="3088366"/>
          <a:ext cx="1702584" cy="1233258"/>
        </a:xfrm>
        <a:prstGeom prst="roundRect">
          <a:avLst>
            <a:gd name="adj" fmla="val 1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Policy Development</a:t>
          </a:r>
        </a:p>
        <a:p>
          <a:pPr marL="0" lvl="0" indent="0" algn="ctr" defTabSz="622300">
            <a:lnSpc>
              <a:spcPct val="90000"/>
            </a:lnSpc>
            <a:spcBef>
              <a:spcPct val="0"/>
            </a:spcBef>
            <a:spcAft>
              <a:spcPct val="35000"/>
            </a:spcAft>
            <a:buNone/>
          </a:pPr>
          <a:r>
            <a:rPr lang="en-US" sz="1400" kern="1200" dirty="0"/>
            <a:t>Committee</a:t>
          </a:r>
        </a:p>
      </dsp:txBody>
      <dsp:txXfrm>
        <a:off x="291047" y="3124487"/>
        <a:ext cx="1630342" cy="1161016"/>
      </dsp:txXfrm>
    </dsp:sp>
    <dsp:sp modelId="{BB32B29D-FE7C-0D49-BB64-0C09E8F4065D}">
      <dsp:nvSpPr>
        <dsp:cNvPr id="0" name=""/>
        <dsp:cNvSpPr/>
      </dsp:nvSpPr>
      <dsp:spPr>
        <a:xfrm rot="12334490">
          <a:off x="1181958" y="2638749"/>
          <a:ext cx="2639040" cy="529690"/>
        </a:xfrm>
        <a:prstGeom prst="leftArrow">
          <a:avLst>
            <a:gd name="adj1" fmla="val 60000"/>
            <a:gd name="adj2" fmla="val 5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sp>
    <dsp:sp modelId="{05FBC150-A207-6344-ADE4-FBA93A657566}">
      <dsp:nvSpPr>
        <dsp:cNvPr id="0" name=""/>
        <dsp:cNvSpPr/>
      </dsp:nvSpPr>
      <dsp:spPr>
        <a:xfrm>
          <a:off x="417583" y="1787496"/>
          <a:ext cx="1787318" cy="1092949"/>
        </a:xfrm>
        <a:prstGeom prst="roundRect">
          <a:avLst>
            <a:gd name="adj" fmla="val 10000"/>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Finance and Audit Committee</a:t>
          </a:r>
        </a:p>
      </dsp:txBody>
      <dsp:txXfrm>
        <a:off x="449594" y="1819507"/>
        <a:ext cx="1723296" cy="1028927"/>
      </dsp:txXfrm>
    </dsp:sp>
    <dsp:sp modelId="{C1C97419-BFB8-E846-805A-D78A20C6B759}">
      <dsp:nvSpPr>
        <dsp:cNvPr id="0" name=""/>
        <dsp:cNvSpPr/>
      </dsp:nvSpPr>
      <dsp:spPr>
        <a:xfrm rot="13915713">
          <a:off x="1666497" y="1847029"/>
          <a:ext cx="2806844" cy="529690"/>
        </a:xfrm>
        <a:prstGeom prst="leftArrow">
          <a:avLst>
            <a:gd name="adj1" fmla="val 60000"/>
            <a:gd name="adj2" fmla="val 50000"/>
          </a:avLst>
        </a:prstGeom>
        <a:solidFill>
          <a:schemeClr val="accent4">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ED3AB126-84A6-2F43-A12D-5997C66403A6}">
      <dsp:nvSpPr>
        <dsp:cNvPr id="0" name=""/>
        <dsp:cNvSpPr/>
      </dsp:nvSpPr>
      <dsp:spPr>
        <a:xfrm>
          <a:off x="1230669" y="324217"/>
          <a:ext cx="1947678" cy="1365647"/>
        </a:xfrm>
        <a:prstGeom prst="roundRect">
          <a:avLst>
            <a:gd name="adj" fmla="val 10000"/>
          </a:avLst>
        </a:prstGeom>
        <a:solidFill>
          <a:schemeClr val="accent4">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Nominating and Leadership Development Committee</a:t>
          </a:r>
        </a:p>
      </dsp:txBody>
      <dsp:txXfrm>
        <a:off x="1270667" y="364215"/>
        <a:ext cx="1867682" cy="1285651"/>
      </dsp:txXfrm>
    </dsp:sp>
    <dsp:sp modelId="{36F86231-272F-7345-8C45-422715C1BBE2}">
      <dsp:nvSpPr>
        <dsp:cNvPr id="0" name=""/>
        <dsp:cNvSpPr/>
      </dsp:nvSpPr>
      <dsp:spPr>
        <a:xfrm rot="16200000">
          <a:off x="3205795" y="1647044"/>
          <a:ext cx="2394068" cy="529690"/>
        </a:xfrm>
        <a:prstGeom prst="leftArrow">
          <a:avLst>
            <a:gd name="adj1" fmla="val 60000"/>
            <a:gd name="adj2" fmla="val 50000"/>
          </a:avLst>
        </a:prstGeom>
        <a:solidFill>
          <a:schemeClr val="accent3">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F5DA8DA7-997C-B845-AC95-5E73EC37DA3D}">
      <dsp:nvSpPr>
        <dsp:cNvPr id="0" name=""/>
        <dsp:cNvSpPr/>
      </dsp:nvSpPr>
      <dsp:spPr>
        <a:xfrm>
          <a:off x="3347014" y="119265"/>
          <a:ext cx="2111629" cy="1191179"/>
        </a:xfrm>
        <a:prstGeom prst="roundRect">
          <a:avLst>
            <a:gd name="adj" fmla="val 10000"/>
          </a:avLst>
        </a:prstGeom>
        <a:solidFill>
          <a:schemeClr val="accent3">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Division Leadership Assembly</a:t>
          </a:r>
        </a:p>
      </dsp:txBody>
      <dsp:txXfrm>
        <a:off x="3381902" y="154153"/>
        <a:ext cx="2041853" cy="1121403"/>
      </dsp:txXfrm>
    </dsp:sp>
    <dsp:sp modelId="{28BFB722-D34E-D940-B2D1-73CA29454A11}">
      <dsp:nvSpPr>
        <dsp:cNvPr id="0" name=""/>
        <dsp:cNvSpPr/>
      </dsp:nvSpPr>
      <dsp:spPr>
        <a:xfrm rot="18480569">
          <a:off x="4330857" y="1846883"/>
          <a:ext cx="2804057" cy="529690"/>
        </a:xfrm>
        <a:prstGeom prst="leftArrow">
          <a:avLst>
            <a:gd name="adj1" fmla="val 60000"/>
            <a:gd name="adj2" fmla="val 5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sp>
    <dsp:sp modelId="{E19CC05F-0CCD-284F-8AD2-2947FCE34063}">
      <dsp:nvSpPr>
        <dsp:cNvPr id="0" name=""/>
        <dsp:cNvSpPr/>
      </dsp:nvSpPr>
      <dsp:spPr>
        <a:xfrm>
          <a:off x="5622405" y="324228"/>
          <a:ext cx="1947678" cy="1365658"/>
        </a:xfrm>
        <a:prstGeom prst="roundRect">
          <a:avLst>
            <a:gd name="adj" fmla="val 1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Round Table Leadership Assembly</a:t>
          </a:r>
        </a:p>
      </dsp:txBody>
      <dsp:txXfrm>
        <a:off x="5662404" y="364227"/>
        <a:ext cx="1867680" cy="1285660"/>
      </dsp:txXfrm>
    </dsp:sp>
    <dsp:sp modelId="{FC42CE91-8CD2-984F-BF97-0A81F84B8530}">
      <dsp:nvSpPr>
        <dsp:cNvPr id="0" name=""/>
        <dsp:cNvSpPr/>
      </dsp:nvSpPr>
      <dsp:spPr>
        <a:xfrm rot="20154456">
          <a:off x="5008961" y="2697995"/>
          <a:ext cx="2592625" cy="529690"/>
        </a:xfrm>
        <a:prstGeom prst="leftArrow">
          <a:avLst>
            <a:gd name="adj1" fmla="val 60000"/>
            <a:gd name="adj2" fmla="val 5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sp>
    <dsp:sp modelId="{A474C1A6-0291-9549-8A74-4CEE061EE909}">
      <dsp:nvSpPr>
        <dsp:cNvPr id="0" name=""/>
        <dsp:cNvSpPr/>
      </dsp:nvSpPr>
      <dsp:spPr>
        <a:xfrm>
          <a:off x="6596415" y="1787589"/>
          <a:ext cx="1784494" cy="1292167"/>
        </a:xfrm>
        <a:prstGeom prst="roundRect">
          <a:avLst>
            <a:gd name="adj" fmla="val 1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Chapter Leadership Assembly</a:t>
          </a:r>
        </a:p>
      </dsp:txBody>
      <dsp:txXfrm>
        <a:off x="6634261" y="1825435"/>
        <a:ext cx="1708802" cy="1216475"/>
      </dsp:txXfrm>
    </dsp:sp>
    <dsp:sp modelId="{E68FE78C-548B-484C-9641-065C7E54AD21}">
      <dsp:nvSpPr>
        <dsp:cNvPr id="0" name=""/>
        <dsp:cNvSpPr/>
      </dsp:nvSpPr>
      <dsp:spPr>
        <a:xfrm rot="12111">
          <a:off x="5205523" y="3556007"/>
          <a:ext cx="2544371" cy="529690"/>
        </a:xfrm>
        <a:prstGeom prst="leftArrow">
          <a:avLst>
            <a:gd name="adj1" fmla="val 60000"/>
            <a:gd name="adj2" fmla="val 50000"/>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3EB8B417-CBB5-B143-945D-F2BF0C15373D}">
      <dsp:nvSpPr>
        <dsp:cNvPr id="0" name=""/>
        <dsp:cNvSpPr/>
      </dsp:nvSpPr>
      <dsp:spPr>
        <a:xfrm>
          <a:off x="6759115" y="3250930"/>
          <a:ext cx="1981543" cy="1148808"/>
        </a:xfrm>
        <a:prstGeom prst="roundRect">
          <a:avLst>
            <a:gd name="adj" fmla="val 10000"/>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Volunteer Engagement</a:t>
          </a:r>
        </a:p>
        <a:p>
          <a:pPr marL="0" lvl="0" indent="0" algn="ctr" defTabSz="622300">
            <a:lnSpc>
              <a:spcPct val="90000"/>
            </a:lnSpc>
            <a:spcBef>
              <a:spcPct val="0"/>
            </a:spcBef>
            <a:spcAft>
              <a:spcPct val="35000"/>
            </a:spcAft>
            <a:buNone/>
          </a:pPr>
          <a:r>
            <a:rPr lang="en-US" sz="1400" kern="1200" dirty="0"/>
            <a:t>Committees</a:t>
          </a:r>
        </a:p>
        <a:p>
          <a:pPr marL="0" lvl="0" indent="0" algn="ctr" defTabSz="622300">
            <a:lnSpc>
              <a:spcPct val="90000"/>
            </a:lnSpc>
            <a:spcBef>
              <a:spcPct val="0"/>
            </a:spcBef>
            <a:spcAft>
              <a:spcPct val="35000"/>
            </a:spcAft>
            <a:buNone/>
          </a:pPr>
          <a:r>
            <a:rPr lang="en-US" sz="1400" kern="1200" dirty="0"/>
            <a:t>Task Forces</a:t>
          </a:r>
        </a:p>
        <a:p>
          <a:pPr marL="0" lvl="0" indent="0" algn="ctr" defTabSz="622300">
            <a:lnSpc>
              <a:spcPct val="90000"/>
            </a:lnSpc>
            <a:spcBef>
              <a:spcPct val="0"/>
            </a:spcBef>
            <a:spcAft>
              <a:spcPct val="35000"/>
            </a:spcAft>
            <a:buNone/>
          </a:pPr>
          <a:r>
            <a:rPr lang="en-US" sz="1400" kern="1200" dirty="0"/>
            <a:t>Advisory Communities</a:t>
          </a:r>
        </a:p>
      </dsp:txBody>
      <dsp:txXfrm>
        <a:off x="6792762" y="3284577"/>
        <a:ext cx="1914249" cy="1081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178A1-0148-8746-A3A3-ED925FB7EFC3}">
      <dsp:nvSpPr>
        <dsp:cNvPr id="0" name=""/>
        <dsp:cNvSpPr/>
      </dsp:nvSpPr>
      <dsp:spPr>
        <a:xfrm>
          <a:off x="3748206" y="3248260"/>
          <a:ext cx="1309245" cy="1130563"/>
        </a:xfrm>
        <a:prstGeom prst="ellips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ALA Executive Board</a:t>
          </a:r>
        </a:p>
      </dsp:txBody>
      <dsp:txXfrm>
        <a:off x="3939940" y="3413827"/>
        <a:ext cx="925777" cy="799429"/>
      </dsp:txXfrm>
    </dsp:sp>
    <dsp:sp modelId="{825EDA2C-108F-4042-B29D-2A672C622974}">
      <dsp:nvSpPr>
        <dsp:cNvPr id="0" name=""/>
        <dsp:cNvSpPr/>
      </dsp:nvSpPr>
      <dsp:spPr>
        <a:xfrm rot="10913153">
          <a:off x="1105541" y="3481261"/>
          <a:ext cx="2498481" cy="529690"/>
        </a:xfrm>
        <a:prstGeom prst="leftArrow">
          <a:avLst>
            <a:gd name="adj1" fmla="val 60000"/>
            <a:gd name="adj2" fmla="val 5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sp>
    <dsp:sp modelId="{DDFE145F-2E32-044D-A3E4-CF49D8ED2598}">
      <dsp:nvSpPr>
        <dsp:cNvPr id="0" name=""/>
        <dsp:cNvSpPr/>
      </dsp:nvSpPr>
      <dsp:spPr>
        <a:xfrm>
          <a:off x="254926" y="3088366"/>
          <a:ext cx="1702584" cy="1233258"/>
        </a:xfrm>
        <a:prstGeom prst="roundRect">
          <a:avLst>
            <a:gd name="adj" fmla="val 1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Policy Development </a:t>
          </a:r>
        </a:p>
        <a:p>
          <a:pPr marL="0" lvl="0" indent="0" algn="ctr" defTabSz="622300">
            <a:lnSpc>
              <a:spcPct val="90000"/>
            </a:lnSpc>
            <a:spcBef>
              <a:spcPct val="0"/>
            </a:spcBef>
            <a:spcAft>
              <a:spcPct val="35000"/>
            </a:spcAft>
            <a:buNone/>
          </a:pPr>
          <a:r>
            <a:rPr lang="en-US" sz="1400" kern="1200" dirty="0"/>
            <a:t>Committee</a:t>
          </a:r>
        </a:p>
      </dsp:txBody>
      <dsp:txXfrm>
        <a:off x="291047" y="3124487"/>
        <a:ext cx="1630342" cy="1161016"/>
      </dsp:txXfrm>
    </dsp:sp>
    <dsp:sp modelId="{BB32B29D-FE7C-0D49-BB64-0C09E8F4065D}">
      <dsp:nvSpPr>
        <dsp:cNvPr id="0" name=""/>
        <dsp:cNvSpPr/>
      </dsp:nvSpPr>
      <dsp:spPr>
        <a:xfrm rot="12334490">
          <a:off x="1181958" y="2638749"/>
          <a:ext cx="2639040" cy="529690"/>
        </a:xfrm>
        <a:prstGeom prst="leftArrow">
          <a:avLst>
            <a:gd name="adj1" fmla="val 60000"/>
            <a:gd name="adj2" fmla="val 50000"/>
          </a:avLst>
        </a:prstGeom>
        <a:solidFill>
          <a:srgbClr val="376092"/>
        </a:solidFill>
        <a:ln>
          <a:noFill/>
        </a:ln>
        <a:effectLst/>
      </dsp:spPr>
      <dsp:style>
        <a:lnRef idx="0">
          <a:scrgbClr r="0" g="0" b="0"/>
        </a:lnRef>
        <a:fillRef idx="3">
          <a:scrgbClr r="0" g="0" b="0"/>
        </a:fillRef>
        <a:effectRef idx="2">
          <a:scrgbClr r="0" g="0" b="0"/>
        </a:effectRef>
        <a:fontRef idx="minor">
          <a:schemeClr val="lt1"/>
        </a:fontRef>
      </dsp:style>
    </dsp:sp>
    <dsp:sp modelId="{05FBC150-A207-6344-ADE4-FBA93A657566}">
      <dsp:nvSpPr>
        <dsp:cNvPr id="0" name=""/>
        <dsp:cNvSpPr/>
      </dsp:nvSpPr>
      <dsp:spPr>
        <a:xfrm>
          <a:off x="417583" y="1787496"/>
          <a:ext cx="1787318" cy="1092949"/>
        </a:xfrm>
        <a:prstGeom prst="roundRect">
          <a:avLst>
            <a:gd name="adj" fmla="val 10000"/>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Finance and Audit Committee</a:t>
          </a:r>
        </a:p>
      </dsp:txBody>
      <dsp:txXfrm>
        <a:off x="449594" y="1819507"/>
        <a:ext cx="1723296" cy="1028927"/>
      </dsp:txXfrm>
    </dsp:sp>
    <dsp:sp modelId="{C1C97419-BFB8-E846-805A-D78A20C6B759}">
      <dsp:nvSpPr>
        <dsp:cNvPr id="0" name=""/>
        <dsp:cNvSpPr/>
      </dsp:nvSpPr>
      <dsp:spPr>
        <a:xfrm rot="13915713">
          <a:off x="1666497" y="1847029"/>
          <a:ext cx="2806844" cy="529690"/>
        </a:xfrm>
        <a:prstGeom prst="leftArrow">
          <a:avLst>
            <a:gd name="adj1" fmla="val 60000"/>
            <a:gd name="adj2" fmla="val 50000"/>
          </a:avLst>
        </a:prstGeom>
        <a:solidFill>
          <a:schemeClr val="accent4">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ED3AB126-84A6-2F43-A12D-5997C66403A6}">
      <dsp:nvSpPr>
        <dsp:cNvPr id="0" name=""/>
        <dsp:cNvSpPr/>
      </dsp:nvSpPr>
      <dsp:spPr>
        <a:xfrm>
          <a:off x="1230669" y="324217"/>
          <a:ext cx="1947678" cy="1365647"/>
        </a:xfrm>
        <a:prstGeom prst="roundRect">
          <a:avLst>
            <a:gd name="adj" fmla="val 10000"/>
          </a:avLst>
        </a:prstGeom>
        <a:solidFill>
          <a:schemeClr val="accent4">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Nominating and Leadership Development Committee</a:t>
          </a:r>
        </a:p>
      </dsp:txBody>
      <dsp:txXfrm>
        <a:off x="1270667" y="364215"/>
        <a:ext cx="1867682" cy="1285651"/>
      </dsp:txXfrm>
    </dsp:sp>
    <dsp:sp modelId="{36F86231-272F-7345-8C45-422715C1BBE2}">
      <dsp:nvSpPr>
        <dsp:cNvPr id="0" name=""/>
        <dsp:cNvSpPr/>
      </dsp:nvSpPr>
      <dsp:spPr>
        <a:xfrm rot="16200000">
          <a:off x="3205795" y="1647044"/>
          <a:ext cx="2394068"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F5DA8DA7-997C-B845-AC95-5E73EC37DA3D}">
      <dsp:nvSpPr>
        <dsp:cNvPr id="0" name=""/>
        <dsp:cNvSpPr/>
      </dsp:nvSpPr>
      <dsp:spPr>
        <a:xfrm>
          <a:off x="3347014" y="119265"/>
          <a:ext cx="2111629" cy="1191179"/>
        </a:xfrm>
        <a:prstGeom prst="roundRect">
          <a:avLst>
            <a:gd name="adj" fmla="val 1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Division Leadership Assembly</a:t>
          </a:r>
        </a:p>
      </dsp:txBody>
      <dsp:txXfrm>
        <a:off x="3381902" y="154153"/>
        <a:ext cx="2041853" cy="1121403"/>
      </dsp:txXfrm>
    </dsp:sp>
    <dsp:sp modelId="{28BFB722-D34E-D940-B2D1-73CA29454A11}">
      <dsp:nvSpPr>
        <dsp:cNvPr id="0" name=""/>
        <dsp:cNvSpPr/>
      </dsp:nvSpPr>
      <dsp:spPr>
        <a:xfrm rot="18480569">
          <a:off x="4330857" y="1846883"/>
          <a:ext cx="2804057"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E19CC05F-0CCD-284F-8AD2-2947FCE34063}">
      <dsp:nvSpPr>
        <dsp:cNvPr id="0" name=""/>
        <dsp:cNvSpPr/>
      </dsp:nvSpPr>
      <dsp:spPr>
        <a:xfrm>
          <a:off x="5622405" y="324228"/>
          <a:ext cx="1947678" cy="1365658"/>
        </a:xfrm>
        <a:prstGeom prst="roundRect">
          <a:avLst>
            <a:gd name="adj" fmla="val 1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Round Table Leadership Assembly</a:t>
          </a:r>
        </a:p>
      </dsp:txBody>
      <dsp:txXfrm>
        <a:off x="5662404" y="364227"/>
        <a:ext cx="1867680" cy="1285660"/>
      </dsp:txXfrm>
    </dsp:sp>
    <dsp:sp modelId="{FC42CE91-8CD2-984F-BF97-0A81F84B8530}">
      <dsp:nvSpPr>
        <dsp:cNvPr id="0" name=""/>
        <dsp:cNvSpPr/>
      </dsp:nvSpPr>
      <dsp:spPr>
        <a:xfrm rot="20154456">
          <a:off x="5008961" y="2697995"/>
          <a:ext cx="2592625"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A474C1A6-0291-9549-8A74-4CEE061EE909}">
      <dsp:nvSpPr>
        <dsp:cNvPr id="0" name=""/>
        <dsp:cNvSpPr/>
      </dsp:nvSpPr>
      <dsp:spPr>
        <a:xfrm>
          <a:off x="6596415" y="1787589"/>
          <a:ext cx="1784494" cy="1292167"/>
        </a:xfrm>
        <a:prstGeom prst="roundRect">
          <a:avLst>
            <a:gd name="adj" fmla="val 1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Chapter Leadership Assembly</a:t>
          </a:r>
        </a:p>
      </dsp:txBody>
      <dsp:txXfrm>
        <a:off x="6634261" y="1825435"/>
        <a:ext cx="1708802" cy="1216475"/>
      </dsp:txXfrm>
    </dsp:sp>
    <dsp:sp modelId="{E68FE78C-548B-484C-9641-065C7E54AD21}">
      <dsp:nvSpPr>
        <dsp:cNvPr id="0" name=""/>
        <dsp:cNvSpPr/>
      </dsp:nvSpPr>
      <dsp:spPr>
        <a:xfrm rot="12111">
          <a:off x="5205523" y="3556007"/>
          <a:ext cx="2544371" cy="529690"/>
        </a:xfrm>
        <a:prstGeom prst="leftArrow">
          <a:avLst>
            <a:gd name="adj1" fmla="val 60000"/>
            <a:gd name="adj2" fmla="val 50000"/>
          </a:avLst>
        </a:prstGeom>
        <a:solidFill>
          <a:srgbClr val="E6B9B8"/>
        </a:solidFill>
        <a:ln>
          <a:noFill/>
        </a:ln>
        <a:effectLst/>
      </dsp:spPr>
      <dsp:style>
        <a:lnRef idx="0">
          <a:scrgbClr r="0" g="0" b="0"/>
        </a:lnRef>
        <a:fillRef idx="3">
          <a:scrgbClr r="0" g="0" b="0"/>
        </a:fillRef>
        <a:effectRef idx="2">
          <a:scrgbClr r="0" g="0" b="0"/>
        </a:effectRef>
        <a:fontRef idx="minor">
          <a:schemeClr val="lt1"/>
        </a:fontRef>
      </dsp:style>
    </dsp:sp>
    <dsp:sp modelId="{3EB8B417-CBB5-B143-945D-F2BF0C15373D}">
      <dsp:nvSpPr>
        <dsp:cNvPr id="0" name=""/>
        <dsp:cNvSpPr/>
      </dsp:nvSpPr>
      <dsp:spPr>
        <a:xfrm>
          <a:off x="6759115" y="3250930"/>
          <a:ext cx="1981543" cy="1148808"/>
        </a:xfrm>
        <a:prstGeom prst="roundRect">
          <a:avLst>
            <a:gd name="adj" fmla="val 10000"/>
          </a:avLst>
        </a:prstGeom>
        <a:solidFill>
          <a:schemeClr val="accent2">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Volunteer Engagement</a:t>
          </a:r>
        </a:p>
        <a:p>
          <a:pPr marL="0" lvl="0" indent="0" algn="ctr" defTabSz="622300">
            <a:lnSpc>
              <a:spcPct val="90000"/>
            </a:lnSpc>
            <a:spcBef>
              <a:spcPct val="0"/>
            </a:spcBef>
            <a:spcAft>
              <a:spcPct val="35000"/>
            </a:spcAft>
            <a:buNone/>
          </a:pPr>
          <a:r>
            <a:rPr lang="en-US" sz="1400" kern="1200" dirty="0"/>
            <a:t>Committees</a:t>
          </a:r>
        </a:p>
        <a:p>
          <a:pPr marL="0" lvl="0" indent="0" algn="ctr" defTabSz="622300">
            <a:lnSpc>
              <a:spcPct val="90000"/>
            </a:lnSpc>
            <a:spcBef>
              <a:spcPct val="0"/>
            </a:spcBef>
            <a:spcAft>
              <a:spcPct val="35000"/>
            </a:spcAft>
            <a:buNone/>
          </a:pPr>
          <a:r>
            <a:rPr lang="en-US" sz="1400" kern="1200" dirty="0"/>
            <a:t>Task Forces</a:t>
          </a:r>
        </a:p>
        <a:p>
          <a:pPr marL="0" lvl="0" indent="0" algn="ctr" defTabSz="622300">
            <a:lnSpc>
              <a:spcPct val="90000"/>
            </a:lnSpc>
            <a:spcBef>
              <a:spcPct val="0"/>
            </a:spcBef>
            <a:spcAft>
              <a:spcPct val="35000"/>
            </a:spcAft>
            <a:buNone/>
          </a:pPr>
          <a:r>
            <a:rPr lang="en-US" sz="1400" kern="1200" dirty="0"/>
            <a:t>Advisory Communities</a:t>
          </a:r>
        </a:p>
      </dsp:txBody>
      <dsp:txXfrm>
        <a:off x="6792762" y="3284577"/>
        <a:ext cx="1914249" cy="1081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178A1-0148-8746-A3A3-ED925FB7EFC3}">
      <dsp:nvSpPr>
        <dsp:cNvPr id="0" name=""/>
        <dsp:cNvSpPr/>
      </dsp:nvSpPr>
      <dsp:spPr>
        <a:xfrm>
          <a:off x="3748206" y="3248260"/>
          <a:ext cx="1309245" cy="1130563"/>
        </a:xfrm>
        <a:prstGeom prst="ellips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ALA Executive Board</a:t>
          </a:r>
        </a:p>
      </dsp:txBody>
      <dsp:txXfrm>
        <a:off x="3939940" y="3413827"/>
        <a:ext cx="925777" cy="799429"/>
      </dsp:txXfrm>
    </dsp:sp>
    <dsp:sp modelId="{825EDA2C-108F-4042-B29D-2A672C622974}">
      <dsp:nvSpPr>
        <dsp:cNvPr id="0" name=""/>
        <dsp:cNvSpPr/>
      </dsp:nvSpPr>
      <dsp:spPr>
        <a:xfrm rot="10913153">
          <a:off x="1105541" y="3481261"/>
          <a:ext cx="2498481" cy="529690"/>
        </a:xfrm>
        <a:prstGeom prst="leftArrow">
          <a:avLst>
            <a:gd name="adj1" fmla="val 60000"/>
            <a:gd name="adj2" fmla="val 5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sp>
    <dsp:sp modelId="{DDFE145F-2E32-044D-A3E4-CF49D8ED2598}">
      <dsp:nvSpPr>
        <dsp:cNvPr id="0" name=""/>
        <dsp:cNvSpPr/>
      </dsp:nvSpPr>
      <dsp:spPr>
        <a:xfrm>
          <a:off x="254926" y="3088366"/>
          <a:ext cx="1702584" cy="1233258"/>
        </a:xfrm>
        <a:prstGeom prst="roundRect">
          <a:avLst>
            <a:gd name="adj" fmla="val 1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Policy Development </a:t>
          </a:r>
        </a:p>
        <a:p>
          <a:pPr marL="0" lvl="0" indent="0" algn="ctr" defTabSz="622300">
            <a:lnSpc>
              <a:spcPct val="90000"/>
            </a:lnSpc>
            <a:spcBef>
              <a:spcPct val="0"/>
            </a:spcBef>
            <a:spcAft>
              <a:spcPct val="35000"/>
            </a:spcAft>
            <a:buNone/>
          </a:pPr>
          <a:r>
            <a:rPr lang="en-US" sz="1400" kern="1200" dirty="0"/>
            <a:t>Committee</a:t>
          </a:r>
        </a:p>
      </dsp:txBody>
      <dsp:txXfrm>
        <a:off x="291047" y="3124487"/>
        <a:ext cx="1630342" cy="1161016"/>
      </dsp:txXfrm>
    </dsp:sp>
    <dsp:sp modelId="{BB32B29D-FE7C-0D49-BB64-0C09E8F4065D}">
      <dsp:nvSpPr>
        <dsp:cNvPr id="0" name=""/>
        <dsp:cNvSpPr/>
      </dsp:nvSpPr>
      <dsp:spPr>
        <a:xfrm rot="12334490">
          <a:off x="1181958" y="2638749"/>
          <a:ext cx="2639040" cy="529690"/>
        </a:xfrm>
        <a:prstGeom prst="leftArrow">
          <a:avLst>
            <a:gd name="adj1" fmla="val 60000"/>
            <a:gd name="adj2" fmla="val 5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sp>
    <dsp:sp modelId="{05FBC150-A207-6344-ADE4-FBA93A657566}">
      <dsp:nvSpPr>
        <dsp:cNvPr id="0" name=""/>
        <dsp:cNvSpPr/>
      </dsp:nvSpPr>
      <dsp:spPr>
        <a:xfrm>
          <a:off x="417583" y="1787496"/>
          <a:ext cx="1787318" cy="1092949"/>
        </a:xfrm>
        <a:prstGeom prst="roundRect">
          <a:avLst>
            <a:gd name="adj" fmla="val 10000"/>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Finance and Audit Committee</a:t>
          </a:r>
        </a:p>
      </dsp:txBody>
      <dsp:txXfrm>
        <a:off x="449594" y="1819507"/>
        <a:ext cx="1723296" cy="1028927"/>
      </dsp:txXfrm>
    </dsp:sp>
    <dsp:sp modelId="{C1C97419-BFB8-E846-805A-D78A20C6B759}">
      <dsp:nvSpPr>
        <dsp:cNvPr id="0" name=""/>
        <dsp:cNvSpPr/>
      </dsp:nvSpPr>
      <dsp:spPr>
        <a:xfrm rot="13915713">
          <a:off x="1666497" y="1847029"/>
          <a:ext cx="2806844" cy="529690"/>
        </a:xfrm>
        <a:prstGeom prst="leftArrow">
          <a:avLst>
            <a:gd name="adj1" fmla="val 60000"/>
            <a:gd name="adj2" fmla="val 50000"/>
          </a:avLst>
        </a:prstGeom>
        <a:solidFill>
          <a:srgbClr val="B3A2C7"/>
        </a:solidFill>
        <a:ln>
          <a:noFill/>
        </a:ln>
        <a:effectLst/>
      </dsp:spPr>
      <dsp:style>
        <a:lnRef idx="0">
          <a:scrgbClr r="0" g="0" b="0"/>
        </a:lnRef>
        <a:fillRef idx="3">
          <a:scrgbClr r="0" g="0" b="0"/>
        </a:fillRef>
        <a:effectRef idx="2">
          <a:scrgbClr r="0" g="0" b="0"/>
        </a:effectRef>
        <a:fontRef idx="minor">
          <a:schemeClr val="lt1"/>
        </a:fontRef>
      </dsp:style>
    </dsp:sp>
    <dsp:sp modelId="{ED3AB126-84A6-2F43-A12D-5997C66403A6}">
      <dsp:nvSpPr>
        <dsp:cNvPr id="0" name=""/>
        <dsp:cNvSpPr/>
      </dsp:nvSpPr>
      <dsp:spPr>
        <a:xfrm>
          <a:off x="1230669" y="324217"/>
          <a:ext cx="1947678" cy="1365647"/>
        </a:xfrm>
        <a:prstGeom prst="roundRect">
          <a:avLst>
            <a:gd name="adj" fmla="val 10000"/>
          </a:avLst>
        </a:prstGeom>
        <a:solidFill>
          <a:schemeClr val="accent4">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Nominating and Leadership Development Committee</a:t>
          </a:r>
        </a:p>
      </dsp:txBody>
      <dsp:txXfrm>
        <a:off x="1270667" y="364215"/>
        <a:ext cx="1867682" cy="1285651"/>
      </dsp:txXfrm>
    </dsp:sp>
    <dsp:sp modelId="{36F86231-272F-7345-8C45-422715C1BBE2}">
      <dsp:nvSpPr>
        <dsp:cNvPr id="0" name=""/>
        <dsp:cNvSpPr/>
      </dsp:nvSpPr>
      <dsp:spPr>
        <a:xfrm rot="16200000">
          <a:off x="3205795" y="1647044"/>
          <a:ext cx="2394068" cy="529690"/>
        </a:xfrm>
        <a:prstGeom prst="leftArrow">
          <a:avLst>
            <a:gd name="adj1" fmla="val 60000"/>
            <a:gd name="adj2" fmla="val 50000"/>
          </a:avLst>
        </a:prstGeom>
        <a:solidFill>
          <a:schemeClr val="accent3">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F5DA8DA7-997C-B845-AC95-5E73EC37DA3D}">
      <dsp:nvSpPr>
        <dsp:cNvPr id="0" name=""/>
        <dsp:cNvSpPr/>
      </dsp:nvSpPr>
      <dsp:spPr>
        <a:xfrm>
          <a:off x="3347014" y="119265"/>
          <a:ext cx="2111629" cy="1191179"/>
        </a:xfrm>
        <a:prstGeom prst="roundRect">
          <a:avLst>
            <a:gd name="adj" fmla="val 10000"/>
          </a:avLst>
        </a:prstGeom>
        <a:solidFill>
          <a:schemeClr val="accent3">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Division Leadership Assembly</a:t>
          </a:r>
        </a:p>
      </dsp:txBody>
      <dsp:txXfrm>
        <a:off x="3381902" y="154153"/>
        <a:ext cx="2041853" cy="1121403"/>
      </dsp:txXfrm>
    </dsp:sp>
    <dsp:sp modelId="{28BFB722-D34E-D940-B2D1-73CA29454A11}">
      <dsp:nvSpPr>
        <dsp:cNvPr id="0" name=""/>
        <dsp:cNvSpPr/>
      </dsp:nvSpPr>
      <dsp:spPr>
        <a:xfrm rot="18480569">
          <a:off x="4330857" y="1846883"/>
          <a:ext cx="2804057" cy="529690"/>
        </a:xfrm>
        <a:prstGeom prst="leftArrow">
          <a:avLst>
            <a:gd name="adj1" fmla="val 60000"/>
            <a:gd name="adj2" fmla="val 5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sp>
    <dsp:sp modelId="{E19CC05F-0CCD-284F-8AD2-2947FCE34063}">
      <dsp:nvSpPr>
        <dsp:cNvPr id="0" name=""/>
        <dsp:cNvSpPr/>
      </dsp:nvSpPr>
      <dsp:spPr>
        <a:xfrm>
          <a:off x="5622405" y="324228"/>
          <a:ext cx="1947678" cy="1365658"/>
        </a:xfrm>
        <a:prstGeom prst="roundRect">
          <a:avLst>
            <a:gd name="adj" fmla="val 1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Round Table Leadership Assembly</a:t>
          </a:r>
        </a:p>
      </dsp:txBody>
      <dsp:txXfrm>
        <a:off x="5662404" y="364227"/>
        <a:ext cx="1867680" cy="1285660"/>
      </dsp:txXfrm>
    </dsp:sp>
    <dsp:sp modelId="{FC42CE91-8CD2-984F-BF97-0A81F84B8530}">
      <dsp:nvSpPr>
        <dsp:cNvPr id="0" name=""/>
        <dsp:cNvSpPr/>
      </dsp:nvSpPr>
      <dsp:spPr>
        <a:xfrm rot="20154456">
          <a:off x="5008961" y="2697995"/>
          <a:ext cx="2592625" cy="529690"/>
        </a:xfrm>
        <a:prstGeom prst="leftArrow">
          <a:avLst>
            <a:gd name="adj1" fmla="val 60000"/>
            <a:gd name="adj2" fmla="val 5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sp>
    <dsp:sp modelId="{A474C1A6-0291-9549-8A74-4CEE061EE909}">
      <dsp:nvSpPr>
        <dsp:cNvPr id="0" name=""/>
        <dsp:cNvSpPr/>
      </dsp:nvSpPr>
      <dsp:spPr>
        <a:xfrm>
          <a:off x="6596415" y="1787589"/>
          <a:ext cx="1784494" cy="1292167"/>
        </a:xfrm>
        <a:prstGeom prst="roundRect">
          <a:avLst>
            <a:gd name="adj" fmla="val 10000"/>
          </a:avLst>
        </a:prstGeom>
        <a:solidFill>
          <a:srgbClr val="4F622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Chapter Leadership Assembly</a:t>
          </a:r>
        </a:p>
      </dsp:txBody>
      <dsp:txXfrm>
        <a:off x="6634261" y="1825435"/>
        <a:ext cx="1708802" cy="1216475"/>
      </dsp:txXfrm>
    </dsp:sp>
    <dsp:sp modelId="{E68FE78C-548B-484C-9641-065C7E54AD21}">
      <dsp:nvSpPr>
        <dsp:cNvPr id="0" name=""/>
        <dsp:cNvSpPr/>
      </dsp:nvSpPr>
      <dsp:spPr>
        <a:xfrm rot="12111">
          <a:off x="5205523" y="3556007"/>
          <a:ext cx="2544371" cy="529690"/>
        </a:xfrm>
        <a:prstGeom prst="leftArrow">
          <a:avLst>
            <a:gd name="adj1" fmla="val 60000"/>
            <a:gd name="adj2" fmla="val 50000"/>
          </a:avLst>
        </a:prstGeom>
        <a:solidFill>
          <a:srgbClr val="E6B9B8"/>
        </a:solidFill>
        <a:ln>
          <a:noFill/>
        </a:ln>
        <a:effectLst/>
      </dsp:spPr>
      <dsp:style>
        <a:lnRef idx="0">
          <a:scrgbClr r="0" g="0" b="0"/>
        </a:lnRef>
        <a:fillRef idx="3">
          <a:scrgbClr r="0" g="0" b="0"/>
        </a:fillRef>
        <a:effectRef idx="2">
          <a:scrgbClr r="0" g="0" b="0"/>
        </a:effectRef>
        <a:fontRef idx="minor">
          <a:schemeClr val="lt1"/>
        </a:fontRef>
      </dsp:style>
    </dsp:sp>
    <dsp:sp modelId="{3EB8B417-CBB5-B143-945D-F2BF0C15373D}">
      <dsp:nvSpPr>
        <dsp:cNvPr id="0" name=""/>
        <dsp:cNvSpPr/>
      </dsp:nvSpPr>
      <dsp:spPr>
        <a:xfrm>
          <a:off x="6759115" y="3250930"/>
          <a:ext cx="1981543" cy="1148808"/>
        </a:xfrm>
        <a:prstGeom prst="roundRect">
          <a:avLst>
            <a:gd name="adj" fmla="val 10000"/>
          </a:avLst>
        </a:prstGeom>
        <a:solidFill>
          <a:schemeClr val="accent2">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Volunteer Engagement</a:t>
          </a:r>
        </a:p>
        <a:p>
          <a:pPr marL="0" lvl="0" indent="0" algn="ctr" defTabSz="622300">
            <a:lnSpc>
              <a:spcPct val="90000"/>
            </a:lnSpc>
            <a:spcBef>
              <a:spcPct val="0"/>
            </a:spcBef>
            <a:spcAft>
              <a:spcPct val="35000"/>
            </a:spcAft>
            <a:buNone/>
          </a:pPr>
          <a:r>
            <a:rPr lang="en-US" sz="1400" kern="1200" dirty="0"/>
            <a:t>Committees</a:t>
          </a:r>
        </a:p>
        <a:p>
          <a:pPr marL="0" lvl="0" indent="0" algn="ctr" defTabSz="622300">
            <a:lnSpc>
              <a:spcPct val="90000"/>
            </a:lnSpc>
            <a:spcBef>
              <a:spcPct val="0"/>
            </a:spcBef>
            <a:spcAft>
              <a:spcPct val="35000"/>
            </a:spcAft>
            <a:buNone/>
          </a:pPr>
          <a:r>
            <a:rPr lang="en-US" sz="1400" kern="1200" dirty="0"/>
            <a:t>Task Forces</a:t>
          </a:r>
        </a:p>
        <a:p>
          <a:pPr marL="0" lvl="0" indent="0" algn="ctr" defTabSz="622300">
            <a:lnSpc>
              <a:spcPct val="90000"/>
            </a:lnSpc>
            <a:spcBef>
              <a:spcPct val="0"/>
            </a:spcBef>
            <a:spcAft>
              <a:spcPct val="35000"/>
            </a:spcAft>
            <a:buNone/>
          </a:pPr>
          <a:r>
            <a:rPr lang="en-US" sz="1400" kern="1200" dirty="0"/>
            <a:t>Advisory Communities</a:t>
          </a:r>
        </a:p>
      </dsp:txBody>
      <dsp:txXfrm>
        <a:off x="6792762" y="3284577"/>
        <a:ext cx="1914249" cy="10815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178A1-0148-8746-A3A3-ED925FB7EFC3}">
      <dsp:nvSpPr>
        <dsp:cNvPr id="0" name=""/>
        <dsp:cNvSpPr/>
      </dsp:nvSpPr>
      <dsp:spPr>
        <a:xfrm>
          <a:off x="3748206" y="3248260"/>
          <a:ext cx="1309245" cy="1130563"/>
        </a:xfrm>
        <a:prstGeom prst="ellips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ALA Executive Board</a:t>
          </a:r>
        </a:p>
      </dsp:txBody>
      <dsp:txXfrm>
        <a:off x="3939940" y="3413827"/>
        <a:ext cx="925777" cy="799429"/>
      </dsp:txXfrm>
    </dsp:sp>
    <dsp:sp modelId="{825EDA2C-108F-4042-B29D-2A672C622974}">
      <dsp:nvSpPr>
        <dsp:cNvPr id="0" name=""/>
        <dsp:cNvSpPr/>
      </dsp:nvSpPr>
      <dsp:spPr>
        <a:xfrm rot="10913153">
          <a:off x="1105541" y="3481261"/>
          <a:ext cx="2498481" cy="529690"/>
        </a:xfrm>
        <a:prstGeom prst="leftArrow">
          <a:avLst>
            <a:gd name="adj1" fmla="val 60000"/>
            <a:gd name="adj2" fmla="val 5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sp>
    <dsp:sp modelId="{DDFE145F-2E32-044D-A3E4-CF49D8ED2598}">
      <dsp:nvSpPr>
        <dsp:cNvPr id="0" name=""/>
        <dsp:cNvSpPr/>
      </dsp:nvSpPr>
      <dsp:spPr>
        <a:xfrm>
          <a:off x="254926" y="3088366"/>
          <a:ext cx="1702584" cy="1233258"/>
        </a:xfrm>
        <a:prstGeom prst="roundRect">
          <a:avLst>
            <a:gd name="adj" fmla="val 10000"/>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Policy Development</a:t>
          </a:r>
        </a:p>
        <a:p>
          <a:pPr marL="0" lvl="0" indent="0" algn="ctr" defTabSz="622300">
            <a:lnSpc>
              <a:spcPct val="90000"/>
            </a:lnSpc>
            <a:spcBef>
              <a:spcPct val="0"/>
            </a:spcBef>
            <a:spcAft>
              <a:spcPct val="35000"/>
            </a:spcAft>
            <a:buNone/>
          </a:pPr>
          <a:r>
            <a:rPr lang="en-US" sz="1400" kern="1200" dirty="0"/>
            <a:t>Committee</a:t>
          </a:r>
        </a:p>
      </dsp:txBody>
      <dsp:txXfrm>
        <a:off x="291047" y="3124487"/>
        <a:ext cx="1630342" cy="1161016"/>
      </dsp:txXfrm>
    </dsp:sp>
    <dsp:sp modelId="{BB32B29D-FE7C-0D49-BB64-0C09E8F4065D}">
      <dsp:nvSpPr>
        <dsp:cNvPr id="0" name=""/>
        <dsp:cNvSpPr/>
      </dsp:nvSpPr>
      <dsp:spPr>
        <a:xfrm rot="12334490">
          <a:off x="1181958" y="2638749"/>
          <a:ext cx="2639040" cy="529690"/>
        </a:xfrm>
        <a:prstGeom prst="leftArrow">
          <a:avLst>
            <a:gd name="adj1" fmla="val 60000"/>
            <a:gd name="adj2" fmla="val 5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sp>
    <dsp:sp modelId="{05FBC150-A207-6344-ADE4-FBA93A657566}">
      <dsp:nvSpPr>
        <dsp:cNvPr id="0" name=""/>
        <dsp:cNvSpPr/>
      </dsp:nvSpPr>
      <dsp:spPr>
        <a:xfrm>
          <a:off x="417583" y="1787496"/>
          <a:ext cx="1787318" cy="1092949"/>
        </a:xfrm>
        <a:prstGeom prst="roundRect">
          <a:avLst>
            <a:gd name="adj" fmla="val 10000"/>
          </a:avLst>
        </a:prstGeom>
        <a:solidFill>
          <a:srgbClr val="B9CDE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Finance and Audit Committee</a:t>
          </a:r>
        </a:p>
      </dsp:txBody>
      <dsp:txXfrm>
        <a:off x="449594" y="1819507"/>
        <a:ext cx="1723296" cy="1028927"/>
      </dsp:txXfrm>
    </dsp:sp>
    <dsp:sp modelId="{C1C97419-BFB8-E846-805A-D78A20C6B759}">
      <dsp:nvSpPr>
        <dsp:cNvPr id="0" name=""/>
        <dsp:cNvSpPr/>
      </dsp:nvSpPr>
      <dsp:spPr>
        <a:xfrm rot="13915713">
          <a:off x="1666497" y="1847029"/>
          <a:ext cx="2806844" cy="529690"/>
        </a:xfrm>
        <a:prstGeom prst="leftArrow">
          <a:avLst>
            <a:gd name="adj1" fmla="val 60000"/>
            <a:gd name="adj2" fmla="val 50000"/>
          </a:avLst>
        </a:prstGeom>
        <a:solidFill>
          <a:srgbClr val="CCC1DA"/>
        </a:solidFill>
        <a:ln>
          <a:noFill/>
        </a:ln>
        <a:effectLst/>
      </dsp:spPr>
      <dsp:style>
        <a:lnRef idx="0">
          <a:scrgbClr r="0" g="0" b="0"/>
        </a:lnRef>
        <a:fillRef idx="3">
          <a:scrgbClr r="0" g="0" b="0"/>
        </a:fillRef>
        <a:effectRef idx="2">
          <a:scrgbClr r="0" g="0" b="0"/>
        </a:effectRef>
        <a:fontRef idx="minor">
          <a:schemeClr val="lt1"/>
        </a:fontRef>
      </dsp:style>
    </dsp:sp>
    <dsp:sp modelId="{ED3AB126-84A6-2F43-A12D-5997C66403A6}">
      <dsp:nvSpPr>
        <dsp:cNvPr id="0" name=""/>
        <dsp:cNvSpPr/>
      </dsp:nvSpPr>
      <dsp:spPr>
        <a:xfrm>
          <a:off x="1230669" y="324217"/>
          <a:ext cx="1947678" cy="1365647"/>
        </a:xfrm>
        <a:prstGeom prst="roundRect">
          <a:avLst>
            <a:gd name="adj" fmla="val 10000"/>
          </a:avLst>
        </a:prstGeom>
        <a:solidFill>
          <a:schemeClr val="accent4">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Nominating and Leadership Development Committee</a:t>
          </a:r>
        </a:p>
      </dsp:txBody>
      <dsp:txXfrm>
        <a:off x="1270667" y="364215"/>
        <a:ext cx="1867682" cy="1285651"/>
      </dsp:txXfrm>
    </dsp:sp>
    <dsp:sp modelId="{36F86231-272F-7345-8C45-422715C1BBE2}">
      <dsp:nvSpPr>
        <dsp:cNvPr id="0" name=""/>
        <dsp:cNvSpPr/>
      </dsp:nvSpPr>
      <dsp:spPr>
        <a:xfrm rot="16200000">
          <a:off x="3205795" y="1647044"/>
          <a:ext cx="2394068"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F5DA8DA7-997C-B845-AC95-5E73EC37DA3D}">
      <dsp:nvSpPr>
        <dsp:cNvPr id="0" name=""/>
        <dsp:cNvSpPr/>
      </dsp:nvSpPr>
      <dsp:spPr>
        <a:xfrm>
          <a:off x="3347014" y="119265"/>
          <a:ext cx="2111629" cy="1191179"/>
        </a:xfrm>
        <a:prstGeom prst="roundRect">
          <a:avLst>
            <a:gd name="adj" fmla="val 1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Division Leadership Assembly</a:t>
          </a:r>
        </a:p>
      </dsp:txBody>
      <dsp:txXfrm>
        <a:off x="3381902" y="154153"/>
        <a:ext cx="2041853" cy="1121403"/>
      </dsp:txXfrm>
    </dsp:sp>
    <dsp:sp modelId="{28BFB722-D34E-D940-B2D1-73CA29454A11}">
      <dsp:nvSpPr>
        <dsp:cNvPr id="0" name=""/>
        <dsp:cNvSpPr/>
      </dsp:nvSpPr>
      <dsp:spPr>
        <a:xfrm rot="18480569">
          <a:off x="4330857" y="1846883"/>
          <a:ext cx="2804057"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E19CC05F-0CCD-284F-8AD2-2947FCE34063}">
      <dsp:nvSpPr>
        <dsp:cNvPr id="0" name=""/>
        <dsp:cNvSpPr/>
      </dsp:nvSpPr>
      <dsp:spPr>
        <a:xfrm>
          <a:off x="5622405" y="324228"/>
          <a:ext cx="1947678" cy="1365658"/>
        </a:xfrm>
        <a:prstGeom prst="roundRect">
          <a:avLst>
            <a:gd name="adj" fmla="val 1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Round Table Leadership Assembly</a:t>
          </a:r>
        </a:p>
      </dsp:txBody>
      <dsp:txXfrm>
        <a:off x="5662404" y="364227"/>
        <a:ext cx="1867680" cy="1285660"/>
      </dsp:txXfrm>
    </dsp:sp>
    <dsp:sp modelId="{FC42CE91-8CD2-984F-BF97-0A81F84B8530}">
      <dsp:nvSpPr>
        <dsp:cNvPr id="0" name=""/>
        <dsp:cNvSpPr/>
      </dsp:nvSpPr>
      <dsp:spPr>
        <a:xfrm rot="20154456">
          <a:off x="5008961" y="2697995"/>
          <a:ext cx="2592625" cy="529690"/>
        </a:xfrm>
        <a:prstGeom prst="leftArrow">
          <a:avLst>
            <a:gd name="adj1" fmla="val 60000"/>
            <a:gd name="adj2" fmla="val 5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sp>
    <dsp:sp modelId="{A474C1A6-0291-9549-8A74-4CEE061EE909}">
      <dsp:nvSpPr>
        <dsp:cNvPr id="0" name=""/>
        <dsp:cNvSpPr/>
      </dsp:nvSpPr>
      <dsp:spPr>
        <a:xfrm>
          <a:off x="6596415" y="1787589"/>
          <a:ext cx="1784494" cy="1292167"/>
        </a:xfrm>
        <a:prstGeom prst="roundRect">
          <a:avLst>
            <a:gd name="adj" fmla="val 10000"/>
          </a:avLst>
        </a:prstGeom>
        <a:solidFill>
          <a:srgbClr val="D7E4BD"/>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Chapter Leadership Assembly</a:t>
          </a:r>
        </a:p>
      </dsp:txBody>
      <dsp:txXfrm>
        <a:off x="6634261" y="1825435"/>
        <a:ext cx="1708802" cy="1216475"/>
      </dsp:txXfrm>
    </dsp:sp>
    <dsp:sp modelId="{E68FE78C-548B-484C-9641-065C7E54AD21}">
      <dsp:nvSpPr>
        <dsp:cNvPr id="0" name=""/>
        <dsp:cNvSpPr/>
      </dsp:nvSpPr>
      <dsp:spPr>
        <a:xfrm rot="12111">
          <a:off x="5205523" y="3556007"/>
          <a:ext cx="2544371" cy="529690"/>
        </a:xfrm>
        <a:prstGeom prst="leftArrow">
          <a:avLst>
            <a:gd name="adj1" fmla="val 60000"/>
            <a:gd name="adj2" fmla="val 50000"/>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sp>
    <dsp:sp modelId="{3EB8B417-CBB5-B143-945D-F2BF0C15373D}">
      <dsp:nvSpPr>
        <dsp:cNvPr id="0" name=""/>
        <dsp:cNvSpPr/>
      </dsp:nvSpPr>
      <dsp:spPr>
        <a:xfrm>
          <a:off x="6759115" y="3250930"/>
          <a:ext cx="1981543" cy="1148808"/>
        </a:xfrm>
        <a:prstGeom prst="roundRect">
          <a:avLst>
            <a:gd name="adj" fmla="val 10000"/>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a:t>Volunteer Engagement</a:t>
          </a:r>
        </a:p>
        <a:p>
          <a:pPr marL="0" lvl="0" indent="0" algn="ctr" defTabSz="622300">
            <a:lnSpc>
              <a:spcPct val="90000"/>
            </a:lnSpc>
            <a:spcBef>
              <a:spcPct val="0"/>
            </a:spcBef>
            <a:spcAft>
              <a:spcPct val="35000"/>
            </a:spcAft>
            <a:buNone/>
          </a:pPr>
          <a:r>
            <a:rPr lang="en-US" sz="1400" kern="1200"/>
            <a:t>Committees</a:t>
          </a:r>
        </a:p>
        <a:p>
          <a:pPr marL="0" lvl="0" indent="0" algn="ctr" defTabSz="622300">
            <a:lnSpc>
              <a:spcPct val="90000"/>
            </a:lnSpc>
            <a:spcBef>
              <a:spcPct val="0"/>
            </a:spcBef>
            <a:spcAft>
              <a:spcPct val="35000"/>
            </a:spcAft>
            <a:buNone/>
          </a:pPr>
          <a:r>
            <a:rPr lang="en-US" sz="1400" kern="1200"/>
            <a:t>Task Forces</a:t>
          </a:r>
        </a:p>
        <a:p>
          <a:pPr marL="0" lvl="0" indent="0" algn="ctr" defTabSz="622300">
            <a:lnSpc>
              <a:spcPct val="90000"/>
            </a:lnSpc>
            <a:spcBef>
              <a:spcPct val="0"/>
            </a:spcBef>
            <a:spcAft>
              <a:spcPct val="35000"/>
            </a:spcAft>
            <a:buNone/>
          </a:pPr>
          <a:r>
            <a:rPr lang="en-US" sz="1400" kern="1200"/>
            <a:t>Advisory Communities</a:t>
          </a:r>
        </a:p>
      </dsp:txBody>
      <dsp:txXfrm>
        <a:off x="6792762" y="3284577"/>
        <a:ext cx="1914249" cy="108151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9" name="Shape 319"/>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320" name="Shape 3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76689797"/>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4861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43664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4826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53230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38786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8359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59575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7793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5326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65869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5668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2762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0711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98877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10571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29629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62755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5085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78621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Shape 393"/>
          <p:cNvSpPr>
            <a:spLocks noGrp="1" noRot="1" noChangeAspect="1"/>
          </p:cNvSpPr>
          <p:nvPr>
            <p:ph type="sldImg"/>
          </p:nvPr>
        </p:nvSpPr>
        <p:spPr>
          <a:prstGeom prst="rect">
            <a:avLst/>
          </a:prstGeom>
        </p:spPr>
        <p:txBody>
          <a:bodyPr/>
          <a:lstStyle/>
          <a:p>
            <a:endParaRPr dirty="0"/>
          </a:p>
        </p:txBody>
      </p:sp>
      <p:sp>
        <p:nvSpPr>
          <p:cNvPr id="394" name="Shape 394"/>
          <p:cNvSpPr>
            <a:spLocks noGrp="1"/>
          </p:cNvSpPr>
          <p:nvPr>
            <p:ph type="body" sz="quarter" idx="1"/>
          </p:nvPr>
        </p:nvSpPr>
        <p:spPr>
          <a:prstGeom prst="rect">
            <a:avLst/>
          </a:prstGeom>
        </p:spPr>
        <p:txBody>
          <a:bodyPr/>
          <a:lstStyle/>
          <a:p>
            <a:r>
              <a:rPr dirty="0"/>
              <a:t>Member-driven / what will it take to transition this from what every member wants to what members really need. </a:t>
            </a:r>
          </a:p>
          <a:p>
            <a:r>
              <a:rPr dirty="0"/>
              <a:t>Unified dues structure?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hape 398"/>
          <p:cNvSpPr>
            <a:spLocks noGrp="1" noRot="1" noChangeAspect="1"/>
          </p:cNvSpPr>
          <p:nvPr>
            <p:ph type="sldImg"/>
          </p:nvPr>
        </p:nvSpPr>
        <p:spPr>
          <a:prstGeom prst="rect">
            <a:avLst/>
          </a:prstGeom>
        </p:spPr>
        <p:txBody>
          <a:bodyPr/>
          <a:lstStyle/>
          <a:p>
            <a:endParaRPr dirty="0"/>
          </a:p>
        </p:txBody>
      </p:sp>
      <p:sp>
        <p:nvSpPr>
          <p:cNvPr id="399" name="Shape 399"/>
          <p:cNvSpPr>
            <a:spLocks noGrp="1"/>
          </p:cNvSpPr>
          <p:nvPr>
            <p:ph type="body" sz="quarter" idx="1"/>
          </p:nvPr>
        </p:nvSpPr>
        <p:spPr>
          <a:prstGeom prst="rect">
            <a:avLst/>
          </a:prstGeom>
        </p:spPr>
        <p:txBody>
          <a:bodyPr/>
          <a:lstStyle/>
          <a:p>
            <a:r>
              <a:rPr dirty="0"/>
              <a:t>Member-driven / what will it take to transition this from what every member wants to what members really need. </a:t>
            </a:r>
          </a:p>
          <a:p>
            <a:r>
              <a:rPr dirty="0"/>
              <a:t>Unified dues structure?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47523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03429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18710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5867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8312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676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873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2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8325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noRot="1" noChangeAspect="1"/>
          </p:cNvSpPr>
          <p:nvPr>
            <p:ph type="sldImg"/>
          </p:nvPr>
        </p:nvSpPr>
        <p:spPr>
          <a:prstGeom prst="rect">
            <a:avLst/>
          </a:prstGeom>
        </p:spPr>
        <p:txBody>
          <a:bodyPr/>
          <a:lstStyle/>
          <a:p>
            <a:endParaRPr dirty="0"/>
          </a:p>
        </p:txBody>
      </p:sp>
      <p:sp>
        <p:nvSpPr>
          <p:cNvPr id="347" name="Shape 347"/>
          <p:cNvSpPr>
            <a:spLocks noGrp="1"/>
          </p:cNvSpPr>
          <p:nvPr>
            <p:ph type="body" sz="quarter" idx="1"/>
          </p:nvPr>
        </p:nvSpPr>
        <p:spPr>
          <a:prstGeom prst="rect">
            <a:avLst/>
          </a:prstGeom>
        </p:spPr>
        <p:txBody>
          <a:bodyPr/>
          <a:lstStyle/>
          <a:p>
            <a:r>
              <a:rPr dirty="0"/>
              <a:t>Can we do better?</a:t>
            </a:r>
          </a:p>
          <a:p>
            <a:r>
              <a:rPr dirty="0"/>
              <a:t>What, if anything, will be lost if this is adopted?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8264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04" name="Title Text"/>
          <p:cNvSpPr txBox="1">
            <a:spLocks noGrp="1"/>
          </p:cNvSpPr>
          <p:nvPr>
            <p:ph type="title"/>
          </p:nvPr>
        </p:nvSpPr>
        <p:spPr>
          <a:xfrm>
            <a:off x="1143000" y="1122362"/>
            <a:ext cx="6858000" cy="2387601"/>
          </a:xfrm>
          <a:prstGeom prst="rect">
            <a:avLst/>
          </a:prstGeom>
        </p:spPr>
        <p:txBody>
          <a:bodyPr anchor="b"/>
          <a:lstStyle>
            <a:lvl1pPr defTabSz="685800">
              <a:lnSpc>
                <a:spcPct val="90000"/>
              </a:lnSpc>
              <a:defRPr sz="4500" b="0">
                <a:solidFill>
                  <a:srgbClr val="000000"/>
                </a:solidFill>
                <a:latin typeface="Calibri Light"/>
                <a:ea typeface="Calibri Light"/>
                <a:cs typeface="Calibri Light"/>
                <a:sym typeface="Calibri Light"/>
              </a:defRPr>
            </a:lvl1pPr>
          </a:lstStyle>
          <a:p>
            <a:r>
              <a:t>Title Text</a:t>
            </a:r>
          </a:p>
        </p:txBody>
      </p:sp>
      <p:sp>
        <p:nvSpPr>
          <p:cNvPr id="105" name="Body Level One…"/>
          <p:cNvSpPr txBox="1">
            <a:spLocks noGrp="1"/>
          </p:cNvSpPr>
          <p:nvPr>
            <p:ph type="body" sz="quarter" idx="1"/>
          </p:nvPr>
        </p:nvSpPr>
        <p:spPr>
          <a:xfrm>
            <a:off x="1143000" y="3602037"/>
            <a:ext cx="6858000" cy="1655766"/>
          </a:xfrm>
          <a:prstGeom prst="rect">
            <a:avLst/>
          </a:prstGeom>
        </p:spPr>
        <p:txBody>
          <a:bodyPr/>
          <a:lstStyle>
            <a:lvl1pPr marL="0" indent="0" algn="ctr" defTabSz="685800">
              <a:lnSpc>
                <a:spcPct val="90000"/>
              </a:lnSpc>
              <a:buSzTx/>
              <a:buFontTx/>
              <a:buNone/>
              <a:defRPr sz="1800"/>
            </a:lvl1pPr>
            <a:lvl2pPr marL="0" indent="0" algn="ctr" defTabSz="685800">
              <a:lnSpc>
                <a:spcPct val="90000"/>
              </a:lnSpc>
              <a:buSzTx/>
              <a:buFontTx/>
              <a:buNone/>
              <a:defRPr sz="1800"/>
            </a:lvl2pPr>
            <a:lvl3pPr marL="0" indent="0" algn="ctr" defTabSz="685800">
              <a:lnSpc>
                <a:spcPct val="90000"/>
              </a:lnSpc>
              <a:buSzTx/>
              <a:buFontTx/>
              <a:buNone/>
              <a:defRPr sz="1800"/>
            </a:lvl3pPr>
            <a:lvl4pPr marL="0" indent="0" algn="ctr" defTabSz="685800">
              <a:lnSpc>
                <a:spcPct val="90000"/>
              </a:lnSpc>
              <a:buSzTx/>
              <a:buFontTx/>
              <a:buNone/>
              <a:defRPr sz="1800"/>
            </a:lvl4pPr>
            <a:lvl5pPr marL="0" indent="0" algn="ctr" defTabSz="685800">
              <a:lnSpc>
                <a:spcPct val="90000"/>
              </a:lnSpc>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06" name="Text Box 27"/>
          <p:cNvSpPr txBox="1"/>
          <p:nvPr/>
        </p:nvSpPr>
        <p:spPr>
          <a:xfrm>
            <a:off x="3252274" y="6367166"/>
            <a:ext cx="2639452"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Draft for Discussion   </a:t>
            </a:r>
          </a:p>
        </p:txBody>
      </p:sp>
      <p:sp>
        <p:nvSpPr>
          <p:cNvPr id="107"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15" name="Body Level One…"/>
          <p:cNvSpPr txBox="1">
            <a:spLocks noGrp="1"/>
          </p:cNvSpPr>
          <p:nvPr>
            <p:ph type="body" idx="1"/>
          </p:nvPr>
        </p:nvSpPr>
        <p:spPr>
          <a:xfrm>
            <a:off x="628650" y="1825625"/>
            <a:ext cx="78867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16" name="Text Box 27"/>
          <p:cNvSpPr txBox="1"/>
          <p:nvPr/>
        </p:nvSpPr>
        <p:spPr>
          <a:xfrm>
            <a:off x="3252274" y="6367166"/>
            <a:ext cx="2639452"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Draft for Discussion   </a:t>
            </a:r>
          </a:p>
        </p:txBody>
      </p:sp>
      <p:sp>
        <p:nvSpPr>
          <p:cNvPr id="117"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24" name="Title Text"/>
          <p:cNvSpPr txBox="1">
            <a:spLocks noGrp="1"/>
          </p:cNvSpPr>
          <p:nvPr>
            <p:ph type="title"/>
          </p:nvPr>
        </p:nvSpPr>
        <p:spPr>
          <a:xfrm>
            <a:off x="623887" y="1709739"/>
            <a:ext cx="7886701" cy="2852737"/>
          </a:xfrm>
          <a:prstGeom prst="rect">
            <a:avLst/>
          </a:prstGeom>
        </p:spPr>
        <p:txBody>
          <a:bodyPr anchor="b"/>
          <a:lstStyle>
            <a:lvl1pPr algn="l" defTabSz="685800">
              <a:lnSpc>
                <a:spcPct val="90000"/>
              </a:lnSpc>
              <a:defRPr sz="4500" b="0">
                <a:solidFill>
                  <a:srgbClr val="000000"/>
                </a:solidFill>
                <a:latin typeface="Calibri Light"/>
                <a:ea typeface="Calibri Light"/>
                <a:cs typeface="Calibri Light"/>
                <a:sym typeface="Calibri Light"/>
              </a:defRPr>
            </a:lvl1pPr>
          </a:lstStyle>
          <a:p>
            <a:r>
              <a:t>Title Text</a:t>
            </a:r>
          </a:p>
        </p:txBody>
      </p:sp>
      <p:sp>
        <p:nvSpPr>
          <p:cNvPr id="125" name="Body Level One…"/>
          <p:cNvSpPr txBox="1">
            <a:spLocks noGrp="1"/>
          </p:cNvSpPr>
          <p:nvPr>
            <p:ph type="body" sz="quarter" idx="1"/>
          </p:nvPr>
        </p:nvSpPr>
        <p:spPr>
          <a:xfrm>
            <a:off x="623887" y="4589464"/>
            <a:ext cx="7886701" cy="1500191"/>
          </a:xfrm>
          <a:prstGeom prst="rect">
            <a:avLst/>
          </a:prstGeom>
        </p:spPr>
        <p:txBody>
          <a:bodyPr/>
          <a:lstStyle>
            <a:lvl1pPr marL="0" indent="0" defTabSz="685800">
              <a:lnSpc>
                <a:spcPct val="90000"/>
              </a:lnSpc>
              <a:buSzTx/>
              <a:buFontTx/>
              <a:buNone/>
              <a:defRPr sz="1800">
                <a:solidFill>
                  <a:srgbClr val="888888"/>
                </a:solidFill>
              </a:defRPr>
            </a:lvl1pPr>
            <a:lvl2pPr marL="0" indent="0" defTabSz="685800">
              <a:lnSpc>
                <a:spcPct val="90000"/>
              </a:lnSpc>
              <a:buSzTx/>
              <a:buFontTx/>
              <a:buNone/>
              <a:defRPr sz="1800">
                <a:solidFill>
                  <a:srgbClr val="888888"/>
                </a:solidFill>
              </a:defRPr>
            </a:lvl2pPr>
            <a:lvl3pPr marL="0" indent="0" defTabSz="685800">
              <a:lnSpc>
                <a:spcPct val="90000"/>
              </a:lnSpc>
              <a:buSzTx/>
              <a:buFontTx/>
              <a:buNone/>
              <a:defRPr sz="1800">
                <a:solidFill>
                  <a:srgbClr val="888888"/>
                </a:solidFill>
              </a:defRPr>
            </a:lvl3pPr>
            <a:lvl4pPr marL="0" indent="0" defTabSz="685800">
              <a:lnSpc>
                <a:spcPct val="90000"/>
              </a:lnSpc>
              <a:buSzTx/>
              <a:buFontTx/>
              <a:buNone/>
              <a:defRPr sz="1800">
                <a:solidFill>
                  <a:srgbClr val="888888"/>
                </a:solidFill>
              </a:defRPr>
            </a:lvl4pPr>
            <a:lvl5pPr marL="0" indent="0" defTabSz="685800">
              <a:lnSpc>
                <a:spcPct val="90000"/>
              </a:lnSpc>
              <a:buSzTx/>
              <a:buFontTx/>
              <a:buNone/>
              <a:defRPr sz="1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26"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133"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34" name="Body Level One…"/>
          <p:cNvSpPr txBox="1">
            <a:spLocks noGrp="1"/>
          </p:cNvSpPr>
          <p:nvPr>
            <p:ph type="body" sz="half" idx="1"/>
          </p:nvPr>
        </p:nvSpPr>
        <p:spPr>
          <a:xfrm>
            <a:off x="628650" y="1825625"/>
            <a:ext cx="38862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35"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42" name="Title Text"/>
          <p:cNvSpPr txBox="1">
            <a:spLocks noGrp="1"/>
          </p:cNvSpPr>
          <p:nvPr>
            <p:ph type="title"/>
          </p:nvPr>
        </p:nvSpPr>
        <p:spPr>
          <a:xfrm>
            <a:off x="629841" y="365125"/>
            <a:ext cx="7886701"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43" name="Body Level One…"/>
          <p:cNvSpPr txBox="1">
            <a:spLocks noGrp="1"/>
          </p:cNvSpPr>
          <p:nvPr>
            <p:ph type="body" sz="quarter" idx="1"/>
          </p:nvPr>
        </p:nvSpPr>
        <p:spPr>
          <a:xfrm>
            <a:off x="629841" y="1681163"/>
            <a:ext cx="3868343" cy="823916"/>
          </a:xfrm>
          <a:prstGeom prst="rect">
            <a:avLst/>
          </a:prstGeom>
        </p:spPr>
        <p:txBody>
          <a:bodyPr anchor="b"/>
          <a:lstStyle>
            <a:lvl1pPr marL="0" indent="0" defTabSz="685800">
              <a:lnSpc>
                <a:spcPct val="90000"/>
              </a:lnSpc>
              <a:buSzTx/>
              <a:buFontTx/>
              <a:buNone/>
              <a:defRPr sz="1800" b="1"/>
            </a:lvl1pPr>
            <a:lvl2pPr marL="0" indent="0" defTabSz="685800">
              <a:lnSpc>
                <a:spcPct val="90000"/>
              </a:lnSpc>
              <a:buSzTx/>
              <a:buFontTx/>
              <a:buNone/>
              <a:defRPr sz="1800" b="1"/>
            </a:lvl2pPr>
            <a:lvl3pPr marL="0" indent="0" defTabSz="685800">
              <a:lnSpc>
                <a:spcPct val="90000"/>
              </a:lnSpc>
              <a:buSzTx/>
              <a:buFontTx/>
              <a:buNone/>
              <a:defRPr sz="1800" b="1"/>
            </a:lvl3pPr>
            <a:lvl4pPr marL="0" indent="0" defTabSz="685800">
              <a:lnSpc>
                <a:spcPct val="90000"/>
              </a:lnSpc>
              <a:buSzTx/>
              <a:buFontTx/>
              <a:buNone/>
              <a:defRPr sz="1800" b="1"/>
            </a:lvl4pPr>
            <a:lvl5pPr marL="0" indent="0" defTabSz="685800">
              <a:lnSpc>
                <a:spcPct val="90000"/>
              </a:lnSpc>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144" name="Text Placeholder 4"/>
          <p:cNvSpPr>
            <a:spLocks noGrp="1"/>
          </p:cNvSpPr>
          <p:nvPr>
            <p:ph type="body" sz="quarter" idx="13"/>
          </p:nvPr>
        </p:nvSpPr>
        <p:spPr>
          <a:xfrm>
            <a:off x="4629148" y="1681163"/>
            <a:ext cx="3887395" cy="823914"/>
          </a:xfrm>
          <a:prstGeom prst="rect">
            <a:avLst/>
          </a:prstGeom>
        </p:spPr>
        <p:txBody>
          <a:bodyPr anchor="b"/>
          <a:lstStyle/>
          <a:p>
            <a:endParaRPr/>
          </a:p>
        </p:txBody>
      </p:sp>
      <p:sp>
        <p:nvSpPr>
          <p:cNvPr id="145"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152"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53"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60"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67" name="Title Text"/>
          <p:cNvSpPr txBox="1">
            <a:spLocks noGrp="1"/>
          </p:cNvSpPr>
          <p:nvPr>
            <p:ph type="title"/>
          </p:nvPr>
        </p:nvSpPr>
        <p:spPr>
          <a:xfrm>
            <a:off x="629841" y="457200"/>
            <a:ext cx="2949178" cy="1600200"/>
          </a:xfrm>
          <a:prstGeom prst="rect">
            <a:avLst/>
          </a:prstGeom>
        </p:spPr>
        <p:txBody>
          <a:bodyPr anchor="b"/>
          <a:lstStyle>
            <a:lvl1pPr algn="l" defTabSz="685800">
              <a:lnSpc>
                <a:spcPct val="90000"/>
              </a:lnSpc>
              <a:defRPr sz="2400" b="0">
                <a:solidFill>
                  <a:srgbClr val="000000"/>
                </a:solidFill>
                <a:latin typeface="Calibri Light"/>
                <a:ea typeface="Calibri Light"/>
                <a:cs typeface="Calibri Light"/>
                <a:sym typeface="Calibri Light"/>
              </a:defRPr>
            </a:lvl1pPr>
          </a:lstStyle>
          <a:p>
            <a:r>
              <a:t>Title Text</a:t>
            </a:r>
          </a:p>
        </p:txBody>
      </p:sp>
      <p:sp>
        <p:nvSpPr>
          <p:cNvPr id="168" name="Body Level One…"/>
          <p:cNvSpPr txBox="1">
            <a:spLocks noGrp="1"/>
          </p:cNvSpPr>
          <p:nvPr>
            <p:ph type="body" sz="half" idx="1"/>
          </p:nvPr>
        </p:nvSpPr>
        <p:spPr>
          <a:xfrm>
            <a:off x="3887391" y="987425"/>
            <a:ext cx="4629152" cy="4873627"/>
          </a:xfrm>
          <a:prstGeom prst="rect">
            <a:avLst/>
          </a:prstGeom>
        </p:spPr>
        <p:txBody>
          <a:bodyPr/>
          <a:lstStyle>
            <a:lvl1pPr marL="171450" indent="-171450" defTabSz="685800">
              <a:lnSpc>
                <a:spcPct val="90000"/>
              </a:lnSpc>
              <a:defRPr sz="2400"/>
            </a:lvl1pPr>
            <a:lvl2pPr marL="538842" indent="-195942" defTabSz="685800">
              <a:lnSpc>
                <a:spcPct val="90000"/>
              </a:lnSpc>
              <a:buChar char="•"/>
              <a:defRPr sz="2400"/>
            </a:lvl2pPr>
            <a:lvl3pPr marL="914400" indent="-228600" defTabSz="685800">
              <a:lnSpc>
                <a:spcPct val="90000"/>
              </a:lnSpc>
              <a:defRPr sz="2400"/>
            </a:lvl3pPr>
            <a:lvl4pPr marL="1303019" indent="-274319" defTabSz="685800">
              <a:lnSpc>
                <a:spcPct val="90000"/>
              </a:lnSpc>
              <a:buChar char="•"/>
              <a:defRPr sz="2400"/>
            </a:lvl4pPr>
            <a:lvl5pPr marL="1645920" indent="-274319" defTabSz="685800">
              <a:lnSpc>
                <a:spcPct val="90000"/>
              </a:lnSpc>
              <a:buChar char="•"/>
              <a:defRPr sz="2400"/>
            </a:lvl5pPr>
          </a:lstStyle>
          <a:p>
            <a:r>
              <a:t>Body Level One</a:t>
            </a:r>
          </a:p>
          <a:p>
            <a:pPr lvl="1"/>
            <a:r>
              <a:t>Body Level Two</a:t>
            </a:r>
          </a:p>
          <a:p>
            <a:pPr lvl="2"/>
            <a:r>
              <a:t>Body Level Three</a:t>
            </a:r>
          </a:p>
          <a:p>
            <a:pPr lvl="3"/>
            <a:r>
              <a:t>Body Level Four</a:t>
            </a:r>
          </a:p>
          <a:p>
            <a:pPr lvl="4"/>
            <a:r>
              <a:t>Body Level Five</a:t>
            </a:r>
          </a:p>
        </p:txBody>
      </p:sp>
      <p:sp>
        <p:nvSpPr>
          <p:cNvPr id="169" name="Text Placeholder 3"/>
          <p:cNvSpPr>
            <a:spLocks noGrp="1"/>
          </p:cNvSpPr>
          <p:nvPr>
            <p:ph type="body" sz="quarter" idx="13"/>
          </p:nvPr>
        </p:nvSpPr>
        <p:spPr>
          <a:xfrm>
            <a:off x="629838" y="2057400"/>
            <a:ext cx="2949183" cy="3811588"/>
          </a:xfrm>
          <a:prstGeom prst="rect">
            <a:avLst/>
          </a:prstGeom>
        </p:spPr>
        <p:txBody>
          <a:bodyPr/>
          <a:lstStyle/>
          <a:p>
            <a:endParaRPr/>
          </a:p>
        </p:txBody>
      </p:sp>
      <p:sp>
        <p:nvSpPr>
          <p:cNvPr id="170"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77" name="Title Text"/>
          <p:cNvSpPr txBox="1">
            <a:spLocks noGrp="1"/>
          </p:cNvSpPr>
          <p:nvPr>
            <p:ph type="title"/>
          </p:nvPr>
        </p:nvSpPr>
        <p:spPr>
          <a:xfrm>
            <a:off x="629841" y="457200"/>
            <a:ext cx="2949178" cy="1600200"/>
          </a:xfrm>
          <a:prstGeom prst="rect">
            <a:avLst/>
          </a:prstGeom>
        </p:spPr>
        <p:txBody>
          <a:bodyPr anchor="b"/>
          <a:lstStyle>
            <a:lvl1pPr algn="l" defTabSz="685800">
              <a:lnSpc>
                <a:spcPct val="90000"/>
              </a:lnSpc>
              <a:defRPr sz="2400" b="0">
                <a:solidFill>
                  <a:srgbClr val="000000"/>
                </a:solidFill>
                <a:latin typeface="Calibri Light"/>
                <a:ea typeface="Calibri Light"/>
                <a:cs typeface="Calibri Light"/>
                <a:sym typeface="Calibri Light"/>
              </a:defRPr>
            </a:lvl1pPr>
          </a:lstStyle>
          <a:p>
            <a:r>
              <a:t>Title Text</a:t>
            </a:r>
          </a:p>
        </p:txBody>
      </p:sp>
      <p:sp>
        <p:nvSpPr>
          <p:cNvPr id="178" name="Picture Placeholder 2"/>
          <p:cNvSpPr>
            <a:spLocks noGrp="1"/>
          </p:cNvSpPr>
          <p:nvPr>
            <p:ph type="pic" sz="half" idx="13"/>
          </p:nvPr>
        </p:nvSpPr>
        <p:spPr>
          <a:xfrm>
            <a:off x="3887391" y="987425"/>
            <a:ext cx="4629152" cy="4873627"/>
          </a:xfrm>
          <a:prstGeom prst="rect">
            <a:avLst/>
          </a:prstGeom>
        </p:spPr>
        <p:txBody>
          <a:bodyPr lIns="91439" tIns="45719" rIns="91439" bIns="45719">
            <a:noAutofit/>
          </a:bodyPr>
          <a:lstStyle/>
          <a:p>
            <a:endParaRPr dirty="0"/>
          </a:p>
        </p:txBody>
      </p:sp>
      <p:sp>
        <p:nvSpPr>
          <p:cNvPr id="179" name="Body Level One…"/>
          <p:cNvSpPr txBox="1">
            <a:spLocks noGrp="1"/>
          </p:cNvSpPr>
          <p:nvPr>
            <p:ph type="body" sz="quarter" idx="1"/>
          </p:nvPr>
        </p:nvSpPr>
        <p:spPr>
          <a:xfrm>
            <a:off x="629841" y="2057400"/>
            <a:ext cx="2949178" cy="3811588"/>
          </a:xfrm>
          <a:prstGeom prst="rect">
            <a:avLst/>
          </a:prstGeom>
        </p:spPr>
        <p:txBody>
          <a:bodyPr/>
          <a:lstStyle>
            <a:lvl1pPr marL="0" indent="0" defTabSz="685800">
              <a:lnSpc>
                <a:spcPct val="90000"/>
              </a:lnSpc>
              <a:buSzTx/>
              <a:buFontTx/>
              <a:buNone/>
              <a:defRPr sz="1200"/>
            </a:lvl1pPr>
            <a:lvl2pPr marL="0" indent="0" defTabSz="685800">
              <a:lnSpc>
                <a:spcPct val="90000"/>
              </a:lnSpc>
              <a:buSzTx/>
              <a:buFontTx/>
              <a:buNone/>
              <a:defRPr sz="1200"/>
            </a:lvl2pPr>
            <a:lvl3pPr marL="0" indent="0" defTabSz="685800">
              <a:lnSpc>
                <a:spcPct val="90000"/>
              </a:lnSpc>
              <a:buSzTx/>
              <a:buFontTx/>
              <a:buNone/>
              <a:defRPr sz="1200"/>
            </a:lvl3pPr>
            <a:lvl4pPr marL="0" indent="0" defTabSz="685800">
              <a:lnSpc>
                <a:spcPct val="90000"/>
              </a:lnSpc>
              <a:buSzTx/>
              <a:buFontTx/>
              <a:buNone/>
              <a:defRPr sz="1200"/>
            </a:lvl4pPr>
            <a:lvl5pPr marL="0" indent="0" defTabSz="685800">
              <a:lnSpc>
                <a:spcPct val="90000"/>
              </a:lnSpc>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87"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88" name="Body Level One…"/>
          <p:cNvSpPr txBox="1">
            <a:spLocks noGrp="1"/>
          </p:cNvSpPr>
          <p:nvPr>
            <p:ph type="body" idx="1"/>
          </p:nvPr>
        </p:nvSpPr>
        <p:spPr>
          <a:xfrm>
            <a:off x="628650" y="1825625"/>
            <a:ext cx="78867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89"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2" name="Title Text"/>
          <p:cNvSpPr txBox="1">
            <a:spLocks noGrp="1"/>
          </p:cNvSpPr>
          <p:nvPr>
            <p:ph type="title"/>
          </p:nvPr>
        </p:nvSpPr>
        <p:spPr>
          <a:xfrm>
            <a:off x="722312" y="4406900"/>
            <a:ext cx="7772401" cy="1362075"/>
          </a:xfrm>
          <a:prstGeom prst="rect">
            <a:avLst/>
          </a:prstGeom>
        </p:spPr>
        <p:txBody>
          <a:bodyPr/>
          <a:lstStyle>
            <a:lvl1pPr algn="l">
              <a:defRPr sz="4000" cap="all">
                <a:solidFill>
                  <a:srgbClr val="000000"/>
                </a:solidFill>
              </a:defRPr>
            </a:lvl1pPr>
          </a:lstStyle>
          <a:p>
            <a:r>
              <a:t>Title Text</a:t>
            </a:r>
          </a:p>
        </p:txBody>
      </p:sp>
      <p:sp>
        <p:nvSpPr>
          <p:cNvPr id="23" name="Body Level One…"/>
          <p:cNvSpPr txBox="1">
            <a:spLocks noGrp="1"/>
          </p:cNvSpPr>
          <p:nvPr>
            <p:ph type="body" sz="quarter" idx="1"/>
          </p:nvPr>
        </p:nvSpPr>
        <p:spPr>
          <a:xfrm>
            <a:off x="722312" y="2906713"/>
            <a:ext cx="7772401" cy="1500191"/>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24"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25"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96" name="Title Text"/>
          <p:cNvSpPr txBox="1">
            <a:spLocks noGrp="1"/>
          </p:cNvSpPr>
          <p:nvPr>
            <p:ph type="title"/>
          </p:nvPr>
        </p:nvSpPr>
        <p:spPr>
          <a:xfrm>
            <a:off x="6543675" y="365125"/>
            <a:ext cx="1971675" cy="5811838"/>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97" name="Body Level One…"/>
          <p:cNvSpPr txBox="1">
            <a:spLocks noGrp="1"/>
          </p:cNvSpPr>
          <p:nvPr>
            <p:ph type="body" idx="1"/>
          </p:nvPr>
        </p:nvSpPr>
        <p:spPr>
          <a:xfrm>
            <a:off x="628650" y="365125"/>
            <a:ext cx="5800725" cy="58118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98" name="Slide Number"/>
          <p:cNvSpPr txBox="1">
            <a:spLocks noGrp="1"/>
          </p:cNvSpPr>
          <p:nvPr>
            <p:ph type="sldNum" sz="quarter" idx="2"/>
          </p:nvPr>
        </p:nvSpPr>
        <p:spPr>
          <a:xfrm>
            <a:off x="8284078" y="6431565"/>
            <a:ext cx="231277" cy="231141"/>
          </a:xfrm>
          <a:prstGeom prst="rect">
            <a:avLst/>
          </a:prstGeom>
        </p:spPr>
        <p:txBody>
          <a:bodyPr/>
          <a:lstStyle>
            <a:lvl1pPr>
              <a:defRPr sz="900">
                <a:solidFill>
                  <a:srgbClr val="888888"/>
                </a:solidFill>
                <a:latin typeface="+mj-lt"/>
                <a:ea typeface="+mj-ea"/>
                <a:cs typeface="+mj-cs"/>
                <a:sym typeface="Helvetica"/>
              </a:defRPr>
            </a:lvl1pPr>
          </a:lstStyle>
          <a:p>
            <a:fld id="{86CB4B4D-7CA3-9044-876B-883B54F8677D}" type="slidenum">
              <a:rPr/>
              <a:pPr/>
              <a:t>‹#›</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05" name="Text Box 27"/>
          <p:cNvSpPr txBox="1"/>
          <p:nvPr/>
        </p:nvSpPr>
        <p:spPr>
          <a:xfrm>
            <a:off x="3576637" y="6062366"/>
            <a:ext cx="1667831"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Confidential Draft</a:t>
            </a:r>
          </a:p>
        </p:txBody>
      </p:sp>
      <p:pic>
        <p:nvPicPr>
          <p:cNvPr id="206" name="Picture 3" descr="Picture 3"/>
          <p:cNvPicPr>
            <a:picLocks noChangeAspect="1"/>
          </p:cNvPicPr>
          <p:nvPr/>
        </p:nvPicPr>
        <p:blipFill>
          <a:blip r:embed="rId2" cstate="print"/>
          <a:stretch>
            <a:fillRect/>
          </a:stretch>
        </p:blipFill>
        <p:spPr>
          <a:xfrm>
            <a:off x="760395" y="6222732"/>
            <a:ext cx="1667830" cy="356377"/>
          </a:xfrm>
          <a:prstGeom prst="rect">
            <a:avLst/>
          </a:prstGeom>
          <a:ln w="12700">
            <a:miter lim="400000"/>
          </a:ln>
        </p:spPr>
      </p:pic>
      <p:sp>
        <p:nvSpPr>
          <p:cNvPr id="207" name="Text Box 27"/>
          <p:cNvSpPr txBox="1"/>
          <p:nvPr/>
        </p:nvSpPr>
        <p:spPr>
          <a:xfrm>
            <a:off x="7534232" y="5846922"/>
            <a:ext cx="2551442"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p>
        </p:txBody>
      </p:sp>
      <p:sp>
        <p:nvSpPr>
          <p:cNvPr id="208" name="Title Text"/>
          <p:cNvSpPr txBox="1">
            <a:spLocks noGrp="1"/>
          </p:cNvSpPr>
          <p:nvPr>
            <p:ph type="title"/>
          </p:nvPr>
        </p:nvSpPr>
        <p:spPr>
          <a:prstGeom prst="rect">
            <a:avLst/>
          </a:prstGeom>
        </p:spPr>
        <p:txBody>
          <a:bodyPr/>
          <a:lstStyle/>
          <a:p>
            <a:r>
              <a:t>Title Text</a:t>
            </a:r>
          </a:p>
        </p:txBody>
      </p:sp>
      <p:sp>
        <p:nvSpPr>
          <p:cNvPr id="20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0" name="Slide Number"/>
          <p:cNvSpPr txBox="1">
            <a:spLocks noGrp="1"/>
          </p:cNvSpPr>
          <p:nvPr>
            <p:ph type="sldNum" sz="quarter" idx="2"/>
          </p:nvPr>
        </p:nvSpPr>
        <p:spPr>
          <a:xfrm>
            <a:off x="6279546" y="6224223"/>
            <a:ext cx="443167" cy="437066"/>
          </a:xfrm>
          <a:prstGeom prst="rect">
            <a:avLst/>
          </a:prstGeom>
        </p:spPr>
        <p:txBody>
          <a:bodyPr lIns="45718" tIns="45718" rIns="45718" bIns="45718"/>
          <a:lstStyle/>
          <a:p>
            <a:fld id="{86CB4B4D-7CA3-9044-876B-883B54F8677D}" type="slidenum">
              <a:rPr/>
              <a:pPr/>
              <a:t>‹#›</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17" name="Text Box 27"/>
          <p:cNvSpPr txBox="1"/>
          <p:nvPr/>
        </p:nvSpPr>
        <p:spPr>
          <a:xfrm>
            <a:off x="3576637" y="6062366"/>
            <a:ext cx="3328431" cy="6452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200" b="1">
                <a:solidFill>
                  <a:srgbClr val="1F497D"/>
                </a:solidFill>
              </a:defRPr>
            </a:pPr>
            <a:endParaRPr dirty="0"/>
          </a:p>
          <a:p>
            <a:pPr>
              <a:defRPr sz="1400" b="1">
                <a:solidFill>
                  <a:srgbClr val="1F497D"/>
                </a:solidFill>
              </a:defRPr>
            </a:pPr>
            <a:r>
              <a:rPr dirty="0"/>
              <a:t> Confidential and Proprietary   </a:t>
            </a:r>
          </a:p>
        </p:txBody>
      </p:sp>
      <p:pic>
        <p:nvPicPr>
          <p:cNvPr id="218" name="Picture 3" descr="Picture 3"/>
          <p:cNvPicPr>
            <a:picLocks noChangeAspect="1"/>
          </p:cNvPicPr>
          <p:nvPr/>
        </p:nvPicPr>
        <p:blipFill>
          <a:blip r:embed="rId2"/>
          <a:stretch>
            <a:fillRect/>
          </a:stretch>
        </p:blipFill>
        <p:spPr>
          <a:prstGeom prst="rect">
            <a:avLst/>
          </a:prstGeom>
          <a:ln w="12700">
            <a:miter lim="400000"/>
          </a:ln>
        </p:spPr>
      </p:pic>
      <p:pic>
        <p:nvPicPr>
          <p:cNvPr id="219" name="Picture 3" descr="Picture 3"/>
          <p:cNvPicPr>
            <a:picLocks noChangeAspect="1"/>
          </p:cNvPicPr>
          <p:nvPr/>
        </p:nvPicPr>
        <p:blipFill>
          <a:blip r:embed="rId3" cstate="print"/>
          <a:stretch>
            <a:fillRect/>
          </a:stretch>
        </p:blipFill>
        <p:spPr>
          <a:xfrm>
            <a:off x="760395" y="6222732"/>
            <a:ext cx="1667830" cy="356375"/>
          </a:xfrm>
          <a:prstGeom prst="rect">
            <a:avLst/>
          </a:prstGeom>
          <a:ln w="12700">
            <a:miter lim="400000"/>
          </a:ln>
        </p:spPr>
      </p:pic>
      <p:sp>
        <p:nvSpPr>
          <p:cNvPr id="220" name="Text Box 27"/>
          <p:cNvSpPr txBox="1"/>
          <p:nvPr/>
        </p:nvSpPr>
        <p:spPr>
          <a:xfrm>
            <a:off x="7534232" y="5846922"/>
            <a:ext cx="2551440" cy="8730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endParaRPr dirty="0">
              <a:solidFill>
                <a:srgbClr val="376092"/>
              </a:solidFill>
            </a:endParaRPr>
          </a:p>
        </p:txBody>
      </p:sp>
      <p:sp>
        <p:nvSpPr>
          <p:cNvPr id="221" name="Title Text"/>
          <p:cNvSpPr txBox="1">
            <a:spLocks noGrp="1"/>
          </p:cNvSpPr>
          <p:nvPr>
            <p:ph type="title"/>
          </p:nvPr>
        </p:nvSpPr>
        <p:spPr>
          <a:xfrm>
            <a:off x="457200" y="274638"/>
            <a:ext cx="8229600" cy="1143001"/>
          </a:xfrm>
          <a:prstGeom prst="rect">
            <a:avLst/>
          </a:prstGeom>
        </p:spPr>
        <p:txBody>
          <a:bodyPr lIns="45719" tIns="45719" rIns="45719" bIns="45719"/>
          <a:lstStyle/>
          <a:p>
            <a:r>
              <a:t>Title Text</a:t>
            </a:r>
          </a:p>
        </p:txBody>
      </p:sp>
      <p:sp>
        <p:nvSpPr>
          <p:cNvPr id="222" name="Body Level One…"/>
          <p:cNvSpPr txBox="1">
            <a:spLocks noGrp="1"/>
          </p:cNvSpPr>
          <p:nvPr>
            <p:ph type="body" idx="1"/>
          </p:nvPr>
        </p:nvSpPr>
        <p:spPr>
          <a:prstGeom prst="rect">
            <a:avLst/>
          </a:prstGeom>
        </p:spPr>
        <p:txBody>
          <a:bodyPr lIns="45719" tIns="45719" rIns="45719" bIns="45719"/>
          <a:lstStyle>
            <a:lvl2pPr marL="783771" indent="-326571"/>
          </a:lstStyle>
          <a:p>
            <a:r>
              <a:t>Body Level One</a:t>
            </a:r>
          </a:p>
          <a:p>
            <a:pPr lvl="1"/>
            <a:r>
              <a:t>Body Level Two</a:t>
            </a:r>
          </a:p>
          <a:p>
            <a:pPr lvl="2"/>
            <a:r>
              <a:t>Body Level Three</a:t>
            </a:r>
          </a:p>
          <a:p>
            <a:pPr lvl="3"/>
            <a:r>
              <a:t>Body Level Four</a:t>
            </a:r>
          </a:p>
          <a:p>
            <a:pPr lvl="4"/>
            <a:r>
              <a:t>Body Level Five</a:t>
            </a:r>
          </a:p>
        </p:txBody>
      </p:sp>
      <p:sp>
        <p:nvSpPr>
          <p:cNvPr id="223" name="Slide Number"/>
          <p:cNvSpPr txBox="1">
            <a:spLocks noGrp="1"/>
          </p:cNvSpPr>
          <p:nvPr>
            <p:ph type="sldNum" sz="quarter" idx="2"/>
          </p:nvPr>
        </p:nvSpPr>
        <p:spPr>
          <a:xfrm>
            <a:off x="4419600" y="6172200"/>
            <a:ext cx="2133600" cy="368301"/>
          </a:xfrm>
          <a:prstGeom prst="rect">
            <a:avLst/>
          </a:prstGeom>
        </p:spPr>
        <p:txBody>
          <a:bodyPr anchor="ctr"/>
          <a:lstStyle>
            <a:lvl1pPr algn="r">
              <a:defRPr sz="1200"/>
            </a:lvl1pPr>
          </a:lstStyle>
          <a:p>
            <a:fld id="{86CB4B4D-7CA3-9044-876B-883B54F8677D}" type="slidenum">
              <a:rPr/>
              <a:pPr/>
              <a:t>‹#›</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30" name="Text Box 27"/>
          <p:cNvSpPr txBox="1"/>
          <p:nvPr/>
        </p:nvSpPr>
        <p:spPr>
          <a:xfrm>
            <a:off x="2635250" y="5989637"/>
            <a:ext cx="3643315" cy="4166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100" b="1">
                <a:solidFill>
                  <a:srgbClr val="1F497D"/>
                </a:solidFill>
              </a:defRPr>
            </a:pPr>
            <a:endParaRPr dirty="0"/>
          </a:p>
          <a:p>
            <a:pPr algn="ctr">
              <a:defRPr sz="1200" b="1">
                <a:solidFill>
                  <a:srgbClr val="1F497D"/>
                </a:solidFill>
              </a:defRPr>
            </a:pPr>
            <a:r>
              <a:rPr dirty="0"/>
              <a:t>     © 2018 Tecker International, LLC    </a:t>
            </a:r>
            <a:r>
              <a:rPr b="0" dirty="0">
                <a:solidFill>
                  <a:srgbClr val="376092"/>
                </a:solidFill>
              </a:rPr>
              <a:t>Slide </a:t>
            </a:r>
          </a:p>
        </p:txBody>
      </p:sp>
      <p:pic>
        <p:nvPicPr>
          <p:cNvPr id="231" name="Picture 1" descr="Picture 1"/>
          <p:cNvPicPr>
            <a:picLocks noChangeAspect="1"/>
          </p:cNvPicPr>
          <p:nvPr/>
        </p:nvPicPr>
        <p:blipFill>
          <a:blip r:embed="rId2" cstate="print"/>
          <a:stretch>
            <a:fillRect/>
          </a:stretch>
        </p:blipFill>
        <p:spPr>
          <a:xfrm>
            <a:off x="7264750" y="5989637"/>
            <a:ext cx="1282893" cy="661417"/>
          </a:xfrm>
          <a:prstGeom prst="rect">
            <a:avLst/>
          </a:prstGeom>
          <a:ln w="12700">
            <a:miter lim="400000"/>
          </a:ln>
        </p:spPr>
      </p:pic>
      <p:pic>
        <p:nvPicPr>
          <p:cNvPr id="232" name="Picture 3" descr="Picture 3"/>
          <p:cNvPicPr>
            <a:picLocks noChangeAspect="1"/>
          </p:cNvPicPr>
          <p:nvPr/>
        </p:nvPicPr>
        <p:blipFill>
          <a:blip r:embed="rId3" cstate="print"/>
          <a:stretch>
            <a:fillRect/>
          </a:stretch>
        </p:blipFill>
        <p:spPr>
          <a:xfrm>
            <a:off x="760395" y="6222732"/>
            <a:ext cx="1667830" cy="356376"/>
          </a:xfrm>
          <a:prstGeom prst="rect">
            <a:avLst/>
          </a:prstGeom>
          <a:ln w="12700">
            <a:miter lim="400000"/>
          </a:ln>
        </p:spPr>
      </p:pic>
      <p:sp>
        <p:nvSpPr>
          <p:cNvPr id="233" name="Title Text"/>
          <p:cNvSpPr txBox="1">
            <a:spLocks noGrp="1"/>
          </p:cNvSpPr>
          <p:nvPr>
            <p:ph type="title"/>
          </p:nvPr>
        </p:nvSpPr>
        <p:spPr>
          <a:xfrm>
            <a:off x="457198" y="274636"/>
            <a:ext cx="8229604" cy="1143002"/>
          </a:xfrm>
          <a:prstGeom prst="rect">
            <a:avLst/>
          </a:prstGeom>
        </p:spPr>
        <p:txBody>
          <a:bodyPr lIns="45718" tIns="45718" rIns="45718" bIns="45718"/>
          <a:lstStyle>
            <a:lvl1pPr>
              <a:defRPr sz="4200"/>
            </a:lvl1pPr>
          </a:lstStyle>
          <a:p>
            <a:r>
              <a:t>Title Text</a:t>
            </a:r>
          </a:p>
        </p:txBody>
      </p:sp>
      <p:sp>
        <p:nvSpPr>
          <p:cNvPr id="234" name="Body Level One…"/>
          <p:cNvSpPr txBox="1">
            <a:spLocks noGrp="1"/>
          </p:cNvSpPr>
          <p:nvPr>
            <p:ph type="body" idx="1"/>
          </p:nvPr>
        </p:nvSpPr>
        <p:spPr>
          <a:xfrm>
            <a:off x="457198" y="1600199"/>
            <a:ext cx="8229604" cy="4525965"/>
          </a:xfrm>
          <a:prstGeom prst="rect">
            <a:avLst/>
          </a:prstGeom>
        </p:spPr>
        <p:txBody>
          <a:bodyPr lIns="45718" tIns="45718" rIns="45718" bIns="45718"/>
          <a:lstStyle>
            <a:lvl1pPr marL="321467" indent="-321467">
              <a:defRPr sz="3000"/>
            </a:lvl1pPr>
            <a:lvl2pPr marL="763359" indent="-306159">
              <a:defRPr sz="3000"/>
            </a:lvl2pPr>
            <a:lvl3pPr marL="1200150" indent="-285750">
              <a:defRPr sz="3000"/>
            </a:lvl3pPr>
            <a:lvl4pPr marL="1714500" indent="-342900">
              <a:defRPr sz="3000"/>
            </a:lvl4pPr>
            <a:lvl5pPr marL="2171700" indent="-342900">
              <a:defRPr sz="3000"/>
            </a:lvl5pPr>
          </a:lstStyle>
          <a:p>
            <a:r>
              <a:t>Body Level One</a:t>
            </a:r>
          </a:p>
          <a:p>
            <a:pPr lvl="1"/>
            <a:r>
              <a:t>Body Level Two</a:t>
            </a:r>
          </a:p>
          <a:p>
            <a:pPr lvl="2"/>
            <a:r>
              <a:t>Body Level Three</a:t>
            </a:r>
          </a:p>
          <a:p>
            <a:pPr lvl="3"/>
            <a:r>
              <a:t>Body Level Four</a:t>
            </a:r>
          </a:p>
          <a:p>
            <a:pPr lvl="4"/>
            <a:r>
              <a:t>Body Level Five</a:t>
            </a:r>
          </a:p>
        </p:txBody>
      </p:sp>
      <p:sp>
        <p:nvSpPr>
          <p:cNvPr id="235" name="Slide Number"/>
          <p:cNvSpPr txBox="1">
            <a:spLocks noGrp="1"/>
          </p:cNvSpPr>
          <p:nvPr>
            <p:ph type="sldNum" sz="quarter" idx="2"/>
          </p:nvPr>
        </p:nvSpPr>
        <p:spPr>
          <a:xfrm>
            <a:off x="6293673" y="6236715"/>
            <a:ext cx="259528" cy="239269"/>
          </a:xfrm>
          <a:prstGeom prst="rect">
            <a:avLst/>
          </a:prstGeom>
        </p:spPr>
        <p:txBody>
          <a:bodyPr lIns="45718" tIns="45718" rIns="45718" bIns="45718" anchor="ctr"/>
          <a:lstStyle>
            <a:lvl1pPr algn="r">
              <a:defRPr sz="1100"/>
            </a:lvl1pPr>
          </a:lstStyle>
          <a:p>
            <a:fld id="{86CB4B4D-7CA3-9044-876B-883B54F8677D}" type="slidenum">
              <a:rPr/>
              <a:pPr/>
              <a:t>‹#›</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42" name="Text Box 27"/>
          <p:cNvSpPr txBox="1"/>
          <p:nvPr/>
        </p:nvSpPr>
        <p:spPr>
          <a:xfrm>
            <a:off x="3576637" y="6062366"/>
            <a:ext cx="2639451"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Confidential and Proprietary</a:t>
            </a:r>
          </a:p>
          <a:p>
            <a:pPr algn="ctr">
              <a:defRPr sz="1400" b="1">
                <a:solidFill>
                  <a:srgbClr val="1F497D"/>
                </a:solidFill>
              </a:defRPr>
            </a:pPr>
            <a:r>
              <a:rPr dirty="0"/>
              <a:t>Draft for Discussion   </a:t>
            </a:r>
          </a:p>
        </p:txBody>
      </p:sp>
      <p:pic>
        <p:nvPicPr>
          <p:cNvPr id="243" name="Picture 3" descr="Picture 3"/>
          <p:cNvPicPr>
            <a:picLocks noChangeAspect="1"/>
          </p:cNvPicPr>
          <p:nvPr/>
        </p:nvPicPr>
        <p:blipFill>
          <a:blip r:embed="rId2" cstate="print"/>
          <a:stretch>
            <a:fillRect/>
          </a:stretch>
        </p:blipFill>
        <p:spPr>
          <a:xfrm>
            <a:off x="760395" y="6222732"/>
            <a:ext cx="1667830" cy="356380"/>
          </a:xfrm>
          <a:prstGeom prst="rect">
            <a:avLst/>
          </a:prstGeom>
          <a:ln w="12700">
            <a:miter lim="400000"/>
          </a:ln>
        </p:spPr>
      </p:pic>
      <p:sp>
        <p:nvSpPr>
          <p:cNvPr id="244" name="Text Box 27"/>
          <p:cNvSpPr txBox="1"/>
          <p:nvPr/>
        </p:nvSpPr>
        <p:spPr>
          <a:xfrm>
            <a:off x="7534232" y="5846922"/>
            <a:ext cx="2551445"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p>
        </p:txBody>
      </p:sp>
      <p:sp>
        <p:nvSpPr>
          <p:cNvPr id="245" name="Title Text"/>
          <p:cNvSpPr txBox="1">
            <a:spLocks noGrp="1"/>
          </p:cNvSpPr>
          <p:nvPr>
            <p:ph type="title"/>
          </p:nvPr>
        </p:nvSpPr>
        <p:spPr>
          <a:prstGeom prst="rect">
            <a:avLst/>
          </a:prstGeom>
        </p:spPr>
        <p:txBody>
          <a:bodyPr/>
          <a:lstStyle/>
          <a:p>
            <a:r>
              <a:t>Title Text</a:t>
            </a:r>
          </a:p>
        </p:txBody>
      </p:sp>
      <p:sp>
        <p:nvSpPr>
          <p:cNvPr id="2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7" name="Slide Number"/>
          <p:cNvSpPr txBox="1">
            <a:spLocks noGrp="1"/>
          </p:cNvSpPr>
          <p:nvPr>
            <p:ph type="sldNum" sz="quarter" idx="2"/>
          </p:nvPr>
        </p:nvSpPr>
        <p:spPr>
          <a:xfrm>
            <a:off x="6279548" y="6224225"/>
            <a:ext cx="443167" cy="437065"/>
          </a:xfrm>
          <a:prstGeom prst="rect">
            <a:avLst/>
          </a:prstGeom>
        </p:spPr>
        <p:txBody>
          <a:bodyPr lIns="45718" tIns="45718" rIns="45718" bIns="45718"/>
          <a:lstStyle/>
          <a:p>
            <a:fld id="{86CB4B4D-7CA3-9044-876B-883B54F8677D}" type="slidenum">
              <a:rPr/>
              <a:pPr/>
              <a:t>‹#›</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54" name="Text Box 27"/>
          <p:cNvSpPr txBox="1"/>
          <p:nvPr/>
        </p:nvSpPr>
        <p:spPr>
          <a:xfrm>
            <a:off x="2635250" y="5989637"/>
            <a:ext cx="3643315" cy="4166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100" b="1">
                <a:solidFill>
                  <a:srgbClr val="1F497D"/>
                </a:solidFill>
              </a:defRPr>
            </a:pPr>
            <a:endParaRPr dirty="0"/>
          </a:p>
          <a:p>
            <a:pPr algn="ctr">
              <a:defRPr sz="1200" b="1">
                <a:solidFill>
                  <a:srgbClr val="1F497D"/>
                </a:solidFill>
              </a:defRPr>
            </a:pPr>
            <a:r>
              <a:rPr dirty="0"/>
              <a:t>     © 2018 Tecker International, LLC    </a:t>
            </a:r>
            <a:r>
              <a:rPr b="0" dirty="0">
                <a:solidFill>
                  <a:srgbClr val="376092"/>
                </a:solidFill>
              </a:rPr>
              <a:t>Slide </a:t>
            </a:r>
          </a:p>
        </p:txBody>
      </p:sp>
      <p:pic>
        <p:nvPicPr>
          <p:cNvPr id="255" name="Picture 1" descr="Picture 1"/>
          <p:cNvPicPr>
            <a:picLocks noChangeAspect="1"/>
          </p:cNvPicPr>
          <p:nvPr/>
        </p:nvPicPr>
        <p:blipFill>
          <a:blip r:embed="rId2" cstate="print"/>
          <a:stretch>
            <a:fillRect/>
          </a:stretch>
        </p:blipFill>
        <p:spPr>
          <a:xfrm>
            <a:off x="7264750" y="5989637"/>
            <a:ext cx="1282895" cy="661419"/>
          </a:xfrm>
          <a:prstGeom prst="rect">
            <a:avLst/>
          </a:prstGeom>
          <a:ln w="12700">
            <a:miter lim="400000"/>
          </a:ln>
        </p:spPr>
      </p:pic>
      <p:pic>
        <p:nvPicPr>
          <p:cNvPr id="256" name="Picture 3" descr="Picture 3"/>
          <p:cNvPicPr>
            <a:picLocks noChangeAspect="1"/>
          </p:cNvPicPr>
          <p:nvPr/>
        </p:nvPicPr>
        <p:blipFill>
          <a:blip r:embed="rId3" cstate="print"/>
          <a:stretch>
            <a:fillRect/>
          </a:stretch>
        </p:blipFill>
        <p:spPr>
          <a:xfrm>
            <a:off x="760395" y="6222732"/>
            <a:ext cx="1667830" cy="356378"/>
          </a:xfrm>
          <a:prstGeom prst="rect">
            <a:avLst/>
          </a:prstGeom>
          <a:ln w="12700">
            <a:miter lim="400000"/>
          </a:ln>
        </p:spPr>
      </p:pic>
      <p:sp>
        <p:nvSpPr>
          <p:cNvPr id="257" name="Title Text"/>
          <p:cNvSpPr txBox="1">
            <a:spLocks noGrp="1"/>
          </p:cNvSpPr>
          <p:nvPr>
            <p:ph type="title"/>
          </p:nvPr>
        </p:nvSpPr>
        <p:spPr>
          <a:xfrm>
            <a:off x="457198" y="274635"/>
            <a:ext cx="8229604" cy="1143004"/>
          </a:xfrm>
          <a:prstGeom prst="rect">
            <a:avLst/>
          </a:prstGeom>
        </p:spPr>
        <p:txBody>
          <a:bodyPr/>
          <a:lstStyle>
            <a:lvl1pPr>
              <a:defRPr sz="4200"/>
            </a:lvl1pPr>
          </a:lstStyle>
          <a:p>
            <a:r>
              <a:t>Title Text</a:t>
            </a:r>
          </a:p>
        </p:txBody>
      </p:sp>
      <p:sp>
        <p:nvSpPr>
          <p:cNvPr id="258" name="Body Level One…"/>
          <p:cNvSpPr txBox="1">
            <a:spLocks noGrp="1"/>
          </p:cNvSpPr>
          <p:nvPr>
            <p:ph type="body" idx="1"/>
          </p:nvPr>
        </p:nvSpPr>
        <p:spPr>
          <a:xfrm>
            <a:off x="457198" y="1600199"/>
            <a:ext cx="8229604" cy="4525965"/>
          </a:xfrm>
          <a:prstGeom prst="rect">
            <a:avLst/>
          </a:prstGeom>
        </p:spPr>
        <p:txBody>
          <a:bodyPr/>
          <a:lstStyle>
            <a:lvl1pPr marL="321467" indent="-321467">
              <a:defRPr sz="3000"/>
            </a:lvl1pPr>
            <a:lvl2pPr marL="763358" indent="-306158">
              <a:defRPr sz="3000"/>
            </a:lvl2pPr>
            <a:lvl3pPr marL="1200150" indent="-285750">
              <a:defRPr sz="3000"/>
            </a:lvl3pPr>
            <a:lvl4pPr marL="1714500" indent="-342900">
              <a:defRPr sz="3000"/>
            </a:lvl4pPr>
            <a:lvl5pPr marL="2171700" indent="-342900">
              <a:defRPr sz="3000"/>
            </a:lvl5pPr>
          </a:lstStyle>
          <a:p>
            <a:r>
              <a:t>Body Level One</a:t>
            </a:r>
          </a:p>
          <a:p>
            <a:pPr lvl="1"/>
            <a:r>
              <a:t>Body Level Two</a:t>
            </a:r>
          </a:p>
          <a:p>
            <a:pPr lvl="2"/>
            <a:r>
              <a:t>Body Level Three</a:t>
            </a:r>
          </a:p>
          <a:p>
            <a:pPr lvl="3"/>
            <a:r>
              <a:t>Body Level Four</a:t>
            </a:r>
          </a:p>
          <a:p>
            <a:pPr lvl="4"/>
            <a:r>
              <a:t>Body Level Five</a:t>
            </a:r>
          </a:p>
        </p:txBody>
      </p:sp>
      <p:sp>
        <p:nvSpPr>
          <p:cNvPr id="259" name="Slide Number"/>
          <p:cNvSpPr txBox="1">
            <a:spLocks noGrp="1"/>
          </p:cNvSpPr>
          <p:nvPr>
            <p:ph type="sldNum" sz="quarter" idx="2"/>
          </p:nvPr>
        </p:nvSpPr>
        <p:spPr>
          <a:xfrm>
            <a:off x="6293675" y="6236716"/>
            <a:ext cx="259526" cy="239267"/>
          </a:xfrm>
          <a:prstGeom prst="rect">
            <a:avLst/>
          </a:prstGeom>
        </p:spPr>
        <p:txBody>
          <a:bodyPr lIns="45718" tIns="45718" rIns="45718" bIns="45718" anchor="ctr"/>
          <a:lstStyle>
            <a:lvl1pPr algn="r">
              <a:defRPr sz="1100"/>
            </a:lvl1pPr>
          </a:lstStyle>
          <a:p>
            <a:fld id="{86CB4B4D-7CA3-9044-876B-883B54F8677D}" type="slidenum">
              <a:rPr/>
              <a:pPr/>
              <a:t>‹#›</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66" name="Title Text"/>
          <p:cNvSpPr txBox="1">
            <a:spLocks noGrp="1"/>
          </p:cNvSpPr>
          <p:nvPr>
            <p:ph type="title"/>
          </p:nvPr>
        </p:nvSpPr>
        <p:spPr>
          <a:xfrm>
            <a:off x="628650" y="1131093"/>
            <a:ext cx="6449786" cy="994174"/>
          </a:xfrm>
          <a:prstGeom prst="rect">
            <a:avLst/>
          </a:prstGeom>
        </p:spPr>
        <p:txBody>
          <a:bodyPr lIns="34289" tIns="34289" rIns="34289" bIns="34289" anchor="ctr"/>
          <a:lstStyle>
            <a:lvl1pPr algn="l" defTabSz="914400">
              <a:lnSpc>
                <a:spcPct val="90000"/>
              </a:lnSpc>
              <a:defRPr>
                <a:solidFill>
                  <a:srgbClr val="002060"/>
                </a:solidFill>
                <a:latin typeface="Arial"/>
                <a:ea typeface="Arial"/>
                <a:cs typeface="Arial"/>
                <a:sym typeface="Arial"/>
              </a:defRPr>
            </a:lvl1pPr>
          </a:lstStyle>
          <a:p>
            <a:r>
              <a:t>Title Text</a:t>
            </a:r>
          </a:p>
        </p:txBody>
      </p:sp>
      <p:sp>
        <p:nvSpPr>
          <p:cNvPr id="267" name="Body Level One…"/>
          <p:cNvSpPr txBox="1">
            <a:spLocks noGrp="1"/>
          </p:cNvSpPr>
          <p:nvPr>
            <p:ph type="body" sz="half" idx="1"/>
          </p:nvPr>
        </p:nvSpPr>
        <p:spPr>
          <a:xfrm>
            <a:off x="971550" y="1797248"/>
            <a:ext cx="6449786" cy="3263504"/>
          </a:xfrm>
          <a:prstGeom prst="rect">
            <a:avLst/>
          </a:prstGeom>
        </p:spPr>
        <p:txBody>
          <a:bodyPr lIns="34289" tIns="34289" rIns="34289" bIns="34289"/>
          <a:lstStyle>
            <a:lvl1pPr marL="228600" indent="-228600" defTabSz="914400">
              <a:lnSpc>
                <a:spcPct val="90000"/>
              </a:lnSpc>
              <a:spcBef>
                <a:spcPts val="1000"/>
              </a:spcBef>
              <a:buClr>
                <a:srgbClr val="0078C9"/>
              </a:buClr>
              <a:defRPr sz="2800">
                <a:solidFill>
                  <a:srgbClr val="333E48"/>
                </a:solidFill>
                <a:latin typeface="Arial"/>
                <a:ea typeface="Arial"/>
                <a:cs typeface="Arial"/>
                <a:sym typeface="Arial"/>
              </a:defRPr>
            </a:lvl1pPr>
            <a:lvl2pPr marL="723900" indent="-266700" defTabSz="914400">
              <a:lnSpc>
                <a:spcPct val="90000"/>
              </a:lnSpc>
              <a:spcBef>
                <a:spcPts val="1000"/>
              </a:spcBef>
              <a:buClr>
                <a:srgbClr val="0078C9"/>
              </a:buClr>
              <a:buChar char="•"/>
              <a:defRPr sz="2800">
                <a:solidFill>
                  <a:srgbClr val="333E48"/>
                </a:solidFill>
                <a:latin typeface="Arial"/>
                <a:ea typeface="Arial"/>
                <a:cs typeface="Arial"/>
                <a:sym typeface="Arial"/>
              </a:defRPr>
            </a:lvl2pPr>
            <a:lvl3pPr marL="1234438" indent="-320038" defTabSz="914400">
              <a:lnSpc>
                <a:spcPct val="90000"/>
              </a:lnSpc>
              <a:spcBef>
                <a:spcPts val="1000"/>
              </a:spcBef>
              <a:buClr>
                <a:srgbClr val="0078C9"/>
              </a:buClr>
              <a:defRPr sz="2800">
                <a:solidFill>
                  <a:srgbClr val="333E48"/>
                </a:solidFill>
                <a:latin typeface="Arial"/>
                <a:ea typeface="Arial"/>
                <a:cs typeface="Arial"/>
                <a:sym typeface="Arial"/>
              </a:defRPr>
            </a:lvl3pPr>
            <a:lvl4pPr marL="1727200" indent="-355600" defTabSz="914400">
              <a:lnSpc>
                <a:spcPct val="90000"/>
              </a:lnSpc>
              <a:spcBef>
                <a:spcPts val="1000"/>
              </a:spcBef>
              <a:buClr>
                <a:srgbClr val="0078C9"/>
              </a:buClr>
              <a:buChar char="•"/>
              <a:defRPr sz="2800">
                <a:solidFill>
                  <a:srgbClr val="333E48"/>
                </a:solidFill>
                <a:latin typeface="Arial"/>
                <a:ea typeface="Arial"/>
                <a:cs typeface="Arial"/>
                <a:sym typeface="Arial"/>
              </a:defRPr>
            </a:lvl4pPr>
            <a:lvl5pPr marL="2184400" indent="-355600" defTabSz="914400">
              <a:lnSpc>
                <a:spcPct val="90000"/>
              </a:lnSpc>
              <a:spcBef>
                <a:spcPts val="1000"/>
              </a:spcBef>
              <a:buClr>
                <a:srgbClr val="0078C9"/>
              </a:buClr>
              <a:buChar char="•"/>
              <a:defRPr sz="2800">
                <a:solidFill>
                  <a:srgbClr val="333E48"/>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pic>
        <p:nvPicPr>
          <p:cNvPr id="268" name="Picture 10" descr="Picture 10"/>
          <p:cNvPicPr>
            <a:picLocks noChangeAspect="1"/>
          </p:cNvPicPr>
          <p:nvPr/>
        </p:nvPicPr>
        <p:blipFill>
          <a:blip r:embed="rId2" cstate="print"/>
          <a:stretch>
            <a:fillRect/>
          </a:stretch>
        </p:blipFill>
        <p:spPr>
          <a:xfrm>
            <a:off x="8119192" y="5504854"/>
            <a:ext cx="870970" cy="359538"/>
          </a:xfrm>
          <a:prstGeom prst="rect">
            <a:avLst/>
          </a:prstGeom>
          <a:ln w="12700">
            <a:miter lim="400000"/>
          </a:ln>
        </p:spPr>
      </p:pic>
      <p:pic>
        <p:nvPicPr>
          <p:cNvPr id="269" name="unknown.jpg" descr="unknown.jpg"/>
          <p:cNvPicPr>
            <a:picLocks noChangeAspect="1"/>
          </p:cNvPicPr>
          <p:nvPr/>
        </p:nvPicPr>
        <p:blipFill>
          <a:blip r:embed="rId3" cstate="print"/>
          <a:stretch>
            <a:fillRect/>
          </a:stretch>
        </p:blipFill>
        <p:spPr>
          <a:xfrm>
            <a:off x="158750" y="5460081"/>
            <a:ext cx="1082405" cy="449084"/>
          </a:xfrm>
          <a:prstGeom prst="rect">
            <a:avLst/>
          </a:prstGeom>
          <a:ln w="12700">
            <a:miter lim="400000"/>
          </a:ln>
        </p:spPr>
      </p:pic>
      <p:sp>
        <p:nvSpPr>
          <p:cNvPr id="270" name="Slide Number"/>
          <p:cNvSpPr txBox="1">
            <a:spLocks noGrp="1"/>
          </p:cNvSpPr>
          <p:nvPr>
            <p:ph type="sldNum" sz="quarter" idx="2"/>
          </p:nvPr>
        </p:nvSpPr>
        <p:spPr>
          <a:xfrm>
            <a:off x="8832573" y="5691953"/>
            <a:ext cx="279047" cy="265962"/>
          </a:xfrm>
          <a:prstGeom prst="rect">
            <a:avLst/>
          </a:prstGeom>
        </p:spPr>
        <p:txBody>
          <a:bodyPr lIns="34289" tIns="34289" rIns="34289" bIns="34289" anchor="ctr"/>
          <a:lstStyle>
            <a:lvl1pPr algn="ctr" defTabSz="914400">
              <a:defRPr sz="1400"/>
            </a:lvl1pPr>
          </a:lstStyle>
          <a:p>
            <a:fld id="{86CB4B4D-7CA3-9044-876B-883B54F8677D}" type="slidenum">
              <a:rPr/>
              <a:pPr/>
              <a:t>‹#›</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277" name="Title Text"/>
          <p:cNvSpPr txBox="1">
            <a:spLocks noGrp="1"/>
          </p:cNvSpPr>
          <p:nvPr>
            <p:ph type="title"/>
          </p:nvPr>
        </p:nvSpPr>
        <p:spPr>
          <a:xfrm>
            <a:off x="628650" y="1131093"/>
            <a:ext cx="6449786" cy="994174"/>
          </a:xfrm>
          <a:prstGeom prst="rect">
            <a:avLst/>
          </a:prstGeom>
        </p:spPr>
        <p:txBody>
          <a:bodyPr lIns="34288" tIns="34288" rIns="34288" bIns="34288" anchor="ctr"/>
          <a:lstStyle>
            <a:lvl1pPr algn="l" defTabSz="914400">
              <a:lnSpc>
                <a:spcPct val="90000"/>
              </a:lnSpc>
              <a:defRPr>
                <a:solidFill>
                  <a:srgbClr val="002060"/>
                </a:solidFill>
                <a:latin typeface="Arial"/>
                <a:ea typeface="Arial"/>
                <a:cs typeface="Arial"/>
                <a:sym typeface="Arial"/>
              </a:defRPr>
            </a:lvl1pPr>
          </a:lstStyle>
          <a:p>
            <a:r>
              <a:t>Title Text</a:t>
            </a:r>
          </a:p>
        </p:txBody>
      </p:sp>
      <p:pic>
        <p:nvPicPr>
          <p:cNvPr id="278" name="Picture 10" descr="Picture 10"/>
          <p:cNvPicPr>
            <a:picLocks noChangeAspect="1"/>
          </p:cNvPicPr>
          <p:nvPr/>
        </p:nvPicPr>
        <p:blipFill>
          <a:blip r:embed="rId2" cstate="print"/>
          <a:stretch>
            <a:fillRect/>
          </a:stretch>
        </p:blipFill>
        <p:spPr>
          <a:xfrm>
            <a:off x="8119202" y="6398940"/>
            <a:ext cx="870970" cy="359539"/>
          </a:xfrm>
          <a:prstGeom prst="rect">
            <a:avLst/>
          </a:prstGeom>
          <a:ln w="12700">
            <a:miter lim="400000"/>
          </a:ln>
        </p:spPr>
      </p:pic>
      <p:sp>
        <p:nvSpPr>
          <p:cNvPr id="279" name="Slide Number"/>
          <p:cNvSpPr txBox="1">
            <a:spLocks noGrp="1"/>
          </p:cNvSpPr>
          <p:nvPr>
            <p:ph type="sldNum" sz="quarter" idx="2"/>
          </p:nvPr>
        </p:nvSpPr>
        <p:spPr>
          <a:xfrm>
            <a:off x="8832574" y="5704654"/>
            <a:ext cx="279045" cy="265961"/>
          </a:xfrm>
          <a:prstGeom prst="rect">
            <a:avLst/>
          </a:prstGeom>
        </p:spPr>
        <p:txBody>
          <a:bodyPr lIns="34288" tIns="34288" rIns="34288" bIns="34288" anchor="ctr"/>
          <a:lstStyle>
            <a:lvl1pPr algn="ctr" defTabSz="914400">
              <a:defRPr sz="1400"/>
            </a:lvl1pPr>
          </a:lstStyle>
          <a:p>
            <a:fld id="{86CB4B4D-7CA3-9044-876B-883B54F8677D}" type="slidenum">
              <a:rPr/>
              <a:pPr/>
              <a:t>‹#›</a:t>
            </a:fld>
            <a:endParaRPr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86" name="Text Box 27"/>
          <p:cNvSpPr txBox="1"/>
          <p:nvPr/>
        </p:nvSpPr>
        <p:spPr>
          <a:xfrm>
            <a:off x="3576637" y="6062366"/>
            <a:ext cx="3328433"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Confidential and Proprietary   </a:t>
            </a:r>
          </a:p>
        </p:txBody>
      </p:sp>
      <p:pic>
        <p:nvPicPr>
          <p:cNvPr id="287" name="Picture 3" descr="Picture 3"/>
          <p:cNvPicPr>
            <a:picLocks noChangeAspect="1"/>
          </p:cNvPicPr>
          <p:nvPr/>
        </p:nvPicPr>
        <p:blipFill>
          <a:blip r:embed="rId2" cstate="print"/>
          <a:stretch>
            <a:fillRect/>
          </a:stretch>
        </p:blipFill>
        <p:spPr>
          <a:xfrm>
            <a:off x="760395" y="6222732"/>
            <a:ext cx="1667830" cy="356378"/>
          </a:xfrm>
          <a:prstGeom prst="rect">
            <a:avLst/>
          </a:prstGeom>
          <a:ln w="12700">
            <a:miter lim="400000"/>
          </a:ln>
        </p:spPr>
      </p:pic>
      <p:sp>
        <p:nvSpPr>
          <p:cNvPr id="288" name="Text Box 27"/>
          <p:cNvSpPr txBox="1"/>
          <p:nvPr/>
        </p:nvSpPr>
        <p:spPr>
          <a:xfrm>
            <a:off x="7534232" y="5846922"/>
            <a:ext cx="2551443"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p>
        </p:txBody>
      </p:sp>
      <p:sp>
        <p:nvSpPr>
          <p:cNvPr id="289" name="Title Text"/>
          <p:cNvSpPr txBox="1">
            <a:spLocks noGrp="1"/>
          </p:cNvSpPr>
          <p:nvPr>
            <p:ph type="title"/>
          </p:nvPr>
        </p:nvSpPr>
        <p:spPr>
          <a:prstGeom prst="rect">
            <a:avLst/>
          </a:prstGeom>
        </p:spPr>
        <p:txBody>
          <a:bodyPr/>
          <a:lstStyle/>
          <a:p>
            <a:r>
              <a:t>Title Text</a:t>
            </a:r>
          </a:p>
        </p:txBody>
      </p:sp>
      <p:sp>
        <p:nvSpPr>
          <p:cNvPr id="29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1" name="Slide Number"/>
          <p:cNvSpPr txBox="1">
            <a:spLocks noGrp="1"/>
          </p:cNvSpPr>
          <p:nvPr>
            <p:ph type="sldNum" sz="quarter" idx="2"/>
          </p:nvPr>
        </p:nvSpPr>
        <p:spPr>
          <a:xfrm>
            <a:off x="6279549" y="6224225"/>
            <a:ext cx="273652" cy="264251"/>
          </a:xfrm>
          <a:prstGeom prst="rect">
            <a:avLst/>
          </a:prstGeom>
        </p:spPr>
        <p:txBody>
          <a:bodyPr lIns="45718" tIns="45718" rIns="45718" bIns="45718" anchor="ctr"/>
          <a:lstStyle>
            <a:lvl1pPr algn="r">
              <a:defRPr sz="1200"/>
            </a:lvl1pPr>
          </a:lstStyle>
          <a:p>
            <a:fld id="{86CB4B4D-7CA3-9044-876B-883B54F8677D}" type="slidenum">
              <a:rPr/>
              <a:pPr/>
              <a:t>‹#›</a:t>
            </a:fld>
            <a:endParaRPr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8" name="Text Box 27"/>
          <p:cNvSpPr txBox="1"/>
          <p:nvPr/>
        </p:nvSpPr>
        <p:spPr>
          <a:xfrm>
            <a:off x="3576637" y="6062366"/>
            <a:ext cx="3328433"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Confidential and Proprietary   </a:t>
            </a:r>
          </a:p>
        </p:txBody>
      </p:sp>
      <p:pic>
        <p:nvPicPr>
          <p:cNvPr id="299" name="Picture 3" descr="Picture 3"/>
          <p:cNvPicPr>
            <a:picLocks noChangeAspect="1"/>
          </p:cNvPicPr>
          <p:nvPr/>
        </p:nvPicPr>
        <p:blipFill>
          <a:blip r:embed="rId2" cstate="print"/>
          <a:stretch>
            <a:fillRect/>
          </a:stretch>
        </p:blipFill>
        <p:spPr>
          <a:xfrm>
            <a:off x="760395" y="6222732"/>
            <a:ext cx="1667830" cy="356377"/>
          </a:xfrm>
          <a:prstGeom prst="rect">
            <a:avLst/>
          </a:prstGeom>
          <a:ln w="12700">
            <a:miter lim="400000"/>
          </a:ln>
        </p:spPr>
      </p:pic>
      <p:sp>
        <p:nvSpPr>
          <p:cNvPr id="300" name="Text Box 27"/>
          <p:cNvSpPr txBox="1"/>
          <p:nvPr/>
        </p:nvSpPr>
        <p:spPr>
          <a:xfrm>
            <a:off x="7534232" y="5846922"/>
            <a:ext cx="2551442"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p>
        </p:txBody>
      </p:sp>
      <p:sp>
        <p:nvSpPr>
          <p:cNvPr id="301" name="Title Text"/>
          <p:cNvSpPr txBox="1">
            <a:spLocks noGrp="1"/>
          </p:cNvSpPr>
          <p:nvPr>
            <p:ph type="title"/>
          </p:nvPr>
        </p:nvSpPr>
        <p:spPr>
          <a:prstGeom prst="rect">
            <a:avLst/>
          </a:prstGeom>
        </p:spPr>
        <p:txBody>
          <a:bodyPr/>
          <a:lstStyle/>
          <a:p>
            <a:r>
              <a:t>Title Text</a:t>
            </a:r>
          </a:p>
        </p:txBody>
      </p:sp>
      <p:sp>
        <p:nvSpPr>
          <p:cNvPr id="30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3" name="Slide Number"/>
          <p:cNvSpPr txBox="1">
            <a:spLocks noGrp="1"/>
          </p:cNvSpPr>
          <p:nvPr>
            <p:ph type="sldNum" sz="quarter" idx="2"/>
          </p:nvPr>
        </p:nvSpPr>
        <p:spPr>
          <a:xfrm>
            <a:off x="6279548" y="6224225"/>
            <a:ext cx="273652" cy="264251"/>
          </a:xfrm>
          <a:prstGeom prst="rect">
            <a:avLst/>
          </a:prstGeom>
        </p:spPr>
        <p:txBody>
          <a:bodyPr lIns="45718" tIns="45718" rIns="45718" bIns="45718" anchor="ctr"/>
          <a:lstStyle>
            <a:lvl1pPr algn="r">
              <a:defRPr sz="1200"/>
            </a:lvl1pPr>
          </a:lstStyle>
          <a:p>
            <a:fld id="{86CB4B4D-7CA3-9044-876B-883B54F8677D}" type="slidenum">
              <a:rPr/>
              <a:p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lvl1pPr>
              <a:defRPr b="0">
                <a:solidFill>
                  <a:srgbClr val="000000"/>
                </a:solidFill>
              </a:defRPr>
            </a:lvl1pPr>
          </a:lstStyle>
          <a:p>
            <a:r>
              <a:t>Title Text</a:t>
            </a:r>
          </a:p>
        </p:txBody>
      </p:sp>
      <p:sp>
        <p:nvSpPr>
          <p:cNvPr id="34"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35"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36"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310" name="Text Box 27"/>
          <p:cNvSpPr txBox="1"/>
          <p:nvPr/>
        </p:nvSpPr>
        <p:spPr>
          <a:xfrm>
            <a:off x="3576637" y="6062366"/>
            <a:ext cx="2639451"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Confidential and Proprietary</a:t>
            </a:r>
          </a:p>
          <a:p>
            <a:pPr algn="ctr">
              <a:defRPr sz="1400" b="1">
                <a:solidFill>
                  <a:srgbClr val="1F497D"/>
                </a:solidFill>
              </a:defRPr>
            </a:pPr>
            <a:r>
              <a:rPr dirty="0"/>
              <a:t>Draft for Discussion   </a:t>
            </a:r>
          </a:p>
        </p:txBody>
      </p:sp>
      <p:pic>
        <p:nvPicPr>
          <p:cNvPr id="311" name="Picture 3" descr="Picture 3"/>
          <p:cNvPicPr>
            <a:picLocks noChangeAspect="1"/>
          </p:cNvPicPr>
          <p:nvPr/>
        </p:nvPicPr>
        <p:blipFill>
          <a:blip r:embed="rId2" cstate="print"/>
          <a:stretch>
            <a:fillRect/>
          </a:stretch>
        </p:blipFill>
        <p:spPr>
          <a:xfrm>
            <a:off x="760395" y="6222732"/>
            <a:ext cx="1667830" cy="356378"/>
          </a:xfrm>
          <a:prstGeom prst="rect">
            <a:avLst/>
          </a:prstGeom>
          <a:ln w="12700">
            <a:miter lim="400000"/>
          </a:ln>
        </p:spPr>
      </p:pic>
      <p:sp>
        <p:nvSpPr>
          <p:cNvPr id="312" name="Text Box 27"/>
          <p:cNvSpPr txBox="1"/>
          <p:nvPr/>
        </p:nvSpPr>
        <p:spPr>
          <a:xfrm>
            <a:off x="7534232" y="5846922"/>
            <a:ext cx="2551443"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defRPr>
            </a:pPr>
            <a:endParaRPr dirty="0"/>
          </a:p>
          <a:p>
            <a:pPr>
              <a:defRPr sz="1400" b="1">
                <a:solidFill>
                  <a:srgbClr val="1F497D"/>
                </a:solidFill>
              </a:defRPr>
            </a:pPr>
            <a:r>
              <a:rPr dirty="0"/>
              <a:t> </a:t>
            </a:r>
          </a:p>
          <a:p>
            <a:pPr>
              <a:defRPr sz="1400" b="1">
                <a:solidFill>
                  <a:srgbClr val="1F497D"/>
                </a:solidFill>
              </a:defRPr>
            </a:pPr>
            <a:r>
              <a:rPr dirty="0"/>
              <a:t>   </a:t>
            </a:r>
            <a:r>
              <a:rPr b="0" dirty="0">
                <a:solidFill>
                  <a:srgbClr val="376092"/>
                </a:solidFill>
              </a:rPr>
              <a:t>Slide </a:t>
            </a:r>
          </a:p>
        </p:txBody>
      </p:sp>
      <p:sp>
        <p:nvSpPr>
          <p:cNvPr id="313"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4"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5" name="Text Placeholder 4"/>
          <p:cNvSpPr>
            <a:spLocks noGrp="1"/>
          </p:cNvSpPr>
          <p:nvPr>
            <p:ph type="body" sz="quarter" idx="13"/>
          </p:nvPr>
        </p:nvSpPr>
        <p:spPr>
          <a:xfrm>
            <a:off x="4645025" y="1535111"/>
            <a:ext cx="4041775" cy="639767"/>
          </a:xfrm>
          <a:prstGeom prst="rect">
            <a:avLst/>
          </a:prstGeom>
        </p:spPr>
        <p:txBody>
          <a:bodyPr anchor="b"/>
          <a:lstStyle/>
          <a:p>
            <a:endParaRPr/>
          </a:p>
        </p:txBody>
      </p:sp>
      <p:sp>
        <p:nvSpPr>
          <p:cNvPr id="46" name="Title Text"/>
          <p:cNvSpPr txBox="1">
            <a:spLocks noGrp="1"/>
          </p:cNvSpPr>
          <p:nvPr>
            <p:ph type="title"/>
          </p:nvPr>
        </p:nvSpPr>
        <p:spPr>
          <a:prstGeom prst="rect">
            <a:avLst/>
          </a:prstGeom>
        </p:spPr>
        <p:txBody>
          <a:bodyPr/>
          <a:lstStyle>
            <a:lvl1pPr>
              <a:defRPr b="0">
                <a:solidFill>
                  <a:srgbClr val="000000"/>
                </a:solidFill>
              </a:defRPr>
            </a:lvl1pPr>
          </a:lstStyle>
          <a:p>
            <a:r>
              <a:t>Title Text</a:t>
            </a:r>
          </a:p>
        </p:txBody>
      </p:sp>
      <p:pic>
        <p:nvPicPr>
          <p:cNvPr id="47"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48"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56"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57"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65" name="Title Text"/>
          <p:cNvSpPr txBox="1">
            <a:spLocks noGrp="1"/>
          </p:cNvSpPr>
          <p:nvPr>
            <p:ph type="title"/>
          </p:nvPr>
        </p:nvSpPr>
        <p:spPr>
          <a:xfrm>
            <a:off x="457200" y="273050"/>
            <a:ext cx="3008316" cy="1162050"/>
          </a:xfrm>
          <a:prstGeom prst="rect">
            <a:avLst/>
          </a:prstGeom>
        </p:spPr>
        <p:txBody>
          <a:bodyPr anchor="b"/>
          <a:lstStyle>
            <a:lvl1pPr algn="l">
              <a:defRPr sz="2000">
                <a:solidFill>
                  <a:srgbClr val="000000"/>
                </a:solidFill>
              </a:defRPr>
            </a:lvl1pPr>
          </a:lstStyle>
          <a:p>
            <a:r>
              <a:t>Title Text</a:t>
            </a:r>
          </a:p>
        </p:txBody>
      </p:sp>
      <p:sp>
        <p:nvSpPr>
          <p:cNvPr id="66"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 name="Text Placeholder 3"/>
          <p:cNvSpPr>
            <a:spLocks noGrp="1"/>
          </p:cNvSpPr>
          <p:nvPr>
            <p:ph type="body" sz="half" idx="13"/>
          </p:nvPr>
        </p:nvSpPr>
        <p:spPr>
          <a:xfrm>
            <a:off x="457198" y="1435100"/>
            <a:ext cx="3008317" cy="4691063"/>
          </a:xfrm>
          <a:prstGeom prst="rect">
            <a:avLst/>
          </a:prstGeom>
        </p:spPr>
        <p:txBody>
          <a:bodyPr/>
          <a:lstStyle/>
          <a:p>
            <a:endParaRPr/>
          </a:p>
        </p:txBody>
      </p:sp>
      <p:pic>
        <p:nvPicPr>
          <p:cNvPr id="68"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69"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77"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78" name="Title Text"/>
          <p:cNvSpPr txBox="1">
            <a:spLocks noGrp="1"/>
          </p:cNvSpPr>
          <p:nvPr>
            <p:ph type="title"/>
          </p:nvPr>
        </p:nvSpPr>
        <p:spPr>
          <a:prstGeom prst="rect">
            <a:avLst/>
          </a:prstGeom>
        </p:spPr>
        <p:txBody>
          <a:bodyPr/>
          <a:lstStyle/>
          <a:p>
            <a:r>
              <a:t>Title Text</a:t>
            </a:r>
          </a:p>
        </p:txBody>
      </p:sp>
      <p:sp>
        <p:nvSpPr>
          <p:cNvPr id="79"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pic>
        <p:nvPicPr>
          <p:cNvPr id="87" name="Picture 3" descr="Picture 3"/>
          <p:cNvPicPr>
            <a:picLocks noChangeAspect="1"/>
          </p:cNvPicPr>
          <p:nvPr/>
        </p:nvPicPr>
        <p:blipFill>
          <a:blip r:embed="rId2" cstate="print"/>
          <a:stretch>
            <a:fillRect/>
          </a:stretch>
        </p:blipFill>
        <p:spPr>
          <a:xfrm>
            <a:off x="198072" y="6350416"/>
            <a:ext cx="1351433" cy="288771"/>
          </a:xfrm>
          <a:prstGeom prst="rect">
            <a:avLst/>
          </a:prstGeom>
          <a:ln w="12700">
            <a:miter lim="400000"/>
          </a:ln>
        </p:spPr>
      </p:pic>
      <p:sp>
        <p:nvSpPr>
          <p:cNvPr id="88"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sp>
        <p:nvSpPr>
          <p:cNvPr id="96"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Text Box 27"/>
          <p:cNvSpPr txBox="1"/>
          <p:nvPr/>
        </p:nvSpPr>
        <p:spPr>
          <a:xfrm>
            <a:off x="3025262" y="6367166"/>
            <a:ext cx="3093476"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defRPr>
            </a:lvl1pPr>
          </a:lstStyle>
          <a:p>
            <a:r>
              <a:rPr dirty="0"/>
              <a:t>Preliminary Recommendations </a:t>
            </a:r>
          </a:p>
        </p:txBody>
      </p:sp>
      <p:pic>
        <p:nvPicPr>
          <p:cNvPr id="5" name="Picture 3" descr="Picture 3"/>
          <p:cNvPicPr>
            <a:picLocks noChangeAspect="1"/>
          </p:cNvPicPr>
          <p:nvPr/>
        </p:nvPicPr>
        <p:blipFill>
          <a:blip r:embed="rId32" cstate="print"/>
          <a:stretch>
            <a:fillRect/>
          </a:stretch>
        </p:blipFill>
        <p:spPr>
          <a:xfrm>
            <a:off x="198072" y="6350416"/>
            <a:ext cx="1351433" cy="288771"/>
          </a:xfrm>
          <a:prstGeom prst="rect">
            <a:avLst/>
          </a:prstGeom>
          <a:ln w="12700">
            <a:miter lim="400000"/>
          </a:ln>
        </p:spPr>
      </p:pic>
      <p:sp>
        <p:nvSpPr>
          <p:cNvPr id="6" name="Slide Number"/>
          <p:cNvSpPr txBox="1">
            <a:spLocks noGrp="1"/>
          </p:cNvSpPr>
          <p:nvPr>
            <p:ph type="sldNum" sz="quarter" idx="2"/>
          </p:nvPr>
        </p:nvSpPr>
        <p:spPr>
          <a:xfrm>
            <a:off x="6279548" y="6224225"/>
            <a:ext cx="443171" cy="437069"/>
          </a:xfrm>
          <a:prstGeom prst="rect">
            <a:avLst/>
          </a:prstGeom>
          <a:ln w="12700">
            <a:miter lim="400000"/>
          </a:ln>
        </p:spPr>
        <p:txBody>
          <a:bodyPr wrap="none" lIns="45719" rIns="45719">
            <a:spAutoFit/>
          </a:body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ransition spd="med"/>
  <p:txStyles>
    <p:titleStyle>
      <a:lvl1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bit.ly/2ZGwxiC"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mailto:lessalozada@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rican Library Association logo appears at the top.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4585" y="411945"/>
            <a:ext cx="5741387" cy="1263105"/>
          </a:xfrm>
          <a:prstGeom prst="rect">
            <a:avLst/>
          </a:prstGeom>
        </p:spPr>
      </p:pic>
      <p:sp>
        <p:nvSpPr>
          <p:cNvPr id="3" name="Rectangle 2"/>
          <p:cNvSpPr/>
          <p:nvPr/>
        </p:nvSpPr>
        <p:spPr>
          <a:xfrm>
            <a:off x="92364" y="6333290"/>
            <a:ext cx="8986981" cy="524710"/>
          </a:xfrm>
          <a:prstGeom prst="rect">
            <a:avLst/>
          </a:prstGeom>
          <a:solidFill>
            <a:srgbClr val="FFFFFF"/>
          </a:solidFill>
          <a:ln w="25400" cap="flat">
            <a:solidFill>
              <a:schemeClr val="bg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Helvetica"/>
            </a:endParaRPr>
          </a:p>
        </p:txBody>
      </p:sp>
      <p:sp>
        <p:nvSpPr>
          <p:cNvPr id="322" name="Text Box 3"/>
          <p:cNvSpPr txBox="1"/>
          <p:nvPr/>
        </p:nvSpPr>
        <p:spPr>
          <a:xfrm>
            <a:off x="461816" y="2015053"/>
            <a:ext cx="8146923" cy="4508923"/>
          </a:xfrm>
          <a:prstGeom prst="rect">
            <a:avLst/>
          </a:prstGeom>
          <a:ln w="38100">
            <a:solidFill>
              <a:srgbClr val="002060"/>
            </a:solidFill>
            <a:miter/>
          </a:ln>
          <a:extLst>
            <a:ext uri="{C572A759-6A51-4108-AA02-DFA0A04FC94B}">
              <ma14:wrappingTextBoxFlag xmlns:ma14="http://schemas.microsoft.com/office/mac/drawingml/2011/main" xmlns="" val="1"/>
            </a:ext>
          </a:extLst>
        </p:spPr>
        <p:txBody>
          <a:bodyPr wrap="square" lIns="45718" tIns="45718" rIns="45718" bIns="45718">
            <a:spAutoFit/>
          </a:bodyPr>
          <a:lstStyle/>
          <a:p>
            <a:pPr algn="ctr">
              <a:defRPr sz="6700" b="1" i="1">
                <a:solidFill>
                  <a:srgbClr val="376092"/>
                </a:solidFill>
                <a:latin typeface="+mn-lt"/>
                <a:ea typeface="+mn-ea"/>
                <a:cs typeface="+mn-cs"/>
                <a:sym typeface="Calibri"/>
              </a:defRPr>
            </a:pPr>
            <a:r>
              <a:rPr dirty="0">
                <a:latin typeface="Arial Narrow"/>
                <a:ea typeface="Arial Narrow"/>
                <a:cs typeface="Arial Narrow"/>
                <a:sym typeface="Arial Narrow"/>
              </a:rPr>
              <a:t>A Better</a:t>
            </a:r>
            <a:r>
              <a:rPr dirty="0"/>
              <a:t> </a:t>
            </a:r>
            <a:r>
              <a:rPr i="0" dirty="0">
                <a:solidFill>
                  <a:srgbClr val="C92214"/>
                </a:solidFill>
                <a:latin typeface="Book Antiqua"/>
                <a:ea typeface="Book Antiqua"/>
                <a:cs typeface="Book Antiqua"/>
                <a:sym typeface="Book Antiqua"/>
              </a:rPr>
              <a:t>ALA</a:t>
            </a:r>
            <a:endParaRPr i="0" dirty="0">
              <a:solidFill>
                <a:srgbClr val="002060"/>
              </a:solidFill>
              <a:latin typeface="Book Antiqua"/>
              <a:ea typeface="Book Antiqua"/>
              <a:cs typeface="Book Antiqua"/>
              <a:sym typeface="Book Antiqua"/>
            </a:endParaRPr>
          </a:p>
          <a:p>
            <a:pPr algn="ctr">
              <a:defRPr sz="3600" b="1" i="1">
                <a:solidFill>
                  <a:srgbClr val="376092"/>
                </a:solidFill>
                <a:latin typeface="Arial Narrow"/>
                <a:ea typeface="Arial Narrow"/>
                <a:cs typeface="Arial Narrow"/>
                <a:sym typeface="Arial Narrow"/>
              </a:defRPr>
            </a:pPr>
            <a:endParaRPr sz="2000" i="0" dirty="0">
              <a:solidFill>
                <a:srgbClr val="002060"/>
              </a:solidFill>
              <a:latin typeface="Book Antiqua"/>
              <a:ea typeface="Book Antiqua"/>
              <a:cs typeface="Book Antiqua"/>
              <a:sym typeface="Book Antiqua"/>
            </a:endParaRPr>
          </a:p>
          <a:p>
            <a:pPr algn="ctr">
              <a:defRPr sz="3600" b="1" i="1">
                <a:solidFill>
                  <a:srgbClr val="376092"/>
                </a:solidFill>
                <a:latin typeface="Arial Narrow"/>
                <a:ea typeface="Arial Narrow"/>
                <a:cs typeface="Arial Narrow"/>
                <a:sym typeface="Arial Narrow"/>
              </a:defRPr>
            </a:pPr>
            <a:r>
              <a:rPr i="0" dirty="0"/>
              <a:t>A Modern Association </a:t>
            </a:r>
            <a:endParaRPr lang="en-US" i="0" dirty="0"/>
          </a:p>
          <a:p>
            <a:pPr algn="ctr">
              <a:defRPr sz="3600" b="1" i="1">
                <a:solidFill>
                  <a:srgbClr val="376092"/>
                </a:solidFill>
                <a:latin typeface="Arial Narrow"/>
                <a:ea typeface="Arial Narrow"/>
                <a:cs typeface="Arial Narrow"/>
                <a:sym typeface="Arial Narrow"/>
              </a:defRPr>
            </a:pPr>
            <a:r>
              <a:rPr i="0" dirty="0"/>
              <a:t>for a </a:t>
            </a:r>
          </a:p>
          <a:p>
            <a:pPr algn="ctr">
              <a:defRPr sz="3600" b="1" i="1">
                <a:solidFill>
                  <a:srgbClr val="376092"/>
                </a:solidFill>
                <a:latin typeface="Arial Narrow"/>
                <a:ea typeface="Arial Narrow"/>
                <a:cs typeface="Arial Narrow"/>
                <a:sym typeface="Arial Narrow"/>
              </a:defRPr>
            </a:pPr>
            <a:r>
              <a:rPr i="0" dirty="0"/>
              <a:t>Modern Profession</a:t>
            </a:r>
            <a:endParaRPr lang="en-US" i="0" dirty="0"/>
          </a:p>
          <a:p>
            <a:pPr algn="ctr">
              <a:defRPr sz="3600" b="1" i="1">
                <a:solidFill>
                  <a:srgbClr val="376092"/>
                </a:solidFill>
                <a:latin typeface="Arial Narrow"/>
                <a:ea typeface="Arial Narrow"/>
                <a:cs typeface="Arial Narrow"/>
                <a:sym typeface="Arial Narrow"/>
              </a:defRPr>
            </a:pPr>
            <a:endParaRPr sz="2000" i="0" dirty="0"/>
          </a:p>
          <a:p>
            <a:pPr algn="ctr">
              <a:defRPr sz="3600" b="1" i="1">
                <a:solidFill>
                  <a:srgbClr val="376092"/>
                </a:solidFill>
                <a:latin typeface="Arial Narrow"/>
                <a:ea typeface="Arial Narrow"/>
                <a:cs typeface="Arial Narrow"/>
                <a:sym typeface="Arial Narrow"/>
              </a:defRPr>
            </a:pPr>
            <a:r>
              <a:rPr dirty="0"/>
              <a:t>Preliminary Recommendations</a:t>
            </a:r>
            <a:endParaRPr lang="en-US" dirty="0"/>
          </a:p>
          <a:p>
            <a:pPr algn="ctr">
              <a:defRPr sz="3600" b="1" i="1">
                <a:solidFill>
                  <a:srgbClr val="376092"/>
                </a:solidFill>
                <a:latin typeface="Arial Narrow"/>
                <a:ea typeface="Arial Narrow"/>
                <a:cs typeface="Arial Narrow"/>
                <a:sym typeface="Arial Narrow"/>
              </a:defRPr>
            </a:pPr>
            <a:r>
              <a:rPr lang="en-US" sz="3000" dirty="0"/>
              <a:t>ALA Annual Conference 2019</a:t>
            </a:r>
            <a:endParaRPr sz="30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edesigned ALA Executive Board"/>
          <p:cNvSpPr txBox="1">
            <a:spLocks noGrp="1"/>
          </p:cNvSpPr>
          <p:nvPr>
            <p:ph type="title"/>
          </p:nvPr>
        </p:nvSpPr>
        <p:spPr>
          <a:prstGeom prst="rect">
            <a:avLst/>
          </a:prstGeom>
        </p:spPr>
        <p:txBody>
          <a:bodyPr/>
          <a:lstStyle/>
          <a:p>
            <a:r>
              <a:rPr dirty="0"/>
              <a:t>Redesigned ALA Executive Board</a:t>
            </a:r>
          </a:p>
        </p:txBody>
      </p:sp>
      <p:sp>
        <p:nvSpPr>
          <p:cNvPr id="350" name="The ALA Executive Board will be comprised of 17 voting members including:…"/>
          <p:cNvSpPr txBox="1">
            <a:spLocks noGrp="1"/>
          </p:cNvSpPr>
          <p:nvPr>
            <p:ph type="body" idx="1"/>
          </p:nvPr>
        </p:nvSpPr>
        <p:spPr>
          <a:xfrm>
            <a:off x="457200" y="1251193"/>
            <a:ext cx="8229600" cy="4874970"/>
          </a:xfrm>
          <a:prstGeom prst="rect">
            <a:avLst/>
          </a:prstGeom>
        </p:spPr>
        <p:txBody>
          <a:bodyPr>
            <a:normAutofit/>
          </a:bodyPr>
          <a:lstStyle/>
          <a:p>
            <a:pPr marL="0" indent="0" defTabSz="260604">
              <a:spcBef>
                <a:spcPts val="300"/>
              </a:spcBef>
              <a:buSzTx/>
              <a:buFontTx/>
              <a:buNone/>
              <a:defRPr sz="1824"/>
            </a:pPr>
            <a:r>
              <a:rPr dirty="0"/>
              <a:t>The ALA Executive Board will be comprised of </a:t>
            </a:r>
            <a:r>
              <a:rPr lang="en-US" dirty="0"/>
              <a:t>seventeen</a:t>
            </a:r>
            <a:r>
              <a:rPr dirty="0"/>
              <a:t> voting members including:</a:t>
            </a:r>
          </a:p>
          <a:p>
            <a:pPr marL="195452" indent="-195452" defTabSz="260604">
              <a:spcBef>
                <a:spcPts val="300"/>
              </a:spcBef>
              <a:defRPr sz="1824"/>
            </a:pPr>
            <a:r>
              <a:rPr dirty="0"/>
              <a:t>The follow</a:t>
            </a:r>
            <a:r>
              <a:rPr lang="en-US" dirty="0"/>
              <a:t>ing</a:t>
            </a:r>
            <a:r>
              <a:rPr dirty="0"/>
              <a:t> officers elected by the membership:</a:t>
            </a:r>
          </a:p>
          <a:p>
            <a:pPr marL="456056" lvl="1" indent="-195452" defTabSz="260604">
              <a:spcBef>
                <a:spcPts val="300"/>
              </a:spcBef>
              <a:buChar char="•"/>
              <a:defRPr sz="1824"/>
            </a:pPr>
            <a:r>
              <a:rPr dirty="0"/>
              <a:t>President</a:t>
            </a:r>
          </a:p>
          <a:p>
            <a:pPr marL="456056" lvl="1" indent="-195452" defTabSz="260604">
              <a:spcBef>
                <a:spcPts val="300"/>
              </a:spcBef>
              <a:buChar char="•"/>
              <a:defRPr sz="1824"/>
            </a:pPr>
            <a:r>
              <a:rPr dirty="0"/>
              <a:t>President-Elect</a:t>
            </a:r>
          </a:p>
          <a:p>
            <a:pPr marL="456056" lvl="1" indent="-195452" defTabSz="260604">
              <a:spcBef>
                <a:spcPts val="300"/>
              </a:spcBef>
              <a:buChar char="•"/>
              <a:defRPr sz="1824"/>
            </a:pPr>
            <a:r>
              <a:rPr dirty="0"/>
              <a:t>Immediate Past-President</a:t>
            </a:r>
          </a:p>
          <a:p>
            <a:pPr marL="456056" lvl="1" indent="-195452" defTabSz="260604">
              <a:spcBef>
                <a:spcPts val="300"/>
              </a:spcBef>
              <a:buChar char="•"/>
              <a:defRPr sz="1824"/>
            </a:pPr>
            <a:r>
              <a:rPr dirty="0"/>
              <a:t>Treasurer (</a:t>
            </a:r>
            <a:r>
              <a:rPr lang="en-US" dirty="0"/>
              <a:t>three</a:t>
            </a:r>
            <a:r>
              <a:rPr dirty="0"/>
              <a:t>-year term)</a:t>
            </a:r>
            <a:endParaRPr lang="en-US" dirty="0"/>
          </a:p>
          <a:p>
            <a:pPr marL="260604" lvl="1" indent="0" defTabSz="260604">
              <a:spcBef>
                <a:spcPts val="300"/>
              </a:spcBef>
              <a:buNone/>
              <a:defRPr sz="1824"/>
            </a:pPr>
            <a:endParaRPr sz="500" dirty="0"/>
          </a:p>
          <a:p>
            <a:pPr marL="195452" indent="-195452" defTabSz="260604">
              <a:spcBef>
                <a:spcPts val="300"/>
              </a:spcBef>
              <a:defRPr sz="1824"/>
            </a:pPr>
            <a:r>
              <a:rPr lang="en-US" dirty="0"/>
              <a:t>Eight</a:t>
            </a:r>
            <a:r>
              <a:rPr dirty="0"/>
              <a:t> at</a:t>
            </a:r>
            <a:r>
              <a:rPr lang="en-US" dirty="0"/>
              <a:t>-</a:t>
            </a:r>
            <a:r>
              <a:rPr dirty="0"/>
              <a:t>large members of the board elected by the members</a:t>
            </a:r>
            <a:r>
              <a:rPr lang="en-US" dirty="0"/>
              <a:t>hip</a:t>
            </a:r>
          </a:p>
          <a:p>
            <a:pPr marL="0" indent="0" defTabSz="260604">
              <a:spcBef>
                <a:spcPts val="300"/>
              </a:spcBef>
              <a:buNone/>
              <a:defRPr sz="1824"/>
            </a:pPr>
            <a:endParaRPr sz="500" dirty="0"/>
          </a:p>
          <a:p>
            <a:pPr marL="195452" indent="-195452" defTabSz="260604">
              <a:spcBef>
                <a:spcPts val="300"/>
              </a:spcBef>
              <a:defRPr sz="1824"/>
            </a:pPr>
            <a:r>
              <a:rPr lang="en-US" dirty="0"/>
              <a:t>Five</a:t>
            </a:r>
            <a:r>
              <a:rPr dirty="0"/>
              <a:t> members selected by the Executive Board for unique skills required to govern the organization </a:t>
            </a:r>
            <a:endParaRPr lang="en-US" dirty="0"/>
          </a:p>
          <a:p>
            <a:pPr marL="0" indent="0" defTabSz="260604">
              <a:spcBef>
                <a:spcPts val="300"/>
              </a:spcBef>
              <a:buNone/>
              <a:defRPr sz="1824"/>
            </a:pPr>
            <a:endParaRPr lang="en-US" sz="500" dirty="0"/>
          </a:p>
          <a:p>
            <a:pPr marL="195452" indent="-195452" defTabSz="260604">
              <a:spcBef>
                <a:spcPts val="300"/>
              </a:spcBef>
              <a:defRPr sz="1824"/>
            </a:pPr>
            <a:r>
              <a:rPr dirty="0"/>
              <a:t>The ALA Executive Director will be an </a:t>
            </a:r>
            <a:r>
              <a:rPr i="1" dirty="0"/>
              <a:t>ex</a:t>
            </a:r>
            <a:r>
              <a:rPr lang="en-US" i="1" dirty="0"/>
              <a:t> </a:t>
            </a:r>
            <a:r>
              <a:rPr i="1" dirty="0"/>
              <a:t>officio</a:t>
            </a:r>
            <a:r>
              <a:rPr lang="en-US" i="1" dirty="0"/>
              <a:t>,</a:t>
            </a:r>
            <a:r>
              <a:rPr dirty="0"/>
              <a:t> </a:t>
            </a:r>
            <a:r>
              <a:rPr lang="en-US" dirty="0"/>
              <a:t>non-voting </a:t>
            </a:r>
            <a:r>
              <a:rPr dirty="0"/>
              <a:t>member of the board</a:t>
            </a:r>
            <a:endParaRPr lang="en-US" dirty="0"/>
          </a:p>
          <a:p>
            <a:pPr marL="0" indent="0" defTabSz="260604">
              <a:spcBef>
                <a:spcPts val="300"/>
              </a:spcBef>
              <a:buNone/>
              <a:defRPr sz="1824"/>
            </a:pPr>
            <a:endParaRPr sz="500" dirty="0"/>
          </a:p>
          <a:p>
            <a:pPr marL="195452" indent="-195452" defTabSz="260604">
              <a:spcBef>
                <a:spcPts val="300"/>
              </a:spcBef>
              <a:defRPr sz="1824"/>
            </a:pPr>
            <a:r>
              <a:rPr dirty="0"/>
              <a:t>An Executive Committee will be made up of the officers and Executive Director</a:t>
            </a:r>
          </a:p>
          <a:p>
            <a:pPr marL="0" indent="0" defTabSz="260604">
              <a:spcBef>
                <a:spcPts val="300"/>
              </a:spcBef>
              <a:buSzTx/>
              <a:buFontTx/>
              <a:buNone/>
              <a:defRPr sz="1824"/>
            </a:pPr>
            <a:endParaRPr dirty="0"/>
          </a:p>
          <a:p>
            <a:pPr marL="0" indent="0" defTabSz="260604">
              <a:spcBef>
                <a:spcPts val="300"/>
              </a:spcBef>
              <a:buSzTx/>
              <a:buFontTx/>
              <a:buNone/>
              <a:defRPr sz="1824"/>
            </a:pPr>
            <a:r>
              <a:rPr dirty="0"/>
              <a:t>The Executive Board will be the policy-making body of the organization and will utilize the following structure to gain input into the prioritized needs of members.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Board Input"/>
          <p:cNvSpPr txBox="1">
            <a:spLocks noGrp="1"/>
          </p:cNvSpPr>
          <p:nvPr>
            <p:ph type="title"/>
          </p:nvPr>
        </p:nvSpPr>
        <p:spPr>
          <a:prstGeom prst="rect">
            <a:avLst/>
          </a:prstGeom>
        </p:spPr>
        <p:txBody>
          <a:bodyPr/>
          <a:lstStyle/>
          <a:p>
            <a:r>
              <a:rPr dirty="0"/>
              <a:t>Board Input</a:t>
            </a:r>
          </a:p>
        </p:txBody>
      </p:sp>
      <p:sp>
        <p:nvSpPr>
          <p:cNvPr id="353" name="The ALA Executive Board will require focused, transparent and efficient input to set the priorities and allocate resources.  Three committees will support the board.  They are:…"/>
          <p:cNvSpPr txBox="1">
            <a:spLocks noGrp="1"/>
          </p:cNvSpPr>
          <p:nvPr>
            <p:ph type="body" idx="1"/>
          </p:nvPr>
        </p:nvSpPr>
        <p:spPr>
          <a:xfrm>
            <a:off x="457200" y="1600200"/>
            <a:ext cx="8575964" cy="4525963"/>
          </a:xfrm>
          <a:prstGeom prst="rect">
            <a:avLst/>
          </a:prstGeom>
        </p:spPr>
        <p:txBody>
          <a:bodyPr>
            <a:noAutofit/>
          </a:bodyPr>
          <a:lstStyle/>
          <a:p>
            <a:pPr marL="0" indent="0">
              <a:buSzTx/>
              <a:buFontTx/>
              <a:buNone/>
            </a:pPr>
            <a:r>
              <a:rPr sz="3000" dirty="0"/>
              <a:t>The ALA Executive Board will require focused, transparent and efficient input to set the priorities and allocate resources. </a:t>
            </a:r>
            <a:endParaRPr lang="en-US" sz="3000" dirty="0"/>
          </a:p>
          <a:p>
            <a:pPr marL="0" indent="0">
              <a:buSzTx/>
              <a:buFontTx/>
              <a:buNone/>
            </a:pPr>
            <a:r>
              <a:rPr sz="3000" dirty="0"/>
              <a:t> </a:t>
            </a:r>
            <a:endParaRPr lang="en-US" sz="3000" dirty="0"/>
          </a:p>
          <a:p>
            <a:pPr marL="0" indent="0">
              <a:buSzTx/>
              <a:buFontTx/>
              <a:buNone/>
            </a:pPr>
            <a:r>
              <a:rPr sz="3000" dirty="0"/>
              <a:t>Three </a:t>
            </a:r>
            <a:r>
              <a:rPr lang="en-US" sz="3000" dirty="0"/>
              <a:t>primary </a:t>
            </a:r>
            <a:r>
              <a:rPr sz="3000" dirty="0"/>
              <a:t>committees will support the board:</a:t>
            </a:r>
          </a:p>
          <a:p>
            <a:r>
              <a:rPr sz="3000" dirty="0"/>
              <a:t>Nominating </a:t>
            </a:r>
            <a:r>
              <a:rPr lang="en-US" sz="3000" dirty="0"/>
              <a:t>&amp;</a:t>
            </a:r>
            <a:r>
              <a:rPr sz="3000" dirty="0"/>
              <a:t> Leadership Development Committee</a:t>
            </a:r>
          </a:p>
          <a:p>
            <a:r>
              <a:rPr sz="3000" dirty="0"/>
              <a:t>Policy </a:t>
            </a:r>
            <a:r>
              <a:rPr lang="en-US" sz="3000" dirty="0"/>
              <a:t>Development </a:t>
            </a:r>
            <a:r>
              <a:rPr sz="3000" dirty="0"/>
              <a:t>Committee</a:t>
            </a:r>
          </a:p>
          <a:p>
            <a:r>
              <a:rPr sz="3000" dirty="0"/>
              <a:t>Finance </a:t>
            </a:r>
            <a:r>
              <a:rPr lang="en-US" sz="3000" dirty="0"/>
              <a:t>&amp;</a:t>
            </a:r>
            <a:r>
              <a:rPr sz="3000" dirty="0"/>
              <a:t> Audit Committee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The rectangles titled Policy Development Committee and Finance and Audit Committee appear in full blue. The Nominating and Leadership Development Committee appear in full purple. &#10;&#10;The remaining rectangles appear faded. &#10;&#10;This graphic replicates the 7 rectangles on slide 9.&#10;&#10;&#10;"/>
          <p:cNvGraphicFramePr/>
          <p:nvPr>
            <p:extLst>
              <p:ext uri="{D42A27DB-BD31-4B8C-83A1-F6EECF244321}">
                <p14:modId xmlns:p14="http://schemas.microsoft.com/office/powerpoint/2010/main" val="3717969994"/>
              </p:ext>
            </p:extLst>
          </p:nvPr>
        </p:nvGraphicFramePr>
        <p:xfrm>
          <a:off x="83731" y="28378"/>
          <a:ext cx="8945139" cy="454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ected by membership and direct input from membership / Direct Input From Membership Groups"/>
          <p:cNvSpPr txBox="1">
            <a:spLocks noGrp="1"/>
          </p:cNvSpPr>
          <p:nvPr>
            <p:ph type="title"/>
          </p:nvPr>
        </p:nvSpPr>
        <p:spPr>
          <a:xfrm>
            <a:off x="485109" y="4665753"/>
            <a:ext cx="8229601" cy="1349608"/>
          </a:xfrm>
          <a:prstGeom prst="rect">
            <a:avLst/>
          </a:prstGeom>
        </p:spPr>
        <p:txBody>
          <a:bodyPr>
            <a:noAutofit/>
          </a:bodyPr>
          <a:lstStyle/>
          <a:p>
            <a:pPr defTabSz="233172">
              <a:defRPr sz="2243">
                <a:solidFill>
                  <a:srgbClr val="0096FF"/>
                </a:solidFill>
              </a:defRPr>
            </a:pPr>
            <a:r>
              <a:rPr lang="en-US" sz="1800" cap="none" dirty="0">
                <a:solidFill>
                  <a:schemeClr val="accent1">
                    <a:lumMod val="75000"/>
                  </a:schemeClr>
                </a:solidFill>
              </a:rPr>
              <a:t>Blue - Elected by and direct input from membership</a:t>
            </a:r>
            <a:br>
              <a:rPr lang="en-US" sz="1800" cap="none" dirty="0">
                <a:solidFill>
                  <a:srgbClr val="1E5B25"/>
                </a:solidFill>
              </a:rPr>
            </a:br>
            <a:r>
              <a:rPr lang="en-US" sz="1800" cap="none" dirty="0">
                <a:solidFill>
                  <a:schemeClr val="accent4">
                    <a:lumMod val="50000"/>
                  </a:schemeClr>
                </a:solidFill>
              </a:rPr>
              <a:t>Purple – Selected by executive board and receives direct member input</a:t>
            </a:r>
            <a:br>
              <a:rPr lang="en-US" sz="1800" cap="none" dirty="0">
                <a:solidFill>
                  <a:srgbClr val="1E5B25"/>
                </a:solidFill>
              </a:rPr>
            </a:br>
            <a:r>
              <a:rPr lang="en-US" sz="1800" cap="none" dirty="0">
                <a:solidFill>
                  <a:srgbClr val="1E5B25"/>
                </a:solidFill>
              </a:rPr>
              <a:t>Green - Direct input from membership groups </a:t>
            </a:r>
            <a:br>
              <a:rPr lang="en-US" sz="1800" cap="none" dirty="0">
                <a:solidFill>
                  <a:srgbClr val="1E5B25"/>
                </a:solidFill>
              </a:rPr>
            </a:br>
            <a:r>
              <a:rPr lang="en-US" sz="1800" cap="none" dirty="0">
                <a:solidFill>
                  <a:schemeClr val="accent2">
                    <a:lumMod val="50000"/>
                  </a:schemeClr>
                </a:solidFill>
              </a:rPr>
              <a:t>Red – Appointed by the executive board and receives input from membership</a:t>
            </a:r>
            <a:endParaRPr lang="en-US" sz="1800" cap="none" dirty="0">
              <a:solidFill>
                <a:srgbClr val="1E5B25"/>
              </a:solidFill>
            </a:endParaRPr>
          </a:p>
        </p:txBody>
      </p:sp>
    </p:spTree>
    <p:extLst>
      <p:ext uri="{BB962C8B-B14F-4D97-AF65-F5344CB8AC3E}">
        <p14:creationId xmlns:p14="http://schemas.microsoft.com/office/powerpoint/2010/main" val="302158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Nominating and Leadership Development Committee"/>
          <p:cNvSpPr txBox="1">
            <a:spLocks noGrp="1"/>
          </p:cNvSpPr>
          <p:nvPr>
            <p:ph type="title"/>
          </p:nvPr>
        </p:nvSpPr>
        <p:spPr>
          <a:prstGeom prst="rect">
            <a:avLst/>
          </a:prstGeom>
        </p:spPr>
        <p:txBody>
          <a:bodyPr/>
          <a:lstStyle>
            <a:lvl1pPr defTabSz="352043">
              <a:defRPr sz="3387"/>
            </a:lvl1pPr>
          </a:lstStyle>
          <a:p>
            <a:r>
              <a:rPr dirty="0"/>
              <a:t>Nominating </a:t>
            </a:r>
            <a:r>
              <a:rPr lang="en-US" dirty="0"/>
              <a:t>&amp;</a:t>
            </a:r>
            <a:r>
              <a:rPr dirty="0"/>
              <a:t> Leadership Development Committee</a:t>
            </a:r>
          </a:p>
        </p:txBody>
      </p:sp>
      <p:sp>
        <p:nvSpPr>
          <p:cNvPr id="356" name="A 15 member committee shall be nominated by the ALA President and elected by the ALA Executive Board to assist in the identification and development of ALA leadership.…"/>
          <p:cNvSpPr txBox="1">
            <a:spLocks noGrp="1"/>
          </p:cNvSpPr>
          <p:nvPr>
            <p:ph type="body" idx="1"/>
          </p:nvPr>
        </p:nvSpPr>
        <p:spPr>
          <a:xfrm>
            <a:off x="457200" y="1359156"/>
            <a:ext cx="8229600" cy="4767007"/>
          </a:xfrm>
          <a:prstGeom prst="rect">
            <a:avLst/>
          </a:prstGeom>
        </p:spPr>
        <p:txBody>
          <a:bodyPr>
            <a:normAutofit fontScale="92500" lnSpcReduction="10000"/>
          </a:bodyPr>
          <a:lstStyle/>
          <a:p>
            <a:pPr marL="0" indent="0" defTabSz="288036">
              <a:spcBef>
                <a:spcPts val="400"/>
              </a:spcBef>
              <a:buSzTx/>
              <a:buFontTx/>
              <a:buNone/>
              <a:defRPr sz="2016"/>
            </a:pPr>
            <a:r>
              <a:rPr dirty="0"/>
              <a:t>A </a:t>
            </a:r>
            <a:r>
              <a:rPr lang="en-US" dirty="0"/>
              <a:t>fifteen-</a:t>
            </a:r>
            <a:r>
              <a:rPr dirty="0"/>
              <a:t>member committee shall be nominated by the ALA President and elected by the ALA Executive Board to assist in the identification and development of ALA leadership.  </a:t>
            </a:r>
            <a:endParaRPr lang="en-US" dirty="0"/>
          </a:p>
          <a:p>
            <a:pPr marL="0" indent="0" defTabSz="288036">
              <a:spcBef>
                <a:spcPts val="400"/>
              </a:spcBef>
              <a:buSzTx/>
              <a:buFontTx/>
              <a:buNone/>
              <a:defRPr sz="2016"/>
            </a:pPr>
            <a:endParaRPr sz="500" dirty="0"/>
          </a:p>
          <a:p>
            <a:pPr marL="216027" indent="-216027" defTabSz="288036">
              <a:spcBef>
                <a:spcPts val="400"/>
              </a:spcBef>
              <a:defRPr sz="2016"/>
            </a:pPr>
            <a:r>
              <a:rPr lang="en-US" dirty="0"/>
              <a:t>Members may serve one three-year term.  Terms will be staggered.</a:t>
            </a:r>
          </a:p>
          <a:p>
            <a:pPr marL="0" indent="0" defTabSz="288036">
              <a:spcBef>
                <a:spcPts val="400"/>
              </a:spcBef>
              <a:buNone/>
              <a:defRPr sz="2016"/>
            </a:pPr>
            <a:endParaRPr lang="en-US" sz="500" dirty="0"/>
          </a:p>
          <a:p>
            <a:pPr marL="216027" indent="-216027" defTabSz="288036">
              <a:spcBef>
                <a:spcPts val="400"/>
              </a:spcBef>
              <a:defRPr sz="2016"/>
            </a:pPr>
            <a:r>
              <a:rPr dirty="0"/>
              <a:t>The </a:t>
            </a:r>
            <a:r>
              <a:rPr lang="en-US" dirty="0"/>
              <a:t>c</a:t>
            </a:r>
            <a:r>
              <a:rPr dirty="0"/>
              <a:t>ommittee will be chaired by an ALA Executive Board Member</a:t>
            </a:r>
            <a:endParaRPr lang="en-US" dirty="0"/>
          </a:p>
          <a:p>
            <a:pPr marL="0" indent="0" defTabSz="288036">
              <a:spcBef>
                <a:spcPts val="400"/>
              </a:spcBef>
              <a:buNone/>
              <a:defRPr sz="2016"/>
            </a:pPr>
            <a:endParaRPr sz="500" dirty="0"/>
          </a:p>
          <a:p>
            <a:pPr marL="216027" indent="-216027" defTabSz="288036">
              <a:spcBef>
                <a:spcPts val="400"/>
              </a:spcBef>
              <a:defRPr sz="2016"/>
            </a:pPr>
            <a:r>
              <a:rPr dirty="0"/>
              <a:t>The committee will be supported by ALA </a:t>
            </a:r>
            <a:r>
              <a:rPr lang="en-US" dirty="0"/>
              <a:t>Staff</a:t>
            </a:r>
          </a:p>
          <a:p>
            <a:pPr marL="0" indent="0" defTabSz="288036">
              <a:spcBef>
                <a:spcPts val="400"/>
              </a:spcBef>
              <a:buNone/>
              <a:defRPr sz="2016"/>
            </a:pPr>
            <a:endParaRPr sz="500" dirty="0"/>
          </a:p>
          <a:p>
            <a:pPr marL="216027" indent="-216027" defTabSz="288036">
              <a:spcBef>
                <a:spcPts val="400"/>
              </a:spcBef>
              <a:defRPr sz="2016"/>
            </a:pPr>
            <a:r>
              <a:rPr dirty="0"/>
              <a:t>The committee will work wi</a:t>
            </a:r>
            <a:r>
              <a:rPr lang="en-US" dirty="0"/>
              <a:t>th</a:t>
            </a:r>
            <a:r>
              <a:rPr dirty="0"/>
              <a:t> all ALA groups (divisions, round</a:t>
            </a:r>
            <a:r>
              <a:rPr lang="en-US" dirty="0"/>
              <a:t> </a:t>
            </a:r>
            <a:r>
              <a:rPr dirty="0"/>
              <a:t>tables, etc.) to develop a consistent leadership development program</a:t>
            </a:r>
            <a:endParaRPr lang="en-US" dirty="0"/>
          </a:p>
          <a:p>
            <a:pPr marL="0" indent="0" defTabSz="288036">
              <a:spcBef>
                <a:spcPts val="400"/>
              </a:spcBef>
              <a:buNone/>
              <a:defRPr sz="2016"/>
            </a:pPr>
            <a:endParaRPr sz="500" dirty="0"/>
          </a:p>
          <a:p>
            <a:pPr marL="216027" indent="-216027" defTabSz="288036">
              <a:spcBef>
                <a:spcPts val="400"/>
              </a:spcBef>
              <a:defRPr sz="2016"/>
            </a:pPr>
            <a:r>
              <a:rPr dirty="0"/>
              <a:t>The committee will vet and select a slate of candidates for ALA elections</a:t>
            </a:r>
            <a:endParaRPr lang="en-US" dirty="0"/>
          </a:p>
          <a:p>
            <a:pPr marL="0" indent="0" defTabSz="288036">
              <a:spcBef>
                <a:spcPts val="400"/>
              </a:spcBef>
              <a:buNone/>
              <a:defRPr sz="2016"/>
            </a:pPr>
            <a:endParaRPr sz="500" dirty="0"/>
          </a:p>
          <a:p>
            <a:pPr marL="216027" indent="-216027" defTabSz="288036">
              <a:spcBef>
                <a:spcPts val="400"/>
              </a:spcBef>
              <a:defRPr sz="2016"/>
            </a:pPr>
            <a:r>
              <a:rPr dirty="0"/>
              <a:t>The committee will establish a prioritized set of criteria to select a slate of candidates and attempt to create a balance of experience and perspectives on the ALA Executive Board and committees</a:t>
            </a:r>
            <a:endParaRPr lang="en-US" dirty="0"/>
          </a:p>
          <a:p>
            <a:pPr marL="0" indent="0" defTabSz="288036">
              <a:spcBef>
                <a:spcPts val="400"/>
              </a:spcBef>
              <a:buNone/>
              <a:defRPr sz="2016"/>
            </a:pPr>
            <a:endParaRPr sz="500" dirty="0"/>
          </a:p>
          <a:p>
            <a:pPr marL="216027" indent="-216027" defTabSz="288036">
              <a:spcBef>
                <a:spcPts val="400"/>
              </a:spcBef>
              <a:defRPr sz="2016"/>
            </a:pPr>
            <a:r>
              <a:rPr dirty="0"/>
              <a:t>ALA members will have the opportunity to self-nominate for elected positions</a:t>
            </a:r>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Policy Development Committee"/>
          <p:cNvSpPr txBox="1">
            <a:spLocks noGrp="1"/>
          </p:cNvSpPr>
          <p:nvPr>
            <p:ph type="title"/>
          </p:nvPr>
        </p:nvSpPr>
        <p:spPr>
          <a:xfrm>
            <a:off x="457200" y="198438"/>
            <a:ext cx="8229600" cy="771109"/>
          </a:xfrm>
          <a:prstGeom prst="rect">
            <a:avLst/>
          </a:prstGeom>
        </p:spPr>
        <p:txBody>
          <a:bodyPr/>
          <a:lstStyle/>
          <a:p>
            <a:r>
              <a:rPr dirty="0"/>
              <a:t>Policy Development Committee</a:t>
            </a:r>
          </a:p>
        </p:txBody>
      </p:sp>
      <p:sp>
        <p:nvSpPr>
          <p:cNvPr id="359" name="The ALA membership will elect a 15 member Policy Committee.  The committee will make recommendations to the ALA Executive Board on new or revised ALA policy (internal operations and public policy).…"/>
          <p:cNvSpPr txBox="1">
            <a:spLocks noGrp="1"/>
          </p:cNvSpPr>
          <p:nvPr>
            <p:ph type="body" idx="1"/>
          </p:nvPr>
        </p:nvSpPr>
        <p:spPr>
          <a:xfrm>
            <a:off x="457200" y="1397000"/>
            <a:ext cx="8229600" cy="4525963"/>
          </a:xfrm>
          <a:prstGeom prst="rect">
            <a:avLst/>
          </a:prstGeom>
        </p:spPr>
        <p:txBody>
          <a:bodyPr>
            <a:normAutofit lnSpcReduction="10000"/>
          </a:bodyPr>
          <a:lstStyle/>
          <a:p>
            <a:pPr marL="0" indent="0" defTabSz="324611">
              <a:spcBef>
                <a:spcPts val="400"/>
              </a:spcBef>
              <a:buSzTx/>
              <a:buFontTx/>
              <a:buNone/>
              <a:defRPr sz="1703"/>
            </a:pPr>
            <a:r>
              <a:rPr dirty="0"/>
              <a:t>The ALA membership will elect a </a:t>
            </a:r>
            <a:r>
              <a:rPr lang="en-US" dirty="0"/>
              <a:t>fifteen-</a:t>
            </a:r>
            <a:r>
              <a:rPr dirty="0"/>
              <a:t>member </a:t>
            </a:r>
            <a:r>
              <a:rPr b="1" dirty="0"/>
              <a:t>Policy Committee</a:t>
            </a:r>
            <a:r>
              <a:rPr dirty="0"/>
              <a:t>.  The committee will make recommendations to the ALA Executive Board on new or revised ALA policy (internal operations and public policy).  </a:t>
            </a:r>
          </a:p>
          <a:p>
            <a:pPr marL="0" indent="0" defTabSz="324611">
              <a:spcBef>
                <a:spcPts val="400"/>
              </a:spcBef>
              <a:buSzTx/>
              <a:buFontTx/>
              <a:buNone/>
              <a:defRPr sz="1703"/>
            </a:pPr>
            <a:endParaRPr dirty="0"/>
          </a:p>
          <a:p>
            <a:pPr marL="0" indent="0" defTabSz="324611">
              <a:spcBef>
                <a:spcPts val="400"/>
              </a:spcBef>
              <a:buSzTx/>
              <a:buFontTx/>
              <a:buNone/>
              <a:defRPr sz="1703"/>
            </a:pPr>
            <a:r>
              <a:rPr dirty="0"/>
              <a:t>The Committee will hold a </a:t>
            </a:r>
            <a:r>
              <a:rPr b="1" dirty="0"/>
              <a:t>Policy </a:t>
            </a:r>
            <a:r>
              <a:rPr lang="en-US" b="1" dirty="0"/>
              <a:t>Assembly</a:t>
            </a:r>
            <a:r>
              <a:rPr dirty="0"/>
              <a:t> for member input during the Annual and Midwinter meetings.  In addition, the Committee will host a virtual</a:t>
            </a:r>
            <a:r>
              <a:rPr lang="en-US" dirty="0"/>
              <a:t> assembly </a:t>
            </a:r>
            <a:r>
              <a:rPr dirty="0"/>
              <a:t>on priority issues that arise between meetings.  </a:t>
            </a:r>
            <a:r>
              <a:rPr i="1" dirty="0"/>
              <a:t>The </a:t>
            </a:r>
            <a:r>
              <a:rPr lang="en-US" i="1" dirty="0"/>
              <a:t>assemblies</a:t>
            </a:r>
            <a:r>
              <a:rPr i="1" dirty="0"/>
              <a:t> shall be open to all ALA members</a:t>
            </a:r>
            <a:r>
              <a:rPr lang="en-US" i="1" dirty="0"/>
              <a:t> for participation</a:t>
            </a:r>
            <a:r>
              <a:rPr i="1" dirty="0"/>
              <a:t>.</a:t>
            </a:r>
            <a:endParaRPr lang="en-US" i="1" dirty="0"/>
          </a:p>
          <a:p>
            <a:pPr marL="0" indent="0" defTabSz="324611">
              <a:spcBef>
                <a:spcPts val="400"/>
              </a:spcBef>
              <a:buSzTx/>
              <a:buFontTx/>
              <a:buNone/>
              <a:defRPr sz="1703"/>
            </a:pPr>
            <a:endParaRPr i="1" dirty="0"/>
          </a:p>
          <a:p>
            <a:pPr marL="0" indent="0" defTabSz="324611">
              <a:spcBef>
                <a:spcPts val="400"/>
              </a:spcBef>
              <a:buSzTx/>
              <a:buFontTx/>
              <a:buNone/>
              <a:defRPr sz="1703"/>
            </a:pPr>
            <a:r>
              <a:rPr dirty="0"/>
              <a:t>Additional details include:</a:t>
            </a:r>
          </a:p>
          <a:p>
            <a:pPr marL="243458" indent="-243458" defTabSz="324611">
              <a:spcBef>
                <a:spcPts val="400"/>
              </a:spcBef>
              <a:defRPr sz="1703"/>
            </a:pPr>
            <a:r>
              <a:rPr lang="en-US" dirty="0"/>
              <a:t>Committee members will serve three-year terms.  The terms will be staggered.  A maximum of two consecutive terms may be served at any time.</a:t>
            </a:r>
          </a:p>
          <a:p>
            <a:pPr marL="243458" indent="-243458" defTabSz="324611">
              <a:spcBef>
                <a:spcPts val="400"/>
              </a:spcBef>
              <a:defRPr sz="1703"/>
            </a:pPr>
            <a:r>
              <a:rPr dirty="0"/>
              <a:t>The committee will recommend a set of criteria to the ALA Board to help prioritize issues.  That criteria may include impact to the profession, ability of ALA and groups within ALA to have impact on the desired result, and timeliness of the issue.</a:t>
            </a:r>
          </a:p>
          <a:p>
            <a:pPr marL="243458" indent="-243458" defTabSz="324611">
              <a:spcBef>
                <a:spcPts val="400"/>
              </a:spcBef>
              <a:defRPr sz="1703"/>
            </a:pPr>
            <a:r>
              <a:rPr dirty="0"/>
              <a:t>The committee may take policy recommendations from members, groups within the ALA, or requests from the ALA Executive Board for member discussion of issues.</a:t>
            </a:r>
            <a:r>
              <a:rPr lang="en-US" dirty="0"/>
              <a:t> </a:t>
            </a:r>
            <a:endParaRPr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Finance and Audit Committee"/>
          <p:cNvSpPr txBox="1">
            <a:spLocks noGrp="1"/>
          </p:cNvSpPr>
          <p:nvPr>
            <p:ph type="title"/>
          </p:nvPr>
        </p:nvSpPr>
        <p:spPr>
          <a:prstGeom prst="rect">
            <a:avLst/>
          </a:prstGeom>
        </p:spPr>
        <p:txBody>
          <a:bodyPr>
            <a:normAutofit/>
          </a:bodyPr>
          <a:lstStyle/>
          <a:p>
            <a:r>
              <a:rPr dirty="0"/>
              <a:t>Finance </a:t>
            </a:r>
            <a:r>
              <a:rPr lang="en-US" dirty="0"/>
              <a:t>&amp;</a:t>
            </a:r>
            <a:r>
              <a:rPr dirty="0"/>
              <a:t> Audit Committee</a:t>
            </a:r>
          </a:p>
        </p:txBody>
      </p:sp>
      <p:sp>
        <p:nvSpPr>
          <p:cNvPr id="362" name="The Finance and Audit Committee will provide input to the ALA Executive Board on the current and future financial priorities of the ALA.…"/>
          <p:cNvSpPr txBox="1">
            <a:spLocks noGrp="1"/>
          </p:cNvSpPr>
          <p:nvPr>
            <p:ph type="body" idx="1"/>
          </p:nvPr>
        </p:nvSpPr>
        <p:spPr>
          <a:xfrm>
            <a:off x="457200" y="1230745"/>
            <a:ext cx="8229600" cy="4525963"/>
          </a:xfrm>
          <a:prstGeom prst="rect">
            <a:avLst/>
          </a:prstGeom>
        </p:spPr>
        <p:txBody>
          <a:bodyPr>
            <a:normAutofit fontScale="92500" lnSpcReduction="10000"/>
          </a:bodyPr>
          <a:lstStyle/>
          <a:p>
            <a:pPr marL="0" indent="0" defTabSz="288036">
              <a:spcBef>
                <a:spcPts val="400"/>
              </a:spcBef>
              <a:buSzTx/>
              <a:buFontTx/>
              <a:buNone/>
              <a:defRPr sz="2016"/>
            </a:pPr>
            <a:r>
              <a:rPr dirty="0"/>
              <a:t>The Finance and Audit Committee will provide input to the ALA Executive Board on the current and future financial priorities of the ALA.  </a:t>
            </a:r>
            <a:endParaRPr lang="en-US" dirty="0"/>
          </a:p>
          <a:p>
            <a:pPr marL="0" indent="0" defTabSz="288036">
              <a:spcBef>
                <a:spcPts val="400"/>
              </a:spcBef>
              <a:buSzTx/>
              <a:buFontTx/>
              <a:buNone/>
              <a:defRPr sz="2016"/>
            </a:pPr>
            <a:endParaRPr sz="500" dirty="0"/>
          </a:p>
          <a:p>
            <a:pPr marL="202130" indent="-202130" defTabSz="288036">
              <a:spcBef>
                <a:spcPts val="400"/>
              </a:spcBef>
              <a:buFontTx/>
              <a:buChar char="•"/>
              <a:defRPr sz="2016"/>
            </a:pPr>
            <a:r>
              <a:rPr dirty="0"/>
              <a:t>There will be </a:t>
            </a:r>
            <a:r>
              <a:rPr lang="en-US" dirty="0"/>
              <a:t>fifteen</a:t>
            </a:r>
            <a:r>
              <a:rPr dirty="0"/>
              <a:t> members on the committee</a:t>
            </a:r>
            <a:r>
              <a:rPr lang="en-US" dirty="0"/>
              <a:t>:</a:t>
            </a:r>
            <a:r>
              <a:rPr dirty="0"/>
              <a:t>  </a:t>
            </a:r>
            <a:r>
              <a:rPr lang="en-US" dirty="0"/>
              <a:t>Twelve</a:t>
            </a:r>
            <a:r>
              <a:rPr dirty="0"/>
              <a:t> will be elected by the ALA membership to no more than </a:t>
            </a:r>
            <a:r>
              <a:rPr lang="en-US" dirty="0"/>
              <a:t>two</a:t>
            </a:r>
            <a:r>
              <a:rPr dirty="0"/>
              <a:t>, </a:t>
            </a:r>
            <a:r>
              <a:rPr lang="en-US" dirty="0"/>
              <a:t>three</a:t>
            </a:r>
            <a:r>
              <a:rPr dirty="0"/>
              <a:t>-year terms</a:t>
            </a:r>
            <a:r>
              <a:rPr lang="en-US" dirty="0"/>
              <a:t>. Three members</a:t>
            </a:r>
            <a:r>
              <a:rPr dirty="0"/>
              <a:t> will be ALA Executive Board </a:t>
            </a:r>
            <a:r>
              <a:rPr lang="en-US" dirty="0"/>
              <a:t>m</a:t>
            </a:r>
            <a:r>
              <a:rPr dirty="0"/>
              <a:t>embers. </a:t>
            </a:r>
            <a:r>
              <a:rPr lang="en-US" dirty="0"/>
              <a:t>Terms will be staggered. A maximum of two consecutive terms may be served at any time.</a:t>
            </a:r>
          </a:p>
          <a:p>
            <a:pPr marL="0" indent="0" defTabSz="288036">
              <a:spcBef>
                <a:spcPts val="400"/>
              </a:spcBef>
              <a:buNone/>
              <a:defRPr sz="2016"/>
            </a:pPr>
            <a:endParaRPr sz="500" dirty="0"/>
          </a:p>
          <a:p>
            <a:pPr marL="202130" indent="-202130" defTabSz="288036">
              <a:spcBef>
                <a:spcPts val="400"/>
              </a:spcBef>
              <a:buFontTx/>
              <a:defRPr sz="2016"/>
            </a:pPr>
            <a:r>
              <a:rPr dirty="0"/>
              <a:t>The Committee will be chaired by the ALA Treasurer.</a:t>
            </a:r>
            <a:endParaRPr lang="en-US" dirty="0"/>
          </a:p>
          <a:p>
            <a:pPr marL="0" indent="0" defTabSz="288036">
              <a:spcBef>
                <a:spcPts val="400"/>
              </a:spcBef>
              <a:buNone/>
              <a:defRPr sz="2016"/>
            </a:pPr>
            <a:endParaRPr sz="500" dirty="0"/>
          </a:p>
          <a:p>
            <a:pPr marL="202130" indent="-202130" defTabSz="288036">
              <a:spcBef>
                <a:spcPts val="400"/>
              </a:spcBef>
              <a:buFontTx/>
              <a:defRPr sz="2016"/>
            </a:pPr>
            <a:r>
              <a:rPr dirty="0"/>
              <a:t>The ALA CFO and staff will work with the committee to establish an annual budget.</a:t>
            </a:r>
            <a:endParaRPr lang="en-US" dirty="0"/>
          </a:p>
          <a:p>
            <a:pPr marL="0" indent="0" defTabSz="288036">
              <a:spcBef>
                <a:spcPts val="400"/>
              </a:spcBef>
              <a:buNone/>
              <a:defRPr sz="2016"/>
            </a:pPr>
            <a:endParaRPr sz="500" dirty="0"/>
          </a:p>
          <a:p>
            <a:pPr marL="202130" indent="-202130" defTabSz="288036">
              <a:spcBef>
                <a:spcPts val="400"/>
              </a:spcBef>
              <a:buFontTx/>
              <a:defRPr sz="2016"/>
            </a:pPr>
            <a:r>
              <a:rPr dirty="0"/>
              <a:t>The committee will hold a budget </a:t>
            </a:r>
            <a:r>
              <a:rPr lang="en-US" dirty="0"/>
              <a:t>assembly</a:t>
            </a:r>
            <a:r>
              <a:rPr dirty="0"/>
              <a:t> at ALA meetings (replacing BARC</a:t>
            </a:r>
            <a:r>
              <a:rPr lang="en-US" dirty="0"/>
              <a:t> and</a:t>
            </a:r>
            <a:r>
              <a:rPr dirty="0"/>
              <a:t> PBA).</a:t>
            </a:r>
            <a:endParaRPr lang="en-US" dirty="0"/>
          </a:p>
          <a:p>
            <a:pPr marL="0" indent="0" defTabSz="288036">
              <a:spcBef>
                <a:spcPts val="400"/>
              </a:spcBef>
              <a:buNone/>
              <a:defRPr sz="2016"/>
            </a:pPr>
            <a:endParaRPr sz="500" dirty="0"/>
          </a:p>
          <a:p>
            <a:pPr marL="202130" indent="-202130" defTabSz="288036">
              <a:spcBef>
                <a:spcPts val="400"/>
              </a:spcBef>
              <a:buFontTx/>
              <a:defRPr sz="2016"/>
            </a:pPr>
            <a:r>
              <a:rPr dirty="0"/>
              <a:t>With staff, the committee will evaluate the fiscal impact of proposed policies.</a:t>
            </a:r>
            <a:endParaRPr lang="en-US" dirty="0"/>
          </a:p>
          <a:p>
            <a:pPr marL="0" indent="0" defTabSz="288036">
              <a:spcBef>
                <a:spcPts val="400"/>
              </a:spcBef>
              <a:buNone/>
              <a:defRPr sz="2016"/>
            </a:pPr>
            <a:endParaRPr sz="500" dirty="0"/>
          </a:p>
          <a:p>
            <a:pPr marL="202130" indent="-202130" defTabSz="288036">
              <a:spcBef>
                <a:spcPts val="400"/>
              </a:spcBef>
              <a:buFontTx/>
              <a:defRPr sz="2016"/>
            </a:pPr>
            <a:r>
              <a:rPr dirty="0"/>
              <a:t>The committee will oversee the annual audit.</a:t>
            </a:r>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Leadership Planning and Engagement…"/>
          <p:cNvSpPr txBox="1">
            <a:spLocks noGrp="1"/>
          </p:cNvSpPr>
          <p:nvPr>
            <p:ph type="title"/>
          </p:nvPr>
        </p:nvSpPr>
        <p:spPr>
          <a:xfrm>
            <a:off x="457199" y="-67315"/>
            <a:ext cx="8229601" cy="1176486"/>
          </a:xfrm>
          <a:prstGeom prst="rect">
            <a:avLst/>
          </a:prstGeom>
        </p:spPr>
        <p:txBody>
          <a:bodyPr/>
          <a:lstStyle/>
          <a:p>
            <a:pPr defTabSz="365760">
              <a:defRPr sz="3520"/>
            </a:pPr>
            <a:r>
              <a:rPr dirty="0"/>
              <a:t>Planning and Engagement </a:t>
            </a:r>
          </a:p>
          <a:p>
            <a:pPr defTabSz="365760">
              <a:defRPr sz="3520"/>
            </a:pPr>
            <a:r>
              <a:rPr dirty="0"/>
              <a:t>Leadership </a:t>
            </a:r>
            <a:r>
              <a:rPr lang="en-US" dirty="0"/>
              <a:t>Assemblies</a:t>
            </a:r>
            <a:endParaRPr dirty="0"/>
          </a:p>
        </p:txBody>
      </p:sp>
      <p:sp>
        <p:nvSpPr>
          <p:cNvPr id="365" name="Leadership Forums will be established to provide an open communication exchange to and from the ALA Executive Board and all ALA members.  They will also provide opportunities to bring efficiency and consistency to the related organizations along with reinforcing a common sense of purpose.  Leadership Forums will focus on three important activities:…"/>
          <p:cNvSpPr txBox="1">
            <a:spLocks noGrp="1"/>
          </p:cNvSpPr>
          <p:nvPr>
            <p:ph type="body" idx="1"/>
          </p:nvPr>
        </p:nvSpPr>
        <p:spPr>
          <a:xfrm>
            <a:off x="397023" y="1151679"/>
            <a:ext cx="8349954" cy="4494519"/>
          </a:xfrm>
          <a:prstGeom prst="rect">
            <a:avLst/>
          </a:prstGeom>
        </p:spPr>
        <p:txBody>
          <a:bodyPr>
            <a:noAutofit/>
          </a:bodyPr>
          <a:lstStyle/>
          <a:p>
            <a:pPr marL="0" indent="0" defTabSz="246888">
              <a:spcBef>
                <a:spcPts val="300"/>
              </a:spcBef>
              <a:buSzTx/>
              <a:buFontTx/>
              <a:buNone/>
              <a:defRPr sz="1296"/>
            </a:pPr>
            <a:r>
              <a:rPr sz="2000" b="1" dirty="0"/>
              <a:t>Leadership </a:t>
            </a:r>
            <a:r>
              <a:rPr lang="en-US" sz="2000" b="1" dirty="0"/>
              <a:t>Assemblies</a:t>
            </a:r>
            <a:r>
              <a:rPr sz="2000" b="1" dirty="0"/>
              <a:t> </a:t>
            </a:r>
            <a:r>
              <a:rPr sz="2000" dirty="0"/>
              <a:t>will be established to provide an open communication exchange to and from the ALA Executive Board and all ALA members.  They will also provide opportunities to bring efficiency and consistency to the related organizations along with reinforcing a common sense of purpose.  </a:t>
            </a:r>
            <a:r>
              <a:rPr lang="en-US" sz="2000" dirty="0"/>
              <a:t> This structure will reduce the current barriers for communication to the Executive Board where members must communicate first through council who then may communicate to the Executive Board.</a:t>
            </a:r>
          </a:p>
          <a:p>
            <a:pPr marL="0" indent="0" defTabSz="246888">
              <a:spcBef>
                <a:spcPts val="300"/>
              </a:spcBef>
              <a:buSzTx/>
              <a:buFontTx/>
              <a:buNone/>
              <a:defRPr sz="1296"/>
            </a:pPr>
            <a:endParaRPr lang="en-US" sz="2000" dirty="0"/>
          </a:p>
          <a:p>
            <a:pPr marL="0" indent="0" defTabSz="246888">
              <a:spcBef>
                <a:spcPts val="300"/>
              </a:spcBef>
              <a:buSzTx/>
              <a:buFontTx/>
              <a:buNone/>
              <a:defRPr sz="1296"/>
            </a:pPr>
            <a:r>
              <a:rPr lang="en-US" sz="2000" dirty="0"/>
              <a:t>The following Assemblies will be convened at the ALA Annual Meeting, the Midwinter meeting and virtually throughout the year. </a:t>
            </a:r>
          </a:p>
          <a:p>
            <a:pPr marL="432054" lvl="1" indent="-185165" defTabSz="246888">
              <a:spcBef>
                <a:spcPts val="300"/>
              </a:spcBef>
              <a:buChar char="•"/>
              <a:defRPr sz="1296"/>
            </a:pPr>
            <a:r>
              <a:rPr lang="en-US" sz="2000" dirty="0"/>
              <a:t>Division Leadership Assembly </a:t>
            </a:r>
          </a:p>
          <a:p>
            <a:pPr marL="432054" lvl="1" indent="-185165" defTabSz="246888">
              <a:spcBef>
                <a:spcPts val="300"/>
              </a:spcBef>
              <a:buChar char="•"/>
              <a:defRPr sz="1296"/>
            </a:pPr>
            <a:r>
              <a:rPr lang="en-US" sz="2000" dirty="0"/>
              <a:t>Round Table Leadership Assembly </a:t>
            </a:r>
          </a:p>
          <a:p>
            <a:pPr marL="432054" lvl="1" indent="-185165" defTabSz="246888">
              <a:spcBef>
                <a:spcPts val="300"/>
              </a:spcBef>
              <a:buChar char="•"/>
              <a:defRPr sz="1296"/>
            </a:pPr>
            <a:r>
              <a:rPr lang="en-US" sz="2000" dirty="0"/>
              <a:t>Chapter Leadership Assembly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The rectangles titled Division Leadership Assembly, Round Table Leadership Assembly and Chapter Leadership Assemble all appear in full green.&#10;&#10;The remaining rectangles appear faded. &#10;&#10;This graphic replicates the 7 rectangles on slide 9.&#10;"/>
          <p:cNvGraphicFramePr/>
          <p:nvPr>
            <p:extLst>
              <p:ext uri="{D42A27DB-BD31-4B8C-83A1-F6EECF244321}">
                <p14:modId xmlns:p14="http://schemas.microsoft.com/office/powerpoint/2010/main" val="263650672"/>
              </p:ext>
            </p:extLst>
          </p:nvPr>
        </p:nvGraphicFramePr>
        <p:xfrm>
          <a:off x="83731" y="28378"/>
          <a:ext cx="8945139" cy="454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ected by membership and direct input from membership / Direct Input From Membership Groups"/>
          <p:cNvSpPr txBox="1">
            <a:spLocks noGrp="1"/>
          </p:cNvSpPr>
          <p:nvPr>
            <p:ph type="title"/>
          </p:nvPr>
        </p:nvSpPr>
        <p:spPr>
          <a:xfrm>
            <a:off x="485109" y="4665753"/>
            <a:ext cx="8229601" cy="1349608"/>
          </a:xfrm>
          <a:prstGeom prst="rect">
            <a:avLst/>
          </a:prstGeom>
        </p:spPr>
        <p:txBody>
          <a:bodyPr>
            <a:noAutofit/>
          </a:bodyPr>
          <a:lstStyle/>
          <a:p>
            <a:pPr defTabSz="233172">
              <a:defRPr sz="2243">
                <a:solidFill>
                  <a:srgbClr val="0096FF"/>
                </a:solidFill>
              </a:defRPr>
            </a:pPr>
            <a:r>
              <a:rPr lang="en-US" sz="1800" cap="none" dirty="0">
                <a:solidFill>
                  <a:schemeClr val="accent1">
                    <a:lumMod val="75000"/>
                  </a:schemeClr>
                </a:solidFill>
              </a:rPr>
              <a:t>Blue - Elected by and direct input from membership</a:t>
            </a:r>
            <a:br>
              <a:rPr lang="en-US" sz="1800" cap="none" dirty="0">
                <a:solidFill>
                  <a:srgbClr val="1E5B25"/>
                </a:solidFill>
              </a:rPr>
            </a:br>
            <a:r>
              <a:rPr lang="en-US" sz="1800" cap="none" dirty="0">
                <a:solidFill>
                  <a:schemeClr val="accent4">
                    <a:lumMod val="50000"/>
                  </a:schemeClr>
                </a:solidFill>
              </a:rPr>
              <a:t>Purple – Selected by executive board and receives direct member input</a:t>
            </a:r>
            <a:br>
              <a:rPr lang="en-US" sz="1800" cap="none" dirty="0">
                <a:solidFill>
                  <a:srgbClr val="1E5B25"/>
                </a:solidFill>
              </a:rPr>
            </a:br>
            <a:r>
              <a:rPr lang="en-US" sz="1800" cap="none" dirty="0">
                <a:solidFill>
                  <a:srgbClr val="1E5B25"/>
                </a:solidFill>
              </a:rPr>
              <a:t>Green - Direct input from membership groups </a:t>
            </a:r>
            <a:br>
              <a:rPr lang="en-US" sz="1800" cap="none" dirty="0">
                <a:solidFill>
                  <a:srgbClr val="1E5B25"/>
                </a:solidFill>
              </a:rPr>
            </a:br>
            <a:r>
              <a:rPr lang="en-US" sz="1800" cap="none" dirty="0">
                <a:solidFill>
                  <a:schemeClr val="accent2">
                    <a:lumMod val="50000"/>
                  </a:schemeClr>
                </a:solidFill>
              </a:rPr>
              <a:t>Red – Appointed by the executive board and receives input from membership</a:t>
            </a:r>
            <a:endParaRPr lang="en-US" sz="1800" cap="none" dirty="0">
              <a:solidFill>
                <a:srgbClr val="1E5B25"/>
              </a:solidFill>
            </a:endParaRPr>
          </a:p>
        </p:txBody>
      </p:sp>
    </p:spTree>
    <p:extLst>
      <p:ext uri="{BB962C8B-B14F-4D97-AF65-F5344CB8AC3E}">
        <p14:creationId xmlns:p14="http://schemas.microsoft.com/office/powerpoint/2010/main" val="2736210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Leadership Planning and Engagement…"/>
          <p:cNvSpPr txBox="1">
            <a:spLocks noGrp="1"/>
          </p:cNvSpPr>
          <p:nvPr>
            <p:ph type="title"/>
          </p:nvPr>
        </p:nvSpPr>
        <p:spPr>
          <a:xfrm>
            <a:off x="457199" y="-67315"/>
            <a:ext cx="8229601" cy="1176486"/>
          </a:xfrm>
          <a:prstGeom prst="rect">
            <a:avLst/>
          </a:prstGeom>
        </p:spPr>
        <p:txBody>
          <a:bodyPr/>
          <a:lstStyle/>
          <a:p>
            <a:pPr defTabSz="365760">
              <a:defRPr sz="3520"/>
            </a:pPr>
            <a:r>
              <a:rPr dirty="0"/>
              <a:t>Planning and Engagement </a:t>
            </a:r>
          </a:p>
          <a:p>
            <a:pPr defTabSz="365760">
              <a:defRPr sz="3520"/>
            </a:pPr>
            <a:r>
              <a:rPr dirty="0"/>
              <a:t>Leadership </a:t>
            </a:r>
            <a:r>
              <a:rPr lang="en-US" dirty="0"/>
              <a:t>Assemblies</a:t>
            </a:r>
            <a:endParaRPr dirty="0"/>
          </a:p>
        </p:txBody>
      </p:sp>
      <p:sp>
        <p:nvSpPr>
          <p:cNvPr id="365" name="Leadership Forums will be established to provide an open communication exchange to and from the ALA Executive Board and all ALA members.  They will also provide opportunities to bring efficiency and consistency to the related organizations along with reinforcing a common sense of purpose.  Leadership Forums will focus on three important activities:…"/>
          <p:cNvSpPr txBox="1">
            <a:spLocks noGrp="1"/>
          </p:cNvSpPr>
          <p:nvPr>
            <p:ph type="body" idx="1"/>
          </p:nvPr>
        </p:nvSpPr>
        <p:spPr>
          <a:xfrm>
            <a:off x="397023" y="1151679"/>
            <a:ext cx="8349954" cy="5172978"/>
          </a:xfrm>
          <a:prstGeom prst="rect">
            <a:avLst/>
          </a:prstGeom>
        </p:spPr>
        <p:txBody>
          <a:bodyPr>
            <a:noAutofit/>
          </a:bodyPr>
          <a:lstStyle/>
          <a:p>
            <a:pPr marL="0" indent="0" defTabSz="246888">
              <a:spcBef>
                <a:spcPts val="300"/>
              </a:spcBef>
              <a:buSzTx/>
              <a:buFontTx/>
              <a:buNone/>
              <a:defRPr sz="1296"/>
            </a:pPr>
            <a:r>
              <a:rPr lang="en-US" sz="1500" dirty="0"/>
              <a:t>Each Assembly </a:t>
            </a:r>
            <a:r>
              <a:rPr sz="1500" dirty="0"/>
              <a:t> will focus on three important activities:</a:t>
            </a:r>
          </a:p>
          <a:p>
            <a:pPr marL="447574" lvl="1" indent="-173254" defTabSz="246888">
              <a:spcBef>
                <a:spcPts val="300"/>
              </a:spcBef>
              <a:buFontTx/>
              <a:buAutoNum type="arabicPeriod"/>
              <a:defRPr sz="1296"/>
            </a:pPr>
            <a:r>
              <a:rPr sz="1500" dirty="0"/>
              <a:t>Offering input to the ALA Executive Board on critical issues identified by the ALA, groups or members.</a:t>
            </a:r>
          </a:p>
          <a:p>
            <a:pPr marL="447574" lvl="1" indent="-173254" defTabSz="246888">
              <a:spcBef>
                <a:spcPts val="300"/>
              </a:spcBef>
              <a:buFontTx/>
              <a:buAutoNum type="arabicPeriod"/>
              <a:defRPr sz="1296"/>
            </a:pPr>
            <a:r>
              <a:rPr sz="1500" dirty="0"/>
              <a:t>Serving as a forum for integrated planning and prioritization.</a:t>
            </a:r>
          </a:p>
          <a:p>
            <a:pPr marL="447574" lvl="1" indent="-173254" defTabSz="246888">
              <a:spcBef>
                <a:spcPts val="300"/>
              </a:spcBef>
              <a:buFontTx/>
              <a:buAutoNum type="arabicPeriod"/>
              <a:defRPr sz="1296"/>
            </a:pPr>
            <a:r>
              <a:rPr sz="1500" dirty="0"/>
              <a:t>The sharing of effective practices among the groups represented.</a:t>
            </a:r>
          </a:p>
          <a:p>
            <a:pPr marL="0" indent="0" defTabSz="246888">
              <a:spcBef>
                <a:spcPts val="300"/>
              </a:spcBef>
              <a:buSzTx/>
              <a:buFontTx/>
              <a:buNone/>
              <a:defRPr sz="1296"/>
            </a:pPr>
            <a:endParaRPr sz="1500" dirty="0"/>
          </a:p>
          <a:p>
            <a:pPr marL="0" indent="0" defTabSz="246888">
              <a:spcBef>
                <a:spcPts val="300"/>
              </a:spcBef>
              <a:buSzTx/>
              <a:buFontTx/>
              <a:buNone/>
              <a:defRPr sz="1296"/>
            </a:pPr>
            <a:r>
              <a:rPr lang="en-US" sz="1500" b="1" dirty="0"/>
              <a:t>Participation:</a:t>
            </a:r>
          </a:p>
          <a:p>
            <a:pPr marL="0" indent="0" defTabSz="246888">
              <a:spcBef>
                <a:spcPts val="300"/>
              </a:spcBef>
              <a:buSzTx/>
              <a:buFontTx/>
              <a:buNone/>
              <a:defRPr sz="1296"/>
            </a:pPr>
            <a:r>
              <a:rPr lang="en-US" sz="1500" dirty="0"/>
              <a:t>Assembly</a:t>
            </a:r>
            <a:r>
              <a:rPr sz="1500" dirty="0"/>
              <a:t> participants will include two elected leaders from the oversight body of the participating groups, the senior staff leader of the group, and a designated ALA Liaison from the group represented. </a:t>
            </a:r>
          </a:p>
          <a:p>
            <a:pPr marL="0" indent="0" defTabSz="246888">
              <a:spcBef>
                <a:spcPts val="300"/>
              </a:spcBef>
              <a:buSzTx/>
              <a:buFontTx/>
              <a:buNone/>
              <a:defRPr sz="1296"/>
            </a:pPr>
            <a:endParaRPr sz="1500" dirty="0"/>
          </a:p>
          <a:p>
            <a:pPr marL="0" indent="0" defTabSz="246888">
              <a:spcBef>
                <a:spcPts val="300"/>
              </a:spcBef>
              <a:buSzTx/>
              <a:buFontTx/>
              <a:buNone/>
              <a:defRPr sz="1296"/>
            </a:pPr>
            <a:r>
              <a:rPr sz="1500" dirty="0"/>
              <a:t>An ALA Executive Board liaison will convene the </a:t>
            </a:r>
            <a:r>
              <a:rPr lang="en-US" sz="1500" dirty="0"/>
              <a:t>Assemblies</a:t>
            </a:r>
            <a:r>
              <a:rPr sz="1500" dirty="0"/>
              <a:t> in consultation with staff and represented groups.  A co-convener will be selected from the group and by the participants.  Liaisons will be responsible for developing compelling agendas and </a:t>
            </a:r>
            <a:r>
              <a:rPr lang="en-US" sz="1500" dirty="0"/>
              <a:t>e</a:t>
            </a:r>
            <a:r>
              <a:rPr sz="1500" dirty="0"/>
              <a:t>nsuring communication throughout the year.</a:t>
            </a:r>
            <a:r>
              <a:rPr lang="en-US" sz="1500" dirty="0"/>
              <a:t> All ALA members are invited to participated in the Assemblies.</a:t>
            </a:r>
            <a:endParaRPr sz="1500" dirty="0"/>
          </a:p>
          <a:p>
            <a:pPr marL="0" indent="0" defTabSz="246888">
              <a:spcBef>
                <a:spcPts val="300"/>
              </a:spcBef>
              <a:buSzTx/>
              <a:buFontTx/>
              <a:buNone/>
              <a:defRPr sz="1296"/>
            </a:pPr>
            <a:endParaRPr sz="1500" dirty="0"/>
          </a:p>
          <a:p>
            <a:pPr marL="0" indent="0" defTabSz="246888">
              <a:spcBef>
                <a:spcPts val="300"/>
              </a:spcBef>
              <a:buSzTx/>
              <a:buFontTx/>
              <a:buNone/>
              <a:defRPr sz="1296"/>
            </a:pPr>
            <a:r>
              <a:rPr sz="1500" dirty="0"/>
              <a:t>The </a:t>
            </a:r>
            <a:r>
              <a:rPr lang="en-US" sz="1500" dirty="0"/>
              <a:t>Assembly</a:t>
            </a:r>
            <a:r>
              <a:rPr sz="1500" dirty="0"/>
              <a:t> structure is designed to consolidate and/or utilize existing meetings to create efficiency and streamlined lines of communication</a:t>
            </a:r>
            <a:r>
              <a:rPr lang="en-US" sz="1500" dirty="0"/>
              <a:t> to the Executive Board and reduce barriers to communication</a:t>
            </a:r>
            <a:r>
              <a:rPr sz="1500" dirty="0"/>
              <a:t>.  For example, the Chapter Leadership Forum will consolidate the chapter leaders meeting and chapter relations meeting into one, ongoing </a:t>
            </a:r>
            <a:r>
              <a:rPr lang="en-US" sz="1500" dirty="0"/>
              <a:t>assembly</a:t>
            </a:r>
            <a:r>
              <a:rPr sz="1500" dirty="0"/>
              <a:t>.  The Round</a:t>
            </a:r>
            <a:r>
              <a:rPr lang="en-US" sz="1500" dirty="0"/>
              <a:t> T</a:t>
            </a:r>
            <a:r>
              <a:rPr sz="1500" dirty="0"/>
              <a:t>able Leadership </a:t>
            </a:r>
            <a:r>
              <a:rPr lang="en-US" sz="1500" dirty="0"/>
              <a:t>Assembly</a:t>
            </a:r>
            <a:r>
              <a:rPr sz="1500" dirty="0"/>
              <a:t> will replace the Round</a:t>
            </a:r>
            <a:r>
              <a:rPr lang="en-US" sz="1500" dirty="0"/>
              <a:t> T</a:t>
            </a:r>
            <a:r>
              <a:rPr sz="1500" dirty="0"/>
              <a:t>able </a:t>
            </a:r>
            <a:r>
              <a:rPr lang="en-US" sz="1500" dirty="0"/>
              <a:t>Coordinating Committee and provide more support and structure for the work of that group.</a:t>
            </a:r>
            <a:r>
              <a:rPr sz="1500" dirty="0"/>
              <a:t> </a:t>
            </a:r>
          </a:p>
        </p:txBody>
      </p:sp>
    </p:spTree>
    <p:extLst>
      <p:ext uri="{BB962C8B-B14F-4D97-AF65-F5344CB8AC3E}">
        <p14:creationId xmlns:p14="http://schemas.microsoft.com/office/powerpoint/2010/main" val="16792423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Additional  ALA Leadership Groups"/>
          <p:cNvSpPr txBox="1">
            <a:spLocks noGrp="1"/>
          </p:cNvSpPr>
          <p:nvPr>
            <p:ph type="title"/>
          </p:nvPr>
        </p:nvSpPr>
        <p:spPr>
          <a:prstGeom prst="rect">
            <a:avLst/>
          </a:prstGeom>
        </p:spPr>
        <p:txBody>
          <a:bodyPr/>
          <a:lstStyle/>
          <a:p>
            <a:r>
              <a:rPr dirty="0"/>
              <a:t>Additional ALA Leadership Groups</a:t>
            </a:r>
          </a:p>
        </p:txBody>
      </p:sp>
      <p:sp>
        <p:nvSpPr>
          <p:cNvPr id="368" name="Endowment Trustees will continue to manage the investments of the Association.  They will provide an Annual Report at the Finance and Audit Forum.…"/>
          <p:cNvSpPr txBox="1">
            <a:spLocks noGrp="1"/>
          </p:cNvSpPr>
          <p:nvPr>
            <p:ph type="body" idx="1"/>
          </p:nvPr>
        </p:nvSpPr>
        <p:spPr>
          <a:prstGeom prst="rect">
            <a:avLst/>
          </a:prstGeom>
        </p:spPr>
        <p:txBody>
          <a:bodyPr>
            <a:normAutofit lnSpcReduction="10000"/>
          </a:bodyPr>
          <a:lstStyle/>
          <a:p>
            <a:pPr marL="322325" indent="-322325" defTabSz="429768">
              <a:spcBef>
                <a:spcPts val="600"/>
              </a:spcBef>
              <a:defRPr sz="3008"/>
            </a:pPr>
            <a:r>
              <a:rPr b="1" dirty="0"/>
              <a:t>Endowment Trustees</a:t>
            </a:r>
            <a:r>
              <a:rPr dirty="0"/>
              <a:t> will continue to manage the investments of the Association.  They will provide an Annual Report at the Finance and Audit </a:t>
            </a:r>
            <a:r>
              <a:rPr lang="en-US" dirty="0"/>
              <a:t>Assembly</a:t>
            </a:r>
            <a:r>
              <a:rPr dirty="0"/>
              <a:t>.</a:t>
            </a:r>
            <a:endParaRPr lang="en-US" dirty="0"/>
          </a:p>
          <a:p>
            <a:pPr marL="0" indent="0" defTabSz="429768">
              <a:spcBef>
                <a:spcPts val="600"/>
              </a:spcBef>
              <a:buNone/>
              <a:defRPr sz="3008"/>
            </a:pPr>
            <a:endParaRPr sz="500" dirty="0"/>
          </a:p>
          <a:p>
            <a:pPr marL="322325" indent="-322325" defTabSz="429768">
              <a:spcBef>
                <a:spcPts val="600"/>
              </a:spcBef>
              <a:defRPr sz="3008"/>
            </a:pPr>
            <a:r>
              <a:rPr dirty="0"/>
              <a:t>There will be a general </a:t>
            </a:r>
            <a:r>
              <a:rPr b="1" dirty="0"/>
              <a:t>Membership Meeting</a:t>
            </a:r>
            <a:r>
              <a:rPr dirty="0"/>
              <a:t>.  The most effective timing and structure are to be determined.</a:t>
            </a:r>
            <a:endParaRPr lang="en-US" dirty="0"/>
          </a:p>
          <a:p>
            <a:pPr marL="0" indent="0" defTabSz="429768">
              <a:spcBef>
                <a:spcPts val="600"/>
              </a:spcBef>
              <a:buNone/>
              <a:defRPr sz="3008"/>
            </a:pPr>
            <a:endParaRPr sz="500" dirty="0"/>
          </a:p>
          <a:p>
            <a:pPr marL="322325" indent="-322325" defTabSz="429768">
              <a:spcBef>
                <a:spcPts val="600"/>
              </a:spcBef>
              <a:defRPr sz="3008"/>
            </a:pPr>
            <a:r>
              <a:rPr lang="en-US" dirty="0"/>
              <a:t>An </a:t>
            </a:r>
            <a:r>
              <a:rPr b="1" dirty="0"/>
              <a:t>Accreditation Commission</a:t>
            </a:r>
            <a:r>
              <a:rPr dirty="0"/>
              <a:t> to </a:t>
            </a:r>
            <a:r>
              <a:rPr lang="en-US" dirty="0"/>
              <a:t>best support</a:t>
            </a:r>
            <a:r>
              <a:rPr dirty="0"/>
              <a:t> accreditation activities</a:t>
            </a:r>
            <a:r>
              <a:rPr lang="en-US" dirty="0"/>
              <a:t> will be explored</a:t>
            </a:r>
            <a:r>
              <a:rPr dirty="0"/>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itle 1"/>
          <p:cNvSpPr txBox="1">
            <a:spLocks noGrp="1"/>
          </p:cNvSpPr>
          <p:nvPr>
            <p:ph type="title"/>
          </p:nvPr>
        </p:nvSpPr>
        <p:spPr>
          <a:xfrm>
            <a:off x="457200" y="274638"/>
            <a:ext cx="8229600" cy="1143002"/>
          </a:xfrm>
          <a:prstGeom prst="rect">
            <a:avLst/>
          </a:prstGeom>
        </p:spPr>
        <p:txBody>
          <a:bodyPr/>
          <a:lstStyle/>
          <a:p>
            <a:pPr>
              <a:defRPr sz="3600">
                <a:solidFill>
                  <a:srgbClr val="00418D"/>
                </a:solidFill>
              </a:defRPr>
            </a:pPr>
            <a:r>
              <a:rPr dirty="0"/>
              <a:t>Project Charge</a:t>
            </a:r>
          </a:p>
        </p:txBody>
      </p:sp>
      <p:sp>
        <p:nvSpPr>
          <p:cNvPr id="326" name="Content Placeholder 2"/>
          <p:cNvSpPr txBox="1">
            <a:spLocks noGrp="1"/>
          </p:cNvSpPr>
          <p:nvPr>
            <p:ph type="body" idx="1"/>
          </p:nvPr>
        </p:nvSpPr>
        <p:spPr>
          <a:xfrm>
            <a:off x="457200" y="1257073"/>
            <a:ext cx="8229600" cy="3616028"/>
          </a:xfrm>
          <a:prstGeom prst="rect">
            <a:avLst/>
          </a:prstGeom>
        </p:spPr>
        <p:txBody>
          <a:bodyPr/>
          <a:lstStyle/>
          <a:p>
            <a:pPr marL="0" indent="0">
              <a:spcBef>
                <a:spcPts val="600"/>
              </a:spcBef>
              <a:buSzTx/>
              <a:buNone/>
              <a:defRPr sz="2800"/>
            </a:pPr>
            <a:r>
              <a:rPr dirty="0"/>
              <a:t>The charge is to develop and recommend strategies and tactics to create an ALA with the agility to respond to current challenges and opportunities, and to focus energy and resources on its mission and members in the decades to come.  Ultimately, it is to design </a:t>
            </a:r>
            <a:r>
              <a:rPr i="1" dirty="0"/>
              <a:t>a modern association for a modern profession</a:t>
            </a:r>
            <a:r>
              <a:rPr dirty="0"/>
              <a: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The Volunteer Work of the ALA"/>
          <p:cNvSpPr txBox="1">
            <a:spLocks noGrp="1"/>
          </p:cNvSpPr>
          <p:nvPr>
            <p:ph type="title"/>
          </p:nvPr>
        </p:nvSpPr>
        <p:spPr>
          <a:prstGeom prst="rect">
            <a:avLst/>
          </a:prstGeom>
        </p:spPr>
        <p:txBody>
          <a:bodyPr/>
          <a:lstStyle/>
          <a:p>
            <a:r>
              <a:rPr dirty="0"/>
              <a:t>The Volunteer Work of the ALA</a:t>
            </a:r>
          </a:p>
        </p:txBody>
      </p:sp>
      <p:sp>
        <p:nvSpPr>
          <p:cNvPr id="371" name="Effective and efficient volunteer engagement is the cornerstone of any successful association.  The following recommendations are intended to bring a streamlined method of engagement with consistency for all ALA members.…"/>
          <p:cNvSpPr txBox="1">
            <a:spLocks noGrp="1"/>
          </p:cNvSpPr>
          <p:nvPr>
            <p:ph type="body" idx="1"/>
          </p:nvPr>
        </p:nvSpPr>
        <p:spPr>
          <a:prstGeom prst="rect">
            <a:avLst/>
          </a:prstGeom>
        </p:spPr>
        <p:txBody>
          <a:bodyPr/>
          <a:lstStyle/>
          <a:p>
            <a:pPr marL="0" indent="0" defTabSz="333756">
              <a:spcBef>
                <a:spcPts val="500"/>
              </a:spcBef>
              <a:buSzTx/>
              <a:buFontTx/>
              <a:buNone/>
              <a:defRPr sz="2336"/>
            </a:pPr>
            <a:r>
              <a:rPr lang="en-US" dirty="0"/>
              <a:t>Meaningful, e</a:t>
            </a:r>
            <a:r>
              <a:rPr dirty="0"/>
              <a:t>ffective and efficient volunteer engagement is the cornerstone of any successful association.  The following recommendations are intended to bring a streamlined method of engagement with consistency for </a:t>
            </a:r>
            <a:r>
              <a:rPr b="1" dirty="0"/>
              <a:t>all</a:t>
            </a:r>
            <a:r>
              <a:rPr dirty="0"/>
              <a:t> ALA members.  </a:t>
            </a:r>
          </a:p>
          <a:p>
            <a:pPr marL="250317" indent="-250317" defTabSz="333756">
              <a:spcBef>
                <a:spcPts val="500"/>
              </a:spcBef>
              <a:defRPr sz="2336"/>
            </a:pPr>
            <a:endParaRPr dirty="0"/>
          </a:p>
          <a:p>
            <a:pPr marL="0" indent="0" defTabSz="333756">
              <a:spcBef>
                <a:spcPts val="500"/>
              </a:spcBef>
              <a:buSzTx/>
              <a:buFontTx/>
              <a:buNone/>
              <a:defRPr sz="2336"/>
            </a:pPr>
            <a:r>
              <a:rPr dirty="0"/>
              <a:t>It will be critical to utilize new digital tools to streamline the identification and selection of participants to any volunteer group.  That process should be consistent across all ALA related organizations</a:t>
            </a:r>
            <a:r>
              <a:rPr lang="en-US" dirty="0"/>
              <a:t> and should be integrated with work of </a:t>
            </a:r>
            <a:r>
              <a:rPr dirty="0"/>
              <a:t>the Nominating and Leadership Development Committee</a:t>
            </a:r>
            <a:r>
              <a:rPr lang="en-US" dirty="0"/>
              <a:t>.  </a:t>
            </a:r>
            <a:r>
              <a:rPr dirty="0"/>
              <a:t>All members of ALA Volunteer Work Groups will be appointed by and accountable to the ALA Executive Board.</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Volunteer Engagement Groups…"/>
          <p:cNvSpPr txBox="1">
            <a:spLocks noGrp="1"/>
          </p:cNvSpPr>
          <p:nvPr>
            <p:ph type="title"/>
          </p:nvPr>
        </p:nvSpPr>
        <p:spPr>
          <a:prstGeom prst="rect">
            <a:avLst/>
          </a:prstGeom>
        </p:spPr>
        <p:txBody>
          <a:bodyPr>
            <a:normAutofit/>
          </a:bodyPr>
          <a:lstStyle/>
          <a:p>
            <a:pPr defTabSz="352043">
              <a:defRPr sz="3387"/>
            </a:pPr>
            <a:r>
              <a:rPr dirty="0"/>
              <a:t>Volunteer Engagement Groups</a:t>
            </a:r>
          </a:p>
          <a:p>
            <a:pPr defTabSz="352043">
              <a:defRPr sz="3387"/>
            </a:pPr>
            <a:r>
              <a:rPr dirty="0"/>
              <a:t>The Work of the Association</a:t>
            </a:r>
          </a:p>
        </p:txBody>
      </p:sp>
      <p:sp>
        <p:nvSpPr>
          <p:cNvPr id="374" name="Content Placeholder 2"/>
          <p:cNvSpPr txBox="1"/>
          <p:nvPr/>
        </p:nvSpPr>
        <p:spPr>
          <a:xfrm>
            <a:off x="571498" y="1862003"/>
            <a:ext cx="8229604" cy="370428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fontScale="85000" lnSpcReduction="10000"/>
          </a:bodyPr>
          <a:lstStyle/>
          <a:p>
            <a:pPr>
              <a:lnSpc>
                <a:spcPct val="90000"/>
              </a:lnSpc>
              <a:spcBef>
                <a:spcPts val="600"/>
              </a:spcBef>
              <a:buFont typeface="Arial"/>
              <a:defRPr sz="2800" b="1">
                <a:latin typeface="+mn-lt"/>
                <a:ea typeface="+mn-ea"/>
                <a:cs typeface="+mn-cs"/>
                <a:sym typeface="Calibri"/>
              </a:defRPr>
            </a:pPr>
            <a:r>
              <a:rPr lang="en-US" dirty="0"/>
              <a:t>Advisory Communities </a:t>
            </a:r>
            <a:r>
              <a:rPr b="0" dirty="0"/>
              <a:t>– </a:t>
            </a:r>
            <a:r>
              <a:rPr lang="en-US" b="0" dirty="0"/>
              <a:t>charged by the ALA Executive Board to advise on important, timely issues across the profession and the association. May recommend working groups. </a:t>
            </a:r>
          </a:p>
          <a:p>
            <a:pPr>
              <a:lnSpc>
                <a:spcPct val="90000"/>
              </a:lnSpc>
              <a:spcBef>
                <a:spcPts val="600"/>
              </a:spcBef>
              <a:buFont typeface="Arial"/>
              <a:defRPr sz="2800" b="1">
                <a:latin typeface="+mn-lt"/>
                <a:ea typeface="+mn-ea"/>
                <a:cs typeface="+mn-cs"/>
                <a:sym typeface="Calibri"/>
              </a:defRPr>
            </a:pPr>
            <a:endParaRPr lang="en-US" dirty="0"/>
          </a:p>
          <a:p>
            <a:pPr>
              <a:lnSpc>
                <a:spcPct val="90000"/>
              </a:lnSpc>
              <a:spcBef>
                <a:spcPts val="600"/>
              </a:spcBef>
              <a:buFont typeface="Arial"/>
              <a:defRPr sz="2800" b="1">
                <a:latin typeface="+mn-lt"/>
                <a:ea typeface="+mn-ea"/>
                <a:cs typeface="+mn-cs"/>
                <a:sym typeface="Calibri"/>
              </a:defRPr>
            </a:pPr>
            <a:r>
              <a:rPr lang="en-US" dirty="0"/>
              <a:t>Working Groups </a:t>
            </a:r>
            <a:r>
              <a:rPr b="0" dirty="0"/>
              <a:t>– </a:t>
            </a:r>
            <a:r>
              <a:rPr lang="en-US" b="0" dirty="0"/>
              <a:t>appointed groups with a </a:t>
            </a:r>
            <a:r>
              <a:rPr b="0" dirty="0"/>
              <a:t>specific charge, defined timeframe, clear deliverables</a:t>
            </a:r>
            <a:r>
              <a:rPr lang="en-US" b="0" dirty="0"/>
              <a:t> tied to ALA’s strategic directions</a:t>
            </a:r>
            <a:endParaRPr b="0" dirty="0"/>
          </a:p>
          <a:p>
            <a:pPr>
              <a:lnSpc>
                <a:spcPct val="90000"/>
              </a:lnSpc>
              <a:spcBef>
                <a:spcPts val="600"/>
              </a:spcBef>
              <a:buFont typeface="Arial"/>
              <a:defRPr sz="2800" b="1">
                <a:latin typeface="+mn-lt"/>
                <a:ea typeface="+mn-ea"/>
                <a:cs typeface="+mn-cs"/>
                <a:sym typeface="Calibri"/>
              </a:defRPr>
            </a:pPr>
            <a:endParaRPr lang="en-US" dirty="0"/>
          </a:p>
          <a:p>
            <a:pPr>
              <a:lnSpc>
                <a:spcPct val="90000"/>
              </a:lnSpc>
              <a:spcBef>
                <a:spcPts val="600"/>
              </a:spcBef>
              <a:buFont typeface="Arial"/>
              <a:defRPr sz="2800" b="1">
                <a:latin typeface="+mn-lt"/>
                <a:ea typeface="+mn-ea"/>
                <a:cs typeface="+mn-cs"/>
                <a:sym typeface="Calibri"/>
              </a:defRPr>
            </a:pPr>
            <a:r>
              <a:rPr lang="en-US" dirty="0"/>
              <a:t>Communities of Practice/Engagement/Interest </a:t>
            </a:r>
            <a:r>
              <a:rPr b="0" dirty="0"/>
              <a:t>– </a:t>
            </a:r>
            <a:r>
              <a:rPr lang="en-US" b="0" dirty="0"/>
              <a:t>groups that give members the opportunity for socializing and sharing common experiences and interests</a:t>
            </a:r>
            <a:endParaRPr b="0" dirty="0"/>
          </a:p>
        </p:txBody>
      </p:sp>
    </p:spTree>
    <p:extLst>
      <p:ext uri="{BB962C8B-B14F-4D97-AF65-F5344CB8AC3E}">
        <p14:creationId xmlns:p14="http://schemas.microsoft.com/office/powerpoint/2010/main" val="267458944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The rectangle titled Volunteer Engagement Committees Task Forces Advisory Communities  appears in full red. &#10;&#10;The remaining rectangles on the chart appear faded. &#10;This graphic replicates the 7 rectangles on slide 9.&#10;&#10;&#10;"/>
          <p:cNvGraphicFramePr/>
          <p:nvPr>
            <p:extLst>
              <p:ext uri="{D42A27DB-BD31-4B8C-83A1-F6EECF244321}">
                <p14:modId xmlns:p14="http://schemas.microsoft.com/office/powerpoint/2010/main" val="643331487"/>
              </p:ext>
            </p:extLst>
          </p:nvPr>
        </p:nvGraphicFramePr>
        <p:xfrm>
          <a:off x="83731" y="28378"/>
          <a:ext cx="8945139" cy="454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ected by membership and direct input from membership / Direct Input From Membership Groups"/>
          <p:cNvSpPr txBox="1">
            <a:spLocks noGrp="1"/>
          </p:cNvSpPr>
          <p:nvPr>
            <p:ph type="title"/>
          </p:nvPr>
        </p:nvSpPr>
        <p:spPr>
          <a:xfrm>
            <a:off x="485109" y="4665753"/>
            <a:ext cx="8229601" cy="1349608"/>
          </a:xfrm>
          <a:prstGeom prst="rect">
            <a:avLst/>
          </a:prstGeom>
        </p:spPr>
        <p:txBody>
          <a:bodyPr>
            <a:noAutofit/>
          </a:bodyPr>
          <a:lstStyle/>
          <a:p>
            <a:pPr defTabSz="233172">
              <a:defRPr sz="2243">
                <a:solidFill>
                  <a:srgbClr val="0096FF"/>
                </a:solidFill>
              </a:defRPr>
            </a:pPr>
            <a:r>
              <a:rPr lang="en-US" sz="1800" cap="none" dirty="0">
                <a:solidFill>
                  <a:schemeClr val="accent1">
                    <a:lumMod val="75000"/>
                  </a:schemeClr>
                </a:solidFill>
              </a:rPr>
              <a:t>Blue - Elected by and direct input from membership</a:t>
            </a:r>
            <a:br>
              <a:rPr lang="en-US" sz="1800" cap="none" dirty="0">
                <a:solidFill>
                  <a:srgbClr val="1E5B25"/>
                </a:solidFill>
              </a:rPr>
            </a:br>
            <a:r>
              <a:rPr lang="en-US" sz="1800" cap="none" dirty="0">
                <a:solidFill>
                  <a:schemeClr val="accent4">
                    <a:lumMod val="50000"/>
                  </a:schemeClr>
                </a:solidFill>
              </a:rPr>
              <a:t>Purple – Selected by executive board and receives direct member input</a:t>
            </a:r>
            <a:br>
              <a:rPr lang="en-US" sz="1800" cap="none" dirty="0">
                <a:solidFill>
                  <a:srgbClr val="1E5B25"/>
                </a:solidFill>
              </a:rPr>
            </a:br>
            <a:r>
              <a:rPr lang="en-US" sz="1800" cap="none" dirty="0">
                <a:solidFill>
                  <a:srgbClr val="1E5B25"/>
                </a:solidFill>
              </a:rPr>
              <a:t>Green - Direct input from membership groups </a:t>
            </a:r>
            <a:br>
              <a:rPr lang="en-US" sz="1800" cap="none" dirty="0">
                <a:solidFill>
                  <a:srgbClr val="1E5B25"/>
                </a:solidFill>
              </a:rPr>
            </a:br>
            <a:r>
              <a:rPr lang="en-US" sz="1800" cap="none" dirty="0">
                <a:solidFill>
                  <a:schemeClr val="accent2">
                    <a:lumMod val="50000"/>
                  </a:schemeClr>
                </a:solidFill>
              </a:rPr>
              <a:t>Red – Appointed by the executive board and receives input from membership</a:t>
            </a:r>
            <a:endParaRPr lang="en-US" sz="1800" cap="none" dirty="0">
              <a:solidFill>
                <a:srgbClr val="1E5B25"/>
              </a:solidFill>
            </a:endParaRPr>
          </a:p>
        </p:txBody>
      </p:sp>
    </p:spTree>
    <p:extLst>
      <p:ext uri="{BB962C8B-B14F-4D97-AF65-F5344CB8AC3E}">
        <p14:creationId xmlns:p14="http://schemas.microsoft.com/office/powerpoint/2010/main" val="130084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Advisory Communities"/>
          <p:cNvSpPr txBox="1">
            <a:spLocks noGrp="1"/>
          </p:cNvSpPr>
          <p:nvPr>
            <p:ph type="title"/>
          </p:nvPr>
        </p:nvSpPr>
        <p:spPr>
          <a:prstGeom prst="rect">
            <a:avLst/>
          </a:prstGeom>
        </p:spPr>
        <p:txBody>
          <a:bodyPr/>
          <a:lstStyle/>
          <a:p>
            <a:r>
              <a:rPr dirty="0"/>
              <a:t>Advisory Communities </a:t>
            </a:r>
          </a:p>
        </p:txBody>
      </p:sp>
      <p:sp>
        <p:nvSpPr>
          <p:cNvPr id="2" name="TextBox 1"/>
          <p:cNvSpPr txBox="1"/>
          <p:nvPr/>
        </p:nvSpPr>
        <p:spPr>
          <a:xfrm>
            <a:off x="457200" y="1331650"/>
            <a:ext cx="7985464" cy="56938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sym typeface="Arial"/>
              </a:rPr>
              <a:t>Purposes:</a:t>
            </a:r>
          </a:p>
          <a:p>
            <a:pPr marL="578745" lvl="1" indent="-241143" defTabSz="385830">
              <a:spcBef>
                <a:spcPts val="400"/>
              </a:spcBef>
              <a:buSzPct val="100000"/>
              <a:buFont typeface="Arial"/>
              <a:buChar char="•"/>
              <a:defRPr sz="1900">
                <a:latin typeface="+mn-lt"/>
                <a:ea typeface="+mn-ea"/>
                <a:cs typeface="+mn-cs"/>
                <a:sym typeface="Calibri"/>
              </a:defRPr>
            </a:pPr>
            <a:r>
              <a:rPr lang="en-US" sz="1800" dirty="0">
                <a:latin typeface="+mn-lt"/>
              </a:rPr>
              <a:t>Allow for member input and ongoing support for ALA offices and programs</a:t>
            </a:r>
          </a:p>
          <a:p>
            <a:pPr marL="578745" lvl="1" indent="-241143" defTabSz="385830">
              <a:spcBef>
                <a:spcPts val="400"/>
              </a:spcBef>
              <a:buSzPct val="100000"/>
              <a:buFont typeface="Arial"/>
              <a:buChar char="•"/>
              <a:defRPr sz="1900">
                <a:latin typeface="+mn-lt"/>
                <a:ea typeface="+mn-ea"/>
                <a:cs typeface="+mn-cs"/>
                <a:sym typeface="Calibri"/>
              </a:defRPr>
            </a:pPr>
            <a:r>
              <a:rPr kumimoji="0" lang="en-US" sz="1800" b="0" i="0" u="none" strike="noStrike" cap="none" spc="0" normalizeH="0" baseline="0" dirty="0">
                <a:ln>
                  <a:noFill/>
                </a:ln>
                <a:solidFill>
                  <a:srgbClr val="000000"/>
                </a:solidFill>
                <a:effectLst/>
                <a:uFillTx/>
                <a:latin typeface="+mn-lt"/>
                <a:sym typeface="Arial"/>
              </a:rPr>
              <a:t>Provide critical member</a:t>
            </a:r>
            <a:r>
              <a:rPr kumimoji="0" lang="en-US" sz="1800" b="0" i="0" u="none" strike="noStrike" cap="none" spc="0" normalizeH="0" dirty="0">
                <a:ln>
                  <a:noFill/>
                </a:ln>
                <a:solidFill>
                  <a:srgbClr val="000000"/>
                </a:solidFill>
                <a:effectLst/>
                <a:uFillTx/>
                <a:latin typeface="+mn-lt"/>
                <a:sym typeface="Arial"/>
              </a:rPr>
              <a:t> input into areas of concern and values</a:t>
            </a:r>
          </a:p>
          <a:p>
            <a:pPr marL="578745" lvl="1" indent="-241143" defTabSz="385830">
              <a:spcBef>
                <a:spcPts val="400"/>
              </a:spcBef>
              <a:buSzPct val="100000"/>
              <a:buFont typeface="Arial"/>
              <a:buChar char="•"/>
              <a:defRPr sz="1900">
                <a:latin typeface="+mn-lt"/>
                <a:ea typeface="+mn-ea"/>
                <a:cs typeface="+mn-cs"/>
                <a:sym typeface="Calibri"/>
              </a:defRPr>
            </a:pPr>
            <a:r>
              <a:rPr lang="en-US" sz="1800" baseline="0" dirty="0">
                <a:latin typeface="+mn-lt"/>
              </a:rPr>
              <a:t>May</a:t>
            </a:r>
            <a:r>
              <a:rPr lang="en-US" sz="1800" dirty="0">
                <a:latin typeface="+mn-lt"/>
              </a:rPr>
              <a:t> propose working groups to address specific projects or needs that may arise from member input</a:t>
            </a:r>
          </a:p>
          <a:p>
            <a:pPr marL="342900" marR="0" indent="-34290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US" sz="1800" dirty="0">
              <a:latin typeface="+mn-lt"/>
            </a:endParaRPr>
          </a:p>
          <a:p>
            <a:pPr marR="0" algn="l" defTabSz="457200" rtl="0" fontAlgn="auto" latinLnBrk="0" hangingPunct="0">
              <a:lnSpc>
                <a:spcPct val="100000"/>
              </a:lnSpc>
              <a:spcBef>
                <a:spcPts val="0"/>
              </a:spcBef>
              <a:spcAft>
                <a:spcPts val="0"/>
              </a:spcAft>
              <a:buClrTx/>
              <a:buSzTx/>
              <a:tabLst/>
            </a:pPr>
            <a:r>
              <a:rPr lang="en-US" sz="1800" b="1" dirty="0">
                <a:latin typeface="+mn-lt"/>
              </a:rPr>
              <a:t>Function: </a:t>
            </a:r>
            <a:r>
              <a:rPr lang="en-US" sz="1800" dirty="0">
                <a:latin typeface="+mn-lt"/>
              </a:rPr>
              <a:t>Advise Executive Board or ALA Offices</a:t>
            </a:r>
          </a:p>
          <a:p>
            <a:pPr marR="0" algn="l" defTabSz="457200" rtl="0" fontAlgn="auto" latinLnBrk="0" hangingPunct="0">
              <a:lnSpc>
                <a:spcPct val="100000"/>
              </a:lnSpc>
              <a:spcBef>
                <a:spcPts val="0"/>
              </a:spcBef>
              <a:spcAft>
                <a:spcPts val="0"/>
              </a:spcAft>
              <a:buClrTx/>
              <a:buSzTx/>
              <a:tabLst/>
            </a:pPr>
            <a:endParaRPr lang="en-US" sz="1800" dirty="0">
              <a:latin typeface="+mn-lt"/>
            </a:endParaRPr>
          </a:p>
          <a:p>
            <a:pPr marR="0" algn="l" defTabSz="457200" rtl="0" fontAlgn="auto" latinLnBrk="0" hangingPunct="0">
              <a:lnSpc>
                <a:spcPct val="100000"/>
              </a:lnSpc>
              <a:spcBef>
                <a:spcPts val="0"/>
              </a:spcBef>
              <a:spcAft>
                <a:spcPts val="0"/>
              </a:spcAft>
              <a:buClrTx/>
              <a:buSzTx/>
              <a:tabLst/>
            </a:pPr>
            <a:r>
              <a:rPr lang="en-US" sz="1800" b="1" dirty="0">
                <a:latin typeface="+mn-lt"/>
              </a:rPr>
              <a:t>Example: </a:t>
            </a:r>
            <a:r>
              <a:rPr lang="en-US" sz="1800" dirty="0">
                <a:latin typeface="+mn-lt"/>
              </a:rPr>
              <a:t>Center for the Future of Libraries Advisory Group</a:t>
            </a:r>
          </a:p>
          <a:p>
            <a:pPr marR="0" algn="l" defTabSz="457200" rtl="0" fontAlgn="auto" latinLnBrk="0" hangingPunct="0">
              <a:lnSpc>
                <a:spcPct val="100000"/>
              </a:lnSpc>
              <a:spcBef>
                <a:spcPts val="0"/>
              </a:spcBef>
              <a:spcAft>
                <a:spcPts val="0"/>
              </a:spcAft>
              <a:buClrTx/>
              <a:buSzTx/>
              <a:tabLst/>
            </a:pPr>
            <a:endParaRPr lang="en-US" sz="1800" dirty="0">
              <a:latin typeface="+mn-lt"/>
            </a:endParaRPr>
          </a:p>
          <a:p>
            <a:pPr marR="0" algn="l" defTabSz="457200" rtl="0" fontAlgn="auto" latinLnBrk="0" hangingPunct="0">
              <a:lnSpc>
                <a:spcPct val="100000"/>
              </a:lnSpc>
              <a:spcBef>
                <a:spcPts val="0"/>
              </a:spcBef>
              <a:spcAft>
                <a:spcPts val="0"/>
              </a:spcAft>
              <a:buClrTx/>
              <a:buSzTx/>
              <a:tabLst/>
            </a:pPr>
            <a:r>
              <a:rPr lang="en-US" sz="1800" b="1" dirty="0">
                <a:latin typeface="+mn-lt"/>
              </a:rPr>
              <a:t>Accountability: </a:t>
            </a:r>
            <a:r>
              <a:rPr lang="en-US" sz="1800" dirty="0">
                <a:latin typeface="+mn-lt"/>
              </a:rPr>
              <a:t>Executive Board or ALA Offices</a:t>
            </a:r>
          </a:p>
          <a:p>
            <a:pPr marR="0" algn="l" defTabSz="457200" rtl="0" fontAlgn="auto" latinLnBrk="0" hangingPunct="0">
              <a:lnSpc>
                <a:spcPct val="100000"/>
              </a:lnSpc>
              <a:spcBef>
                <a:spcPts val="0"/>
              </a:spcBef>
              <a:spcAft>
                <a:spcPts val="0"/>
              </a:spcAft>
              <a:buClrTx/>
              <a:buSzTx/>
              <a:tabLst/>
            </a:pPr>
            <a:endParaRPr lang="en-US" sz="1800" dirty="0">
              <a:latin typeface="+mn-lt"/>
            </a:endParaRPr>
          </a:p>
          <a:p>
            <a:pPr marR="0" algn="l" defTabSz="457200" rtl="0" fontAlgn="auto" latinLnBrk="0" hangingPunct="0">
              <a:lnSpc>
                <a:spcPct val="100000"/>
              </a:lnSpc>
              <a:spcBef>
                <a:spcPts val="0"/>
              </a:spcBef>
              <a:spcAft>
                <a:spcPts val="0"/>
              </a:spcAft>
              <a:buClrTx/>
              <a:buSzTx/>
              <a:tabLst/>
            </a:pPr>
            <a:r>
              <a:rPr lang="en-US" sz="1800" b="1" dirty="0">
                <a:latin typeface="+mn-lt"/>
              </a:rPr>
              <a:t>Composition: </a:t>
            </a:r>
            <a:r>
              <a:rPr lang="en-US" sz="1800" dirty="0">
                <a:latin typeface="+mn-lt"/>
              </a:rPr>
              <a:t>Executive Board appoints member leaders to cultivate and coordinate discussions. Appointments will be informed by volunteer interest forms, ALA staff recommendations and other methods that may be identifies to engage members.</a:t>
            </a:r>
          </a:p>
          <a:p>
            <a:pPr marR="0" algn="l" defTabSz="457200" rtl="0" fontAlgn="auto" latinLnBrk="0" hangingPunct="0">
              <a:lnSpc>
                <a:spcPct val="100000"/>
              </a:lnSpc>
              <a:spcBef>
                <a:spcPts val="0"/>
              </a:spcBef>
              <a:spcAft>
                <a:spcPts val="0"/>
              </a:spcAft>
              <a:buClrTx/>
              <a:buSzTx/>
              <a:tabLst/>
            </a:pPr>
            <a:endParaRPr lang="en-US" sz="1800" dirty="0">
              <a:latin typeface="+mn-lt"/>
            </a:endParaRPr>
          </a:p>
          <a:p>
            <a:pPr marR="0" algn="l" defTabSz="457200" rtl="0" fontAlgn="auto" latinLnBrk="0" hangingPunct="0">
              <a:lnSpc>
                <a:spcPct val="100000"/>
              </a:lnSpc>
              <a:spcBef>
                <a:spcPts val="0"/>
              </a:spcBef>
              <a:spcAft>
                <a:spcPts val="0"/>
              </a:spcAft>
              <a:buClrTx/>
              <a:buSzTx/>
              <a:tabLst/>
            </a:pPr>
            <a:r>
              <a:rPr lang="en-US" sz="1800" b="1" dirty="0">
                <a:latin typeface="+mn-lt"/>
              </a:rPr>
              <a:t>Relationship to Staff: </a:t>
            </a:r>
            <a:r>
              <a:rPr lang="en-US" sz="1800" dirty="0">
                <a:latin typeface="+mn-lt"/>
              </a:rPr>
              <a:t>Staff Liaison</a:t>
            </a:r>
          </a:p>
          <a:p>
            <a:pPr marL="342900" marR="0" indent="-34290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a:p>
            <a:pPr marL="342900" marR="0" indent="-34290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Committees"/>
          <p:cNvSpPr txBox="1">
            <a:spLocks noGrp="1"/>
          </p:cNvSpPr>
          <p:nvPr>
            <p:ph type="title"/>
          </p:nvPr>
        </p:nvSpPr>
        <p:spPr>
          <a:prstGeom prst="rect">
            <a:avLst/>
          </a:prstGeom>
        </p:spPr>
        <p:txBody>
          <a:bodyPr/>
          <a:lstStyle/>
          <a:p>
            <a:r>
              <a:rPr lang="en-US" dirty="0"/>
              <a:t>Working Groups</a:t>
            </a:r>
            <a:endParaRPr dirty="0"/>
          </a:p>
        </p:txBody>
      </p:sp>
      <p:sp>
        <p:nvSpPr>
          <p:cNvPr id="377" name="Content Placeholder 2"/>
          <p:cNvSpPr txBox="1"/>
          <p:nvPr/>
        </p:nvSpPr>
        <p:spPr>
          <a:xfrm>
            <a:off x="457198" y="1172220"/>
            <a:ext cx="8229602" cy="489494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fontScale="92500" lnSpcReduction="20000"/>
          </a:bodyPr>
          <a:lstStyle/>
          <a:p>
            <a:pPr lvl="1" indent="337601" defTabSz="385830">
              <a:spcBef>
                <a:spcPts val="400"/>
              </a:spcBef>
              <a:buFont typeface="Arial"/>
              <a:defRPr sz="1200">
                <a:latin typeface="+mn-lt"/>
                <a:ea typeface="+mn-ea"/>
                <a:cs typeface="+mn-cs"/>
                <a:sym typeface="Calibri"/>
              </a:defRPr>
            </a:pPr>
            <a:endParaRPr dirty="0"/>
          </a:p>
          <a:p>
            <a:pPr defTabSz="385830">
              <a:spcBef>
                <a:spcPts val="400"/>
              </a:spcBef>
              <a:buFont typeface="Arial"/>
              <a:defRPr sz="1900" b="1">
                <a:latin typeface="+mn-lt"/>
                <a:ea typeface="+mn-ea"/>
                <a:cs typeface="+mn-cs"/>
                <a:sym typeface="Calibri"/>
              </a:defRPr>
            </a:pPr>
            <a:r>
              <a:rPr dirty="0"/>
              <a:t>Purposes:</a:t>
            </a:r>
          </a:p>
          <a:p>
            <a:pPr marL="578745" lvl="1" indent="-241143" defTabSz="385830">
              <a:spcBef>
                <a:spcPts val="400"/>
              </a:spcBef>
              <a:buSzPct val="100000"/>
              <a:buFont typeface="Arial"/>
              <a:buChar char="•"/>
              <a:defRPr sz="1900">
                <a:latin typeface="+mn-lt"/>
                <a:ea typeface="+mn-ea"/>
                <a:cs typeface="+mn-cs"/>
                <a:sym typeface="Calibri"/>
              </a:defRPr>
            </a:pPr>
            <a:r>
              <a:rPr dirty="0"/>
              <a:t>Carry</a:t>
            </a:r>
            <a:r>
              <a:rPr lang="en-US" dirty="0"/>
              <a:t> </a:t>
            </a:r>
            <a:r>
              <a:rPr dirty="0"/>
              <a:t>out the work of the </a:t>
            </a:r>
            <a:r>
              <a:rPr lang="en-US" dirty="0"/>
              <a:t>A</a:t>
            </a:r>
            <a:r>
              <a:rPr dirty="0"/>
              <a:t>ssociation</a:t>
            </a:r>
            <a:endParaRPr lang="en-US" dirty="0"/>
          </a:p>
          <a:p>
            <a:pPr marL="578745" lvl="1" indent="-241143" defTabSz="385830">
              <a:spcBef>
                <a:spcPts val="400"/>
              </a:spcBef>
              <a:buSzPct val="100000"/>
              <a:buFont typeface="Arial"/>
              <a:buChar char="•"/>
              <a:defRPr sz="1900">
                <a:latin typeface="+mn-lt"/>
                <a:ea typeface="+mn-ea"/>
                <a:cs typeface="+mn-cs"/>
                <a:sym typeface="Calibri"/>
              </a:defRPr>
            </a:pPr>
            <a:r>
              <a:rPr lang="en-US" sz="1900" dirty="0"/>
              <a:t>Focus on important, timely issues</a:t>
            </a:r>
            <a:endParaRPr sz="1900" dirty="0"/>
          </a:p>
          <a:p>
            <a:pPr marL="578745" lvl="1" indent="-241143" defTabSz="385830">
              <a:spcBef>
                <a:spcPts val="400"/>
              </a:spcBef>
              <a:buSzPct val="100000"/>
              <a:buFont typeface="Arial"/>
              <a:buChar char="•"/>
              <a:defRPr sz="1900">
                <a:latin typeface="+mn-lt"/>
                <a:ea typeface="+mn-ea"/>
                <a:cs typeface="+mn-cs"/>
                <a:sym typeface="Calibri"/>
              </a:defRPr>
            </a:pPr>
            <a:r>
              <a:rPr dirty="0"/>
              <a:t>Focus on </a:t>
            </a:r>
            <a:r>
              <a:rPr lang="en-US" dirty="0"/>
              <a:t>specific projects to promote the A</a:t>
            </a:r>
            <a:r>
              <a:rPr dirty="0"/>
              <a:t>ssociation’s strategic direction</a:t>
            </a:r>
            <a:r>
              <a:rPr lang="en-US" dirty="0"/>
              <a:t>s</a:t>
            </a:r>
            <a:endParaRPr sz="2300" dirty="0"/>
          </a:p>
          <a:p>
            <a:pPr defTabSz="385830">
              <a:spcBef>
                <a:spcPts val="400"/>
              </a:spcBef>
              <a:buFont typeface="Arial"/>
              <a:defRPr sz="1900" b="1">
                <a:latin typeface="+mn-lt"/>
                <a:ea typeface="+mn-ea"/>
                <a:cs typeface="+mn-cs"/>
                <a:sym typeface="Calibri"/>
              </a:defRPr>
            </a:pPr>
            <a:endParaRPr lang="en-US" dirty="0"/>
          </a:p>
          <a:p>
            <a:pPr defTabSz="385830">
              <a:spcBef>
                <a:spcPts val="400"/>
              </a:spcBef>
              <a:buFont typeface="Arial"/>
              <a:defRPr sz="1900" b="1">
                <a:latin typeface="+mn-lt"/>
                <a:ea typeface="+mn-ea"/>
                <a:cs typeface="+mn-cs"/>
                <a:sym typeface="Calibri"/>
              </a:defRPr>
            </a:pPr>
            <a:r>
              <a:rPr dirty="0"/>
              <a:t>Function:</a:t>
            </a:r>
            <a:r>
              <a:rPr b="0" dirty="0"/>
              <a:t> Carry out specific</a:t>
            </a:r>
            <a:r>
              <a:rPr lang="en-US" b="0" dirty="0"/>
              <a:t>, time-bound</a:t>
            </a:r>
            <a:r>
              <a:rPr b="0" dirty="0"/>
              <a:t> charges set by Board</a:t>
            </a:r>
          </a:p>
          <a:p>
            <a:pPr defTabSz="385830">
              <a:spcBef>
                <a:spcPts val="400"/>
              </a:spcBef>
              <a:buFont typeface="Arial"/>
              <a:defRPr sz="1900" b="1">
                <a:latin typeface="+mn-lt"/>
                <a:ea typeface="+mn-ea"/>
                <a:cs typeface="+mn-cs"/>
                <a:sym typeface="Calibri"/>
              </a:defRPr>
            </a:pPr>
            <a:endParaRPr lang="en-US" dirty="0"/>
          </a:p>
          <a:p>
            <a:pPr defTabSz="385830">
              <a:spcBef>
                <a:spcPts val="400"/>
              </a:spcBef>
              <a:buFont typeface="Arial"/>
              <a:defRPr sz="1900" b="1">
                <a:latin typeface="+mn-lt"/>
                <a:ea typeface="+mn-ea"/>
                <a:cs typeface="+mn-cs"/>
                <a:sym typeface="Calibri"/>
              </a:defRPr>
            </a:pPr>
            <a:r>
              <a:rPr dirty="0"/>
              <a:t>Example: </a:t>
            </a:r>
            <a:r>
              <a:rPr lang="en-US" b="0" dirty="0"/>
              <a:t>Task Force on Sustainability</a:t>
            </a:r>
            <a:endParaRPr b="0" dirty="0"/>
          </a:p>
          <a:p>
            <a:pPr defTabSz="385830">
              <a:spcBef>
                <a:spcPts val="400"/>
              </a:spcBef>
              <a:buFont typeface="Arial"/>
              <a:defRPr sz="1900" b="1">
                <a:latin typeface="+mn-lt"/>
                <a:ea typeface="+mn-ea"/>
                <a:cs typeface="+mn-cs"/>
                <a:sym typeface="Calibri"/>
              </a:defRPr>
            </a:pPr>
            <a:endParaRPr lang="en-US" dirty="0"/>
          </a:p>
          <a:p>
            <a:pPr defTabSz="385830">
              <a:spcBef>
                <a:spcPts val="400"/>
              </a:spcBef>
              <a:buFont typeface="Arial"/>
              <a:defRPr sz="1900" b="1">
                <a:latin typeface="+mn-lt"/>
                <a:ea typeface="+mn-ea"/>
                <a:cs typeface="+mn-cs"/>
                <a:sym typeface="Calibri"/>
              </a:defRPr>
            </a:pPr>
            <a:r>
              <a:rPr dirty="0"/>
              <a:t>Accountability: </a:t>
            </a:r>
            <a:r>
              <a:rPr b="0" dirty="0"/>
              <a:t>Executive Board </a:t>
            </a:r>
            <a:endParaRPr lang="en-US" b="0" dirty="0"/>
          </a:p>
          <a:p>
            <a:pPr defTabSz="385830">
              <a:spcBef>
                <a:spcPts val="400"/>
              </a:spcBef>
              <a:buFont typeface="Arial"/>
              <a:defRPr sz="1900" b="1">
                <a:latin typeface="+mn-lt"/>
                <a:ea typeface="+mn-ea"/>
                <a:cs typeface="+mn-cs"/>
                <a:sym typeface="Calibri"/>
              </a:defRPr>
            </a:pPr>
            <a:endParaRPr lang="en-US" dirty="0"/>
          </a:p>
          <a:p>
            <a:pPr defTabSz="385830">
              <a:spcBef>
                <a:spcPts val="400"/>
              </a:spcBef>
              <a:buFont typeface="Arial"/>
              <a:defRPr sz="1900" b="1">
                <a:latin typeface="+mn-lt"/>
                <a:ea typeface="+mn-ea"/>
                <a:cs typeface="+mn-cs"/>
                <a:sym typeface="Calibri"/>
              </a:defRPr>
            </a:pPr>
            <a:r>
              <a:rPr lang="en-US" b="1" dirty="0"/>
              <a:t>Composition: </a:t>
            </a:r>
            <a:r>
              <a:rPr lang="en-US" b="0" dirty="0"/>
              <a:t>Appointed by the ALA President with emphasis on diversity and inclusion as well as relevant experience/expertise. Members are not required to be ALA members if their expertise is necessary. Year-round volunteer form and a call for volunteers for specific projects will help inform the appointments to Working Groups.</a:t>
            </a:r>
          </a:p>
          <a:p>
            <a:pPr defTabSz="385830">
              <a:spcBef>
                <a:spcPts val="400"/>
              </a:spcBef>
              <a:buFont typeface="Arial"/>
              <a:defRPr sz="1900" b="1">
                <a:latin typeface="+mn-lt"/>
                <a:ea typeface="+mn-ea"/>
                <a:cs typeface="+mn-cs"/>
                <a:sym typeface="Calibri"/>
              </a:defRPr>
            </a:pPr>
            <a:endParaRPr lang="en-US" dirty="0"/>
          </a:p>
          <a:p>
            <a:pPr defTabSz="385830">
              <a:spcBef>
                <a:spcPts val="400"/>
              </a:spcBef>
              <a:buFont typeface="Arial"/>
              <a:defRPr sz="1900" b="1">
                <a:latin typeface="+mn-lt"/>
                <a:ea typeface="+mn-ea"/>
                <a:cs typeface="+mn-cs"/>
                <a:sym typeface="Calibri"/>
              </a:defRPr>
            </a:pPr>
            <a:r>
              <a:rPr dirty="0"/>
              <a:t>Relationship to Staff: </a:t>
            </a:r>
            <a:r>
              <a:rPr b="0" dirty="0"/>
              <a:t>Staff Liaison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Task Force"/>
          <p:cNvSpPr txBox="1">
            <a:spLocks noGrp="1"/>
          </p:cNvSpPr>
          <p:nvPr>
            <p:ph type="title"/>
          </p:nvPr>
        </p:nvSpPr>
        <p:spPr>
          <a:prstGeom prst="rect">
            <a:avLst/>
          </a:prstGeom>
        </p:spPr>
        <p:txBody>
          <a:bodyPr>
            <a:normAutofit fontScale="90000"/>
          </a:bodyPr>
          <a:lstStyle/>
          <a:p>
            <a:r>
              <a:rPr lang="en-US" dirty="0"/>
              <a:t>Communities of Practice/Engagement/Interest</a:t>
            </a:r>
            <a:endParaRPr dirty="0"/>
          </a:p>
        </p:txBody>
      </p:sp>
      <p:sp>
        <p:nvSpPr>
          <p:cNvPr id="4" name="Content Placeholder 2"/>
          <p:cNvSpPr txBox="1"/>
          <p:nvPr/>
        </p:nvSpPr>
        <p:spPr>
          <a:xfrm>
            <a:off x="524786" y="1555966"/>
            <a:ext cx="8229602" cy="489494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Autofit/>
          </a:bodyPr>
          <a:lstStyle/>
          <a:p>
            <a:pPr defTabSz="385830">
              <a:buFont typeface="Arial"/>
              <a:defRPr sz="1900" b="1">
                <a:latin typeface="+mn-lt"/>
                <a:ea typeface="+mn-ea"/>
                <a:cs typeface="+mn-cs"/>
                <a:sym typeface="Calibri"/>
              </a:defRPr>
            </a:pPr>
            <a:r>
              <a:rPr sz="1750" dirty="0"/>
              <a:t>Purposes:</a:t>
            </a:r>
          </a:p>
          <a:p>
            <a:pPr marL="578745" lvl="1" indent="-241143" defTabSz="385830">
              <a:buSzPct val="100000"/>
              <a:buFont typeface="Arial"/>
              <a:buChar char="•"/>
              <a:defRPr sz="1900">
                <a:latin typeface="+mn-lt"/>
                <a:ea typeface="+mn-ea"/>
                <a:cs typeface="+mn-cs"/>
                <a:sym typeface="Calibri"/>
              </a:defRPr>
            </a:pPr>
            <a:r>
              <a:rPr lang="en-US" sz="1750" dirty="0"/>
              <a:t>Provide opportunities for members to socialize and share common experiences and interests</a:t>
            </a:r>
          </a:p>
          <a:p>
            <a:pPr marL="578745" lvl="1" indent="-241143" defTabSz="385830">
              <a:buSzPct val="100000"/>
              <a:buFont typeface="Arial"/>
              <a:buChar char="•"/>
              <a:defRPr sz="1900">
                <a:latin typeface="+mn-lt"/>
                <a:ea typeface="+mn-ea"/>
                <a:cs typeface="+mn-cs"/>
                <a:sym typeface="Calibri"/>
              </a:defRPr>
            </a:pPr>
            <a:r>
              <a:rPr lang="en-US" sz="1750" dirty="0"/>
              <a:t>Through discussion, members may propose a working group or program</a:t>
            </a:r>
          </a:p>
          <a:p>
            <a:pPr marL="337602" lvl="1" defTabSz="385830">
              <a:buSzPct val="100000"/>
              <a:defRPr sz="1900">
                <a:latin typeface="+mn-lt"/>
                <a:ea typeface="+mn-ea"/>
                <a:cs typeface="+mn-cs"/>
                <a:sym typeface="Calibri"/>
              </a:defRPr>
            </a:pPr>
            <a:endParaRPr lang="en-US" sz="1750" dirty="0"/>
          </a:p>
          <a:p>
            <a:pPr defTabSz="385830">
              <a:buFont typeface="Arial"/>
              <a:defRPr sz="1900" b="1">
                <a:latin typeface="+mn-lt"/>
                <a:ea typeface="+mn-ea"/>
                <a:cs typeface="+mn-cs"/>
                <a:sym typeface="Calibri"/>
              </a:defRPr>
            </a:pPr>
            <a:r>
              <a:rPr sz="1750" dirty="0"/>
              <a:t>Function:</a:t>
            </a:r>
            <a:r>
              <a:rPr sz="1750" b="0" dirty="0"/>
              <a:t> </a:t>
            </a:r>
            <a:r>
              <a:rPr lang="en-US" sz="1750" b="0" dirty="0"/>
              <a:t>Provide opportunities for members to network, share common experiences, and learn from each other</a:t>
            </a:r>
          </a:p>
          <a:p>
            <a:pPr defTabSz="385830">
              <a:buFont typeface="Arial"/>
              <a:defRPr sz="1900" b="1">
                <a:latin typeface="+mn-lt"/>
                <a:ea typeface="+mn-ea"/>
                <a:cs typeface="+mn-cs"/>
                <a:sym typeface="Calibri"/>
              </a:defRPr>
            </a:pPr>
            <a:endParaRPr lang="en-US" sz="1750" dirty="0"/>
          </a:p>
          <a:p>
            <a:pPr defTabSz="385830">
              <a:defRPr sz="1900" b="1">
                <a:latin typeface="+mn-lt"/>
                <a:ea typeface="+mn-ea"/>
                <a:cs typeface="+mn-cs"/>
                <a:sym typeface="Calibri"/>
              </a:defRPr>
            </a:pPr>
            <a:r>
              <a:rPr lang="en-US" sz="1750" b="1" dirty="0">
                <a:solidFill>
                  <a:schemeClr val="tx1"/>
                </a:solidFill>
              </a:rPr>
              <a:t>Examples:  </a:t>
            </a:r>
            <a:r>
              <a:rPr lang="en-US" sz="1750" b="0" dirty="0">
                <a:solidFill>
                  <a:schemeClr val="tx1"/>
                </a:solidFill>
              </a:rPr>
              <a:t>LITA Interest Groups, AASL Special Interest Groups, Entrepreneurship and Maker Spaces Member Interest Group</a:t>
            </a:r>
          </a:p>
          <a:p>
            <a:pPr defTabSz="385830">
              <a:buFont typeface="Arial"/>
              <a:defRPr sz="1900" b="1">
                <a:latin typeface="+mn-lt"/>
                <a:ea typeface="+mn-ea"/>
                <a:cs typeface="+mn-cs"/>
                <a:sym typeface="Calibri"/>
              </a:defRPr>
            </a:pPr>
            <a:endParaRPr lang="en-US" sz="1750" dirty="0"/>
          </a:p>
          <a:p>
            <a:pPr defTabSz="385830">
              <a:buFont typeface="Arial"/>
              <a:defRPr sz="1900" b="1">
                <a:latin typeface="+mn-lt"/>
                <a:ea typeface="+mn-ea"/>
                <a:cs typeface="+mn-cs"/>
                <a:sym typeface="Calibri"/>
              </a:defRPr>
            </a:pPr>
            <a:r>
              <a:rPr sz="1750" dirty="0"/>
              <a:t>Accountability: </a:t>
            </a:r>
            <a:r>
              <a:rPr sz="1750" b="0" dirty="0"/>
              <a:t>Executive Board </a:t>
            </a:r>
            <a:endParaRPr lang="en-US" sz="1750" b="0" dirty="0"/>
          </a:p>
          <a:p>
            <a:pPr defTabSz="385830">
              <a:buFont typeface="Arial"/>
              <a:defRPr sz="1900" b="1">
                <a:latin typeface="+mn-lt"/>
                <a:ea typeface="+mn-ea"/>
                <a:cs typeface="+mn-cs"/>
                <a:sym typeface="Calibri"/>
              </a:defRPr>
            </a:pPr>
            <a:endParaRPr lang="en-US" sz="1750" dirty="0"/>
          </a:p>
          <a:p>
            <a:pPr defTabSz="385830">
              <a:buFont typeface="Arial"/>
              <a:defRPr sz="1900" b="1">
                <a:latin typeface="+mn-lt"/>
                <a:ea typeface="+mn-ea"/>
                <a:cs typeface="+mn-cs"/>
                <a:sym typeface="Calibri"/>
              </a:defRPr>
            </a:pPr>
            <a:r>
              <a:rPr sz="1750" dirty="0"/>
              <a:t>Relationship to Staff: </a:t>
            </a:r>
            <a:r>
              <a:rPr lang="en-US" sz="1750" b="0" dirty="0"/>
              <a:t>Limited staff oversight  </a:t>
            </a:r>
            <a:endParaRPr sz="1750" b="0" dirty="0"/>
          </a:p>
          <a:p>
            <a:pPr defTabSz="385830">
              <a:buFont typeface="Arial"/>
              <a:defRPr sz="1900" b="1">
                <a:latin typeface="+mn-lt"/>
                <a:ea typeface="+mn-ea"/>
                <a:cs typeface="+mn-cs"/>
                <a:sym typeface="Calibri"/>
              </a:defRPr>
            </a:pPr>
            <a:endParaRPr lang="en-US" sz="1750" dirty="0"/>
          </a:p>
          <a:p>
            <a:pPr defTabSz="385830">
              <a:buFont typeface="Arial"/>
              <a:defRPr sz="1900" b="1">
                <a:latin typeface="+mn-lt"/>
                <a:ea typeface="+mn-ea"/>
                <a:cs typeface="+mn-cs"/>
                <a:sym typeface="Calibri"/>
              </a:defRPr>
            </a:pPr>
            <a:r>
              <a:rPr lang="en-US" sz="1750" dirty="0"/>
              <a:t>Composition</a:t>
            </a:r>
            <a:r>
              <a:rPr sz="1750" dirty="0"/>
              <a:t>: </a:t>
            </a:r>
            <a:r>
              <a:rPr lang="en-US" sz="1750" b="0" dirty="0"/>
              <a:t>Members may elect a leader through ALA Connect. Participation will be free of additional dues and open to all.</a:t>
            </a:r>
            <a:endParaRPr sz="1750" b="0"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Member Engagement…"/>
          <p:cNvSpPr txBox="1">
            <a:spLocks noGrp="1"/>
          </p:cNvSpPr>
          <p:nvPr>
            <p:ph type="title"/>
          </p:nvPr>
        </p:nvSpPr>
        <p:spPr>
          <a:prstGeom prst="rect">
            <a:avLst/>
          </a:prstGeom>
        </p:spPr>
        <p:txBody>
          <a:bodyPr/>
          <a:lstStyle/>
          <a:p>
            <a:pPr defTabSz="352043">
              <a:defRPr sz="3387"/>
            </a:pPr>
            <a:r>
              <a:rPr dirty="0"/>
              <a:t>Member Engagement </a:t>
            </a:r>
          </a:p>
          <a:p>
            <a:pPr defTabSz="352043">
              <a:defRPr sz="3387"/>
            </a:pPr>
            <a:r>
              <a:rPr dirty="0"/>
              <a:t>Divisions</a:t>
            </a:r>
          </a:p>
        </p:txBody>
      </p:sp>
      <p:sp>
        <p:nvSpPr>
          <p:cNvPr id="389" name="60% of ALA members have also joined a Division.  It is clear that there is a strong connection between many of the valuable programs and services offered by divisions and our members.  This connection should be enhanced where possible.…"/>
          <p:cNvSpPr txBox="1">
            <a:spLocks noGrp="1"/>
          </p:cNvSpPr>
          <p:nvPr>
            <p:ph type="body" idx="1"/>
          </p:nvPr>
        </p:nvSpPr>
        <p:spPr>
          <a:prstGeom prst="rect">
            <a:avLst/>
          </a:prstGeom>
        </p:spPr>
        <p:txBody>
          <a:bodyPr>
            <a:normAutofit lnSpcReduction="10000"/>
          </a:bodyPr>
          <a:lstStyle/>
          <a:p>
            <a:pPr marL="0" indent="0" defTabSz="388620">
              <a:spcBef>
                <a:spcPts val="500"/>
              </a:spcBef>
              <a:buSzTx/>
              <a:buFontTx/>
              <a:buNone/>
              <a:defRPr sz="2720"/>
            </a:pPr>
            <a:r>
              <a:rPr dirty="0"/>
              <a:t>60% of ALA members have also joined a Division.  It is clear that there is a strong connection between many of the valuable programs and services offered by divisions and our members.  This connection should be enhanced where possible.  </a:t>
            </a:r>
          </a:p>
          <a:p>
            <a:pPr marL="0" indent="0" defTabSz="388620">
              <a:spcBef>
                <a:spcPts val="500"/>
              </a:spcBef>
              <a:buSzTx/>
              <a:buFontTx/>
              <a:buNone/>
              <a:defRPr sz="2720"/>
            </a:pPr>
            <a:endParaRPr dirty="0"/>
          </a:p>
          <a:p>
            <a:pPr marL="0" indent="0" defTabSz="388620">
              <a:spcBef>
                <a:spcPts val="500"/>
              </a:spcBef>
              <a:buSzTx/>
              <a:buNone/>
              <a:defRPr sz="2720"/>
            </a:pPr>
            <a:r>
              <a:rPr dirty="0"/>
              <a:t>It is also important to recognize that the library ecosystem is changing.  The future of ALA member engagement must recognize those changes and adapt as necessary.  The following structure was developed with that in mind.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Member Engagement…"/>
          <p:cNvSpPr txBox="1">
            <a:spLocks noGrp="1"/>
          </p:cNvSpPr>
          <p:nvPr>
            <p:ph type="title"/>
          </p:nvPr>
        </p:nvSpPr>
        <p:spPr>
          <a:xfrm>
            <a:off x="457200" y="0"/>
            <a:ext cx="8229600" cy="1143001"/>
          </a:xfrm>
          <a:prstGeom prst="rect">
            <a:avLst/>
          </a:prstGeom>
        </p:spPr>
        <p:txBody>
          <a:bodyPr/>
          <a:lstStyle/>
          <a:p>
            <a:pPr defTabSz="352043">
              <a:defRPr sz="3387"/>
            </a:pPr>
            <a:r>
              <a:rPr dirty="0"/>
              <a:t>Member Engagement</a:t>
            </a:r>
          </a:p>
          <a:p>
            <a:pPr defTabSz="352043">
              <a:defRPr sz="3387"/>
            </a:pPr>
            <a:r>
              <a:rPr dirty="0"/>
              <a:t>Divisions</a:t>
            </a:r>
          </a:p>
        </p:txBody>
      </p:sp>
      <p:sp>
        <p:nvSpPr>
          <p:cNvPr id="392" name="ALA strategic plan and division strategic plans should be in alignment.…"/>
          <p:cNvSpPr txBox="1">
            <a:spLocks noGrp="1"/>
          </p:cNvSpPr>
          <p:nvPr>
            <p:ph type="body" idx="1"/>
          </p:nvPr>
        </p:nvSpPr>
        <p:spPr>
          <a:xfrm>
            <a:off x="457200" y="1253873"/>
            <a:ext cx="8229600" cy="5095459"/>
          </a:xfrm>
          <a:prstGeom prst="rect">
            <a:avLst/>
          </a:prstGeom>
        </p:spPr>
        <p:txBody>
          <a:bodyPr>
            <a:normAutofit fontScale="85000" lnSpcReduction="10000"/>
          </a:bodyPr>
          <a:lstStyle/>
          <a:p>
            <a:pPr marL="329184" indent="-329184" defTabSz="438911">
              <a:spcBef>
                <a:spcPts val="600"/>
              </a:spcBef>
              <a:defRPr sz="3072"/>
            </a:pPr>
            <a:r>
              <a:rPr dirty="0"/>
              <a:t>ALA strategic plan and division strategic plans should be in alignment.</a:t>
            </a:r>
            <a:endParaRPr lang="en-US" dirty="0"/>
          </a:p>
          <a:p>
            <a:pPr marL="0" indent="0" defTabSz="438911">
              <a:spcBef>
                <a:spcPts val="600"/>
              </a:spcBef>
              <a:buNone/>
              <a:defRPr sz="3072"/>
            </a:pPr>
            <a:endParaRPr sz="600" dirty="0"/>
          </a:p>
          <a:p>
            <a:pPr marL="329184" indent="-329184" defTabSz="438911">
              <a:spcBef>
                <a:spcPts val="600"/>
              </a:spcBef>
              <a:defRPr sz="3072"/>
            </a:pPr>
            <a:r>
              <a:rPr dirty="0"/>
              <a:t>Division leadership structures and volunteer engagement structures should be consistent with ALA leadership and volunteer structures.  This will be more efficient for the organization and for members</a:t>
            </a:r>
            <a:r>
              <a:rPr lang="en-US" dirty="0"/>
              <a:t>, allowing members to see paths to leadership and engagement.</a:t>
            </a:r>
          </a:p>
          <a:p>
            <a:pPr marL="0" indent="0" defTabSz="438911">
              <a:spcBef>
                <a:spcPts val="600"/>
              </a:spcBef>
              <a:buNone/>
              <a:defRPr sz="3072"/>
            </a:pPr>
            <a:endParaRPr lang="en-US" sz="600" dirty="0"/>
          </a:p>
          <a:p>
            <a:pPr marL="329184" indent="-329184" defTabSz="438911">
              <a:spcBef>
                <a:spcPts val="600"/>
              </a:spcBef>
              <a:defRPr sz="3072"/>
            </a:pPr>
            <a:r>
              <a:rPr lang="en-US" dirty="0"/>
              <a:t>We envision </a:t>
            </a:r>
            <a:r>
              <a:rPr lang="en-US" dirty="0">
                <a:solidFill>
                  <a:schemeClr val="tx1"/>
                </a:solidFill>
              </a:rPr>
              <a:t>the ALA Executive Board will look to Divisions for content expertise before initiating a new volunteer group.</a:t>
            </a:r>
          </a:p>
          <a:p>
            <a:pPr marL="0" indent="0" defTabSz="438911">
              <a:spcBef>
                <a:spcPts val="600"/>
              </a:spcBef>
              <a:buNone/>
              <a:defRPr sz="3072"/>
            </a:pPr>
            <a:endParaRPr lang="en-US" sz="600" dirty="0"/>
          </a:p>
          <a:p>
            <a:pPr marL="329184" indent="-329184" defTabSz="438911">
              <a:spcBef>
                <a:spcPts val="600"/>
              </a:spcBef>
              <a:defRPr sz="3072"/>
            </a:pPr>
            <a:r>
              <a:rPr lang="en-US" dirty="0"/>
              <a:t>Current division consolidation and realignment efforts should be encouraged to continue.</a:t>
            </a:r>
          </a:p>
          <a:p>
            <a:pPr marL="329184" indent="-329184" defTabSz="438911">
              <a:spcBef>
                <a:spcPts val="600"/>
              </a:spcBef>
              <a:defRPr sz="3072"/>
            </a:pPr>
            <a:endParaRPr dirty="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Member Engagement…"/>
          <p:cNvSpPr txBox="1">
            <a:spLocks noGrp="1"/>
          </p:cNvSpPr>
          <p:nvPr>
            <p:ph type="title"/>
          </p:nvPr>
        </p:nvSpPr>
        <p:spPr>
          <a:prstGeom prst="rect">
            <a:avLst/>
          </a:prstGeom>
        </p:spPr>
        <p:txBody>
          <a:bodyPr/>
          <a:lstStyle/>
          <a:p>
            <a:pPr defTabSz="352043">
              <a:defRPr sz="3387"/>
            </a:pPr>
            <a:r>
              <a:rPr dirty="0"/>
              <a:t>Member Engagement</a:t>
            </a:r>
          </a:p>
          <a:p>
            <a:pPr defTabSz="352043">
              <a:defRPr sz="3387"/>
            </a:pPr>
            <a:r>
              <a:rPr dirty="0"/>
              <a:t>Divisions</a:t>
            </a:r>
          </a:p>
        </p:txBody>
      </p:sp>
      <p:sp>
        <p:nvSpPr>
          <p:cNvPr id="397" name="Every member will be a member of the ALA and a division.  There should be one dues amount for all members.…"/>
          <p:cNvSpPr txBox="1">
            <a:spLocks noGrp="1"/>
          </p:cNvSpPr>
          <p:nvPr>
            <p:ph type="body" idx="1"/>
          </p:nvPr>
        </p:nvSpPr>
        <p:spPr>
          <a:prstGeom prst="rect">
            <a:avLst/>
          </a:prstGeom>
        </p:spPr>
        <p:txBody>
          <a:bodyPr>
            <a:normAutofit lnSpcReduction="10000"/>
          </a:bodyPr>
          <a:lstStyle/>
          <a:p>
            <a:r>
              <a:rPr lang="en-US" dirty="0"/>
              <a:t>A possible Division membership model that will be tested by Avenue M along with other pricing models is: </a:t>
            </a:r>
            <a:r>
              <a:rPr dirty="0"/>
              <a:t>Every member will be a member of the ALA and a division.  There </a:t>
            </a:r>
            <a:r>
              <a:rPr lang="en-US" dirty="0"/>
              <a:t>would</a:t>
            </a:r>
            <a:r>
              <a:rPr dirty="0"/>
              <a:t> be one dues amount for all members.</a:t>
            </a:r>
            <a:endParaRPr lang="en-US" dirty="0"/>
          </a:p>
          <a:p>
            <a:pPr marL="0" indent="0">
              <a:buNone/>
            </a:pPr>
            <a:endParaRPr sz="500" dirty="0"/>
          </a:p>
          <a:p>
            <a:r>
              <a:rPr dirty="0"/>
              <a:t>There should be an examination of the most effective way to consolidate divisions (that may extend beyond the scope of the SCOE project).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Member Engagement…"/>
          <p:cNvSpPr txBox="1">
            <a:spLocks noGrp="1"/>
          </p:cNvSpPr>
          <p:nvPr>
            <p:ph type="title"/>
          </p:nvPr>
        </p:nvSpPr>
        <p:spPr>
          <a:xfrm>
            <a:off x="457200" y="0"/>
            <a:ext cx="8229600" cy="1143001"/>
          </a:xfrm>
          <a:prstGeom prst="rect">
            <a:avLst/>
          </a:prstGeom>
        </p:spPr>
        <p:txBody>
          <a:bodyPr/>
          <a:lstStyle/>
          <a:p>
            <a:pPr defTabSz="352043">
              <a:defRPr sz="3387"/>
            </a:pPr>
            <a:r>
              <a:rPr dirty="0"/>
              <a:t>Member Engagement</a:t>
            </a:r>
          </a:p>
          <a:p>
            <a:pPr defTabSz="352043">
              <a:defRPr sz="3387"/>
            </a:pPr>
            <a:r>
              <a:rPr dirty="0"/>
              <a:t>Round</a:t>
            </a:r>
            <a:r>
              <a:rPr lang="en-US" dirty="0"/>
              <a:t> T</a:t>
            </a:r>
            <a:r>
              <a:rPr dirty="0"/>
              <a:t>ables</a:t>
            </a:r>
          </a:p>
        </p:txBody>
      </p:sp>
      <p:sp>
        <p:nvSpPr>
          <p:cNvPr id="402" name="Roundtables are a small, but growing percentage of ALA members.  While the autonomy of Roundtables has developed a depth of support, there is a strong sense that some structural consistency may lead to a breadth of connection with all ALA members.…"/>
          <p:cNvSpPr txBox="1">
            <a:spLocks noGrp="1"/>
          </p:cNvSpPr>
          <p:nvPr>
            <p:ph type="body" idx="1"/>
          </p:nvPr>
        </p:nvSpPr>
        <p:spPr>
          <a:xfrm>
            <a:off x="323273" y="1346200"/>
            <a:ext cx="8566727" cy="5003800"/>
          </a:xfrm>
          <a:prstGeom prst="rect">
            <a:avLst/>
          </a:prstGeom>
        </p:spPr>
        <p:txBody>
          <a:bodyPr>
            <a:normAutofit fontScale="92500" lnSpcReduction="10000"/>
          </a:bodyPr>
          <a:lstStyle/>
          <a:p>
            <a:pPr marL="0" indent="0" defTabSz="338327">
              <a:spcBef>
                <a:spcPts val="500"/>
              </a:spcBef>
              <a:buSzTx/>
              <a:buFontTx/>
              <a:buNone/>
              <a:defRPr sz="2368"/>
            </a:pPr>
            <a:r>
              <a:rPr dirty="0"/>
              <a:t>Round</a:t>
            </a:r>
            <a:r>
              <a:rPr lang="en-US" dirty="0"/>
              <a:t> T</a:t>
            </a:r>
            <a:r>
              <a:rPr dirty="0"/>
              <a:t>ables are a growing percentage of ALA members.  While the </a:t>
            </a:r>
            <a:r>
              <a:rPr lang="en-US" dirty="0"/>
              <a:t>current structure</a:t>
            </a:r>
            <a:r>
              <a:rPr dirty="0"/>
              <a:t> of Round</a:t>
            </a:r>
            <a:r>
              <a:rPr lang="en-US" dirty="0"/>
              <a:t> T</a:t>
            </a:r>
            <a:r>
              <a:rPr dirty="0"/>
              <a:t>ables has developed a depth of support, there is a strong sense that some structural consistency may lead to a breadth of </a:t>
            </a:r>
            <a:r>
              <a:rPr lang="en-US" dirty="0"/>
              <a:t>increased </a:t>
            </a:r>
            <a:r>
              <a:rPr dirty="0"/>
              <a:t>connection </a:t>
            </a:r>
            <a:r>
              <a:rPr lang="en-US" dirty="0"/>
              <a:t>and engagement </a:t>
            </a:r>
            <a:r>
              <a:rPr dirty="0"/>
              <a:t>with all ALA members.  </a:t>
            </a:r>
            <a:endParaRPr lang="en-US" dirty="0"/>
          </a:p>
          <a:p>
            <a:pPr marL="0" indent="0" defTabSz="338327">
              <a:spcBef>
                <a:spcPts val="500"/>
              </a:spcBef>
              <a:buSzTx/>
              <a:buFontTx/>
              <a:buNone/>
              <a:defRPr sz="2368"/>
            </a:pPr>
            <a:endParaRPr lang="en-US" sz="2370" dirty="0"/>
          </a:p>
          <a:p>
            <a:pPr marL="0" indent="0" defTabSz="338327">
              <a:spcBef>
                <a:spcPts val="500"/>
              </a:spcBef>
              <a:buSzTx/>
              <a:buFontTx/>
              <a:buNone/>
              <a:defRPr sz="2368"/>
            </a:pPr>
            <a:r>
              <a:rPr lang="en-US" sz="2370" dirty="0"/>
              <a:t>We envision that: </a:t>
            </a:r>
          </a:p>
          <a:p>
            <a:pPr defTabSz="338327">
              <a:spcBef>
                <a:spcPts val="500"/>
              </a:spcBef>
              <a:buSzTx/>
              <a:defRPr sz="2368"/>
            </a:pPr>
            <a:r>
              <a:rPr lang="en-US" sz="2368" dirty="0">
                <a:solidFill>
                  <a:schemeClr val="tx1"/>
                </a:solidFill>
              </a:rPr>
              <a:t>T</a:t>
            </a:r>
            <a:r>
              <a:rPr dirty="0">
                <a:solidFill>
                  <a:schemeClr val="tx1"/>
                </a:solidFill>
              </a:rPr>
              <a:t>he ALA Executive Board will look to Round</a:t>
            </a:r>
            <a:r>
              <a:rPr lang="en-US" dirty="0">
                <a:solidFill>
                  <a:schemeClr val="tx1"/>
                </a:solidFill>
              </a:rPr>
              <a:t> T</a:t>
            </a:r>
            <a:r>
              <a:rPr dirty="0">
                <a:solidFill>
                  <a:schemeClr val="tx1"/>
                </a:solidFill>
              </a:rPr>
              <a:t>ables for content expertise before initiating a new volunteer group.</a:t>
            </a:r>
            <a:endParaRPr lang="en-US" dirty="0">
              <a:solidFill>
                <a:schemeClr val="tx1"/>
              </a:solidFill>
            </a:endParaRPr>
          </a:p>
          <a:p>
            <a:pPr marL="0" indent="0" defTabSz="338327">
              <a:spcBef>
                <a:spcPts val="500"/>
              </a:spcBef>
              <a:buSzTx/>
              <a:buNone/>
              <a:defRPr sz="2368"/>
            </a:pPr>
            <a:endParaRPr lang="en-US" sz="500" dirty="0">
              <a:solidFill>
                <a:schemeClr val="tx1"/>
              </a:solidFill>
            </a:endParaRPr>
          </a:p>
          <a:p>
            <a:pPr defTabSz="338327">
              <a:spcBef>
                <a:spcPts val="500"/>
              </a:spcBef>
              <a:buSzTx/>
              <a:defRPr sz="2368"/>
            </a:pPr>
            <a:r>
              <a:rPr lang="en-US" dirty="0"/>
              <a:t>We will increase the minimum number of members required for ALA staff support.  Currently, Round Tables need a minimum of 100 members.  For an association of more than 50,000 members a larger minimum needs to be established -- this will help the organization prioritize efforts on areas of high value to a large percentage of members.</a:t>
            </a:r>
          </a:p>
          <a:p>
            <a:pPr defTabSz="338327">
              <a:spcBef>
                <a:spcPts val="500"/>
              </a:spcBef>
              <a:buSzTx/>
              <a:defRPr sz="2368"/>
            </a:pPr>
            <a:endParaRPr dirty="0">
              <a:solidFill>
                <a:schemeClr val="tx1"/>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117567" y="274637"/>
            <a:ext cx="8895804" cy="1143004"/>
          </a:xfrm>
          <a:prstGeom prst="rect">
            <a:avLst/>
          </a:prstGeom>
        </p:spPr>
        <p:txBody>
          <a:bodyPr>
            <a:normAutofit fontScale="90000"/>
          </a:bodyPr>
          <a:lstStyle/>
          <a:p>
            <a:pPr>
              <a:defRPr sz="3600">
                <a:solidFill>
                  <a:srgbClr val="00418D"/>
                </a:solidFill>
              </a:defRPr>
            </a:pPr>
            <a:r>
              <a:rPr lang="en-US" dirty="0"/>
              <a:t>Steering </a:t>
            </a:r>
            <a:r>
              <a:rPr dirty="0"/>
              <a:t>Committee </a:t>
            </a:r>
            <a:r>
              <a:rPr lang="en-US" dirty="0"/>
              <a:t>on Organizational Effectiveness (SCOE) </a:t>
            </a:r>
            <a:r>
              <a:rPr dirty="0"/>
              <a:t>Charge</a:t>
            </a:r>
          </a:p>
        </p:txBody>
      </p:sp>
      <p:sp>
        <p:nvSpPr>
          <p:cNvPr id="329" name="Content Placeholder 2"/>
          <p:cNvSpPr txBox="1">
            <a:spLocks noGrp="1"/>
          </p:cNvSpPr>
          <p:nvPr>
            <p:ph type="body" idx="1"/>
          </p:nvPr>
        </p:nvSpPr>
        <p:spPr>
          <a:xfrm>
            <a:off x="457200" y="1582281"/>
            <a:ext cx="8229600" cy="4374639"/>
          </a:xfrm>
          <a:prstGeom prst="rect">
            <a:avLst/>
          </a:prstGeom>
        </p:spPr>
        <p:txBody>
          <a:bodyPr>
            <a:normAutofit lnSpcReduction="10000"/>
          </a:bodyPr>
          <a:lstStyle/>
          <a:p>
            <a:pPr marL="0" indent="0">
              <a:spcBef>
                <a:spcPts val="600"/>
              </a:spcBef>
              <a:buSzTx/>
              <a:buNone/>
              <a:defRPr sz="1800"/>
            </a:pPr>
            <a:r>
              <a:rPr lang="en-US" dirty="0"/>
              <a:t>Appointed by 2017-2018 ALA President Jim Neal in June 2018, the charge of SCOE is to:</a:t>
            </a:r>
          </a:p>
          <a:p>
            <a:pPr marL="0" indent="0">
              <a:spcBef>
                <a:spcPts val="600"/>
              </a:spcBef>
              <a:buSzTx/>
              <a:buNone/>
              <a:defRPr sz="1800"/>
            </a:pPr>
            <a:r>
              <a:rPr dirty="0"/>
              <a:t>Carry out a comprehensive review and study of ALA’s governance, member participation and legal structures and systems, with the goal of proposing changes that will vitalize its success, strength and agility as a 21st century association. </a:t>
            </a:r>
            <a:br>
              <a:rPr dirty="0"/>
            </a:br>
            <a:br>
              <a:rPr dirty="0"/>
            </a:br>
            <a:r>
              <a:rPr dirty="0"/>
              <a:t>The Steering Committee on Organizational Effectiveness (SCOE) will provide advice and support to the Executive Board on priority improvements. The work of the Steering Committee will focus on membership development and engagement, and on encompassing the diversity of voices that enrich ALA through incorporating the perspectives, interests and contributions of a wide variety of stakeholders and affiliated groups. Its work will be mission driven and embrace the Association's core values.</a:t>
            </a:r>
            <a:br>
              <a:rPr dirty="0"/>
            </a:br>
            <a:br>
              <a:rPr dirty="0"/>
            </a:br>
            <a:r>
              <a:rPr dirty="0"/>
              <a:t>Through input and feedback from across the Association, the Steering Committee will explore alternative models and reorganization possibilities. It will work with the Executive Team and a consultant to formulate and present its findings and recommendations to the Executive Board.</a:t>
            </a:r>
          </a:p>
        </p:txBody>
      </p:sp>
      <p:sp>
        <p:nvSpPr>
          <p:cNvPr id="330" name="Rectangle 3"/>
          <p:cNvSpPr/>
          <p:nvPr/>
        </p:nvSpPr>
        <p:spPr>
          <a:xfrm>
            <a:off x="3262745" y="6121560"/>
            <a:ext cx="5309755" cy="706584"/>
          </a:xfrm>
          <a:prstGeom prst="rect">
            <a:avLst/>
          </a:prstGeom>
          <a:solidFill>
            <a:srgbClr val="FFFFFF"/>
          </a:solidFill>
          <a:ln w="25400">
            <a:solidFill>
              <a:srgbClr val="FFFFFF"/>
            </a:solidFill>
          </a:ln>
        </p:spPr>
        <p:txBody>
          <a:bodyPr lIns="45718" tIns="45718" rIns="45718" bIns="45718" anchor="ctr"/>
          <a:lstStyle/>
          <a:p>
            <a:pPr>
              <a:defRPr sz="1800">
                <a:latin typeface="+mj-lt"/>
                <a:ea typeface="+mj-ea"/>
                <a:cs typeface="+mj-cs"/>
                <a:sym typeface="Helvetica"/>
              </a:defRPr>
            </a:pP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Member Engagement…"/>
          <p:cNvSpPr txBox="1">
            <a:spLocks noGrp="1"/>
          </p:cNvSpPr>
          <p:nvPr>
            <p:ph type="title"/>
          </p:nvPr>
        </p:nvSpPr>
        <p:spPr>
          <a:prstGeom prst="rect">
            <a:avLst/>
          </a:prstGeom>
        </p:spPr>
        <p:txBody>
          <a:bodyPr/>
          <a:lstStyle/>
          <a:p>
            <a:pPr defTabSz="352043">
              <a:defRPr sz="3387"/>
            </a:pPr>
            <a:r>
              <a:rPr dirty="0"/>
              <a:t>Member Engagement</a:t>
            </a:r>
          </a:p>
          <a:p>
            <a:pPr defTabSz="352043">
              <a:defRPr sz="3387"/>
            </a:pPr>
            <a:r>
              <a:rPr dirty="0"/>
              <a:t>Round</a:t>
            </a:r>
            <a:r>
              <a:rPr lang="en-US" dirty="0"/>
              <a:t> T</a:t>
            </a:r>
            <a:r>
              <a:rPr dirty="0"/>
              <a:t>ables</a:t>
            </a:r>
          </a:p>
        </p:txBody>
      </p:sp>
      <p:sp>
        <p:nvSpPr>
          <p:cNvPr id="405" name="Increase the minimum number of members for ALA support.  Currently, Roundtables need a minimum of 100 members.  For an association of more than 50,000 members, that is too small.  A larger minimum needs to be established.…"/>
          <p:cNvSpPr txBox="1">
            <a:spLocks noGrp="1"/>
          </p:cNvSpPr>
          <p:nvPr>
            <p:ph type="body" idx="1"/>
          </p:nvPr>
        </p:nvSpPr>
        <p:spPr>
          <a:xfrm>
            <a:off x="457200" y="1600201"/>
            <a:ext cx="8229600" cy="4149436"/>
          </a:xfrm>
          <a:prstGeom prst="rect">
            <a:avLst/>
          </a:prstGeom>
        </p:spPr>
        <p:txBody>
          <a:bodyPr>
            <a:normAutofit/>
          </a:bodyPr>
          <a:lstStyle/>
          <a:p>
            <a:pPr marL="0" indent="0" defTabSz="356615">
              <a:spcBef>
                <a:spcPts val="500"/>
              </a:spcBef>
              <a:buNone/>
              <a:defRPr sz="2496"/>
            </a:pPr>
            <a:endParaRPr sz="100" dirty="0"/>
          </a:p>
          <a:p>
            <a:pPr marL="267461" indent="-267461" defTabSz="356615">
              <a:spcBef>
                <a:spcPts val="500"/>
              </a:spcBef>
              <a:defRPr sz="2496"/>
            </a:pPr>
            <a:r>
              <a:rPr dirty="0"/>
              <a:t>All future documents will be located in Connect.</a:t>
            </a:r>
            <a:endParaRPr lang="en-US" dirty="0"/>
          </a:p>
          <a:p>
            <a:pPr marL="0" indent="0" defTabSz="356615">
              <a:spcBef>
                <a:spcPts val="500"/>
              </a:spcBef>
              <a:buNone/>
              <a:defRPr sz="2496"/>
            </a:pPr>
            <a:endParaRPr sz="100" dirty="0"/>
          </a:p>
          <a:p>
            <a:pPr marL="267461" indent="-267461" defTabSz="356615">
              <a:spcBef>
                <a:spcPts val="500"/>
              </a:spcBef>
              <a:defRPr sz="2496"/>
            </a:pPr>
            <a:r>
              <a:rPr dirty="0"/>
              <a:t>All elections will be administered within Connect</a:t>
            </a:r>
            <a:r>
              <a:rPr lang="en-US" dirty="0"/>
              <a:t>.</a:t>
            </a:r>
          </a:p>
          <a:p>
            <a:pPr marL="0" indent="0" defTabSz="356615">
              <a:spcBef>
                <a:spcPts val="500"/>
              </a:spcBef>
              <a:buNone/>
              <a:defRPr sz="2496"/>
            </a:pPr>
            <a:endParaRPr sz="100" dirty="0"/>
          </a:p>
          <a:p>
            <a:pPr marL="267461" indent="-267461" defTabSz="356615">
              <a:spcBef>
                <a:spcPts val="500"/>
              </a:spcBef>
              <a:defRPr sz="2496"/>
            </a:pPr>
            <a:r>
              <a:rPr dirty="0"/>
              <a:t>The </a:t>
            </a:r>
            <a:r>
              <a:rPr lang="en-US" dirty="0"/>
              <a:t>m</a:t>
            </a:r>
            <a:r>
              <a:rPr dirty="0"/>
              <a:t>ission</a:t>
            </a:r>
            <a:r>
              <a:rPr lang="en-US" dirty="0"/>
              <a:t>, v</a:t>
            </a:r>
            <a:r>
              <a:rPr dirty="0"/>
              <a:t>alues</a:t>
            </a:r>
            <a:r>
              <a:rPr lang="en-US" dirty="0"/>
              <a:t>, and bylaws</a:t>
            </a:r>
            <a:r>
              <a:rPr dirty="0"/>
              <a:t> of Round</a:t>
            </a:r>
            <a:r>
              <a:rPr lang="en-US" dirty="0"/>
              <a:t> T</a:t>
            </a:r>
            <a:r>
              <a:rPr dirty="0"/>
              <a:t>ables will be aligned with the ALA </a:t>
            </a:r>
            <a:r>
              <a:rPr lang="en-US" dirty="0"/>
              <a:t>m</a:t>
            </a:r>
            <a:r>
              <a:rPr dirty="0"/>
              <a:t>ission and </a:t>
            </a:r>
            <a:r>
              <a:rPr lang="en-US" dirty="0"/>
              <a:t>v</a:t>
            </a:r>
            <a:r>
              <a:rPr dirty="0"/>
              <a:t>alues.</a:t>
            </a:r>
            <a:endParaRPr lang="en-US" dirty="0"/>
          </a:p>
          <a:p>
            <a:pPr marL="0" indent="0" defTabSz="356615">
              <a:spcBef>
                <a:spcPts val="500"/>
              </a:spcBef>
              <a:buNone/>
              <a:defRPr sz="2496"/>
            </a:pPr>
            <a:endParaRPr sz="100" dirty="0"/>
          </a:p>
          <a:p>
            <a:pPr marL="267461" indent="-267461" defTabSz="356615">
              <a:spcBef>
                <a:spcPts val="500"/>
              </a:spcBef>
              <a:defRPr sz="2496"/>
            </a:pPr>
            <a:r>
              <a:t>All Round</a:t>
            </a:r>
            <a:r>
              <a:rPr lang="en-US"/>
              <a:t> T</a:t>
            </a:r>
            <a:r>
              <a:t>ables </a:t>
            </a:r>
            <a:r>
              <a:rPr lang="en-US" dirty="0"/>
              <a:t>will</a:t>
            </a:r>
            <a:r>
              <a:rPr dirty="0"/>
              <a:t> have the same operating document.</a:t>
            </a:r>
            <a:endParaRPr lang="en-US" dirty="0"/>
          </a:p>
          <a:p>
            <a:pPr marL="0" indent="0" defTabSz="356615">
              <a:spcBef>
                <a:spcPts val="500"/>
              </a:spcBef>
              <a:buNone/>
              <a:defRPr sz="2496"/>
            </a:pPr>
            <a:endParaRPr sz="100" dirty="0"/>
          </a:p>
          <a:p>
            <a:pPr marL="267461" indent="-267461" defTabSz="356615">
              <a:spcBef>
                <a:spcPts val="500"/>
              </a:spcBef>
              <a:defRPr sz="2496"/>
            </a:pPr>
            <a:r>
              <a:rPr dirty="0"/>
              <a:t>A single dues structure will create administrative efficiency.</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Member Engagement…"/>
          <p:cNvSpPr txBox="1">
            <a:spLocks noGrp="1"/>
          </p:cNvSpPr>
          <p:nvPr>
            <p:ph type="title"/>
          </p:nvPr>
        </p:nvSpPr>
        <p:spPr>
          <a:prstGeom prst="rect">
            <a:avLst/>
          </a:prstGeom>
        </p:spPr>
        <p:txBody>
          <a:bodyPr/>
          <a:lstStyle/>
          <a:p>
            <a:pPr defTabSz="352043">
              <a:defRPr sz="3387"/>
            </a:pPr>
            <a:r>
              <a:rPr dirty="0"/>
              <a:t>Member Engagement</a:t>
            </a:r>
          </a:p>
          <a:p>
            <a:pPr defTabSz="352043">
              <a:defRPr sz="3387"/>
            </a:pPr>
            <a:r>
              <a:rPr dirty="0"/>
              <a:t>Member</a:t>
            </a:r>
            <a:r>
              <a:rPr lang="en-US" dirty="0"/>
              <a:t>ship</a:t>
            </a:r>
            <a:r>
              <a:rPr dirty="0"/>
              <a:t> In</a:t>
            </a:r>
            <a:r>
              <a:rPr lang="en-US" dirty="0"/>
              <a:t>itiative</a:t>
            </a:r>
            <a:r>
              <a:rPr dirty="0"/>
              <a:t> Groups</a:t>
            </a:r>
          </a:p>
        </p:txBody>
      </p:sp>
      <p:sp>
        <p:nvSpPr>
          <p:cNvPr id="408" name="Transition to Connect online discussion groups.…"/>
          <p:cNvSpPr txBox="1">
            <a:spLocks noGrp="1"/>
          </p:cNvSpPr>
          <p:nvPr>
            <p:ph type="body" idx="1"/>
          </p:nvPr>
        </p:nvSpPr>
        <p:spPr>
          <a:prstGeom prst="rect">
            <a:avLst/>
          </a:prstGeom>
        </p:spPr>
        <p:txBody>
          <a:bodyPr/>
          <a:lstStyle/>
          <a:p>
            <a:r>
              <a:rPr dirty="0"/>
              <a:t>Transition to Connect online discussion groups</a:t>
            </a:r>
            <a:endParaRPr lang="en-US" dirty="0"/>
          </a:p>
          <a:p>
            <a:pPr marL="0" indent="0">
              <a:buNone/>
            </a:pPr>
            <a:endParaRPr sz="500" dirty="0"/>
          </a:p>
          <a:p>
            <a:r>
              <a:rPr dirty="0"/>
              <a:t>Will be utilized as a mechanism to identify expertise for volunteer engagement groups</a:t>
            </a:r>
            <a:endParaRPr lang="en-US" dirty="0"/>
          </a:p>
          <a:p>
            <a:pPr marL="0" indent="0">
              <a:buNone/>
            </a:pPr>
            <a:endParaRPr sz="500" dirty="0"/>
          </a:p>
          <a:p>
            <a:r>
              <a:rPr lang="en-US" dirty="0"/>
              <a:t>Online discussion groups w</a:t>
            </a:r>
            <a:r>
              <a:rPr dirty="0"/>
              <a:t>ill be utilized to identify emerging issues and member trends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Member Engagement…"/>
          <p:cNvSpPr txBox="1">
            <a:spLocks noGrp="1"/>
          </p:cNvSpPr>
          <p:nvPr>
            <p:ph type="title"/>
          </p:nvPr>
        </p:nvSpPr>
        <p:spPr>
          <a:xfrm>
            <a:off x="457200" y="274639"/>
            <a:ext cx="8229600" cy="630526"/>
          </a:xfrm>
          <a:prstGeom prst="rect">
            <a:avLst/>
          </a:prstGeom>
        </p:spPr>
        <p:txBody>
          <a:bodyPr>
            <a:normAutofit/>
          </a:bodyPr>
          <a:lstStyle/>
          <a:p>
            <a:pPr defTabSz="352043">
              <a:defRPr sz="3387"/>
            </a:pPr>
            <a:r>
              <a:rPr lang="en-US" dirty="0"/>
              <a:t>Keep the Conversation Going!</a:t>
            </a:r>
            <a:endParaRPr dirty="0"/>
          </a:p>
        </p:txBody>
      </p:sp>
      <p:sp>
        <p:nvSpPr>
          <p:cNvPr id="408" name="Transition to Connect online discussion groups.…"/>
          <p:cNvSpPr txBox="1">
            <a:spLocks noGrp="1"/>
          </p:cNvSpPr>
          <p:nvPr>
            <p:ph type="body" idx="1"/>
          </p:nvPr>
        </p:nvSpPr>
        <p:spPr>
          <a:xfrm>
            <a:off x="399472" y="1145310"/>
            <a:ext cx="8345055" cy="4980854"/>
          </a:xfrm>
          <a:prstGeom prst="rect">
            <a:avLst/>
          </a:prstGeom>
        </p:spPr>
        <p:txBody>
          <a:bodyPr>
            <a:normAutofit fontScale="92500"/>
          </a:bodyPr>
          <a:lstStyle/>
          <a:p>
            <a:r>
              <a:rPr lang="en-US" dirty="0"/>
              <a:t>For more information on the work of SCOE and to stay up to date, follow our ALA Connect Group: “Organizational Effectiveness (SCOE) Project: Discussion Forum” (</a:t>
            </a:r>
            <a:r>
              <a:rPr lang="en-US" dirty="0">
                <a:hlinkClick r:id="rId3"/>
              </a:rPr>
              <a:t>https://bit.ly/2ZGwxiC</a:t>
            </a:r>
            <a:r>
              <a:rPr lang="en-US" dirty="0"/>
              <a:t>)</a:t>
            </a:r>
          </a:p>
          <a:p>
            <a:pPr marL="0" indent="0">
              <a:buNone/>
            </a:pPr>
            <a:endParaRPr lang="en-US" sz="500" dirty="0"/>
          </a:p>
          <a:p>
            <a:r>
              <a:rPr lang="en-US" dirty="0"/>
              <a:t>To provide feedback after Annual conference, post in the SCOE Connect group or email SCOE Chair, Lessa Pelayo-Lozada: </a:t>
            </a:r>
            <a:r>
              <a:rPr lang="en-US" dirty="0">
                <a:hlinkClick r:id="rId4"/>
              </a:rPr>
              <a:t>lessalozada@gmail.com</a:t>
            </a:r>
            <a:endParaRPr lang="en-US" dirty="0"/>
          </a:p>
          <a:p>
            <a:pPr marL="0" indent="0">
              <a:buNone/>
            </a:pPr>
            <a:endParaRPr lang="en-US" sz="500" dirty="0"/>
          </a:p>
          <a:p>
            <a:r>
              <a:rPr lang="en-US" dirty="0"/>
              <a:t>This presentation will be repeated virtually on July 8</a:t>
            </a:r>
            <a:r>
              <a:rPr lang="en-US" baseline="30000" dirty="0"/>
              <a:t>th</a:t>
            </a:r>
            <a:r>
              <a:rPr lang="en-US" dirty="0"/>
              <a:t>, 2019  at 1pm Central</a:t>
            </a:r>
          </a:p>
          <a:p>
            <a:pPr marL="0" indent="0">
              <a:buNone/>
            </a:pPr>
            <a:endParaRPr lang="en-US" dirty="0"/>
          </a:p>
          <a:p>
            <a:pPr marL="0" indent="0">
              <a:buNone/>
            </a:pPr>
            <a:endParaRPr dirty="0"/>
          </a:p>
        </p:txBody>
      </p:sp>
    </p:spTree>
    <p:extLst>
      <p:ext uri="{BB962C8B-B14F-4D97-AF65-F5344CB8AC3E}">
        <p14:creationId xmlns:p14="http://schemas.microsoft.com/office/powerpoint/2010/main" val="270515623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The Foundation"/>
          <p:cNvSpPr txBox="1">
            <a:spLocks noGrp="1"/>
          </p:cNvSpPr>
          <p:nvPr>
            <p:ph type="title"/>
          </p:nvPr>
        </p:nvSpPr>
        <p:spPr>
          <a:xfrm>
            <a:off x="457200" y="37571"/>
            <a:ext cx="8229600" cy="778737"/>
          </a:xfrm>
          <a:prstGeom prst="rect">
            <a:avLst/>
          </a:prstGeom>
        </p:spPr>
        <p:txBody>
          <a:bodyPr/>
          <a:lstStyle/>
          <a:p>
            <a:r>
              <a:rPr dirty="0"/>
              <a:t>The Foundation</a:t>
            </a:r>
          </a:p>
        </p:txBody>
      </p:sp>
      <p:sp>
        <p:nvSpPr>
          <p:cNvPr id="339" name="Any assessment of organizational effectiveness begins with the question “what is the most effecting and effective structure to fulfill our mission, achieve our vision and reach our goals?”…"/>
          <p:cNvSpPr txBox="1"/>
          <p:nvPr/>
        </p:nvSpPr>
        <p:spPr>
          <a:xfrm>
            <a:off x="222069" y="743400"/>
            <a:ext cx="8806802" cy="5262976"/>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sz="1600">
                <a:latin typeface="+mn-lt"/>
                <a:ea typeface="+mn-ea"/>
                <a:cs typeface="+mn-cs"/>
                <a:sym typeface="Calibri"/>
              </a:defRPr>
            </a:pPr>
            <a:r>
              <a:rPr dirty="0"/>
              <a:t>Any assessment of organizational effectiveness begins with the question</a:t>
            </a:r>
            <a:r>
              <a:rPr lang="en-US" dirty="0"/>
              <a:t>:</a:t>
            </a:r>
            <a:r>
              <a:rPr dirty="0"/>
              <a:t> </a:t>
            </a:r>
            <a:r>
              <a:rPr lang="en-US" dirty="0"/>
              <a:t> </a:t>
            </a:r>
            <a:r>
              <a:rPr dirty="0"/>
              <a:t>“</a:t>
            </a:r>
            <a:r>
              <a:rPr lang="en-US" dirty="0"/>
              <a:t>W</a:t>
            </a:r>
            <a:r>
              <a:rPr dirty="0"/>
              <a:t>hat is the most effecting and effective structure to fulfill our mission, achieve our vision and reach our goals?”</a:t>
            </a:r>
          </a:p>
          <a:p>
            <a:pPr>
              <a:defRPr sz="1600">
                <a:latin typeface="+mn-lt"/>
                <a:ea typeface="+mn-ea"/>
                <a:cs typeface="+mn-cs"/>
                <a:sym typeface="Calibri"/>
              </a:defRPr>
            </a:pPr>
            <a:endParaRPr dirty="0"/>
          </a:p>
          <a:p>
            <a:pPr>
              <a:defRPr sz="1600">
                <a:latin typeface="+mn-lt"/>
                <a:ea typeface="+mn-ea"/>
                <a:cs typeface="+mn-cs"/>
                <a:sym typeface="Calibri"/>
              </a:defRPr>
            </a:pPr>
            <a:r>
              <a:rPr dirty="0"/>
              <a:t>To that end, it is important for us to remind ourselves of that foundation.</a:t>
            </a:r>
          </a:p>
          <a:p>
            <a:pPr>
              <a:defRPr sz="1600">
                <a:latin typeface="+mn-lt"/>
                <a:ea typeface="+mn-ea"/>
                <a:cs typeface="+mn-cs"/>
                <a:sym typeface="Calibri"/>
              </a:defRPr>
            </a:pPr>
            <a:endParaRPr dirty="0"/>
          </a:p>
          <a:p>
            <a:pPr>
              <a:defRPr sz="1600" b="1">
                <a:latin typeface="+mn-lt"/>
                <a:ea typeface="+mn-ea"/>
                <a:cs typeface="+mn-cs"/>
                <a:sym typeface="Calibri"/>
              </a:defRPr>
            </a:pPr>
            <a:r>
              <a:rPr dirty="0"/>
              <a:t>Mission</a:t>
            </a:r>
          </a:p>
          <a:p>
            <a:pPr>
              <a:defRPr sz="1600">
                <a:latin typeface="+mn-lt"/>
                <a:ea typeface="+mn-ea"/>
                <a:cs typeface="+mn-cs"/>
                <a:sym typeface="Calibri"/>
              </a:defRPr>
            </a:pPr>
            <a:r>
              <a:rPr dirty="0"/>
              <a:t>The mission of the American Library Association is to “provide leadership for the development, promotion and improvement of library and information services and the profession of librarianship in order to enhance learning and ensure access to information for all.”</a:t>
            </a:r>
          </a:p>
          <a:p>
            <a:pPr>
              <a:defRPr sz="1600">
                <a:latin typeface="+mn-lt"/>
                <a:ea typeface="+mn-ea"/>
                <a:cs typeface="+mn-cs"/>
                <a:sym typeface="Calibri"/>
              </a:defRPr>
            </a:pPr>
            <a:endParaRPr dirty="0"/>
          </a:p>
          <a:p>
            <a:pPr>
              <a:defRPr sz="1600" b="1">
                <a:latin typeface="+mn-lt"/>
                <a:ea typeface="+mn-ea"/>
                <a:cs typeface="+mn-cs"/>
                <a:sym typeface="Calibri"/>
              </a:defRPr>
            </a:pPr>
            <a:r>
              <a:rPr dirty="0"/>
              <a:t>Core Organizational Values</a:t>
            </a:r>
          </a:p>
          <a:p>
            <a:pPr>
              <a:defRPr sz="1600">
                <a:latin typeface="+mn-lt"/>
                <a:ea typeface="+mn-ea"/>
                <a:cs typeface="+mn-cs"/>
                <a:sym typeface="Calibri"/>
              </a:defRPr>
            </a:pPr>
            <a:r>
              <a:rPr dirty="0"/>
              <a:t>The Association is committed to:</a:t>
            </a:r>
          </a:p>
          <a:p>
            <a:pPr lvl="1">
              <a:defRPr sz="1600">
                <a:latin typeface="+mn-lt"/>
                <a:ea typeface="+mn-ea"/>
                <a:cs typeface="+mn-cs"/>
                <a:sym typeface="Calibri"/>
              </a:defRPr>
            </a:pPr>
            <a:r>
              <a:rPr dirty="0"/>
              <a:t>• Extending and expanding library services in America and around the world</a:t>
            </a:r>
          </a:p>
          <a:p>
            <a:pPr lvl="1">
              <a:defRPr sz="1600">
                <a:latin typeface="+mn-lt"/>
                <a:ea typeface="+mn-ea"/>
                <a:cs typeface="+mn-cs"/>
                <a:sym typeface="Calibri"/>
              </a:defRPr>
            </a:pPr>
            <a:r>
              <a:rPr dirty="0"/>
              <a:t>• All types of libraries - academic, public, school and special</a:t>
            </a:r>
          </a:p>
          <a:p>
            <a:pPr lvl="1">
              <a:defRPr sz="1600">
                <a:latin typeface="+mn-lt"/>
                <a:ea typeface="+mn-ea"/>
                <a:cs typeface="+mn-cs"/>
                <a:sym typeface="Calibri"/>
              </a:defRPr>
            </a:pPr>
            <a:r>
              <a:rPr dirty="0"/>
              <a:t>• All librarians, library staff, trustees and other individuals and groups working to improve library services</a:t>
            </a:r>
          </a:p>
          <a:p>
            <a:pPr lvl="1">
              <a:defRPr sz="1600">
                <a:latin typeface="+mn-lt"/>
                <a:ea typeface="+mn-ea"/>
                <a:cs typeface="+mn-cs"/>
                <a:sym typeface="Calibri"/>
              </a:defRPr>
            </a:pPr>
            <a:r>
              <a:rPr dirty="0"/>
              <a:t>• Member service</a:t>
            </a:r>
          </a:p>
          <a:p>
            <a:pPr lvl="1">
              <a:defRPr sz="1600">
                <a:latin typeface="+mn-lt"/>
                <a:ea typeface="+mn-ea"/>
                <a:cs typeface="+mn-cs"/>
                <a:sym typeface="Calibri"/>
              </a:defRPr>
            </a:pPr>
            <a:r>
              <a:rPr dirty="0"/>
              <a:t>• An open, inclusive, and collaborative environment</a:t>
            </a:r>
          </a:p>
          <a:p>
            <a:pPr lvl="1">
              <a:defRPr sz="1600">
                <a:latin typeface="+mn-lt"/>
                <a:ea typeface="+mn-ea"/>
                <a:cs typeface="+mn-cs"/>
                <a:sym typeface="Calibri"/>
              </a:defRPr>
            </a:pPr>
            <a:r>
              <a:rPr dirty="0"/>
              <a:t>• Ethics, professionalism and integrity</a:t>
            </a:r>
          </a:p>
          <a:p>
            <a:pPr lvl="1">
              <a:defRPr sz="1600">
                <a:latin typeface="+mn-lt"/>
                <a:ea typeface="+mn-ea"/>
                <a:cs typeface="+mn-cs"/>
                <a:sym typeface="Calibri"/>
              </a:defRPr>
            </a:pPr>
            <a:r>
              <a:rPr dirty="0"/>
              <a:t>• Excellence and innovation</a:t>
            </a:r>
          </a:p>
          <a:p>
            <a:pPr lvl="1">
              <a:defRPr sz="1600">
                <a:latin typeface="+mn-lt"/>
                <a:ea typeface="+mn-ea"/>
                <a:cs typeface="+mn-cs"/>
                <a:sym typeface="Calibri"/>
              </a:defRPr>
            </a:pPr>
            <a:r>
              <a:rPr dirty="0"/>
              <a:t>• Intellectual freedom</a:t>
            </a:r>
          </a:p>
          <a:p>
            <a:pPr lvl="1">
              <a:defRPr sz="1600">
                <a:latin typeface="+mn-lt"/>
                <a:ea typeface="+mn-ea"/>
                <a:cs typeface="+mn-cs"/>
                <a:sym typeface="Calibri"/>
              </a:defRPr>
            </a:pPr>
            <a:r>
              <a:rPr dirty="0"/>
              <a:t>• Social responsibility and the public good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itle 1"/>
          <p:cNvSpPr txBox="1">
            <a:spLocks noGrp="1"/>
          </p:cNvSpPr>
          <p:nvPr>
            <p:ph type="title"/>
          </p:nvPr>
        </p:nvSpPr>
        <p:spPr>
          <a:xfrm>
            <a:off x="457200" y="46038"/>
            <a:ext cx="8229600" cy="1143001"/>
          </a:xfrm>
          <a:prstGeom prst="rect">
            <a:avLst/>
          </a:prstGeom>
        </p:spPr>
        <p:txBody>
          <a:bodyPr/>
          <a:lstStyle/>
          <a:p>
            <a:pPr>
              <a:defRPr sz="3000">
                <a:solidFill>
                  <a:srgbClr val="376092"/>
                </a:solidFill>
              </a:defRPr>
            </a:pPr>
            <a:r>
              <a:rPr i="1" dirty="0">
                <a:latin typeface="Arial Narrow"/>
                <a:ea typeface="Arial Narrow"/>
                <a:cs typeface="Arial Narrow"/>
                <a:sym typeface="Arial Narrow"/>
              </a:rPr>
              <a:t>A Better</a:t>
            </a:r>
            <a:r>
              <a:rPr dirty="0"/>
              <a:t> </a:t>
            </a:r>
            <a:r>
              <a:rPr dirty="0">
                <a:solidFill>
                  <a:srgbClr val="C92214"/>
                </a:solidFill>
                <a:latin typeface="Book Antiqua"/>
                <a:ea typeface="Book Antiqua"/>
                <a:cs typeface="Book Antiqua"/>
                <a:sym typeface="Book Antiqua"/>
              </a:rPr>
              <a:t>ALA</a:t>
            </a:r>
          </a:p>
        </p:txBody>
      </p:sp>
      <p:graphicFrame>
        <p:nvGraphicFramePr>
          <p:cNvPr id="336" name="Content Placeholder 4"/>
          <p:cNvGraphicFramePr/>
          <p:nvPr>
            <p:extLst>
              <p:ext uri="{D42A27DB-BD31-4B8C-83A1-F6EECF244321}">
                <p14:modId xmlns:p14="http://schemas.microsoft.com/office/powerpoint/2010/main" val="2918943331"/>
              </p:ext>
            </p:extLst>
          </p:nvPr>
        </p:nvGraphicFramePr>
        <p:xfrm>
          <a:off x="457202" y="516659"/>
          <a:ext cx="8229598" cy="5220307"/>
        </p:xfrm>
        <a:graphic>
          <a:graphicData uri="http://schemas.openxmlformats.org/drawingml/2006/table">
            <a:tbl>
              <a:tblPr firstRow="1">
                <a:tableStyleId>{4C3C2611-4C71-4FC5-86AE-919BDF0F9419}</a:tableStyleId>
              </a:tblPr>
              <a:tblGrid>
                <a:gridCol w="6693749">
                  <a:extLst>
                    <a:ext uri="{9D8B030D-6E8A-4147-A177-3AD203B41FA5}">
                      <a16:colId xmlns:a16="http://schemas.microsoft.com/office/drawing/2014/main" val="20000"/>
                    </a:ext>
                  </a:extLst>
                </a:gridCol>
                <a:gridCol w="1535849">
                  <a:extLst>
                    <a:ext uri="{9D8B030D-6E8A-4147-A177-3AD203B41FA5}">
                      <a16:colId xmlns:a16="http://schemas.microsoft.com/office/drawing/2014/main" val="20001"/>
                    </a:ext>
                  </a:extLst>
                </a:gridCol>
              </a:tblGrid>
              <a:tr h="244475">
                <a:tc gridSpan="2">
                  <a:txBody>
                    <a:bodyPr/>
                    <a:lstStyle/>
                    <a:p>
                      <a:pPr>
                        <a:lnSpc>
                          <a:spcPct val="107000"/>
                        </a:lnSpc>
                        <a:defRPr sz="1800" b="0">
                          <a:solidFill>
                            <a:srgbClr val="000000"/>
                          </a:solidFill>
                        </a:defRPr>
                      </a:pPr>
                      <a:r>
                        <a:rPr sz="1600" b="1" dirty="0">
                          <a:solidFill>
                            <a:srgbClr val="FFFFFF"/>
                          </a:solidFill>
                          <a:sym typeface="Calibri"/>
                        </a:rPr>
                        <a:t>Steps and Timeline </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solidFill>
                      <a:srgbClr val="1E6630"/>
                    </a:solidFill>
                  </a:tcPr>
                </a:tc>
                <a:tc hMerge="1">
                  <a:txBody>
                    <a:bodyPr/>
                    <a:lstStyle/>
                    <a:p>
                      <a:endParaRPr lang="en-US"/>
                    </a:p>
                  </a:txBody>
                  <a:tcPr/>
                </a:tc>
                <a:extLst>
                  <a:ext uri="{0D108BD9-81ED-4DB2-BD59-A6C34878D82A}">
                    <a16:rowId xmlns:a16="http://schemas.microsoft.com/office/drawing/2014/main" val="10000"/>
                  </a:ext>
                </a:extLst>
              </a:tr>
              <a:tr h="312062">
                <a:tc>
                  <a:txBody>
                    <a:bodyPr/>
                    <a:lstStyle/>
                    <a:p>
                      <a:pPr>
                        <a:lnSpc>
                          <a:spcPct val="107000"/>
                        </a:lnSpc>
                        <a:defRPr sz="1800"/>
                      </a:pPr>
                      <a:r>
                        <a:rPr lang="en-US" sz="1600" dirty="0">
                          <a:sym typeface="Calibri"/>
                        </a:rPr>
                        <a:t> </a:t>
                      </a:r>
                      <a:r>
                        <a:rPr sz="1600" dirty="0">
                          <a:sym typeface="Calibri"/>
                        </a:rPr>
                        <a:t>Committee </a:t>
                      </a:r>
                      <a:r>
                        <a:rPr lang="en-US" sz="1600" dirty="0">
                          <a:sym typeface="Calibri"/>
                        </a:rPr>
                        <a:t>r</a:t>
                      </a:r>
                      <a:r>
                        <a:rPr sz="1600" dirty="0">
                          <a:sym typeface="Calibri"/>
                        </a:rPr>
                        <a:t>eview and </a:t>
                      </a:r>
                      <a:r>
                        <a:rPr lang="en-US" sz="1600" dirty="0">
                          <a:sym typeface="Calibri"/>
                        </a:rPr>
                        <a:t>d</a:t>
                      </a:r>
                      <a:r>
                        <a:rPr sz="1600" dirty="0">
                          <a:sym typeface="Calibri"/>
                        </a:rPr>
                        <a:t>evelopment of </a:t>
                      </a:r>
                      <a:r>
                        <a:rPr lang="en-US" sz="1600" dirty="0">
                          <a:sym typeface="Calibri"/>
                        </a:rPr>
                        <a:t>preliminary r</a:t>
                      </a:r>
                      <a:r>
                        <a:rPr sz="1600" dirty="0">
                          <a:sym typeface="Calibri"/>
                        </a:rPr>
                        <a:t>ecommendations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May 2019</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1"/>
                  </a:ext>
                </a:extLst>
              </a:tr>
              <a:tr h="312062">
                <a:tc>
                  <a:txBody>
                    <a:bodyPr/>
                    <a:lstStyle/>
                    <a:p>
                      <a:pPr>
                        <a:lnSpc>
                          <a:spcPct val="107000"/>
                        </a:lnSpc>
                        <a:defRPr sz="1800"/>
                      </a:pPr>
                      <a:r>
                        <a:rPr lang="en-US" sz="1600" dirty="0">
                          <a:sym typeface="Calibri"/>
                        </a:rPr>
                        <a:t> </a:t>
                      </a:r>
                      <a:r>
                        <a:rPr sz="1600" dirty="0">
                          <a:sym typeface="Calibri"/>
                        </a:rPr>
                        <a:t>Further </a:t>
                      </a:r>
                      <a:r>
                        <a:rPr lang="en-US" sz="1600" dirty="0">
                          <a:sym typeface="Calibri"/>
                        </a:rPr>
                        <a:t>r</a:t>
                      </a:r>
                      <a:r>
                        <a:rPr sz="1600" dirty="0">
                          <a:sym typeface="Calibri"/>
                        </a:rPr>
                        <a:t>eview of </a:t>
                      </a:r>
                      <a:r>
                        <a:rPr lang="en-US" sz="1600" dirty="0">
                          <a:sym typeface="Calibri"/>
                        </a:rPr>
                        <a:t>r</a:t>
                      </a:r>
                      <a:r>
                        <a:rPr sz="1600" dirty="0">
                          <a:sym typeface="Calibri"/>
                        </a:rPr>
                        <a:t>ecommendations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May - June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2"/>
                  </a:ext>
                </a:extLst>
              </a:tr>
              <a:tr h="312062">
                <a:tc>
                  <a:txBody>
                    <a:bodyPr/>
                    <a:lstStyle/>
                    <a:p>
                      <a:pPr>
                        <a:lnSpc>
                          <a:spcPct val="107000"/>
                        </a:lnSpc>
                        <a:defRPr sz="1800"/>
                      </a:pPr>
                      <a:r>
                        <a:rPr lang="en-US" sz="1600" dirty="0">
                          <a:sym typeface="Calibri"/>
                        </a:rPr>
                        <a:t> </a:t>
                      </a:r>
                      <a:r>
                        <a:rPr sz="1600" dirty="0">
                          <a:sym typeface="Calibri"/>
                        </a:rPr>
                        <a:t>Staff </a:t>
                      </a:r>
                      <a:r>
                        <a:rPr lang="en-US" sz="1600" dirty="0">
                          <a:sym typeface="Calibri"/>
                        </a:rPr>
                        <a:t>input</a:t>
                      </a:r>
                      <a:r>
                        <a:rPr lang="en-US" sz="1600" baseline="0" dirty="0">
                          <a:sym typeface="Calibri"/>
                        </a:rPr>
                        <a:t> </a:t>
                      </a:r>
                      <a:r>
                        <a:rPr lang="en-US" sz="1600" dirty="0">
                          <a:sym typeface="Calibri"/>
                        </a:rPr>
                        <a:t>d</a:t>
                      </a:r>
                      <a:r>
                        <a:rPr sz="1600" dirty="0">
                          <a:sym typeface="Calibri"/>
                        </a:rPr>
                        <a:t>iscussions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May</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3"/>
                  </a:ext>
                </a:extLst>
              </a:tr>
              <a:tr h="312062">
                <a:tc>
                  <a:txBody>
                    <a:bodyPr/>
                    <a:lstStyle/>
                    <a:p>
                      <a:pPr>
                        <a:lnSpc>
                          <a:spcPct val="107000"/>
                        </a:lnSpc>
                        <a:defRPr sz="1800"/>
                      </a:pPr>
                      <a:r>
                        <a:rPr lang="en-US" sz="1600" dirty="0">
                          <a:sym typeface="Calibri"/>
                        </a:rPr>
                        <a:t> </a:t>
                      </a:r>
                      <a:r>
                        <a:rPr sz="1600" dirty="0">
                          <a:sym typeface="Calibri"/>
                        </a:rPr>
                        <a:t>Presentation</a:t>
                      </a:r>
                      <a:r>
                        <a:rPr lang="en-US" sz="1600" dirty="0">
                          <a:sym typeface="Calibri"/>
                        </a:rPr>
                        <a:t>s</a:t>
                      </a:r>
                      <a:r>
                        <a:rPr lang="en-US" sz="1600" baseline="0" dirty="0">
                          <a:sym typeface="Calibri"/>
                        </a:rPr>
                        <a:t> and</a:t>
                      </a:r>
                      <a:r>
                        <a:rPr sz="1600" dirty="0">
                          <a:sym typeface="Calibri"/>
                        </a:rPr>
                        <a:t> </a:t>
                      </a:r>
                      <a:r>
                        <a:rPr lang="en-US" sz="1600" dirty="0">
                          <a:sym typeface="Calibri"/>
                        </a:rPr>
                        <a:t>d</a:t>
                      </a:r>
                      <a:r>
                        <a:rPr sz="1600" dirty="0">
                          <a:sym typeface="Calibri"/>
                        </a:rPr>
                        <a:t>iscussion of </a:t>
                      </a:r>
                      <a:r>
                        <a:rPr lang="en-US" sz="1600" dirty="0">
                          <a:sym typeface="Calibri"/>
                        </a:rPr>
                        <a:t>n</a:t>
                      </a:r>
                      <a:r>
                        <a:rPr sz="1600" dirty="0">
                          <a:sym typeface="Calibri"/>
                        </a:rPr>
                        <a:t>ext </a:t>
                      </a:r>
                      <a:r>
                        <a:rPr lang="en-US" sz="1600" dirty="0">
                          <a:sym typeface="Calibri"/>
                        </a:rPr>
                        <a:t>s</a:t>
                      </a:r>
                      <a:r>
                        <a:rPr sz="1600" dirty="0">
                          <a:sym typeface="Calibri"/>
                        </a:rPr>
                        <a:t>teps </a:t>
                      </a:r>
                      <a:r>
                        <a:rPr lang="en-US" sz="1600" dirty="0">
                          <a:sym typeface="Calibri"/>
                        </a:rPr>
                        <a:t>at</a:t>
                      </a:r>
                      <a:r>
                        <a:rPr lang="en-US" sz="1600" baseline="0" dirty="0">
                          <a:sym typeface="Calibri"/>
                        </a:rPr>
                        <a:t> the ALA</a:t>
                      </a:r>
                      <a:r>
                        <a:rPr sz="1600" dirty="0">
                          <a:sym typeface="Calibri"/>
                        </a:rPr>
                        <a:t> Annual Meeting</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June </a:t>
                      </a:r>
                      <a:r>
                        <a:rPr lang="en-US" sz="1600" dirty="0">
                          <a:sym typeface="Calibri"/>
                        </a:rPr>
                        <a:t> </a:t>
                      </a:r>
                      <a:endParaRPr sz="1600" dirty="0">
                        <a:sym typeface="Calibri"/>
                      </a:endParaRP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4"/>
                  </a:ext>
                </a:extLst>
              </a:tr>
              <a:tr h="244475">
                <a:tc>
                  <a:txBody>
                    <a:bodyPr/>
                    <a:lstStyle/>
                    <a:p>
                      <a:pPr>
                        <a:lnSpc>
                          <a:spcPct val="107000"/>
                        </a:lnSpc>
                        <a:defRPr sz="1800"/>
                      </a:pPr>
                      <a:r>
                        <a:rPr lang="en-US" sz="1600" dirty="0">
                          <a:sym typeface="Calibri"/>
                        </a:rPr>
                        <a:t> </a:t>
                      </a:r>
                      <a:r>
                        <a:rPr sz="1600" dirty="0">
                          <a:sym typeface="Calibri"/>
                        </a:rPr>
                        <a:t>Council </a:t>
                      </a:r>
                      <a:r>
                        <a:rPr lang="en-US" sz="1600" dirty="0">
                          <a:sym typeface="Calibri"/>
                        </a:rPr>
                        <a:t>f</a:t>
                      </a:r>
                      <a:r>
                        <a:rPr sz="1600" dirty="0">
                          <a:sym typeface="Calibri"/>
                        </a:rPr>
                        <a:t>ocus </a:t>
                      </a:r>
                      <a:r>
                        <a:rPr lang="en-US" sz="1600" dirty="0">
                          <a:sym typeface="Calibri"/>
                        </a:rPr>
                        <a:t>g</a:t>
                      </a:r>
                      <a:r>
                        <a:rPr sz="1600" dirty="0">
                          <a:sym typeface="Calibri"/>
                        </a:rPr>
                        <a:t>roups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June</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5"/>
                  </a:ext>
                </a:extLst>
              </a:tr>
              <a:tr h="244475">
                <a:tc>
                  <a:txBody>
                    <a:bodyPr/>
                    <a:lstStyle/>
                    <a:p>
                      <a:pPr>
                        <a:lnSpc>
                          <a:spcPct val="107000"/>
                        </a:lnSpc>
                        <a:defRPr sz="1800"/>
                      </a:pPr>
                      <a:r>
                        <a:rPr lang="en-US" sz="1600" dirty="0">
                          <a:sym typeface="Calibri"/>
                        </a:rPr>
                        <a:t> </a:t>
                      </a:r>
                      <a:r>
                        <a:rPr sz="1600" dirty="0">
                          <a:sym typeface="Calibri"/>
                        </a:rPr>
                        <a:t>Staff </a:t>
                      </a:r>
                      <a:r>
                        <a:rPr lang="en-US" sz="1600" dirty="0">
                          <a:sym typeface="Calibri"/>
                        </a:rPr>
                        <a:t>input d</a:t>
                      </a:r>
                      <a:r>
                        <a:rPr sz="1600" dirty="0">
                          <a:sym typeface="Calibri"/>
                        </a:rPr>
                        <a:t>iscussions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July</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6"/>
                  </a:ext>
                </a:extLst>
              </a:tr>
              <a:tr h="569423">
                <a:tc>
                  <a:txBody>
                    <a:bodyPr/>
                    <a:lstStyle/>
                    <a:p>
                      <a:pPr>
                        <a:lnSpc>
                          <a:spcPct val="107000"/>
                        </a:lnSpc>
                        <a:defRPr sz="1800"/>
                      </a:pPr>
                      <a:r>
                        <a:rPr lang="en-US" sz="1600" dirty="0">
                          <a:sym typeface="Calibri"/>
                        </a:rPr>
                        <a:t> </a:t>
                      </a:r>
                      <a:r>
                        <a:rPr sz="1600" dirty="0">
                          <a:sym typeface="Calibri"/>
                        </a:rPr>
                        <a:t>Integration of Chapters and Ethnic Affiliates</a:t>
                      </a:r>
                      <a:r>
                        <a:rPr lang="en-US" sz="1600" dirty="0">
                          <a:sym typeface="Calibri"/>
                        </a:rPr>
                        <a:t>,</a:t>
                      </a:r>
                      <a:r>
                        <a:rPr sz="1600" dirty="0">
                          <a:sym typeface="Calibri"/>
                        </a:rPr>
                        <a:t> </a:t>
                      </a:r>
                      <a:r>
                        <a:rPr lang="en-US" sz="1600" dirty="0">
                          <a:sym typeface="Calibri"/>
                        </a:rPr>
                        <a:t>f</a:t>
                      </a:r>
                      <a:r>
                        <a:rPr sz="1600" dirty="0">
                          <a:sym typeface="Calibri"/>
                        </a:rPr>
                        <a:t>iscal </a:t>
                      </a:r>
                      <a:r>
                        <a:rPr lang="en-US" sz="1600" dirty="0">
                          <a:sym typeface="Calibri"/>
                        </a:rPr>
                        <a:t>a</a:t>
                      </a:r>
                      <a:r>
                        <a:rPr sz="1600" dirty="0">
                          <a:sym typeface="Calibri"/>
                        </a:rPr>
                        <a:t>nalysis</a:t>
                      </a:r>
                      <a:r>
                        <a:rPr lang="en-US" sz="1600" dirty="0">
                          <a:sym typeface="Calibri"/>
                        </a:rPr>
                        <a:t>,</a:t>
                      </a:r>
                      <a:r>
                        <a:rPr lang="en-US" sz="1600" baseline="0" dirty="0">
                          <a:sym typeface="Calibri"/>
                        </a:rPr>
                        <a:t> and</a:t>
                      </a:r>
                      <a:r>
                        <a:rPr sz="1600" dirty="0">
                          <a:sym typeface="Calibri"/>
                        </a:rPr>
                        <a:t> </a:t>
                      </a:r>
                      <a:r>
                        <a:rPr lang="en-US" sz="1600" dirty="0">
                          <a:sym typeface="Calibri"/>
                        </a:rPr>
                        <a:t>f</a:t>
                      </a:r>
                      <a:r>
                        <a:rPr sz="1600" dirty="0">
                          <a:sym typeface="Calibri"/>
                        </a:rPr>
                        <a:t>urther </a:t>
                      </a:r>
                      <a:r>
                        <a:rPr lang="en-US" sz="1600" dirty="0">
                          <a:sym typeface="Calibri"/>
                        </a:rPr>
                        <a:t>   </a:t>
                      </a:r>
                      <a:r>
                        <a:rPr sz="1600" dirty="0">
                          <a:sym typeface="Calibri"/>
                        </a:rPr>
                        <a:t>presentations</a:t>
                      </a:r>
                      <a:r>
                        <a:rPr lang="en-US" sz="1600" dirty="0">
                          <a:sym typeface="Calibri"/>
                        </a:rPr>
                        <a:t>/</a:t>
                      </a:r>
                      <a:r>
                        <a:rPr sz="1600" dirty="0">
                          <a:sym typeface="Calibri"/>
                        </a:rPr>
                        <a:t>review of recommendations </a:t>
                      </a:r>
                      <a:r>
                        <a:rPr lang="en-US" sz="1600" dirty="0">
                          <a:sym typeface="Calibri"/>
                        </a:rPr>
                        <a:t>with</a:t>
                      </a:r>
                      <a:r>
                        <a:rPr sz="1600" dirty="0">
                          <a:sym typeface="Calibri"/>
                        </a:rPr>
                        <a:t> members</a:t>
                      </a:r>
                      <a:r>
                        <a:rPr lang="en-US" sz="1600" dirty="0">
                          <a:sym typeface="Calibri"/>
                        </a:rPr>
                        <a:t>.</a:t>
                      </a:r>
                      <a:endParaRPr sz="1600" dirty="0">
                        <a:sym typeface="Calibri"/>
                      </a:endParaRP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July – September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7"/>
                  </a:ext>
                </a:extLst>
              </a:tr>
              <a:tr h="312062">
                <a:tc>
                  <a:txBody>
                    <a:bodyPr/>
                    <a:lstStyle/>
                    <a:p>
                      <a:pPr>
                        <a:lnSpc>
                          <a:spcPct val="107000"/>
                        </a:lnSpc>
                        <a:defRPr sz="1800"/>
                      </a:pPr>
                      <a:r>
                        <a:rPr lang="en-US" sz="1600" dirty="0">
                          <a:sym typeface="Calibri"/>
                        </a:rPr>
                        <a:t> </a:t>
                      </a:r>
                      <a:r>
                        <a:rPr sz="1600" dirty="0">
                          <a:sym typeface="Calibri"/>
                        </a:rPr>
                        <a:t>Development of final recommendations (SCOE Meeting)</a:t>
                      </a:r>
                      <a:r>
                        <a:rPr lang="en-US" sz="1600" dirty="0">
                          <a:sym typeface="Calibri"/>
                        </a:rPr>
                        <a:t>*</a:t>
                      </a:r>
                      <a:endParaRPr sz="1600" dirty="0">
                        <a:sym typeface="Calibri"/>
                      </a:endParaRP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September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8"/>
                  </a:ext>
                </a:extLst>
              </a:tr>
              <a:tr h="312062">
                <a:tc>
                  <a:txBody>
                    <a:bodyPr/>
                    <a:lstStyle/>
                    <a:p>
                      <a:pPr>
                        <a:lnSpc>
                          <a:spcPct val="107000"/>
                        </a:lnSpc>
                        <a:defRPr sz="1800"/>
                      </a:pPr>
                      <a:r>
                        <a:rPr lang="en-US" sz="1600" dirty="0">
                          <a:sym typeface="Calibri"/>
                        </a:rPr>
                        <a:t> </a:t>
                      </a:r>
                      <a:r>
                        <a:rPr sz="1600" dirty="0">
                          <a:sym typeface="Calibri"/>
                        </a:rPr>
                        <a:t>Presentation of recommendations to ALA Executive Board</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October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9"/>
                  </a:ext>
                </a:extLst>
              </a:tr>
              <a:tr h="310714">
                <a:tc>
                  <a:txBody>
                    <a:bodyPr/>
                    <a:lstStyle/>
                    <a:p>
                      <a:pPr>
                        <a:lnSpc>
                          <a:spcPct val="107000"/>
                        </a:lnSpc>
                        <a:defRPr sz="1800"/>
                      </a:pPr>
                      <a:r>
                        <a:rPr lang="en-US" sz="1600" dirty="0">
                          <a:sym typeface="Calibri"/>
                        </a:rPr>
                        <a:t> </a:t>
                      </a:r>
                      <a:r>
                        <a:rPr sz="1600" dirty="0">
                          <a:sym typeface="Calibri"/>
                        </a:rPr>
                        <a:t>Final fiscal</a:t>
                      </a:r>
                      <a:r>
                        <a:rPr lang="en-US" sz="1600" dirty="0">
                          <a:sym typeface="Calibri"/>
                        </a:rPr>
                        <a:t>, legal, and constitution and bylaws</a:t>
                      </a:r>
                      <a:r>
                        <a:rPr sz="1600" dirty="0">
                          <a:sym typeface="Calibri"/>
                        </a:rPr>
                        <a:t> analysis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Oct, Nov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0"/>
                  </a:ext>
                </a:extLst>
              </a:tr>
              <a:tr h="330918">
                <a:tc>
                  <a:txBody>
                    <a:bodyPr/>
                    <a:lstStyle/>
                    <a:p>
                      <a:pPr>
                        <a:lnSpc>
                          <a:spcPct val="107000"/>
                        </a:lnSpc>
                        <a:defRPr sz="1800"/>
                      </a:pPr>
                      <a:r>
                        <a:rPr lang="en-US" sz="1600" dirty="0">
                          <a:sym typeface="Calibri"/>
                        </a:rPr>
                        <a:t> </a:t>
                      </a:r>
                      <a:r>
                        <a:rPr sz="1600" dirty="0">
                          <a:sym typeface="Calibri"/>
                        </a:rPr>
                        <a:t>Develop final Council </a:t>
                      </a:r>
                      <a:r>
                        <a:rPr lang="en-US" sz="1600" dirty="0">
                          <a:sym typeface="Calibri"/>
                        </a:rPr>
                        <a:t>p</a:t>
                      </a:r>
                      <a:r>
                        <a:rPr sz="1600" dirty="0">
                          <a:sym typeface="Calibri"/>
                        </a:rPr>
                        <a:t>resentation</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Nov, Dec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1"/>
                  </a:ext>
                </a:extLst>
              </a:tr>
              <a:tr h="314596">
                <a:tc>
                  <a:txBody>
                    <a:bodyPr/>
                    <a:lstStyle/>
                    <a:p>
                      <a:pPr>
                        <a:lnSpc>
                          <a:spcPct val="107000"/>
                        </a:lnSpc>
                        <a:defRPr sz="1800"/>
                      </a:pPr>
                      <a:r>
                        <a:rPr lang="en-US" sz="1600" dirty="0">
                          <a:sym typeface="Calibri"/>
                        </a:rPr>
                        <a:t> Determine i</a:t>
                      </a:r>
                      <a:r>
                        <a:rPr sz="1600" dirty="0">
                          <a:sym typeface="Calibri"/>
                        </a:rPr>
                        <a:t>mplementation </a:t>
                      </a:r>
                      <a:r>
                        <a:rPr lang="en-US" sz="1600" dirty="0">
                          <a:sym typeface="Calibri"/>
                        </a:rPr>
                        <a:t>s</a:t>
                      </a:r>
                      <a:r>
                        <a:rPr sz="1600" dirty="0">
                          <a:sym typeface="Calibri"/>
                        </a:rPr>
                        <a:t>trategy</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TBD</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2"/>
                  </a:ext>
                </a:extLst>
              </a:tr>
              <a:tr h="244475">
                <a:tc>
                  <a:txBody>
                    <a:bodyPr/>
                    <a:lstStyle/>
                    <a:p>
                      <a:pPr>
                        <a:lnSpc>
                          <a:spcPct val="107000"/>
                        </a:lnSpc>
                        <a:defRPr sz="1800"/>
                      </a:pPr>
                      <a:r>
                        <a:rPr lang="en-US" sz="1600" dirty="0">
                          <a:sym typeface="Calibri"/>
                        </a:rPr>
                        <a:t> </a:t>
                      </a:r>
                      <a:r>
                        <a:rPr sz="1600" dirty="0">
                          <a:sym typeface="Calibri"/>
                        </a:rPr>
                        <a:t>Presentation to Council </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MW 2020</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3"/>
                  </a:ext>
                </a:extLst>
              </a:tr>
              <a:tr h="244475">
                <a:tc>
                  <a:txBody>
                    <a:bodyPr/>
                    <a:lstStyle/>
                    <a:p>
                      <a:pPr>
                        <a:lnSpc>
                          <a:spcPct val="107000"/>
                        </a:lnSpc>
                        <a:defRPr sz="1800"/>
                      </a:pPr>
                      <a:r>
                        <a:rPr lang="en-US" sz="1600" dirty="0">
                          <a:sym typeface="Calibri"/>
                        </a:rPr>
                        <a:t> </a:t>
                      </a:r>
                      <a:r>
                        <a:rPr sz="1600" dirty="0">
                          <a:sym typeface="Calibri"/>
                        </a:rPr>
                        <a:t>Council </a:t>
                      </a:r>
                      <a:r>
                        <a:rPr lang="en-US" sz="1600" dirty="0">
                          <a:sym typeface="Calibri"/>
                        </a:rPr>
                        <a:t>v</a:t>
                      </a:r>
                      <a:r>
                        <a:rPr sz="1600" dirty="0">
                          <a:sym typeface="Calibri"/>
                        </a:rPr>
                        <a:t>ote 1</a:t>
                      </a:r>
                      <a:r>
                        <a:rPr lang="en-US" sz="1600" dirty="0">
                          <a:sym typeface="Calibri"/>
                        </a:rPr>
                        <a:t>**</a:t>
                      </a:r>
                      <a:endParaRPr sz="1600" dirty="0">
                        <a:sym typeface="Calibri"/>
                      </a:endParaRPr>
                    </a:p>
                  </a:txBody>
                  <a:tcPr marL="0" marR="0" marT="0" marB="0" anchor="ctr" horzOverflow="overflow">
                    <a:lnL w="3175">
                      <a:solidFill>
                        <a:srgbClr val="000000"/>
                      </a:solid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Annual 2020</a:t>
                      </a:r>
                    </a:p>
                  </a:txBody>
                  <a:tcPr marL="0" marR="0" marT="0" marB="0" horzOverflow="overflow">
                    <a:lnL w="3175" cap="flat" cmpd="sng" algn="ctr">
                      <a:solidFill>
                        <a:srgbClr val="000000"/>
                      </a:solidFill>
                      <a:prstDash val="solid"/>
                      <a:round/>
                      <a:headEnd type="none" w="med" len="med"/>
                      <a:tailEnd type="none" w="med" len="med"/>
                    </a:lnL>
                    <a:lnR w="3175">
                      <a:solidFill>
                        <a:srgbClr val="000000"/>
                      </a:solidFill>
                    </a:lnR>
                    <a:lnT w="3175" cap="flat" cmpd="sng" algn="ctr">
                      <a:solidFill>
                        <a:srgbClr val="000000"/>
                      </a:solidFill>
                      <a:prstDash val="solid"/>
                      <a:round/>
                      <a:headEnd type="none" w="med" len="med"/>
                      <a:tailEnd type="none" w="med" len="med"/>
                    </a:lnT>
                    <a:lnB w="3175">
                      <a:solidFill>
                        <a:srgbClr val="000000"/>
                      </a:solidFill>
                    </a:lnB>
                    <a:noFill/>
                  </a:tcPr>
                </a:tc>
                <a:extLst>
                  <a:ext uri="{0D108BD9-81ED-4DB2-BD59-A6C34878D82A}">
                    <a16:rowId xmlns:a16="http://schemas.microsoft.com/office/drawing/2014/main" val="10015"/>
                  </a:ext>
                </a:extLst>
              </a:tr>
              <a:tr h="326478">
                <a:tc>
                  <a:txBody>
                    <a:bodyPr/>
                    <a:lstStyle/>
                    <a:p>
                      <a:pPr>
                        <a:lnSpc>
                          <a:spcPct val="107000"/>
                        </a:lnSpc>
                        <a:defRPr sz="1800"/>
                      </a:pPr>
                      <a:r>
                        <a:rPr lang="en-US" sz="1600" dirty="0">
                          <a:sym typeface="Calibri"/>
                        </a:rPr>
                        <a:t> </a:t>
                      </a:r>
                      <a:r>
                        <a:rPr sz="1600" dirty="0">
                          <a:sym typeface="Calibri"/>
                        </a:rPr>
                        <a:t>Council </a:t>
                      </a:r>
                      <a:r>
                        <a:rPr lang="en-US" sz="1600" dirty="0">
                          <a:sym typeface="Calibri"/>
                        </a:rPr>
                        <a:t>v</a:t>
                      </a:r>
                      <a:r>
                        <a:rPr sz="1600" dirty="0">
                          <a:sym typeface="Calibri"/>
                        </a:rPr>
                        <a:t>ote 2</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MW 2021</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6"/>
                  </a:ext>
                </a:extLst>
              </a:tr>
              <a:tr h="244475">
                <a:tc>
                  <a:txBody>
                    <a:bodyPr/>
                    <a:lstStyle/>
                    <a:p>
                      <a:pPr>
                        <a:lnSpc>
                          <a:spcPct val="107000"/>
                        </a:lnSpc>
                        <a:defRPr sz="1800"/>
                      </a:pPr>
                      <a:r>
                        <a:rPr lang="en-US" sz="1600" dirty="0">
                          <a:sym typeface="Calibri"/>
                        </a:rPr>
                        <a:t> ALA m</a:t>
                      </a:r>
                      <a:r>
                        <a:rPr sz="1600" dirty="0">
                          <a:sym typeface="Calibri"/>
                        </a:rPr>
                        <a:t>embership </a:t>
                      </a:r>
                      <a:r>
                        <a:rPr lang="en-US" sz="1600" dirty="0">
                          <a:sym typeface="Calibri"/>
                        </a:rPr>
                        <a:t>vote</a:t>
                      </a:r>
                      <a:endParaRPr sz="1600" dirty="0">
                        <a:sym typeface="Calibri"/>
                      </a:endParaRP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lang="en-US" sz="1600" dirty="0">
                          <a:sym typeface="Calibri"/>
                        </a:rPr>
                        <a:t>  </a:t>
                      </a:r>
                      <a:r>
                        <a:rPr sz="1600" dirty="0">
                          <a:sym typeface="Calibri"/>
                        </a:rPr>
                        <a:t>Spring 2021</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7"/>
                  </a:ext>
                </a:extLst>
              </a:tr>
            </a:tbl>
          </a:graphicData>
        </a:graphic>
      </p:graphicFrame>
      <p:sp>
        <p:nvSpPr>
          <p:cNvPr id="2" name="TextBox 1"/>
          <p:cNvSpPr txBox="1"/>
          <p:nvPr/>
        </p:nvSpPr>
        <p:spPr>
          <a:xfrm>
            <a:off x="457200" y="5813475"/>
            <a:ext cx="8229600"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US" sz="1200" dirty="0"/>
              <a:t>*</a:t>
            </a:r>
            <a:r>
              <a:rPr kumimoji="0" lang="en-US" sz="1200" b="0" i="0" u="none" strike="noStrike" cap="none" spc="0" normalizeH="0" baseline="0" dirty="0">
                <a:ln>
                  <a:noFill/>
                </a:ln>
                <a:solidFill>
                  <a:srgbClr val="000000"/>
                </a:solidFill>
                <a:effectLst/>
                <a:uFillTx/>
                <a:sym typeface="Arial"/>
              </a:rPr>
              <a:t>Timeline subject to change based upon member feedback. </a:t>
            </a:r>
          </a:p>
          <a:p>
            <a:pPr marL="0" marR="0" indent="0" algn="l" defTabSz="4572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sym typeface="Arial"/>
              </a:rPr>
              <a:t>**Per Bylaws, any changes to</a:t>
            </a:r>
            <a:r>
              <a:rPr kumimoji="0" lang="en-US" sz="1200" b="0" i="0" u="none" strike="noStrike" cap="none" spc="0" normalizeH="0" dirty="0">
                <a:ln>
                  <a:noFill/>
                </a:ln>
                <a:solidFill>
                  <a:srgbClr val="000000"/>
                </a:solidFill>
                <a:effectLst/>
                <a:uFillTx/>
                <a:sym typeface="Arial"/>
              </a:rPr>
              <a:t> the constitution and bylaws of the ALA must be voted on twice by Council.</a:t>
            </a:r>
            <a:r>
              <a:rPr kumimoji="0" lang="en-US" sz="1200" b="0" i="0" u="none" strike="noStrike" cap="none" spc="0" normalizeH="0" baseline="0" dirty="0">
                <a:ln>
                  <a:noFill/>
                </a:ln>
                <a:solidFill>
                  <a:srgbClr val="000000"/>
                </a:solidFill>
                <a:effectLst/>
                <a:uFillTx/>
                <a:sym typeface="Arial"/>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Association Organizational…"/>
          <p:cNvSpPr txBox="1">
            <a:spLocks noGrp="1"/>
          </p:cNvSpPr>
          <p:nvPr>
            <p:ph type="title"/>
          </p:nvPr>
        </p:nvSpPr>
        <p:spPr>
          <a:prstGeom prst="rect">
            <a:avLst/>
          </a:prstGeom>
        </p:spPr>
        <p:txBody>
          <a:bodyPr/>
          <a:lstStyle/>
          <a:p>
            <a:pPr defTabSz="352043">
              <a:defRPr sz="3387"/>
            </a:pPr>
            <a:r>
              <a:rPr lang="en-US" dirty="0"/>
              <a:t>Successful O</a:t>
            </a:r>
            <a:r>
              <a:rPr dirty="0"/>
              <a:t>rganizational </a:t>
            </a:r>
          </a:p>
          <a:p>
            <a:pPr defTabSz="352043">
              <a:defRPr sz="3387"/>
            </a:pPr>
            <a:r>
              <a:rPr dirty="0"/>
              <a:t>Effectiveness Projects do the following:</a:t>
            </a:r>
          </a:p>
        </p:txBody>
      </p:sp>
      <p:sp>
        <p:nvSpPr>
          <p:cNvPr id="333" name="Develop strategies for increased member engagement.…"/>
          <p:cNvSpPr txBox="1">
            <a:spLocks noGrp="1"/>
          </p:cNvSpPr>
          <p:nvPr>
            <p:ph type="body" idx="1"/>
          </p:nvPr>
        </p:nvSpPr>
        <p:spPr>
          <a:prstGeom prst="rect">
            <a:avLst/>
          </a:prstGeom>
        </p:spPr>
        <p:txBody>
          <a:bodyPr>
            <a:normAutofit fontScale="85000" lnSpcReduction="20000"/>
          </a:bodyPr>
          <a:lstStyle/>
          <a:p>
            <a:r>
              <a:rPr dirty="0"/>
              <a:t>Develop strategies for increased member engagemen</a:t>
            </a:r>
            <a:r>
              <a:rPr lang="en-US" dirty="0"/>
              <a:t>t</a:t>
            </a:r>
          </a:p>
          <a:p>
            <a:pPr marL="0" indent="0">
              <a:buNone/>
            </a:pPr>
            <a:endParaRPr sz="600" dirty="0"/>
          </a:p>
          <a:p>
            <a:r>
              <a:rPr dirty="0"/>
              <a:t>Identify ways to improve alignment across the organization </a:t>
            </a:r>
            <a:endParaRPr lang="en-US" dirty="0"/>
          </a:p>
          <a:p>
            <a:pPr marL="0" indent="0">
              <a:buNone/>
            </a:pPr>
            <a:endParaRPr sz="600" dirty="0"/>
          </a:p>
          <a:p>
            <a:r>
              <a:rPr dirty="0"/>
              <a:t>Balance reliability, speed and quality</a:t>
            </a:r>
            <a:endParaRPr lang="en-US" dirty="0"/>
          </a:p>
          <a:p>
            <a:pPr marL="0" indent="0">
              <a:buNone/>
            </a:pPr>
            <a:endParaRPr lang="en-US" sz="600" dirty="0"/>
          </a:p>
          <a:p>
            <a:r>
              <a:rPr lang="en-US" dirty="0"/>
              <a:t>Balance </a:t>
            </a:r>
            <a:r>
              <a:rPr dirty="0"/>
              <a:t>effective</a:t>
            </a:r>
            <a:r>
              <a:rPr lang="en-US" dirty="0"/>
              <a:t>ness</a:t>
            </a:r>
            <a:r>
              <a:rPr dirty="0"/>
              <a:t> and efficien</a:t>
            </a:r>
            <a:r>
              <a:rPr lang="en-US" dirty="0"/>
              <a:t>cy</a:t>
            </a:r>
            <a:r>
              <a:rPr dirty="0"/>
              <a:t> </a:t>
            </a:r>
            <a:endParaRPr lang="en-US" dirty="0"/>
          </a:p>
          <a:p>
            <a:pPr marL="0" indent="0">
              <a:buNone/>
            </a:pPr>
            <a:endParaRPr sz="600" dirty="0"/>
          </a:p>
          <a:p>
            <a:r>
              <a:rPr lang="en-US" dirty="0"/>
              <a:t>Ensure s</a:t>
            </a:r>
            <a:r>
              <a:rPr dirty="0"/>
              <a:t>tructures</a:t>
            </a:r>
            <a:r>
              <a:rPr lang="en-US" dirty="0"/>
              <a:t> and</a:t>
            </a:r>
            <a:r>
              <a:rPr dirty="0"/>
              <a:t> process</a:t>
            </a:r>
            <a:r>
              <a:rPr lang="en-US" dirty="0"/>
              <a:t>es are built to support continuous improvement</a:t>
            </a:r>
          </a:p>
          <a:p>
            <a:endParaRPr lang="en-US" sz="600" dirty="0"/>
          </a:p>
          <a:p>
            <a:r>
              <a:rPr lang="en-US" dirty="0"/>
              <a:t>Ensure structures and processes support equity, diversity, and inclusion</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Preliminary Recommendations"/>
          <p:cNvSpPr txBox="1">
            <a:spLocks noGrp="1"/>
          </p:cNvSpPr>
          <p:nvPr>
            <p:ph type="title"/>
          </p:nvPr>
        </p:nvSpPr>
        <p:spPr>
          <a:prstGeom prst="rect">
            <a:avLst/>
          </a:prstGeom>
        </p:spPr>
        <p:txBody>
          <a:bodyPr/>
          <a:lstStyle/>
          <a:p>
            <a:r>
              <a:rPr dirty="0"/>
              <a:t>Preliminary Recommendations</a:t>
            </a:r>
          </a:p>
        </p:txBody>
      </p:sp>
      <p:sp>
        <p:nvSpPr>
          <p:cNvPr id="342" name="For the last year, the ALA has received significant input into the “ideal” operational structure to serve libraries and librarians for the next 150 years (or more).  The following recommendations have been developed as a result of numerous surveys, countless hours of conversation, discussions of ideas and models, examination of effective practices by other associations and a consolidation of ideas.  They are preliminary recommendations."/>
          <p:cNvSpPr txBox="1">
            <a:spLocks noGrp="1"/>
          </p:cNvSpPr>
          <p:nvPr>
            <p:ph type="body" idx="1"/>
          </p:nvPr>
        </p:nvSpPr>
        <p:spPr>
          <a:prstGeom prst="rect">
            <a:avLst/>
          </a:prstGeom>
        </p:spPr>
        <p:txBody>
          <a:bodyPr/>
          <a:lstStyle>
            <a:lvl1pPr marL="0" indent="0" defTabSz="443484">
              <a:spcBef>
                <a:spcPts val="600"/>
              </a:spcBef>
              <a:buSzTx/>
              <a:buFontTx/>
              <a:buNone/>
              <a:defRPr sz="3104"/>
            </a:lvl1pPr>
          </a:lstStyle>
          <a:p>
            <a:r>
              <a:rPr dirty="0"/>
              <a:t>For the last year, ALA has received significant input into the “ideal” operational structure to serve libraries and librarians for the next 150 years (or more).  The following recommendations have been developed as a result of numerous surveys, countless hours of conversation, discussions of ideas and models, examination of effective practices by other associations and a consolidation of ideas.  They are preliminary recommendations.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Any recommended changes must:"/>
          <p:cNvSpPr txBox="1">
            <a:spLocks noGrp="1"/>
          </p:cNvSpPr>
          <p:nvPr>
            <p:ph type="title"/>
          </p:nvPr>
        </p:nvSpPr>
        <p:spPr>
          <a:xfrm>
            <a:off x="0" y="5605"/>
            <a:ext cx="9144000" cy="1152805"/>
          </a:xfrm>
          <a:prstGeom prst="rect">
            <a:avLst/>
          </a:prstGeom>
        </p:spPr>
        <p:txBody>
          <a:bodyPr>
            <a:normAutofit/>
          </a:bodyPr>
          <a:lstStyle/>
          <a:p>
            <a:r>
              <a:rPr lang="en-US" sz="3200" dirty="0"/>
              <a:t>The preliminary recommendations are intended to achieve the following goals</a:t>
            </a:r>
            <a:r>
              <a:rPr sz="3200" dirty="0"/>
              <a:t>:</a:t>
            </a:r>
          </a:p>
        </p:txBody>
      </p:sp>
      <p:sp>
        <p:nvSpPr>
          <p:cNvPr id="345" name="Enable consistent, strategic, and efficient member engagement.…"/>
          <p:cNvSpPr txBox="1">
            <a:spLocks noGrp="1"/>
          </p:cNvSpPr>
          <p:nvPr>
            <p:ph type="body" idx="1"/>
          </p:nvPr>
        </p:nvSpPr>
        <p:spPr>
          <a:xfrm>
            <a:off x="331018" y="1037406"/>
            <a:ext cx="8481964" cy="5488500"/>
          </a:xfrm>
          <a:prstGeom prst="rect">
            <a:avLst/>
          </a:prstGeom>
        </p:spPr>
        <p:txBody>
          <a:bodyPr>
            <a:normAutofit fontScale="92500"/>
          </a:bodyPr>
          <a:lstStyle/>
          <a:p>
            <a:pPr marL="288035" indent="-288035" defTabSz="384047">
              <a:spcBef>
                <a:spcPts val="500"/>
              </a:spcBef>
              <a:defRPr sz="2688"/>
            </a:pPr>
            <a:r>
              <a:rPr dirty="0"/>
              <a:t>Enable consistent, strategic, and eff</a:t>
            </a:r>
            <a:r>
              <a:rPr lang="en-US" dirty="0"/>
              <a:t>ective</a:t>
            </a:r>
            <a:r>
              <a:rPr dirty="0"/>
              <a:t> member engagement</a:t>
            </a:r>
            <a:endParaRPr lang="en-US" dirty="0"/>
          </a:p>
          <a:p>
            <a:pPr marL="0" indent="0" defTabSz="384047">
              <a:spcBef>
                <a:spcPts val="500"/>
              </a:spcBef>
              <a:buNone/>
              <a:defRPr sz="2688"/>
            </a:pPr>
            <a:endParaRPr sz="500" dirty="0"/>
          </a:p>
          <a:p>
            <a:pPr marL="288035" indent="-288035" defTabSz="384047">
              <a:spcBef>
                <a:spcPts val="500"/>
              </a:spcBef>
              <a:defRPr sz="2688"/>
            </a:pPr>
            <a:r>
              <a:rPr dirty="0"/>
              <a:t>Enable organization-wide planning focused on a common mission and vision for librar</a:t>
            </a:r>
            <a:r>
              <a:rPr lang="en-US" dirty="0"/>
              <a:t>y workers, library supporters, and </a:t>
            </a:r>
            <a:r>
              <a:rPr dirty="0"/>
              <a:t>libraries</a:t>
            </a:r>
            <a:endParaRPr lang="en-US" dirty="0"/>
          </a:p>
          <a:p>
            <a:pPr marL="0" indent="0" defTabSz="384047">
              <a:spcBef>
                <a:spcPts val="500"/>
              </a:spcBef>
              <a:buNone/>
              <a:defRPr sz="2688"/>
            </a:pPr>
            <a:endParaRPr sz="500" dirty="0"/>
          </a:p>
          <a:p>
            <a:pPr marL="288035" indent="-288035" defTabSz="384047">
              <a:spcBef>
                <a:spcPts val="500"/>
              </a:spcBef>
              <a:defRPr sz="2688"/>
            </a:pPr>
            <a:r>
              <a:rPr dirty="0"/>
              <a:t>Be financially sustainable</a:t>
            </a:r>
            <a:endParaRPr lang="en-US" dirty="0"/>
          </a:p>
          <a:p>
            <a:pPr marL="0" indent="0" defTabSz="384047">
              <a:spcBef>
                <a:spcPts val="500"/>
              </a:spcBef>
              <a:buNone/>
              <a:defRPr sz="2688"/>
            </a:pPr>
            <a:endParaRPr sz="500" dirty="0"/>
          </a:p>
          <a:p>
            <a:pPr marL="288035" indent="-288035" defTabSz="384047">
              <a:spcBef>
                <a:spcPts val="500"/>
              </a:spcBef>
              <a:defRPr sz="2688"/>
            </a:pPr>
            <a:r>
              <a:rPr dirty="0"/>
              <a:t>Enable sustainable, long-term change (including evaluation of progress and more frequent future adjustments)</a:t>
            </a:r>
            <a:endParaRPr lang="en-US" dirty="0"/>
          </a:p>
          <a:p>
            <a:pPr marL="0" indent="0" defTabSz="384047">
              <a:spcBef>
                <a:spcPts val="500"/>
              </a:spcBef>
              <a:buNone/>
              <a:defRPr sz="2688"/>
            </a:pPr>
            <a:endParaRPr sz="500" dirty="0"/>
          </a:p>
          <a:p>
            <a:pPr marL="288035" indent="-288035" defTabSz="384047">
              <a:spcBef>
                <a:spcPts val="500"/>
              </a:spcBef>
              <a:defRPr sz="2688"/>
            </a:pPr>
            <a:r>
              <a:rPr dirty="0"/>
              <a:t>Allow stakeholders to have confidence in decisions made when they are </a:t>
            </a:r>
            <a:r>
              <a:rPr i="1" dirty="0"/>
              <a:t>not</a:t>
            </a:r>
            <a:r>
              <a:rPr dirty="0"/>
              <a:t> in the room</a:t>
            </a:r>
            <a:endParaRPr lang="en-US" dirty="0"/>
          </a:p>
          <a:p>
            <a:pPr marL="0" indent="0" defTabSz="384047">
              <a:spcBef>
                <a:spcPts val="500"/>
              </a:spcBef>
              <a:buNone/>
              <a:defRPr sz="2688"/>
            </a:pPr>
            <a:endParaRPr sz="500" dirty="0"/>
          </a:p>
          <a:p>
            <a:pPr marL="288035" indent="-288035" defTabSz="384047">
              <a:spcBef>
                <a:spcPts val="500"/>
              </a:spcBef>
              <a:defRPr sz="2688"/>
            </a:pPr>
            <a:r>
              <a:rPr dirty="0"/>
              <a:t>Deliver high value products, services, and impact for members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7 rectangles with arrows pointing to the ALA Executive Board. Each rectangle represents a different way to engage directly with the executive board. &#10;Rectangle titles include: Policy Development Committee and Finance and Audit Committee are in Blue. Nominating and Leadership development committee is in purple. Division Leadership Assembly, Round Table Leadership Assembly, and Chapter Leadership Assembly are in green. Volunteer Engagement: Committees, Task Forces, Advisory Committees are in red.&#10;&#10;"/>
          <p:cNvGraphicFramePr/>
          <p:nvPr>
            <p:extLst>
              <p:ext uri="{D42A27DB-BD31-4B8C-83A1-F6EECF244321}">
                <p14:modId xmlns:p14="http://schemas.microsoft.com/office/powerpoint/2010/main" val="2471243976"/>
              </p:ext>
            </p:extLst>
          </p:nvPr>
        </p:nvGraphicFramePr>
        <p:xfrm>
          <a:off x="83731" y="28378"/>
          <a:ext cx="8945139" cy="454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ected by membership and direct input from membership / Direct Input From Membership Groups"/>
          <p:cNvSpPr txBox="1">
            <a:spLocks noGrp="1"/>
          </p:cNvSpPr>
          <p:nvPr>
            <p:ph type="title"/>
          </p:nvPr>
        </p:nvSpPr>
        <p:spPr>
          <a:xfrm>
            <a:off x="485109" y="4665753"/>
            <a:ext cx="8229601" cy="1349608"/>
          </a:xfrm>
          <a:prstGeom prst="rect">
            <a:avLst/>
          </a:prstGeom>
        </p:spPr>
        <p:txBody>
          <a:bodyPr>
            <a:noAutofit/>
          </a:bodyPr>
          <a:lstStyle/>
          <a:p>
            <a:pPr defTabSz="233172">
              <a:defRPr sz="2243">
                <a:solidFill>
                  <a:srgbClr val="0096FF"/>
                </a:solidFill>
              </a:defRPr>
            </a:pPr>
            <a:r>
              <a:rPr lang="en-US" sz="1800" cap="none" dirty="0">
                <a:solidFill>
                  <a:schemeClr val="accent1">
                    <a:lumMod val="75000"/>
                  </a:schemeClr>
                </a:solidFill>
              </a:rPr>
              <a:t>Blue - Elected by and direct input from membership</a:t>
            </a:r>
            <a:br>
              <a:rPr lang="en-US" sz="1800" cap="none" dirty="0">
                <a:solidFill>
                  <a:srgbClr val="1E5B25"/>
                </a:solidFill>
              </a:rPr>
            </a:br>
            <a:r>
              <a:rPr lang="en-US" sz="1800" cap="none" dirty="0">
                <a:solidFill>
                  <a:schemeClr val="accent4">
                    <a:lumMod val="50000"/>
                  </a:schemeClr>
                </a:solidFill>
              </a:rPr>
              <a:t>Purple – Appointed by the Executive Board and receives direct member input</a:t>
            </a:r>
            <a:br>
              <a:rPr lang="en-US" sz="1800" cap="none" dirty="0">
                <a:solidFill>
                  <a:srgbClr val="1E5B25"/>
                </a:solidFill>
              </a:rPr>
            </a:br>
            <a:r>
              <a:rPr lang="en-US" sz="1800" cap="none" dirty="0">
                <a:solidFill>
                  <a:srgbClr val="1E5B25"/>
                </a:solidFill>
              </a:rPr>
              <a:t>Green - Direct input from membership groups </a:t>
            </a:r>
            <a:br>
              <a:rPr lang="en-US" sz="1800" cap="none" dirty="0">
                <a:solidFill>
                  <a:srgbClr val="1E5B25"/>
                </a:solidFill>
              </a:rPr>
            </a:br>
            <a:r>
              <a:rPr lang="en-US" sz="1800" cap="none" dirty="0">
                <a:solidFill>
                  <a:schemeClr val="accent2">
                    <a:lumMod val="50000"/>
                  </a:schemeClr>
                </a:solidFill>
              </a:rPr>
              <a:t>Red – Appointed by the executive board and receives input from membership</a:t>
            </a:r>
            <a:endParaRPr lang="en-US" sz="1800" cap="none" dirty="0">
              <a:solidFill>
                <a:srgbClr val="1E5B25"/>
              </a:solidFill>
            </a:endParaRPr>
          </a:p>
        </p:txBody>
      </p:sp>
    </p:spTree>
    <p:extLst>
      <p:ext uri="{BB962C8B-B14F-4D97-AF65-F5344CB8AC3E}">
        <p14:creationId xmlns:p14="http://schemas.microsoft.com/office/powerpoint/2010/main" val="315205370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3969</TotalTime>
  <Words>3024</Words>
  <Application>Microsoft Office PowerPoint</Application>
  <PresentationFormat>On-screen Show (4:3)</PresentationFormat>
  <Paragraphs>351</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Narrow</vt:lpstr>
      <vt:lpstr>Book Antiqua</vt:lpstr>
      <vt:lpstr>Calibri</vt:lpstr>
      <vt:lpstr>Calibri Light</vt:lpstr>
      <vt:lpstr>Helvetica</vt:lpstr>
      <vt:lpstr>Office Theme</vt:lpstr>
      <vt:lpstr>PowerPoint Presentation</vt:lpstr>
      <vt:lpstr>Project Charge</vt:lpstr>
      <vt:lpstr>Steering Committee on Organizational Effectiveness (SCOE) Charge</vt:lpstr>
      <vt:lpstr>The Foundation</vt:lpstr>
      <vt:lpstr>A Better ALA</vt:lpstr>
      <vt:lpstr>Successful Organizational  Effectiveness Projects do the following:</vt:lpstr>
      <vt:lpstr>Preliminary Recommendations</vt:lpstr>
      <vt:lpstr>The preliminary recommendations are intended to achieve the following goals:</vt:lpstr>
      <vt:lpstr>Blue - Elected by and direct input from membership Purple – Appointed by the Executive Board and receives direct member input Green - Direct input from membership groups  Red – Appointed by the executive board and receives input from membership</vt:lpstr>
      <vt:lpstr>Redesigned ALA Executive Board</vt:lpstr>
      <vt:lpstr>Board Input</vt:lpstr>
      <vt:lpstr>Blue - Elected by and direct input from membership Purple – Selected by executive board and receives direct member input Green - Direct input from membership groups  Red – Appointed by the executive board and receives input from membership</vt:lpstr>
      <vt:lpstr>Nominating &amp; Leadership Development Committee</vt:lpstr>
      <vt:lpstr>Policy Development Committee</vt:lpstr>
      <vt:lpstr>Finance &amp; Audit Committee</vt:lpstr>
      <vt:lpstr>Planning and Engagement  Leadership Assemblies</vt:lpstr>
      <vt:lpstr>Blue - Elected by and direct input from membership Purple – Selected by executive board and receives direct member input Green - Direct input from membership groups  Red – Appointed by the executive board and receives input from membership</vt:lpstr>
      <vt:lpstr>Planning and Engagement  Leadership Assemblies</vt:lpstr>
      <vt:lpstr>Additional ALA Leadership Groups</vt:lpstr>
      <vt:lpstr>The Volunteer Work of the ALA</vt:lpstr>
      <vt:lpstr>Volunteer Engagement Groups The Work of the Association</vt:lpstr>
      <vt:lpstr>Blue - Elected by and direct input from membership Purple – Selected by executive board and receives direct member input Green - Direct input from membership groups  Red – Appointed by the executive board and receives input from membership</vt:lpstr>
      <vt:lpstr>Advisory Communities </vt:lpstr>
      <vt:lpstr>Working Groups</vt:lpstr>
      <vt:lpstr>Communities of Practice/Engagement/Interest</vt:lpstr>
      <vt:lpstr>Member Engagement  Divisions</vt:lpstr>
      <vt:lpstr>Member Engagement Divisions</vt:lpstr>
      <vt:lpstr>Member Engagement Divisions</vt:lpstr>
      <vt:lpstr>Member Engagement Round Tables</vt:lpstr>
      <vt:lpstr>Member Engagement Round Tables</vt:lpstr>
      <vt:lpstr>Member Engagement Membership Initiative Groups</vt:lpstr>
      <vt:lpstr>Keep the Conversation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Lessa Pelayo-Lozada</dc:creator>
  <cp:lastModifiedBy>Raymond Garcia</cp:lastModifiedBy>
  <cp:revision>64</cp:revision>
  <dcterms:modified xsi:type="dcterms:W3CDTF">2019-06-17T20:28:33Z</dcterms:modified>
</cp:coreProperties>
</file>