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CCB2-02F7-41E7-8FBD-079774DD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C6765B-F724-44FE-8B83-E42E99C8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B636-C16F-4DF7-AFC9-327C30F4A10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70511-A164-467B-8E81-14F6902A7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FC1AC-337B-43DB-8BF8-DC93749E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859F-FD0E-4C93-B182-2BC38104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7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B2B77-93D1-4F7B-AF7C-4510E92B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C6CAF-B801-4570-AEF2-4290DF78F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FE96C-19D4-45A6-8DF7-D5B39143E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FB636-C16F-4DF7-AFC9-327C30F4A10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C80E7-D6E0-4E26-B257-EEB7AD08E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56D40-E659-472E-9E07-4224B19B6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7859F-FD0E-4C93-B182-2BC38104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5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F61D45-FD0A-4E58-ABFF-F594E201D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during a crisis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C3C4A-BAFC-40D0-ABBD-2BCCB6A98F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6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A9E7CC-08A1-43CB-AA8B-D24B270E4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Missed opportunities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E40C9F-A947-435B-9BAC-BF1E2D4155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2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51FA48-7AE3-4688-8852-56BEDA7E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COVID-19 Response 2020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1225B-6901-4596-A1E2-7D47F6D415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5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9FB8EC-436D-4F9C-A47B-735B97A8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Curbside Service in March 2020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ACA27C-90DD-4012-A473-D5E4721112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8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45D6CC-FDCC-4622-BAE0-2DACBD2F0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Cataloging and Processing Team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BA3788-FC97-4E32-A127-88E48E4D78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5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D2B502-05B0-4F49-94A5-EE991168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Faced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59DB3D-2B7A-4900-9662-158DAE8CED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21E904-6584-4C9F-ACA8-B492039DA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From Home (WFH) Prep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A51148-E9E4-4289-ACAA-9A8226F9FE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4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E61E22-0C88-47EE-94C2-BFC30D14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Expectations vs Reality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DD1DBC-B179-4A9E-8AC8-3672D999CC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5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786AC9-4CB5-4F6B-9A23-F102A68CD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WFH Projects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212CFA-E372-4731-805B-B636D93E3E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9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B0ED12-8048-4A9E-9BAA-E5FFE4F5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Curveballs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66B9D4-A2BB-49AB-A5CC-FF49648781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CFCCAA-E3B2-46C1-AB46-2EDA6F046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Workflow Efficiency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2FAB2E-0EE9-452F-8DF1-B8E4F29E7C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8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73394F-8101-441F-B30E-FAF52949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9D7EA2-9F17-446D-8711-FEF2B129A2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3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3D7F88-7568-4D19-BB26-B92B89DE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90ED55-C4BC-44C8-9869-78AAD4FA4C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9636CA-14E4-4294-AD50-2C670AEB0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Phased Re-opening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13D035-01FE-45F8-BFA4-F08B903272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9915F8-1125-470A-BA88-FF11B86BC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an on-going crisis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16F12-CF52-485E-B76C-95BB5F2CAB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5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3E231E-83F3-46B4-A45A-BE98160E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B21FB9-0D97-4431-A588-15723697B8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3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A3E4E9-2B4E-4666-82FC-503E0C4C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Harris County Public Library: Who we are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C9B282-248A-49E0-B1F0-0D9D142885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4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36DC7A-06D6-4688-BCE6-03FE878A4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Hurricane Harvey 2017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948DC1-119E-46A9-83AB-43B694BBC6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682B2B-07A2-4D55-ADF3-4E526B625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 branches flooded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C1F76-09EF-44C2-8142-AA156A6783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CD7486-5E12-4BBB-9FC8-C64CBD60C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While at home – immediate disaster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8755A-5725-4B00-B6AD-F3C2FCB0D8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3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E80E50-A510-4EA4-99BB-4758823FA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 in the office – long term recovery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A4CA6D-269A-422A-A1D9-581D3DC5F7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5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B7AA4F-480F-4C0B-93EF-C6FD73F5E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branches reopen within 9 months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255139-79F1-46A2-A5D7-281608A0B9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6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ACE3F8-CE28-4DB7-86C7-33DF98E9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Facts &amp; Figures: Opening Day Collections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3216A4-CD7E-41BE-812B-4D69CEF86B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1057D6F638314FA34A0B86F599210C" ma:contentTypeVersion="15" ma:contentTypeDescription="Create a new document." ma:contentTypeScope="" ma:versionID="0af32d4c30b19cc459f5e0c1cb8cc8a3">
  <xsd:schema xmlns:xsd="http://www.w3.org/2001/XMLSchema" xmlns:xs="http://www.w3.org/2001/XMLSchema" xmlns:p="http://schemas.microsoft.com/office/2006/metadata/properties" xmlns:ns1="http://schemas.microsoft.com/sharepoint/v3" xmlns:ns3="f1e65369-59fc-4989-b6aa-14f5b53e77af" xmlns:ns4="889bf4e8-cd74-4fa9-8a2c-e574648c496d" targetNamespace="http://schemas.microsoft.com/office/2006/metadata/properties" ma:root="true" ma:fieldsID="4395d177ca753cc4c2419804382d1d21" ns1:_="" ns3:_="" ns4:_="">
    <xsd:import namespace="http://schemas.microsoft.com/sharepoint/v3"/>
    <xsd:import namespace="f1e65369-59fc-4989-b6aa-14f5b53e77af"/>
    <xsd:import namespace="889bf4e8-cd74-4fa9-8a2c-e574648c496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e65369-59fc-4989-b6aa-14f5b53e77a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bf4e8-cd74-4fa9-8a2c-e574648c49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CF931D8-AFFB-4A3A-8786-DA90F65436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1e65369-59fc-4989-b6aa-14f5b53e77af"/>
    <ds:schemaRef ds:uri="889bf4e8-cd74-4fa9-8a2c-e574648c49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12B1A9-52C0-46E3-8786-45D2B778EB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B9902A-88F4-49C1-9937-C5D498C27138}">
  <ds:schemaRefs>
    <ds:schemaRef ds:uri="http://schemas.microsoft.com/office/2006/documentManagement/types"/>
    <ds:schemaRef ds:uri="http://schemas.microsoft.com/office/infopath/2007/PartnerControls"/>
    <ds:schemaRef ds:uri="f1e65369-59fc-4989-b6aa-14f5b53e77af"/>
    <ds:schemaRef ds:uri="http://purl.org/dc/terms/"/>
    <ds:schemaRef ds:uri="http://schemas.openxmlformats.org/package/2006/metadata/core-properties"/>
    <ds:schemaRef ds:uri="889bf4e8-cd74-4fa9-8a2c-e574648c496d"/>
    <ds:schemaRef ds:uri="http://purl.org/dc/elements/1.1/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Widescreen</PresentationFormat>
  <Paragraphs>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Managing during a crisis</vt:lpstr>
      <vt:lpstr>Outline</vt:lpstr>
      <vt:lpstr>Harris County Public Library: Who we are</vt:lpstr>
      <vt:lpstr>Hurricane Harvey 2017</vt:lpstr>
      <vt:lpstr>Four branches flooded</vt:lpstr>
      <vt:lpstr>While at home – immediate disaster</vt:lpstr>
      <vt:lpstr>Back in the office – long term recovery</vt:lpstr>
      <vt:lpstr>Three branches reopen within 9 months</vt:lpstr>
      <vt:lpstr>Facts &amp; Figures: Opening Day Collections</vt:lpstr>
      <vt:lpstr>Missed opportunities</vt:lpstr>
      <vt:lpstr>COVID-19 Response 2020</vt:lpstr>
      <vt:lpstr>Curbside Service in March 2020</vt:lpstr>
      <vt:lpstr>Cataloging and Processing Team</vt:lpstr>
      <vt:lpstr>Challenges Faced</vt:lpstr>
      <vt:lpstr>Work From Home (WFH) Prep</vt:lpstr>
      <vt:lpstr>Expectations vs Reality</vt:lpstr>
      <vt:lpstr>WFH Projects</vt:lpstr>
      <vt:lpstr>Curveballs</vt:lpstr>
      <vt:lpstr>Workflow Efficiency</vt:lpstr>
      <vt:lpstr>Recommendations</vt:lpstr>
      <vt:lpstr>Phased Re-opening</vt:lpstr>
      <vt:lpstr>This is an on-going crisis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during a crisis</dc:title>
  <dc:creator>Cecilia Williams</dc:creator>
  <cp:lastModifiedBy>Cecilia Williams</cp:lastModifiedBy>
  <cp:revision>1</cp:revision>
  <dcterms:created xsi:type="dcterms:W3CDTF">2020-06-10T12:55:12Z</dcterms:created>
  <dcterms:modified xsi:type="dcterms:W3CDTF">2020-06-10T12:55:12Z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0x010100E61057D6F638314FA34A0B86F599210C</vt:lpwstr>
  </property>
</Properties>
</file>