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10"/>
  </p:notesMasterIdLst>
  <p:sldIdLst>
    <p:sldId id="259" r:id="rId6"/>
    <p:sldId id="256" r:id="rId7"/>
    <p:sldId id="260" r:id="rId8"/>
    <p:sldId id="261"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FF6A4C-38B9-493A-A77C-38F27660A2CE}" v="12" dt="2021-02-16T19:29:50.1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393" autoAdjust="0"/>
    <p:restoredTop sz="94660"/>
  </p:normalViewPr>
  <p:slideViewPr>
    <p:cSldViewPr snapToGrid="0">
      <p:cViewPr varScale="1">
        <p:scale>
          <a:sx n="110" d="100"/>
          <a:sy n="110" d="100"/>
        </p:scale>
        <p:origin x="109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viewProps" Target="view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presProps" Target="presProps.xml"/><Relationship Id="rId5" Type="http://schemas.openxmlformats.org/officeDocument/2006/relationships/slideMaster" Target="slideMasters/slideMaster2.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utnam,Nathan" userId="0a238504-a61f-475e-8dbd-c56da864dff0" providerId="ADAL" clId="{CEFF6A4C-38B9-493A-A77C-38F27660A2CE}"/>
    <pc:docChg chg="undo custSel addSld delSld modSld">
      <pc:chgData name="Putnam,Nathan" userId="0a238504-a61f-475e-8dbd-c56da864dff0" providerId="ADAL" clId="{CEFF6A4C-38B9-493A-A77C-38F27660A2CE}" dt="2021-02-16T19:29:50.110" v="27"/>
      <pc:docMkLst>
        <pc:docMk/>
      </pc:docMkLst>
      <pc:sldChg chg="add del">
        <pc:chgData name="Putnam,Nathan" userId="0a238504-a61f-475e-8dbd-c56da864dff0" providerId="ADAL" clId="{CEFF6A4C-38B9-493A-A77C-38F27660A2CE}" dt="2021-02-15T18:53:50.825" v="11" actId="47"/>
        <pc:sldMkLst>
          <pc:docMk/>
          <pc:sldMk cId="1163050366" sldId="257"/>
        </pc:sldMkLst>
      </pc:sldChg>
      <pc:sldChg chg="addSp delSp modSp new del mod">
        <pc:chgData name="Putnam,Nathan" userId="0a238504-a61f-475e-8dbd-c56da864dff0" providerId="ADAL" clId="{CEFF6A4C-38B9-493A-A77C-38F27660A2CE}" dt="2021-02-15T18:53:29.709" v="7" actId="47"/>
        <pc:sldMkLst>
          <pc:docMk/>
          <pc:sldMk cId="1598485341" sldId="257"/>
        </pc:sldMkLst>
        <pc:spChg chg="del">
          <ac:chgData name="Putnam,Nathan" userId="0a238504-a61f-475e-8dbd-c56da864dff0" providerId="ADAL" clId="{CEFF6A4C-38B9-493A-A77C-38F27660A2CE}" dt="2021-02-15T18:52:08.017" v="1"/>
          <ac:spMkLst>
            <pc:docMk/>
            <pc:sldMk cId="1598485341" sldId="257"/>
            <ac:spMk id="2" creationId="{C2D2BCB6-798A-4ED8-8A91-B3857CE48B53}"/>
          </ac:spMkLst>
        </pc:spChg>
        <pc:spChg chg="del">
          <ac:chgData name="Putnam,Nathan" userId="0a238504-a61f-475e-8dbd-c56da864dff0" providerId="ADAL" clId="{CEFF6A4C-38B9-493A-A77C-38F27660A2CE}" dt="2021-02-15T18:52:08.017" v="1"/>
          <ac:spMkLst>
            <pc:docMk/>
            <pc:sldMk cId="1598485341" sldId="257"/>
            <ac:spMk id="3" creationId="{B0EDC36E-204E-4C1E-A935-E453E4877187}"/>
          </ac:spMkLst>
        </pc:spChg>
        <pc:picChg chg="add del mod">
          <ac:chgData name="Putnam,Nathan" userId="0a238504-a61f-475e-8dbd-c56da864dff0" providerId="ADAL" clId="{CEFF6A4C-38B9-493A-A77C-38F27660A2CE}" dt="2021-02-15T18:52:28.289" v="5" actId="478"/>
          <ac:picMkLst>
            <pc:docMk/>
            <pc:sldMk cId="1598485341" sldId="257"/>
            <ac:picMk id="4" creationId="{EAD3DE5D-136A-4A79-AEA5-2C98E1BA5442}"/>
          </ac:picMkLst>
        </pc:picChg>
        <pc:picChg chg="add">
          <ac:chgData name="Putnam,Nathan" userId="0a238504-a61f-475e-8dbd-c56da864dff0" providerId="ADAL" clId="{CEFF6A4C-38B9-493A-A77C-38F27660A2CE}" dt="2021-02-15T18:53:11.788" v="6"/>
          <ac:picMkLst>
            <pc:docMk/>
            <pc:sldMk cId="1598485341" sldId="257"/>
            <ac:picMk id="5" creationId="{94346CC6-BC67-499B-8AC5-4643DE77FB0E}"/>
          </ac:picMkLst>
        </pc:picChg>
      </pc:sldChg>
      <pc:sldChg chg="add del">
        <pc:chgData name="Putnam,Nathan" userId="0a238504-a61f-475e-8dbd-c56da864dff0" providerId="ADAL" clId="{CEFF6A4C-38B9-493A-A77C-38F27660A2CE}" dt="2021-02-15T18:53:52.206" v="12" actId="47"/>
        <pc:sldMkLst>
          <pc:docMk/>
          <pc:sldMk cId="2547028126" sldId="258"/>
        </pc:sldMkLst>
      </pc:sldChg>
      <pc:sldChg chg="add">
        <pc:chgData name="Putnam,Nathan" userId="0a238504-a61f-475e-8dbd-c56da864dff0" providerId="ADAL" clId="{CEFF6A4C-38B9-493A-A77C-38F27660A2CE}" dt="2021-02-15T18:53:46.999" v="10"/>
        <pc:sldMkLst>
          <pc:docMk/>
          <pc:sldMk cId="3347412813" sldId="259"/>
        </pc:sldMkLst>
      </pc:sldChg>
      <pc:sldChg chg="addSp delSp modSp new mod">
        <pc:chgData name="Putnam,Nathan" userId="0a238504-a61f-475e-8dbd-c56da864dff0" providerId="ADAL" clId="{CEFF6A4C-38B9-493A-A77C-38F27660A2CE}" dt="2021-02-15T19:30:14.459" v="22"/>
        <pc:sldMkLst>
          <pc:docMk/>
          <pc:sldMk cId="424910623" sldId="260"/>
        </pc:sldMkLst>
        <pc:picChg chg="add del mod">
          <ac:chgData name="Putnam,Nathan" userId="0a238504-a61f-475e-8dbd-c56da864dff0" providerId="ADAL" clId="{CEFF6A4C-38B9-493A-A77C-38F27660A2CE}" dt="2021-02-15T19:28:45.642" v="18" actId="931"/>
          <ac:picMkLst>
            <pc:docMk/>
            <pc:sldMk cId="424910623" sldId="260"/>
            <ac:picMk id="3" creationId="{C659ED66-6BC1-40B1-9F97-053C7074CE64}"/>
          </ac:picMkLst>
        </pc:picChg>
        <pc:picChg chg="add mod">
          <ac:chgData name="Putnam,Nathan" userId="0a238504-a61f-475e-8dbd-c56da864dff0" providerId="ADAL" clId="{CEFF6A4C-38B9-493A-A77C-38F27660A2CE}" dt="2021-02-15T19:28:51.039" v="21" actId="962"/>
          <ac:picMkLst>
            <pc:docMk/>
            <pc:sldMk cId="424910623" sldId="260"/>
            <ac:picMk id="5" creationId="{1A127D85-FDB0-4E79-930B-9EF017226CBF}"/>
          </ac:picMkLst>
        </pc:picChg>
        <pc:picChg chg="add">
          <ac:chgData name="Putnam,Nathan" userId="0a238504-a61f-475e-8dbd-c56da864dff0" providerId="ADAL" clId="{CEFF6A4C-38B9-493A-A77C-38F27660A2CE}" dt="2021-02-15T19:30:14.459" v="22"/>
          <ac:picMkLst>
            <pc:docMk/>
            <pc:sldMk cId="424910623" sldId="260"/>
            <ac:picMk id="6" creationId="{E86597CC-9A47-4A51-BD7C-37714D8828AD}"/>
          </ac:picMkLst>
        </pc:picChg>
      </pc:sldChg>
      <pc:sldChg chg="addSp modSp new mod">
        <pc:chgData name="Putnam,Nathan" userId="0a238504-a61f-475e-8dbd-c56da864dff0" providerId="ADAL" clId="{CEFF6A4C-38B9-493A-A77C-38F27660A2CE}" dt="2021-02-16T19:29:50.110" v="27"/>
        <pc:sldMkLst>
          <pc:docMk/>
          <pc:sldMk cId="1346178654" sldId="261"/>
        </pc:sldMkLst>
        <pc:picChg chg="add mod">
          <ac:chgData name="Putnam,Nathan" userId="0a238504-a61f-475e-8dbd-c56da864dff0" providerId="ADAL" clId="{CEFF6A4C-38B9-493A-A77C-38F27660A2CE}" dt="2021-02-16T19:29:38.948" v="26" actId="962"/>
          <ac:picMkLst>
            <pc:docMk/>
            <pc:sldMk cId="1346178654" sldId="261"/>
            <ac:picMk id="3" creationId="{C4BC3B9B-77DE-43B2-B493-5D123B51E9CA}"/>
          </ac:picMkLst>
        </pc:picChg>
        <pc:picChg chg="add">
          <ac:chgData name="Putnam,Nathan" userId="0a238504-a61f-475e-8dbd-c56da864dff0" providerId="ADAL" clId="{CEFF6A4C-38B9-493A-A77C-38F27660A2CE}" dt="2021-02-16T19:29:50.110" v="27"/>
          <ac:picMkLst>
            <pc:docMk/>
            <pc:sldMk cId="1346178654" sldId="261"/>
            <ac:picMk id="4" creationId="{C64D9640-9CCC-46C7-A67B-5465EE51F922}"/>
          </ac:picMkLst>
        </pc:picChg>
      </pc:sldChg>
    </pc:docChg>
  </pc:docChgLst>
  <pc:docChgLst>
    <pc:chgData name="Putnam,Nathan" userId="0a238504-a61f-475e-8dbd-c56da864dff0" providerId="ADAL" clId="{E5507A03-CE9B-4EA7-946F-2B4F1FE21F2A}"/>
    <pc:docChg chg="modSld">
      <pc:chgData name="Putnam,Nathan" userId="0a238504-a61f-475e-8dbd-c56da864dff0" providerId="ADAL" clId="{E5507A03-CE9B-4EA7-946F-2B4F1FE21F2A}" dt="2021-02-16T16:18:04.190" v="0" actId="1076"/>
      <pc:docMkLst>
        <pc:docMk/>
      </pc:docMkLst>
      <pc:sldChg chg="modSp mod">
        <pc:chgData name="Putnam,Nathan" userId="0a238504-a61f-475e-8dbd-c56da864dff0" providerId="ADAL" clId="{E5507A03-CE9B-4EA7-946F-2B4F1FE21F2A}" dt="2021-02-16T16:18:04.190" v="0" actId="1076"/>
        <pc:sldMkLst>
          <pc:docMk/>
          <pc:sldMk cId="4187037110" sldId="256"/>
        </pc:sldMkLst>
        <pc:picChg chg="mod">
          <ac:chgData name="Putnam,Nathan" userId="0a238504-a61f-475e-8dbd-c56da864dff0" providerId="ADAL" clId="{E5507A03-CE9B-4EA7-946F-2B4F1FE21F2A}" dt="2021-02-16T16:18:04.190" v="0" actId="1076"/>
          <ac:picMkLst>
            <pc:docMk/>
            <pc:sldMk cId="4187037110" sldId="256"/>
            <ac:picMk id="7" creationId="{46725A32-DF95-47B3-B504-E9EC4CA3EC3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9A8A0A-B50E-48CB-A68C-89D32AA7F62D}" type="datetimeFigureOut">
              <a:rPr lang="en-US" smtClean="0"/>
              <a:t>2021-02-16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EFE0B6-8278-42F2-B449-90DFF2E0C633}" type="slidenum">
              <a:rPr lang="en-US" smtClean="0"/>
              <a:t>‹#›</a:t>
            </a:fld>
            <a:endParaRPr lang="en-US"/>
          </a:p>
        </p:txBody>
      </p:sp>
    </p:spTree>
    <p:extLst>
      <p:ext uri="{BB962C8B-B14F-4D97-AF65-F5344CB8AC3E}">
        <p14:creationId xmlns:p14="http://schemas.microsoft.com/office/powerpoint/2010/main" val="34658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a:spcBef>
                <a:spcPts val="0"/>
              </a:spcBef>
              <a:spcAft>
                <a:spcPts val="0"/>
              </a:spcAft>
            </a:pPr>
            <a:r>
              <a:rPr lang="en-US" b="0" i="0" dirty="0">
                <a:solidFill>
                  <a:srgbClr val="000000"/>
                </a:solidFill>
                <a:effectLst/>
                <a:latin typeface="Arial" panose="020B0604020202020204" pitchFamily="34" charset="0"/>
              </a:rPr>
              <a:t>Session Title: Troubleshooting Linked Data Authority Records</a:t>
            </a:r>
            <a:endParaRPr lang="en-US" b="0" i="0" dirty="0">
              <a:solidFill>
                <a:srgbClr val="201F1E"/>
              </a:solidFill>
              <a:effectLst/>
              <a:latin typeface="Segoe UI" panose="020B0502040204020203" pitchFamily="34" charset="0"/>
            </a:endParaRPr>
          </a:p>
          <a:p>
            <a:pPr marL="0" marR="0" algn="l">
              <a:spcBef>
                <a:spcPts val="0"/>
              </a:spcBef>
              <a:spcAft>
                <a:spcPts val="0"/>
              </a:spcAft>
            </a:pPr>
            <a:r>
              <a:rPr lang="en-US" b="0" i="0" dirty="0">
                <a:solidFill>
                  <a:srgbClr val="000000"/>
                </a:solidFill>
                <a:effectLst/>
                <a:latin typeface="Arial" panose="020B0604020202020204" pitchFamily="34" charset="0"/>
              </a:rPr>
              <a:t>Time: Monday, Feb 1, 2021, 9:00 am-10:00 am PST / 11:00 am-12:00 pm CST/ 12:00 pm-1:00 pm EST</a:t>
            </a:r>
            <a:endParaRPr lang="en-US" b="0" i="0" dirty="0">
              <a:solidFill>
                <a:srgbClr val="201F1E"/>
              </a:solidFill>
              <a:effectLst/>
              <a:latin typeface="Segoe UI" panose="020B0502040204020203" pitchFamily="34" charset="0"/>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accessing or referencing linked data resources, catalogers or metadata librarians may encounter statements that seem incorrect. Sometimes linked data authorities for entities, particularly individuals and organizations, contain factual errors. How can these potential issues be assessed? Can individuals provide constructive feedback to the organization that hosts the authority record(s)? This session will discuss these issues, and how best practices may differ for different platforms and data sources.</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6CAC15-FAD9-4540-A67E-7396F4A9FC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0636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10FB4-5FE3-4C46-AF62-F29AE3BB70D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7E4FAA1-310E-4160-A15F-9D2C2FFC76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7A8C4AC-6002-470A-8EE4-C36665CEC420}"/>
              </a:ext>
            </a:extLst>
          </p:cNvPr>
          <p:cNvSpPr>
            <a:spLocks noGrp="1"/>
          </p:cNvSpPr>
          <p:nvPr>
            <p:ph type="dt" sz="half" idx="10"/>
          </p:nvPr>
        </p:nvSpPr>
        <p:spPr/>
        <p:txBody>
          <a:bodyPr/>
          <a:lstStyle/>
          <a:p>
            <a:fld id="{46800E81-B9BF-4493-95F2-3DD1B55678DC}" type="datetimeFigureOut">
              <a:rPr lang="en-US" smtClean="0"/>
              <a:t>2021-02-16</a:t>
            </a:fld>
            <a:endParaRPr lang="en-US"/>
          </a:p>
        </p:txBody>
      </p:sp>
      <p:sp>
        <p:nvSpPr>
          <p:cNvPr id="5" name="Footer Placeholder 4">
            <a:extLst>
              <a:ext uri="{FF2B5EF4-FFF2-40B4-BE49-F238E27FC236}">
                <a16:creationId xmlns:a16="http://schemas.microsoft.com/office/drawing/2014/main" id="{873CA2B8-154C-444A-B108-9B73811915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5AF9CC-E4E8-4C3E-AA23-FA02D1C0235A}"/>
              </a:ext>
            </a:extLst>
          </p:cNvPr>
          <p:cNvSpPr>
            <a:spLocks noGrp="1"/>
          </p:cNvSpPr>
          <p:nvPr>
            <p:ph type="sldNum" sz="quarter" idx="12"/>
          </p:nvPr>
        </p:nvSpPr>
        <p:spPr/>
        <p:txBody>
          <a:bodyPr/>
          <a:lstStyle/>
          <a:p>
            <a:fld id="{F15268EC-E425-46BE-B2BB-4E6BCBBD3D76}" type="slidenum">
              <a:rPr lang="en-US" smtClean="0"/>
              <a:t>‹#›</a:t>
            </a:fld>
            <a:endParaRPr lang="en-US"/>
          </a:p>
        </p:txBody>
      </p:sp>
    </p:spTree>
    <p:extLst>
      <p:ext uri="{BB962C8B-B14F-4D97-AF65-F5344CB8AC3E}">
        <p14:creationId xmlns:p14="http://schemas.microsoft.com/office/powerpoint/2010/main" val="3931344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856D3-EC13-4D65-A0A3-AAC58A2438F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26B5BD0-B380-46A8-9975-350A2D2368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8672F4-6736-4C07-AF41-1F7646F6715A}"/>
              </a:ext>
            </a:extLst>
          </p:cNvPr>
          <p:cNvSpPr>
            <a:spLocks noGrp="1"/>
          </p:cNvSpPr>
          <p:nvPr>
            <p:ph type="dt" sz="half" idx="10"/>
          </p:nvPr>
        </p:nvSpPr>
        <p:spPr/>
        <p:txBody>
          <a:bodyPr/>
          <a:lstStyle/>
          <a:p>
            <a:fld id="{46800E81-B9BF-4493-95F2-3DD1B55678DC}" type="datetimeFigureOut">
              <a:rPr lang="en-US" smtClean="0"/>
              <a:t>2021-02-16</a:t>
            </a:fld>
            <a:endParaRPr lang="en-US"/>
          </a:p>
        </p:txBody>
      </p:sp>
      <p:sp>
        <p:nvSpPr>
          <p:cNvPr id="5" name="Footer Placeholder 4">
            <a:extLst>
              <a:ext uri="{FF2B5EF4-FFF2-40B4-BE49-F238E27FC236}">
                <a16:creationId xmlns:a16="http://schemas.microsoft.com/office/drawing/2014/main" id="{FBAEB8F4-6FA1-46CA-86CD-D623E9167F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C8F71A-78FD-49E0-8F92-10264EF6C33E}"/>
              </a:ext>
            </a:extLst>
          </p:cNvPr>
          <p:cNvSpPr>
            <a:spLocks noGrp="1"/>
          </p:cNvSpPr>
          <p:nvPr>
            <p:ph type="sldNum" sz="quarter" idx="12"/>
          </p:nvPr>
        </p:nvSpPr>
        <p:spPr/>
        <p:txBody>
          <a:bodyPr/>
          <a:lstStyle/>
          <a:p>
            <a:fld id="{F15268EC-E425-46BE-B2BB-4E6BCBBD3D76}" type="slidenum">
              <a:rPr lang="en-US" smtClean="0"/>
              <a:t>‹#›</a:t>
            </a:fld>
            <a:endParaRPr lang="en-US"/>
          </a:p>
        </p:txBody>
      </p:sp>
    </p:spTree>
    <p:extLst>
      <p:ext uri="{BB962C8B-B14F-4D97-AF65-F5344CB8AC3E}">
        <p14:creationId xmlns:p14="http://schemas.microsoft.com/office/powerpoint/2010/main" val="2594835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842AEB3-A642-4849-BAF5-12DD9491DF9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AF821A-1289-4BC1-99E7-CF4E2F37A1D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F5D2B8-9325-4610-8959-3E73038F323F}"/>
              </a:ext>
            </a:extLst>
          </p:cNvPr>
          <p:cNvSpPr>
            <a:spLocks noGrp="1"/>
          </p:cNvSpPr>
          <p:nvPr>
            <p:ph type="dt" sz="half" idx="10"/>
          </p:nvPr>
        </p:nvSpPr>
        <p:spPr/>
        <p:txBody>
          <a:bodyPr/>
          <a:lstStyle/>
          <a:p>
            <a:fld id="{46800E81-B9BF-4493-95F2-3DD1B55678DC}" type="datetimeFigureOut">
              <a:rPr lang="en-US" smtClean="0"/>
              <a:t>2021-02-16</a:t>
            </a:fld>
            <a:endParaRPr lang="en-US"/>
          </a:p>
        </p:txBody>
      </p:sp>
      <p:sp>
        <p:nvSpPr>
          <p:cNvPr id="5" name="Footer Placeholder 4">
            <a:extLst>
              <a:ext uri="{FF2B5EF4-FFF2-40B4-BE49-F238E27FC236}">
                <a16:creationId xmlns:a16="http://schemas.microsoft.com/office/drawing/2014/main" id="{B2A95336-A4BD-4884-9CEB-94726E3351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323AA9-7C32-4A1D-8EBF-FBFF8B46D9A7}"/>
              </a:ext>
            </a:extLst>
          </p:cNvPr>
          <p:cNvSpPr>
            <a:spLocks noGrp="1"/>
          </p:cNvSpPr>
          <p:nvPr>
            <p:ph type="sldNum" sz="quarter" idx="12"/>
          </p:nvPr>
        </p:nvSpPr>
        <p:spPr/>
        <p:txBody>
          <a:bodyPr/>
          <a:lstStyle/>
          <a:p>
            <a:fld id="{F15268EC-E425-46BE-B2BB-4E6BCBBD3D76}" type="slidenum">
              <a:rPr lang="en-US" smtClean="0"/>
              <a:t>‹#›</a:t>
            </a:fld>
            <a:endParaRPr lang="en-US"/>
          </a:p>
        </p:txBody>
      </p:sp>
    </p:spTree>
    <p:extLst>
      <p:ext uri="{BB962C8B-B14F-4D97-AF65-F5344CB8AC3E}">
        <p14:creationId xmlns:p14="http://schemas.microsoft.com/office/powerpoint/2010/main" val="14873573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E9728-66CC-4AEE-BBB3-B00C6146B6C5}"/>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2E6F10D6-4C94-470F-B720-D63226143A91}"/>
              </a:ext>
            </a:extLst>
          </p:cNvPr>
          <p:cNvSpPr>
            <a:spLocks noGrp="1"/>
          </p:cNvSpPr>
          <p:nvPr>
            <p:ph type="subTitle" idx="1"/>
          </p:nvPr>
        </p:nvSpPr>
        <p:spPr>
          <a:xfrm>
            <a:off x="1524000" y="3602037"/>
            <a:ext cx="9144000" cy="1655763"/>
          </a:xfrm>
          <a:prstGeom prst="rect">
            <a:avLst/>
          </a:prstGeom>
        </p:spPr>
        <p:txBody>
          <a:bodyPr>
            <a:normAutofit/>
          </a:bodyPr>
          <a:lstStyle>
            <a:lvl1pPr marL="0" indent="0" algn="ctr">
              <a:lnSpc>
                <a:spcPct val="100000"/>
              </a:lnSpc>
              <a:spcBef>
                <a:spcPts val="0"/>
              </a:spcBef>
              <a:spcAft>
                <a:spcPts val="800"/>
              </a:spcAft>
              <a:buNone/>
              <a:defRPr sz="4267"/>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Tree>
    <p:extLst>
      <p:ext uri="{BB962C8B-B14F-4D97-AF65-F5344CB8AC3E}">
        <p14:creationId xmlns:p14="http://schemas.microsoft.com/office/powerpoint/2010/main" val="1664724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9584FD1-0B5E-483A-94C1-003B59367085}"/>
              </a:ext>
            </a:extLst>
          </p:cNvPr>
          <p:cNvSpPr>
            <a:spLocks noGrp="1"/>
          </p:cNvSpPr>
          <p:nvPr>
            <p:ph type="pic" sz="quarter" idx="10"/>
          </p:nvPr>
        </p:nvSpPr>
        <p:spPr>
          <a:xfrm>
            <a:off x="1176867" y="954883"/>
            <a:ext cx="2721139" cy="2571755"/>
          </a:xfrm>
          <a:prstGeom prst="rect">
            <a:avLst/>
          </a:prstGeom>
        </p:spPr>
        <p:txBody>
          <a:bodyPr/>
          <a:lstStyle>
            <a:lvl1pPr marL="0" indent="0">
              <a:buNone/>
              <a:defRPr/>
            </a:lvl1pPr>
          </a:lstStyle>
          <a:p>
            <a:endParaRPr lang="en-US" dirty="0"/>
          </a:p>
        </p:txBody>
      </p:sp>
      <p:sp>
        <p:nvSpPr>
          <p:cNvPr id="5" name="Rectangle 4">
            <a:extLst>
              <a:ext uri="{FF2B5EF4-FFF2-40B4-BE49-F238E27FC236}">
                <a16:creationId xmlns:a16="http://schemas.microsoft.com/office/drawing/2014/main" id="{5460F76F-5CC9-4860-9808-41F2CC9C34B0}"/>
              </a:ext>
            </a:extLst>
          </p:cNvPr>
          <p:cNvSpPr/>
          <p:nvPr userDrawn="1"/>
        </p:nvSpPr>
        <p:spPr>
          <a:xfrm rot="5400000">
            <a:off x="-699030" y="1650739"/>
            <a:ext cx="2574927" cy="1176867"/>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dirty="0">
              <a:solidFill>
                <a:srgbClr val="3D527F"/>
              </a:solidFill>
            </a:endParaRPr>
          </a:p>
        </p:txBody>
      </p:sp>
      <p:sp>
        <p:nvSpPr>
          <p:cNvPr id="6" name="Text Placeholder 14">
            <a:extLst>
              <a:ext uri="{FF2B5EF4-FFF2-40B4-BE49-F238E27FC236}">
                <a16:creationId xmlns:a16="http://schemas.microsoft.com/office/drawing/2014/main" id="{12EBEB37-526C-4E30-AF50-A64ED76D85F7}"/>
              </a:ext>
            </a:extLst>
          </p:cNvPr>
          <p:cNvSpPr>
            <a:spLocks noGrp="1"/>
          </p:cNvSpPr>
          <p:nvPr>
            <p:ph type="body" sz="quarter" idx="15" hasCustomPrompt="1"/>
          </p:nvPr>
        </p:nvSpPr>
        <p:spPr>
          <a:xfrm>
            <a:off x="1001242" y="951707"/>
            <a:ext cx="215900" cy="2571752"/>
          </a:xfrm>
          <a:prstGeom prst="rect">
            <a:avLst/>
          </a:prstGeom>
          <a:solidFill>
            <a:srgbClr val="007DBA"/>
          </a:solidFill>
          <a:ln>
            <a:noFill/>
          </a:ln>
        </p:spPr>
        <p:txBody>
          <a:bodyPr vert="horz"/>
          <a:lstStyle>
            <a:lvl1pPr marL="0" indent="0">
              <a:buNone/>
              <a:defRPr>
                <a:ln>
                  <a:noFill/>
                </a:ln>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
        <p:nvSpPr>
          <p:cNvPr id="8" name="Text Placeholder 7">
            <a:extLst>
              <a:ext uri="{FF2B5EF4-FFF2-40B4-BE49-F238E27FC236}">
                <a16:creationId xmlns:a16="http://schemas.microsoft.com/office/drawing/2014/main" id="{5081555F-5E4F-49D6-B50B-AA61C77E19DA}"/>
              </a:ext>
            </a:extLst>
          </p:cNvPr>
          <p:cNvSpPr>
            <a:spLocks noGrp="1"/>
          </p:cNvSpPr>
          <p:nvPr>
            <p:ph type="body" sz="quarter" idx="16" hasCustomPrompt="1"/>
          </p:nvPr>
        </p:nvSpPr>
        <p:spPr>
          <a:xfrm>
            <a:off x="4800183" y="951710"/>
            <a:ext cx="5880100" cy="808405"/>
          </a:xfrm>
          <a:prstGeom prst="rect">
            <a:avLst/>
          </a:prstGeom>
        </p:spPr>
        <p:txBody>
          <a:bodyPr>
            <a:normAutofit/>
          </a:bodyPr>
          <a:lstStyle>
            <a:lvl1pPr marL="0" indent="0">
              <a:buNone/>
              <a:defRPr sz="4800" b="1">
                <a:solidFill>
                  <a:srgbClr val="236192"/>
                </a:solidFill>
                <a:latin typeface="+mj-lt"/>
              </a:defRPr>
            </a:lvl1pPr>
          </a:lstStyle>
          <a:p>
            <a:pPr lvl="0"/>
            <a:r>
              <a:rPr lang="en-US" dirty="0"/>
              <a:t>Speaker name</a:t>
            </a:r>
          </a:p>
        </p:txBody>
      </p:sp>
      <p:sp>
        <p:nvSpPr>
          <p:cNvPr id="10" name="Text Placeholder 9">
            <a:extLst>
              <a:ext uri="{FF2B5EF4-FFF2-40B4-BE49-F238E27FC236}">
                <a16:creationId xmlns:a16="http://schemas.microsoft.com/office/drawing/2014/main" id="{18064950-5C0A-4B69-8A74-E7AB77DACB07}"/>
              </a:ext>
            </a:extLst>
          </p:cNvPr>
          <p:cNvSpPr>
            <a:spLocks noGrp="1"/>
          </p:cNvSpPr>
          <p:nvPr>
            <p:ph type="body" sz="quarter" idx="17" hasCustomPrompt="1"/>
          </p:nvPr>
        </p:nvSpPr>
        <p:spPr>
          <a:xfrm>
            <a:off x="4800601" y="1924052"/>
            <a:ext cx="5879683" cy="808405"/>
          </a:xfrm>
          <a:prstGeom prst="rect">
            <a:avLst/>
          </a:prstGeom>
        </p:spPr>
        <p:txBody>
          <a:bodyPr/>
          <a:lstStyle>
            <a:lvl1pPr marL="0" indent="0">
              <a:buNone/>
              <a:defRPr/>
            </a:lvl1pPr>
          </a:lstStyle>
          <a:p>
            <a:pPr lvl="0"/>
            <a:r>
              <a:rPr lang="en-US" dirty="0"/>
              <a:t>Speaker position/title</a:t>
            </a:r>
          </a:p>
        </p:txBody>
      </p:sp>
      <p:cxnSp>
        <p:nvCxnSpPr>
          <p:cNvPr id="12" name="Straight Connector 11">
            <a:extLst>
              <a:ext uri="{FF2B5EF4-FFF2-40B4-BE49-F238E27FC236}">
                <a16:creationId xmlns:a16="http://schemas.microsoft.com/office/drawing/2014/main" id="{8C615626-7637-4C71-80A5-0CAE4E5B4887}"/>
              </a:ext>
            </a:extLst>
          </p:cNvPr>
          <p:cNvCxnSpPr/>
          <p:nvPr userDrawn="1"/>
        </p:nvCxnSpPr>
        <p:spPr>
          <a:xfrm>
            <a:off x="4800184" y="2893453"/>
            <a:ext cx="739181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18630EC3-7C48-49F0-B12A-007F05628D34}"/>
              </a:ext>
            </a:extLst>
          </p:cNvPr>
          <p:cNvSpPr>
            <a:spLocks noGrp="1"/>
          </p:cNvSpPr>
          <p:nvPr>
            <p:ph type="dt" sz="half" idx="18"/>
          </p:nvPr>
        </p:nvSpPr>
        <p:spPr/>
        <p:txBody>
          <a:bodyPr/>
          <a:lstStyle/>
          <a:p>
            <a:r>
              <a:rPr lang="en-US" dirty="0"/>
              <a:t>May 2020</a:t>
            </a:r>
          </a:p>
        </p:txBody>
      </p:sp>
      <p:sp>
        <p:nvSpPr>
          <p:cNvPr id="3" name="Footer Placeholder 2">
            <a:extLst>
              <a:ext uri="{FF2B5EF4-FFF2-40B4-BE49-F238E27FC236}">
                <a16:creationId xmlns:a16="http://schemas.microsoft.com/office/drawing/2014/main" id="{84C0FF75-8834-4CEF-AE94-A7FD96CF5306}"/>
              </a:ext>
            </a:extLst>
          </p:cNvPr>
          <p:cNvSpPr>
            <a:spLocks noGrp="1"/>
          </p:cNvSpPr>
          <p:nvPr>
            <p:ph type="ftr" sz="quarter" idx="19"/>
          </p:nvPr>
        </p:nvSpPr>
        <p:spPr/>
        <p:txBody>
          <a:bodyPr/>
          <a:lstStyle/>
          <a:p>
            <a:r>
              <a:rPr lang="en-US" dirty="0"/>
              <a:t>Virtual AskQC Office Hours: The mysterious 3xx fields</a:t>
            </a:r>
          </a:p>
        </p:txBody>
      </p:sp>
      <p:sp>
        <p:nvSpPr>
          <p:cNvPr id="7" name="Slide Number Placeholder 6">
            <a:extLst>
              <a:ext uri="{FF2B5EF4-FFF2-40B4-BE49-F238E27FC236}">
                <a16:creationId xmlns:a16="http://schemas.microsoft.com/office/drawing/2014/main" id="{BF120B10-6682-4B45-94FC-57CFF3418C43}"/>
              </a:ext>
            </a:extLst>
          </p:cNvPr>
          <p:cNvSpPr>
            <a:spLocks noGrp="1"/>
          </p:cNvSpPr>
          <p:nvPr>
            <p:ph type="sldNum" sz="quarter" idx="20"/>
          </p:nvPr>
        </p:nvSpPr>
        <p:spPr/>
        <p:txBody>
          <a:bodyPr/>
          <a:lstStyle/>
          <a:p>
            <a:fld id="{42AC7B73-7B68-441A-8047-75BA31C9DB5A}" type="slidenum">
              <a:rPr lang="en-US" smtClean="0"/>
              <a:pPr/>
              <a:t>‹#›</a:t>
            </a:fld>
            <a:endParaRPr lang="en-US" dirty="0"/>
          </a:p>
        </p:txBody>
      </p:sp>
    </p:spTree>
    <p:extLst>
      <p:ext uri="{BB962C8B-B14F-4D97-AF65-F5344CB8AC3E}">
        <p14:creationId xmlns:p14="http://schemas.microsoft.com/office/powerpoint/2010/main" val="743402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9584FD1-0B5E-483A-94C1-003B59367085}"/>
              </a:ext>
            </a:extLst>
          </p:cNvPr>
          <p:cNvSpPr>
            <a:spLocks noGrp="1"/>
          </p:cNvSpPr>
          <p:nvPr>
            <p:ph type="pic" sz="quarter" idx="10"/>
          </p:nvPr>
        </p:nvSpPr>
        <p:spPr>
          <a:xfrm>
            <a:off x="1176867" y="405392"/>
            <a:ext cx="2721139" cy="2571755"/>
          </a:xfrm>
          <a:prstGeom prst="rect">
            <a:avLst/>
          </a:prstGeom>
        </p:spPr>
        <p:txBody>
          <a:bodyPr/>
          <a:lstStyle>
            <a:lvl1pPr marL="0" indent="0">
              <a:buNone/>
              <a:defRPr/>
            </a:lvl1pPr>
          </a:lstStyle>
          <a:p>
            <a:endParaRPr lang="en-US" dirty="0"/>
          </a:p>
        </p:txBody>
      </p:sp>
      <p:sp>
        <p:nvSpPr>
          <p:cNvPr id="5" name="Rectangle 4">
            <a:extLst>
              <a:ext uri="{FF2B5EF4-FFF2-40B4-BE49-F238E27FC236}">
                <a16:creationId xmlns:a16="http://schemas.microsoft.com/office/drawing/2014/main" id="{5460F76F-5CC9-4860-9808-41F2CC9C34B0}"/>
              </a:ext>
            </a:extLst>
          </p:cNvPr>
          <p:cNvSpPr/>
          <p:nvPr userDrawn="1"/>
        </p:nvSpPr>
        <p:spPr>
          <a:xfrm rot="5400000">
            <a:off x="-699030" y="1101248"/>
            <a:ext cx="2574927" cy="1176867"/>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dirty="0">
              <a:solidFill>
                <a:srgbClr val="3D527F"/>
              </a:solidFill>
            </a:endParaRPr>
          </a:p>
        </p:txBody>
      </p:sp>
      <p:sp>
        <p:nvSpPr>
          <p:cNvPr id="6" name="Text Placeholder 14">
            <a:extLst>
              <a:ext uri="{FF2B5EF4-FFF2-40B4-BE49-F238E27FC236}">
                <a16:creationId xmlns:a16="http://schemas.microsoft.com/office/drawing/2014/main" id="{12EBEB37-526C-4E30-AF50-A64ED76D85F7}"/>
              </a:ext>
            </a:extLst>
          </p:cNvPr>
          <p:cNvSpPr>
            <a:spLocks noGrp="1"/>
          </p:cNvSpPr>
          <p:nvPr>
            <p:ph type="body" sz="quarter" idx="15" hasCustomPrompt="1"/>
          </p:nvPr>
        </p:nvSpPr>
        <p:spPr>
          <a:xfrm>
            <a:off x="993163" y="402213"/>
            <a:ext cx="215900" cy="2571752"/>
          </a:xfrm>
          <a:prstGeom prst="rect">
            <a:avLst/>
          </a:prstGeom>
          <a:solidFill>
            <a:srgbClr val="007DBA"/>
          </a:solidFill>
          <a:ln>
            <a:noFill/>
          </a:ln>
        </p:spPr>
        <p:txBody>
          <a:bodyPr vert="horz"/>
          <a:lstStyle>
            <a:lvl1pPr marL="0" indent="0">
              <a:buNone/>
              <a:defRPr>
                <a:ln>
                  <a:noFill/>
                </a:ln>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
        <p:nvSpPr>
          <p:cNvPr id="8" name="Text Placeholder 7">
            <a:extLst>
              <a:ext uri="{FF2B5EF4-FFF2-40B4-BE49-F238E27FC236}">
                <a16:creationId xmlns:a16="http://schemas.microsoft.com/office/drawing/2014/main" id="{5081555F-5E4F-49D6-B50B-AA61C77E19DA}"/>
              </a:ext>
            </a:extLst>
          </p:cNvPr>
          <p:cNvSpPr>
            <a:spLocks noGrp="1"/>
          </p:cNvSpPr>
          <p:nvPr>
            <p:ph type="body" sz="quarter" idx="16" hasCustomPrompt="1"/>
          </p:nvPr>
        </p:nvSpPr>
        <p:spPr>
          <a:xfrm>
            <a:off x="4800184" y="402219"/>
            <a:ext cx="7391817" cy="808405"/>
          </a:xfrm>
          <a:prstGeom prst="rect">
            <a:avLst/>
          </a:prstGeom>
        </p:spPr>
        <p:txBody>
          <a:bodyPr>
            <a:normAutofit/>
          </a:bodyPr>
          <a:lstStyle>
            <a:lvl1pPr marL="0" indent="0">
              <a:buNone/>
              <a:defRPr sz="4800" b="1">
                <a:solidFill>
                  <a:srgbClr val="236192"/>
                </a:solidFill>
                <a:latin typeface="+mj-lt"/>
              </a:defRPr>
            </a:lvl1pPr>
          </a:lstStyle>
          <a:p>
            <a:pPr lvl="0"/>
            <a:r>
              <a:rPr lang="en-US" dirty="0"/>
              <a:t>Speaker name</a:t>
            </a:r>
          </a:p>
        </p:txBody>
      </p:sp>
      <p:sp>
        <p:nvSpPr>
          <p:cNvPr id="10" name="Text Placeholder 9">
            <a:extLst>
              <a:ext uri="{FF2B5EF4-FFF2-40B4-BE49-F238E27FC236}">
                <a16:creationId xmlns:a16="http://schemas.microsoft.com/office/drawing/2014/main" id="{18064950-5C0A-4B69-8A74-E7AB77DACB07}"/>
              </a:ext>
            </a:extLst>
          </p:cNvPr>
          <p:cNvSpPr>
            <a:spLocks noGrp="1"/>
          </p:cNvSpPr>
          <p:nvPr>
            <p:ph type="body" sz="quarter" idx="17" hasCustomPrompt="1"/>
          </p:nvPr>
        </p:nvSpPr>
        <p:spPr>
          <a:xfrm>
            <a:off x="4800602" y="1374562"/>
            <a:ext cx="7391293" cy="808405"/>
          </a:xfrm>
          <a:prstGeom prst="rect">
            <a:avLst/>
          </a:prstGeom>
        </p:spPr>
        <p:txBody>
          <a:bodyPr/>
          <a:lstStyle>
            <a:lvl1pPr marL="0" indent="0">
              <a:buNone/>
              <a:defRPr/>
            </a:lvl1pPr>
          </a:lstStyle>
          <a:p>
            <a:pPr lvl="0"/>
            <a:r>
              <a:rPr lang="en-US" dirty="0"/>
              <a:t>Speaker position/title</a:t>
            </a:r>
          </a:p>
        </p:txBody>
      </p:sp>
      <p:cxnSp>
        <p:nvCxnSpPr>
          <p:cNvPr id="12" name="Straight Connector 11">
            <a:extLst>
              <a:ext uri="{FF2B5EF4-FFF2-40B4-BE49-F238E27FC236}">
                <a16:creationId xmlns:a16="http://schemas.microsoft.com/office/drawing/2014/main" id="{8C615626-7637-4C71-80A5-0CAE4E5B4887}"/>
              </a:ext>
            </a:extLst>
          </p:cNvPr>
          <p:cNvCxnSpPr/>
          <p:nvPr userDrawn="1"/>
        </p:nvCxnSpPr>
        <p:spPr>
          <a:xfrm>
            <a:off x="4800184" y="2343963"/>
            <a:ext cx="739181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Picture Placeholder 3">
            <a:extLst>
              <a:ext uri="{FF2B5EF4-FFF2-40B4-BE49-F238E27FC236}">
                <a16:creationId xmlns:a16="http://schemas.microsoft.com/office/drawing/2014/main" id="{5E53AE62-C732-4AC3-9D19-9078A48841FC}"/>
              </a:ext>
            </a:extLst>
          </p:cNvPr>
          <p:cNvSpPr>
            <a:spLocks noGrp="1"/>
          </p:cNvSpPr>
          <p:nvPr>
            <p:ph type="pic" sz="quarter" idx="18"/>
          </p:nvPr>
        </p:nvSpPr>
        <p:spPr>
          <a:xfrm>
            <a:off x="1177285" y="3316620"/>
            <a:ext cx="2721139" cy="2571755"/>
          </a:xfrm>
          <a:prstGeom prst="rect">
            <a:avLst/>
          </a:prstGeom>
        </p:spPr>
        <p:txBody>
          <a:bodyPr/>
          <a:lstStyle>
            <a:lvl1pPr marL="0" indent="0">
              <a:buNone/>
              <a:defRPr/>
            </a:lvl1pPr>
          </a:lstStyle>
          <a:p>
            <a:endParaRPr lang="en-US" dirty="0"/>
          </a:p>
        </p:txBody>
      </p:sp>
      <p:sp>
        <p:nvSpPr>
          <p:cNvPr id="11" name="Rectangle 10">
            <a:extLst>
              <a:ext uri="{FF2B5EF4-FFF2-40B4-BE49-F238E27FC236}">
                <a16:creationId xmlns:a16="http://schemas.microsoft.com/office/drawing/2014/main" id="{057DA0A2-2A0E-4270-9DB6-9D4A59944E56}"/>
              </a:ext>
            </a:extLst>
          </p:cNvPr>
          <p:cNvSpPr/>
          <p:nvPr userDrawn="1"/>
        </p:nvSpPr>
        <p:spPr>
          <a:xfrm rot="5400000">
            <a:off x="-698612" y="4012476"/>
            <a:ext cx="2574927" cy="1176867"/>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dirty="0">
              <a:solidFill>
                <a:srgbClr val="3D527F"/>
              </a:solidFill>
            </a:endParaRPr>
          </a:p>
        </p:txBody>
      </p:sp>
      <p:sp>
        <p:nvSpPr>
          <p:cNvPr id="13" name="Text Placeholder 14">
            <a:extLst>
              <a:ext uri="{FF2B5EF4-FFF2-40B4-BE49-F238E27FC236}">
                <a16:creationId xmlns:a16="http://schemas.microsoft.com/office/drawing/2014/main" id="{4BCFC9BF-B5DA-424E-B98C-2A07F1E514CB}"/>
              </a:ext>
            </a:extLst>
          </p:cNvPr>
          <p:cNvSpPr>
            <a:spLocks noGrp="1"/>
          </p:cNvSpPr>
          <p:nvPr>
            <p:ph type="body" sz="quarter" idx="19" hasCustomPrompt="1"/>
          </p:nvPr>
        </p:nvSpPr>
        <p:spPr>
          <a:xfrm>
            <a:off x="993163" y="3310264"/>
            <a:ext cx="215900" cy="2571752"/>
          </a:xfrm>
          <a:prstGeom prst="rect">
            <a:avLst/>
          </a:prstGeom>
          <a:solidFill>
            <a:srgbClr val="007DBA"/>
          </a:solidFill>
          <a:ln>
            <a:noFill/>
          </a:ln>
        </p:spPr>
        <p:txBody>
          <a:bodyPr vert="horz"/>
          <a:lstStyle>
            <a:lvl1pPr marL="0" indent="0">
              <a:buNone/>
              <a:defRPr>
                <a:ln>
                  <a:noFill/>
                </a:ln>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
        <p:nvSpPr>
          <p:cNvPr id="14" name="Text Placeholder 7">
            <a:extLst>
              <a:ext uri="{FF2B5EF4-FFF2-40B4-BE49-F238E27FC236}">
                <a16:creationId xmlns:a16="http://schemas.microsoft.com/office/drawing/2014/main" id="{FA73E84B-11E5-4007-B52D-62386BE32767}"/>
              </a:ext>
            </a:extLst>
          </p:cNvPr>
          <p:cNvSpPr>
            <a:spLocks noGrp="1"/>
          </p:cNvSpPr>
          <p:nvPr>
            <p:ph type="body" sz="quarter" idx="20" hasCustomPrompt="1"/>
          </p:nvPr>
        </p:nvSpPr>
        <p:spPr>
          <a:xfrm>
            <a:off x="4800602" y="3313447"/>
            <a:ext cx="7391817" cy="808405"/>
          </a:xfrm>
          <a:prstGeom prst="rect">
            <a:avLst/>
          </a:prstGeom>
        </p:spPr>
        <p:txBody>
          <a:bodyPr>
            <a:normAutofit/>
          </a:bodyPr>
          <a:lstStyle>
            <a:lvl1pPr marL="0" indent="0">
              <a:buNone/>
              <a:defRPr sz="4800" b="1">
                <a:solidFill>
                  <a:srgbClr val="236192"/>
                </a:solidFill>
                <a:latin typeface="+mj-lt"/>
              </a:defRPr>
            </a:lvl1pPr>
          </a:lstStyle>
          <a:p>
            <a:pPr lvl="0"/>
            <a:r>
              <a:rPr lang="en-US" dirty="0"/>
              <a:t>Speaker name</a:t>
            </a:r>
          </a:p>
        </p:txBody>
      </p:sp>
      <p:sp>
        <p:nvSpPr>
          <p:cNvPr id="15" name="Text Placeholder 9">
            <a:extLst>
              <a:ext uri="{FF2B5EF4-FFF2-40B4-BE49-F238E27FC236}">
                <a16:creationId xmlns:a16="http://schemas.microsoft.com/office/drawing/2014/main" id="{FABD7F29-C9B7-47CE-8F5E-01EDB3B95E51}"/>
              </a:ext>
            </a:extLst>
          </p:cNvPr>
          <p:cNvSpPr>
            <a:spLocks noGrp="1"/>
          </p:cNvSpPr>
          <p:nvPr>
            <p:ph type="body" sz="quarter" idx="21" hasCustomPrompt="1"/>
          </p:nvPr>
        </p:nvSpPr>
        <p:spPr>
          <a:xfrm>
            <a:off x="4801020" y="4285790"/>
            <a:ext cx="7391293" cy="808405"/>
          </a:xfrm>
          <a:prstGeom prst="rect">
            <a:avLst/>
          </a:prstGeom>
        </p:spPr>
        <p:txBody>
          <a:bodyPr/>
          <a:lstStyle>
            <a:lvl1pPr marL="0" indent="0">
              <a:buNone/>
              <a:defRPr/>
            </a:lvl1pPr>
          </a:lstStyle>
          <a:p>
            <a:pPr lvl="0"/>
            <a:r>
              <a:rPr lang="en-US" dirty="0"/>
              <a:t>Speaker position/title</a:t>
            </a:r>
          </a:p>
        </p:txBody>
      </p:sp>
      <p:cxnSp>
        <p:nvCxnSpPr>
          <p:cNvPr id="16" name="Straight Connector 15">
            <a:extLst>
              <a:ext uri="{FF2B5EF4-FFF2-40B4-BE49-F238E27FC236}">
                <a16:creationId xmlns:a16="http://schemas.microsoft.com/office/drawing/2014/main" id="{1DB680C8-DE91-465E-BB7E-228133D10391}"/>
              </a:ext>
            </a:extLst>
          </p:cNvPr>
          <p:cNvCxnSpPr/>
          <p:nvPr userDrawn="1"/>
        </p:nvCxnSpPr>
        <p:spPr>
          <a:xfrm>
            <a:off x="4800602" y="5255191"/>
            <a:ext cx="739181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Date Placeholder 16">
            <a:extLst>
              <a:ext uri="{FF2B5EF4-FFF2-40B4-BE49-F238E27FC236}">
                <a16:creationId xmlns:a16="http://schemas.microsoft.com/office/drawing/2014/main" id="{C2B94056-E8BD-473E-A3A3-059174DD48E6}"/>
              </a:ext>
            </a:extLst>
          </p:cNvPr>
          <p:cNvSpPr>
            <a:spLocks noGrp="1"/>
          </p:cNvSpPr>
          <p:nvPr>
            <p:ph type="dt" sz="half" idx="22"/>
          </p:nvPr>
        </p:nvSpPr>
        <p:spPr/>
        <p:txBody>
          <a:bodyPr/>
          <a:lstStyle/>
          <a:p>
            <a:r>
              <a:rPr lang="en-US" dirty="0"/>
              <a:t>May 2020</a:t>
            </a:r>
          </a:p>
        </p:txBody>
      </p:sp>
      <p:sp>
        <p:nvSpPr>
          <p:cNvPr id="18" name="Footer Placeholder 17">
            <a:extLst>
              <a:ext uri="{FF2B5EF4-FFF2-40B4-BE49-F238E27FC236}">
                <a16:creationId xmlns:a16="http://schemas.microsoft.com/office/drawing/2014/main" id="{BFEC57ED-48CF-4085-AA21-97AE3BC09781}"/>
              </a:ext>
            </a:extLst>
          </p:cNvPr>
          <p:cNvSpPr>
            <a:spLocks noGrp="1"/>
          </p:cNvSpPr>
          <p:nvPr>
            <p:ph type="ftr" sz="quarter" idx="23"/>
          </p:nvPr>
        </p:nvSpPr>
        <p:spPr/>
        <p:txBody>
          <a:bodyPr/>
          <a:lstStyle/>
          <a:p>
            <a:r>
              <a:rPr lang="en-US" dirty="0"/>
              <a:t>Virtual AskQC Office Hours: The mysterious 3xx fields</a:t>
            </a:r>
          </a:p>
        </p:txBody>
      </p:sp>
      <p:sp>
        <p:nvSpPr>
          <p:cNvPr id="19" name="Slide Number Placeholder 18">
            <a:extLst>
              <a:ext uri="{FF2B5EF4-FFF2-40B4-BE49-F238E27FC236}">
                <a16:creationId xmlns:a16="http://schemas.microsoft.com/office/drawing/2014/main" id="{F34E3E1A-0CE7-4D6D-B39A-568A5A7F2166}"/>
              </a:ext>
            </a:extLst>
          </p:cNvPr>
          <p:cNvSpPr>
            <a:spLocks noGrp="1"/>
          </p:cNvSpPr>
          <p:nvPr>
            <p:ph type="sldNum" sz="quarter" idx="24"/>
          </p:nvPr>
        </p:nvSpPr>
        <p:spPr/>
        <p:txBody>
          <a:bodyPr/>
          <a:lstStyle/>
          <a:p>
            <a:fld id="{42AC7B73-7B68-441A-8047-75BA31C9DB5A}" type="slidenum">
              <a:rPr lang="en-US" smtClean="0"/>
              <a:pPr/>
              <a:t>‹#›</a:t>
            </a:fld>
            <a:endParaRPr lang="en-US" dirty="0"/>
          </a:p>
        </p:txBody>
      </p:sp>
    </p:spTree>
    <p:extLst>
      <p:ext uri="{BB962C8B-B14F-4D97-AF65-F5344CB8AC3E}">
        <p14:creationId xmlns:p14="http://schemas.microsoft.com/office/powerpoint/2010/main" val="1627461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Q OCLC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2E31BD4-C664-47A9-8A73-14E3349237F2}"/>
              </a:ext>
            </a:extLst>
          </p:cNvPr>
          <p:cNvSpPr>
            <a:spLocks noGrp="1"/>
          </p:cNvSpPr>
          <p:nvPr>
            <p:ph type="dt" sz="half" idx="37"/>
          </p:nvPr>
        </p:nvSpPr>
        <p:spPr/>
        <p:txBody>
          <a:bodyPr/>
          <a:lstStyle/>
          <a:p>
            <a:r>
              <a:rPr lang="en-US" dirty="0"/>
              <a:t>May 2020</a:t>
            </a:r>
          </a:p>
        </p:txBody>
      </p:sp>
      <p:sp>
        <p:nvSpPr>
          <p:cNvPr id="6" name="Footer Placeholder 5">
            <a:extLst>
              <a:ext uri="{FF2B5EF4-FFF2-40B4-BE49-F238E27FC236}">
                <a16:creationId xmlns:a16="http://schemas.microsoft.com/office/drawing/2014/main" id="{B1F2A19B-A847-4FA0-AA64-24615178BC4C}"/>
              </a:ext>
            </a:extLst>
          </p:cNvPr>
          <p:cNvSpPr>
            <a:spLocks noGrp="1"/>
          </p:cNvSpPr>
          <p:nvPr>
            <p:ph type="ftr" sz="quarter" idx="38"/>
          </p:nvPr>
        </p:nvSpPr>
        <p:spPr/>
        <p:txBody>
          <a:bodyPr/>
          <a:lstStyle/>
          <a:p>
            <a:r>
              <a:rPr lang="en-US" dirty="0"/>
              <a:t>Virtual AskQC Office Hours: The mysterious 3xx fields</a:t>
            </a:r>
          </a:p>
        </p:txBody>
      </p:sp>
      <p:sp>
        <p:nvSpPr>
          <p:cNvPr id="7" name="Slide Number Placeholder 6">
            <a:extLst>
              <a:ext uri="{FF2B5EF4-FFF2-40B4-BE49-F238E27FC236}">
                <a16:creationId xmlns:a16="http://schemas.microsoft.com/office/drawing/2014/main" id="{DEBDDD8F-9DE8-41FC-A90F-6A3C41E29396}"/>
              </a:ext>
            </a:extLst>
          </p:cNvPr>
          <p:cNvSpPr>
            <a:spLocks noGrp="1"/>
          </p:cNvSpPr>
          <p:nvPr>
            <p:ph type="sldNum" sz="quarter" idx="39"/>
          </p:nvPr>
        </p:nvSpPr>
        <p:spPr/>
        <p:txBody>
          <a:bodyPr/>
          <a:lstStyle/>
          <a:p>
            <a:fld id="{42AC7B73-7B68-441A-8047-75BA31C9DB5A}" type="slidenum">
              <a:rPr lang="en-US" smtClean="0"/>
              <a:pPr/>
              <a:t>‹#›</a:t>
            </a:fld>
            <a:endParaRPr lang="en-US" dirty="0"/>
          </a:p>
        </p:txBody>
      </p:sp>
      <p:sp>
        <p:nvSpPr>
          <p:cNvPr id="36" name="Title 1">
            <a:extLst>
              <a:ext uri="{FF2B5EF4-FFF2-40B4-BE49-F238E27FC236}">
                <a16:creationId xmlns:a16="http://schemas.microsoft.com/office/drawing/2014/main" id="{414F37D8-13CF-4139-8607-67291C80914D}"/>
              </a:ext>
            </a:extLst>
          </p:cNvPr>
          <p:cNvSpPr>
            <a:spLocks noGrp="1"/>
          </p:cNvSpPr>
          <p:nvPr>
            <p:ph type="title"/>
          </p:nvPr>
        </p:nvSpPr>
        <p:spPr>
          <a:xfrm>
            <a:off x="300541" y="245940"/>
            <a:ext cx="11586660" cy="1325563"/>
          </a:xfrm>
          <a:prstGeom prst="rect">
            <a:avLst/>
          </a:prstGeom>
        </p:spPr>
        <p:txBody>
          <a:bodyPr anchor="ctr"/>
          <a:lstStyle/>
          <a:p>
            <a:r>
              <a:rPr lang="en-US" dirty="0"/>
              <a:t>Click to edit Master title style</a:t>
            </a:r>
          </a:p>
        </p:txBody>
      </p:sp>
      <p:sp>
        <p:nvSpPr>
          <p:cNvPr id="41" name="Rectangle 40">
            <a:extLst>
              <a:ext uri="{FF2B5EF4-FFF2-40B4-BE49-F238E27FC236}">
                <a16:creationId xmlns:a16="http://schemas.microsoft.com/office/drawing/2014/main" id="{EA797C47-C7C0-462F-A21D-87DBC9AAAE8B}"/>
              </a:ext>
            </a:extLst>
          </p:cNvPr>
          <p:cNvSpPr/>
          <p:nvPr userDrawn="1"/>
        </p:nvSpPr>
        <p:spPr>
          <a:xfrm rot="5400000">
            <a:off x="-520473" y="2566439"/>
            <a:ext cx="1885281" cy="243255"/>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dirty="0">
              <a:solidFill>
                <a:srgbClr val="3D527F"/>
              </a:solidFill>
            </a:endParaRPr>
          </a:p>
        </p:txBody>
      </p:sp>
      <p:sp>
        <p:nvSpPr>
          <p:cNvPr id="8" name="Picture Placeholder 7">
            <a:extLst>
              <a:ext uri="{FF2B5EF4-FFF2-40B4-BE49-F238E27FC236}">
                <a16:creationId xmlns:a16="http://schemas.microsoft.com/office/drawing/2014/main" id="{B79702ED-011D-4C77-875A-B848721C7A00}"/>
              </a:ext>
            </a:extLst>
          </p:cNvPr>
          <p:cNvSpPr>
            <a:spLocks noGrp="1"/>
          </p:cNvSpPr>
          <p:nvPr>
            <p:ph type="pic" sz="quarter" idx="40" hasCustomPrompt="1"/>
          </p:nvPr>
        </p:nvSpPr>
        <p:spPr>
          <a:xfrm>
            <a:off x="543795" y="1745426"/>
            <a:ext cx="1410511" cy="1885281"/>
          </a:xfrm>
          <a:prstGeom prst="rect">
            <a:avLst/>
          </a:prstGeom>
        </p:spPr>
        <p:txBody>
          <a:bodyPr/>
          <a:lstStyle>
            <a:lvl1pPr marL="0" indent="0">
              <a:buNone/>
              <a:defRPr/>
            </a:lvl1pPr>
          </a:lstStyle>
          <a:p>
            <a:r>
              <a:rPr lang="en-US" dirty="0"/>
              <a:t>Picture</a:t>
            </a:r>
          </a:p>
        </p:txBody>
      </p:sp>
      <p:sp>
        <p:nvSpPr>
          <p:cNvPr id="11" name="Text Placeholder 10">
            <a:extLst>
              <a:ext uri="{FF2B5EF4-FFF2-40B4-BE49-F238E27FC236}">
                <a16:creationId xmlns:a16="http://schemas.microsoft.com/office/drawing/2014/main" id="{D60B9BD6-E533-431F-83F0-1EBE7BF53F1F}"/>
              </a:ext>
            </a:extLst>
          </p:cNvPr>
          <p:cNvSpPr>
            <a:spLocks noGrp="1"/>
          </p:cNvSpPr>
          <p:nvPr>
            <p:ph type="body" sz="quarter" idx="41" hasCustomPrompt="1"/>
          </p:nvPr>
        </p:nvSpPr>
        <p:spPr>
          <a:xfrm>
            <a:off x="1954306" y="1972235"/>
            <a:ext cx="2348983" cy="457325"/>
          </a:xfrm>
          <a:prstGeom prst="rect">
            <a:avLst/>
          </a:prstGeom>
        </p:spPr>
        <p:txBody>
          <a:bodyPr lIns="45720" rIns="45720" anchor="b"/>
          <a:lstStyle>
            <a:lvl1pPr marL="0" indent="0" algn="ctr">
              <a:lnSpc>
                <a:spcPct val="100000"/>
              </a:lnSpc>
              <a:spcBef>
                <a:spcPts val="0"/>
              </a:spcBef>
              <a:buNone/>
              <a:defRPr sz="2133" b="1"/>
            </a:lvl1pPr>
          </a:lstStyle>
          <a:p>
            <a:pPr lvl="0"/>
            <a:r>
              <a:rPr lang="en-US" dirty="0"/>
              <a:t>Name</a:t>
            </a:r>
          </a:p>
        </p:txBody>
      </p:sp>
      <p:sp>
        <p:nvSpPr>
          <p:cNvPr id="13" name="Text Placeholder 12">
            <a:extLst>
              <a:ext uri="{FF2B5EF4-FFF2-40B4-BE49-F238E27FC236}">
                <a16:creationId xmlns:a16="http://schemas.microsoft.com/office/drawing/2014/main" id="{4C5C8197-B784-4A9A-BEB5-A0A8C9D909BD}"/>
              </a:ext>
            </a:extLst>
          </p:cNvPr>
          <p:cNvSpPr>
            <a:spLocks noGrp="1"/>
          </p:cNvSpPr>
          <p:nvPr>
            <p:ph type="body" sz="quarter" idx="42" hasCustomPrompt="1"/>
          </p:nvPr>
        </p:nvSpPr>
        <p:spPr>
          <a:xfrm>
            <a:off x="1954306" y="2456456"/>
            <a:ext cx="2348983" cy="574987"/>
          </a:xfrm>
          <a:prstGeom prst="rect">
            <a:avLst/>
          </a:prstGeom>
        </p:spPr>
        <p:txBody>
          <a:bodyPr/>
          <a:lstStyle>
            <a:lvl1pPr marL="0" indent="0" algn="ctr">
              <a:buNone/>
              <a:defRPr sz="1467"/>
            </a:lvl1pPr>
          </a:lstStyle>
          <a:p>
            <a:pPr lvl="0"/>
            <a:r>
              <a:rPr lang="en-US" dirty="0"/>
              <a:t>Title</a:t>
            </a:r>
          </a:p>
        </p:txBody>
      </p:sp>
      <p:sp>
        <p:nvSpPr>
          <p:cNvPr id="82" name="Rectangle 81">
            <a:extLst>
              <a:ext uri="{FF2B5EF4-FFF2-40B4-BE49-F238E27FC236}">
                <a16:creationId xmlns:a16="http://schemas.microsoft.com/office/drawing/2014/main" id="{281CEECC-E3A1-4736-8BD4-8A27C69CDA06}"/>
              </a:ext>
            </a:extLst>
          </p:cNvPr>
          <p:cNvSpPr/>
          <p:nvPr userDrawn="1"/>
        </p:nvSpPr>
        <p:spPr>
          <a:xfrm rot="5400000">
            <a:off x="-520473" y="4637903"/>
            <a:ext cx="1885281" cy="243255"/>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dirty="0">
              <a:solidFill>
                <a:srgbClr val="3D527F"/>
              </a:solidFill>
            </a:endParaRPr>
          </a:p>
        </p:txBody>
      </p:sp>
      <p:sp>
        <p:nvSpPr>
          <p:cNvPr id="83" name="Picture Placeholder 7">
            <a:extLst>
              <a:ext uri="{FF2B5EF4-FFF2-40B4-BE49-F238E27FC236}">
                <a16:creationId xmlns:a16="http://schemas.microsoft.com/office/drawing/2014/main" id="{FA6781B7-C630-4E41-A825-FC49B08A9887}"/>
              </a:ext>
            </a:extLst>
          </p:cNvPr>
          <p:cNvSpPr>
            <a:spLocks noGrp="1"/>
          </p:cNvSpPr>
          <p:nvPr>
            <p:ph type="pic" sz="quarter" idx="43" hasCustomPrompt="1"/>
          </p:nvPr>
        </p:nvSpPr>
        <p:spPr>
          <a:xfrm>
            <a:off x="543795" y="3816890"/>
            <a:ext cx="1410511" cy="1885281"/>
          </a:xfrm>
          <a:prstGeom prst="rect">
            <a:avLst/>
          </a:prstGeom>
        </p:spPr>
        <p:txBody>
          <a:bodyPr/>
          <a:lstStyle>
            <a:lvl1pPr marL="0" indent="0">
              <a:buNone/>
              <a:defRPr/>
            </a:lvl1pPr>
          </a:lstStyle>
          <a:p>
            <a:r>
              <a:rPr lang="en-US" dirty="0"/>
              <a:t>Picture</a:t>
            </a:r>
          </a:p>
        </p:txBody>
      </p:sp>
      <p:sp>
        <p:nvSpPr>
          <p:cNvPr id="84" name="Text Placeholder 10">
            <a:extLst>
              <a:ext uri="{FF2B5EF4-FFF2-40B4-BE49-F238E27FC236}">
                <a16:creationId xmlns:a16="http://schemas.microsoft.com/office/drawing/2014/main" id="{124568E2-2128-4DFB-AF7B-1ED0569E7D14}"/>
              </a:ext>
            </a:extLst>
          </p:cNvPr>
          <p:cNvSpPr>
            <a:spLocks noGrp="1"/>
          </p:cNvSpPr>
          <p:nvPr>
            <p:ph type="body" sz="quarter" idx="44" hasCustomPrompt="1"/>
          </p:nvPr>
        </p:nvSpPr>
        <p:spPr>
          <a:xfrm>
            <a:off x="1954306" y="4043699"/>
            <a:ext cx="2348983" cy="457325"/>
          </a:xfrm>
          <a:prstGeom prst="rect">
            <a:avLst/>
          </a:prstGeom>
        </p:spPr>
        <p:txBody>
          <a:bodyPr lIns="45720" rIns="45720" anchor="b"/>
          <a:lstStyle>
            <a:lvl1pPr marL="0" indent="0" algn="ctr">
              <a:lnSpc>
                <a:spcPct val="100000"/>
              </a:lnSpc>
              <a:spcBef>
                <a:spcPts val="0"/>
              </a:spcBef>
              <a:buNone/>
              <a:defRPr sz="2133" b="1"/>
            </a:lvl1pPr>
          </a:lstStyle>
          <a:p>
            <a:pPr lvl="0"/>
            <a:r>
              <a:rPr lang="en-US" dirty="0"/>
              <a:t>Name</a:t>
            </a:r>
          </a:p>
        </p:txBody>
      </p:sp>
      <p:sp>
        <p:nvSpPr>
          <p:cNvPr id="85" name="Text Placeholder 12">
            <a:extLst>
              <a:ext uri="{FF2B5EF4-FFF2-40B4-BE49-F238E27FC236}">
                <a16:creationId xmlns:a16="http://schemas.microsoft.com/office/drawing/2014/main" id="{786F9FEF-1C38-4DA4-A9ED-57B01B56CA92}"/>
              </a:ext>
            </a:extLst>
          </p:cNvPr>
          <p:cNvSpPr>
            <a:spLocks noGrp="1"/>
          </p:cNvSpPr>
          <p:nvPr>
            <p:ph type="body" sz="quarter" idx="45" hasCustomPrompt="1"/>
          </p:nvPr>
        </p:nvSpPr>
        <p:spPr>
          <a:xfrm>
            <a:off x="1954306" y="4527920"/>
            <a:ext cx="2348983" cy="574987"/>
          </a:xfrm>
          <a:prstGeom prst="rect">
            <a:avLst/>
          </a:prstGeom>
        </p:spPr>
        <p:txBody>
          <a:bodyPr/>
          <a:lstStyle>
            <a:lvl1pPr marL="0" indent="0" algn="ctr">
              <a:buNone/>
              <a:defRPr sz="1467"/>
            </a:lvl1pPr>
          </a:lstStyle>
          <a:p>
            <a:pPr lvl="0"/>
            <a:r>
              <a:rPr lang="en-US" dirty="0"/>
              <a:t>Title</a:t>
            </a:r>
          </a:p>
        </p:txBody>
      </p:sp>
      <p:sp>
        <p:nvSpPr>
          <p:cNvPr id="86" name="Rectangle 85">
            <a:extLst>
              <a:ext uri="{FF2B5EF4-FFF2-40B4-BE49-F238E27FC236}">
                <a16:creationId xmlns:a16="http://schemas.microsoft.com/office/drawing/2014/main" id="{F6EFB06A-D9EE-4A64-9617-4CB129A5C59D}"/>
              </a:ext>
            </a:extLst>
          </p:cNvPr>
          <p:cNvSpPr/>
          <p:nvPr userDrawn="1"/>
        </p:nvSpPr>
        <p:spPr>
          <a:xfrm rot="5400000">
            <a:off x="3482276" y="2561790"/>
            <a:ext cx="1885281" cy="243255"/>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dirty="0">
              <a:solidFill>
                <a:srgbClr val="3D527F"/>
              </a:solidFill>
            </a:endParaRPr>
          </a:p>
        </p:txBody>
      </p:sp>
      <p:sp>
        <p:nvSpPr>
          <p:cNvPr id="87" name="Picture Placeholder 7">
            <a:extLst>
              <a:ext uri="{FF2B5EF4-FFF2-40B4-BE49-F238E27FC236}">
                <a16:creationId xmlns:a16="http://schemas.microsoft.com/office/drawing/2014/main" id="{5E587D0C-1AF8-45DE-BACC-782841F33AD3}"/>
              </a:ext>
            </a:extLst>
          </p:cNvPr>
          <p:cNvSpPr>
            <a:spLocks noGrp="1"/>
          </p:cNvSpPr>
          <p:nvPr>
            <p:ph type="pic" sz="quarter" idx="46" hasCustomPrompt="1"/>
          </p:nvPr>
        </p:nvSpPr>
        <p:spPr>
          <a:xfrm>
            <a:off x="4546543" y="1740777"/>
            <a:ext cx="1410511" cy="1885281"/>
          </a:xfrm>
          <a:prstGeom prst="rect">
            <a:avLst/>
          </a:prstGeom>
        </p:spPr>
        <p:txBody>
          <a:bodyPr/>
          <a:lstStyle>
            <a:lvl1pPr marL="0" indent="0">
              <a:buNone/>
              <a:defRPr/>
            </a:lvl1pPr>
          </a:lstStyle>
          <a:p>
            <a:r>
              <a:rPr lang="en-US" dirty="0"/>
              <a:t>Picture</a:t>
            </a:r>
          </a:p>
        </p:txBody>
      </p:sp>
      <p:sp>
        <p:nvSpPr>
          <p:cNvPr id="88" name="Text Placeholder 10">
            <a:extLst>
              <a:ext uri="{FF2B5EF4-FFF2-40B4-BE49-F238E27FC236}">
                <a16:creationId xmlns:a16="http://schemas.microsoft.com/office/drawing/2014/main" id="{4E9909B3-9E25-46D5-B04B-755AD6C1D76A}"/>
              </a:ext>
            </a:extLst>
          </p:cNvPr>
          <p:cNvSpPr>
            <a:spLocks noGrp="1"/>
          </p:cNvSpPr>
          <p:nvPr>
            <p:ph type="body" sz="quarter" idx="47" hasCustomPrompt="1"/>
          </p:nvPr>
        </p:nvSpPr>
        <p:spPr>
          <a:xfrm>
            <a:off x="5957054" y="1967586"/>
            <a:ext cx="2348983" cy="457325"/>
          </a:xfrm>
          <a:prstGeom prst="rect">
            <a:avLst/>
          </a:prstGeom>
        </p:spPr>
        <p:txBody>
          <a:bodyPr lIns="45720" rIns="45720" anchor="b"/>
          <a:lstStyle>
            <a:lvl1pPr marL="0" indent="0" algn="ctr">
              <a:lnSpc>
                <a:spcPct val="100000"/>
              </a:lnSpc>
              <a:spcBef>
                <a:spcPts val="0"/>
              </a:spcBef>
              <a:buNone/>
              <a:defRPr sz="2133" b="1"/>
            </a:lvl1pPr>
          </a:lstStyle>
          <a:p>
            <a:pPr lvl="0"/>
            <a:r>
              <a:rPr lang="en-US" dirty="0"/>
              <a:t>Name</a:t>
            </a:r>
          </a:p>
        </p:txBody>
      </p:sp>
      <p:sp>
        <p:nvSpPr>
          <p:cNvPr id="89" name="Text Placeholder 12">
            <a:extLst>
              <a:ext uri="{FF2B5EF4-FFF2-40B4-BE49-F238E27FC236}">
                <a16:creationId xmlns:a16="http://schemas.microsoft.com/office/drawing/2014/main" id="{D391F4DA-7AB0-4166-885A-819D8715ED0E}"/>
              </a:ext>
            </a:extLst>
          </p:cNvPr>
          <p:cNvSpPr>
            <a:spLocks noGrp="1"/>
          </p:cNvSpPr>
          <p:nvPr>
            <p:ph type="body" sz="quarter" idx="48" hasCustomPrompt="1"/>
          </p:nvPr>
        </p:nvSpPr>
        <p:spPr>
          <a:xfrm>
            <a:off x="5957054" y="2451807"/>
            <a:ext cx="2348983" cy="574987"/>
          </a:xfrm>
          <a:prstGeom prst="rect">
            <a:avLst/>
          </a:prstGeom>
        </p:spPr>
        <p:txBody>
          <a:bodyPr/>
          <a:lstStyle>
            <a:lvl1pPr marL="0" indent="0" algn="ctr">
              <a:buNone/>
              <a:defRPr sz="1467"/>
            </a:lvl1pPr>
          </a:lstStyle>
          <a:p>
            <a:pPr lvl="0"/>
            <a:r>
              <a:rPr lang="en-US" dirty="0"/>
              <a:t>Title</a:t>
            </a:r>
          </a:p>
        </p:txBody>
      </p:sp>
      <p:sp>
        <p:nvSpPr>
          <p:cNvPr id="90" name="Rectangle 89">
            <a:extLst>
              <a:ext uri="{FF2B5EF4-FFF2-40B4-BE49-F238E27FC236}">
                <a16:creationId xmlns:a16="http://schemas.microsoft.com/office/drawing/2014/main" id="{FADDE05C-EA27-4C32-98DD-C7948ECA1F9F}"/>
              </a:ext>
            </a:extLst>
          </p:cNvPr>
          <p:cNvSpPr/>
          <p:nvPr userDrawn="1"/>
        </p:nvSpPr>
        <p:spPr>
          <a:xfrm rot="5400000">
            <a:off x="3482276" y="4633254"/>
            <a:ext cx="1885281" cy="243255"/>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dirty="0">
              <a:solidFill>
                <a:srgbClr val="3D527F"/>
              </a:solidFill>
            </a:endParaRPr>
          </a:p>
        </p:txBody>
      </p:sp>
      <p:sp>
        <p:nvSpPr>
          <p:cNvPr id="91" name="Picture Placeholder 7">
            <a:extLst>
              <a:ext uri="{FF2B5EF4-FFF2-40B4-BE49-F238E27FC236}">
                <a16:creationId xmlns:a16="http://schemas.microsoft.com/office/drawing/2014/main" id="{6424F9C6-1BE7-4594-A825-B56B108F8914}"/>
              </a:ext>
            </a:extLst>
          </p:cNvPr>
          <p:cNvSpPr>
            <a:spLocks noGrp="1"/>
          </p:cNvSpPr>
          <p:nvPr>
            <p:ph type="pic" sz="quarter" idx="49" hasCustomPrompt="1"/>
          </p:nvPr>
        </p:nvSpPr>
        <p:spPr>
          <a:xfrm>
            <a:off x="4546543" y="3812241"/>
            <a:ext cx="1410511" cy="1885281"/>
          </a:xfrm>
          <a:prstGeom prst="rect">
            <a:avLst/>
          </a:prstGeom>
        </p:spPr>
        <p:txBody>
          <a:bodyPr/>
          <a:lstStyle>
            <a:lvl1pPr marL="0" indent="0">
              <a:buNone/>
              <a:defRPr/>
            </a:lvl1pPr>
          </a:lstStyle>
          <a:p>
            <a:r>
              <a:rPr lang="en-US" dirty="0"/>
              <a:t>Picture</a:t>
            </a:r>
          </a:p>
        </p:txBody>
      </p:sp>
      <p:sp>
        <p:nvSpPr>
          <p:cNvPr id="92" name="Text Placeholder 10">
            <a:extLst>
              <a:ext uri="{FF2B5EF4-FFF2-40B4-BE49-F238E27FC236}">
                <a16:creationId xmlns:a16="http://schemas.microsoft.com/office/drawing/2014/main" id="{025546B5-912D-492F-8177-D397D34E94F6}"/>
              </a:ext>
            </a:extLst>
          </p:cNvPr>
          <p:cNvSpPr>
            <a:spLocks noGrp="1"/>
          </p:cNvSpPr>
          <p:nvPr>
            <p:ph type="body" sz="quarter" idx="50" hasCustomPrompt="1"/>
          </p:nvPr>
        </p:nvSpPr>
        <p:spPr>
          <a:xfrm>
            <a:off x="5957054" y="4039050"/>
            <a:ext cx="2348983" cy="457325"/>
          </a:xfrm>
          <a:prstGeom prst="rect">
            <a:avLst/>
          </a:prstGeom>
        </p:spPr>
        <p:txBody>
          <a:bodyPr lIns="45720" rIns="45720" anchor="b"/>
          <a:lstStyle>
            <a:lvl1pPr marL="0" indent="0" algn="ctr">
              <a:lnSpc>
                <a:spcPct val="100000"/>
              </a:lnSpc>
              <a:spcBef>
                <a:spcPts val="0"/>
              </a:spcBef>
              <a:buNone/>
              <a:defRPr sz="2133" b="1"/>
            </a:lvl1pPr>
          </a:lstStyle>
          <a:p>
            <a:pPr lvl="0"/>
            <a:r>
              <a:rPr lang="en-US" dirty="0"/>
              <a:t>Name</a:t>
            </a:r>
          </a:p>
        </p:txBody>
      </p:sp>
      <p:sp>
        <p:nvSpPr>
          <p:cNvPr id="93" name="Text Placeholder 12">
            <a:extLst>
              <a:ext uri="{FF2B5EF4-FFF2-40B4-BE49-F238E27FC236}">
                <a16:creationId xmlns:a16="http://schemas.microsoft.com/office/drawing/2014/main" id="{8E104739-A4AB-42C7-9702-A853EB89D07C}"/>
              </a:ext>
            </a:extLst>
          </p:cNvPr>
          <p:cNvSpPr>
            <a:spLocks noGrp="1"/>
          </p:cNvSpPr>
          <p:nvPr>
            <p:ph type="body" sz="quarter" idx="51" hasCustomPrompt="1"/>
          </p:nvPr>
        </p:nvSpPr>
        <p:spPr>
          <a:xfrm>
            <a:off x="5957054" y="4523271"/>
            <a:ext cx="2348983" cy="574987"/>
          </a:xfrm>
          <a:prstGeom prst="rect">
            <a:avLst/>
          </a:prstGeom>
        </p:spPr>
        <p:txBody>
          <a:bodyPr/>
          <a:lstStyle>
            <a:lvl1pPr marL="0" indent="0" algn="ctr">
              <a:buNone/>
              <a:defRPr sz="1467"/>
            </a:lvl1pPr>
          </a:lstStyle>
          <a:p>
            <a:pPr lvl="0"/>
            <a:r>
              <a:rPr lang="en-US" dirty="0"/>
              <a:t>Title</a:t>
            </a:r>
          </a:p>
        </p:txBody>
      </p:sp>
      <p:sp>
        <p:nvSpPr>
          <p:cNvPr id="102" name="Rectangle 101">
            <a:extLst>
              <a:ext uri="{FF2B5EF4-FFF2-40B4-BE49-F238E27FC236}">
                <a16:creationId xmlns:a16="http://schemas.microsoft.com/office/drawing/2014/main" id="{4A707531-18BC-44D4-A115-253488D6B452}"/>
              </a:ext>
            </a:extLst>
          </p:cNvPr>
          <p:cNvSpPr/>
          <p:nvPr userDrawn="1"/>
        </p:nvSpPr>
        <p:spPr>
          <a:xfrm rot="5400000">
            <a:off x="7368240" y="2561790"/>
            <a:ext cx="1885281" cy="243255"/>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dirty="0">
              <a:solidFill>
                <a:srgbClr val="3D527F"/>
              </a:solidFill>
            </a:endParaRPr>
          </a:p>
        </p:txBody>
      </p:sp>
      <p:sp>
        <p:nvSpPr>
          <p:cNvPr id="103" name="Picture Placeholder 7">
            <a:extLst>
              <a:ext uri="{FF2B5EF4-FFF2-40B4-BE49-F238E27FC236}">
                <a16:creationId xmlns:a16="http://schemas.microsoft.com/office/drawing/2014/main" id="{8C4C2AA2-6B02-4891-B97B-5BEFA48E6038}"/>
              </a:ext>
            </a:extLst>
          </p:cNvPr>
          <p:cNvSpPr>
            <a:spLocks noGrp="1"/>
          </p:cNvSpPr>
          <p:nvPr>
            <p:ph type="pic" sz="quarter" idx="52" hasCustomPrompt="1"/>
          </p:nvPr>
        </p:nvSpPr>
        <p:spPr>
          <a:xfrm>
            <a:off x="8432507" y="1740777"/>
            <a:ext cx="1410511" cy="1885281"/>
          </a:xfrm>
          <a:prstGeom prst="rect">
            <a:avLst/>
          </a:prstGeom>
        </p:spPr>
        <p:txBody>
          <a:bodyPr/>
          <a:lstStyle>
            <a:lvl1pPr marL="0" indent="0">
              <a:buNone/>
              <a:defRPr/>
            </a:lvl1pPr>
          </a:lstStyle>
          <a:p>
            <a:r>
              <a:rPr lang="en-US" dirty="0"/>
              <a:t>Picture</a:t>
            </a:r>
          </a:p>
        </p:txBody>
      </p:sp>
      <p:sp>
        <p:nvSpPr>
          <p:cNvPr id="104" name="Text Placeholder 10">
            <a:extLst>
              <a:ext uri="{FF2B5EF4-FFF2-40B4-BE49-F238E27FC236}">
                <a16:creationId xmlns:a16="http://schemas.microsoft.com/office/drawing/2014/main" id="{599B77E7-7644-476A-9725-38D9C8B0A0B9}"/>
              </a:ext>
            </a:extLst>
          </p:cNvPr>
          <p:cNvSpPr>
            <a:spLocks noGrp="1"/>
          </p:cNvSpPr>
          <p:nvPr>
            <p:ph type="body" sz="quarter" idx="53" hasCustomPrompt="1"/>
          </p:nvPr>
        </p:nvSpPr>
        <p:spPr>
          <a:xfrm>
            <a:off x="9843018" y="1967586"/>
            <a:ext cx="2348983" cy="457325"/>
          </a:xfrm>
          <a:prstGeom prst="rect">
            <a:avLst/>
          </a:prstGeom>
        </p:spPr>
        <p:txBody>
          <a:bodyPr lIns="45720" rIns="45720" anchor="b"/>
          <a:lstStyle>
            <a:lvl1pPr marL="0" indent="0" algn="ctr">
              <a:lnSpc>
                <a:spcPct val="100000"/>
              </a:lnSpc>
              <a:spcBef>
                <a:spcPts val="0"/>
              </a:spcBef>
              <a:buNone/>
              <a:defRPr sz="2133" b="1"/>
            </a:lvl1pPr>
          </a:lstStyle>
          <a:p>
            <a:pPr lvl="0"/>
            <a:r>
              <a:rPr lang="en-US" dirty="0"/>
              <a:t>Name</a:t>
            </a:r>
          </a:p>
        </p:txBody>
      </p:sp>
      <p:sp>
        <p:nvSpPr>
          <p:cNvPr id="105" name="Text Placeholder 12">
            <a:extLst>
              <a:ext uri="{FF2B5EF4-FFF2-40B4-BE49-F238E27FC236}">
                <a16:creationId xmlns:a16="http://schemas.microsoft.com/office/drawing/2014/main" id="{9125ABA2-8AA8-4059-BF9B-FECCECF0086E}"/>
              </a:ext>
            </a:extLst>
          </p:cNvPr>
          <p:cNvSpPr>
            <a:spLocks noGrp="1"/>
          </p:cNvSpPr>
          <p:nvPr>
            <p:ph type="body" sz="quarter" idx="54" hasCustomPrompt="1"/>
          </p:nvPr>
        </p:nvSpPr>
        <p:spPr>
          <a:xfrm>
            <a:off x="9843018" y="2451807"/>
            <a:ext cx="2348983" cy="574987"/>
          </a:xfrm>
          <a:prstGeom prst="rect">
            <a:avLst/>
          </a:prstGeom>
        </p:spPr>
        <p:txBody>
          <a:bodyPr/>
          <a:lstStyle>
            <a:lvl1pPr marL="0" indent="0" algn="ctr">
              <a:buNone/>
              <a:defRPr sz="1467"/>
            </a:lvl1pPr>
          </a:lstStyle>
          <a:p>
            <a:pPr lvl="0"/>
            <a:r>
              <a:rPr lang="en-US" dirty="0"/>
              <a:t>Title</a:t>
            </a:r>
          </a:p>
        </p:txBody>
      </p:sp>
      <p:sp>
        <p:nvSpPr>
          <p:cNvPr id="106" name="Rectangle 105">
            <a:extLst>
              <a:ext uri="{FF2B5EF4-FFF2-40B4-BE49-F238E27FC236}">
                <a16:creationId xmlns:a16="http://schemas.microsoft.com/office/drawing/2014/main" id="{C77F6F12-142F-4921-9A63-37820E3D176F}"/>
              </a:ext>
            </a:extLst>
          </p:cNvPr>
          <p:cNvSpPr/>
          <p:nvPr userDrawn="1"/>
        </p:nvSpPr>
        <p:spPr>
          <a:xfrm rot="5400000">
            <a:off x="7368240" y="4633254"/>
            <a:ext cx="1885281" cy="243255"/>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dirty="0">
              <a:solidFill>
                <a:srgbClr val="3D527F"/>
              </a:solidFill>
            </a:endParaRPr>
          </a:p>
        </p:txBody>
      </p:sp>
      <p:sp>
        <p:nvSpPr>
          <p:cNvPr id="107" name="Picture Placeholder 7">
            <a:extLst>
              <a:ext uri="{FF2B5EF4-FFF2-40B4-BE49-F238E27FC236}">
                <a16:creationId xmlns:a16="http://schemas.microsoft.com/office/drawing/2014/main" id="{B11A5856-AA23-4F0A-8A2B-8544D23B93DB}"/>
              </a:ext>
            </a:extLst>
          </p:cNvPr>
          <p:cNvSpPr>
            <a:spLocks noGrp="1"/>
          </p:cNvSpPr>
          <p:nvPr>
            <p:ph type="pic" sz="quarter" idx="55" hasCustomPrompt="1"/>
          </p:nvPr>
        </p:nvSpPr>
        <p:spPr>
          <a:xfrm>
            <a:off x="8432507" y="3812241"/>
            <a:ext cx="1410511" cy="1885281"/>
          </a:xfrm>
          <a:prstGeom prst="rect">
            <a:avLst/>
          </a:prstGeom>
        </p:spPr>
        <p:txBody>
          <a:bodyPr/>
          <a:lstStyle>
            <a:lvl1pPr marL="0" indent="0">
              <a:buNone/>
              <a:defRPr/>
            </a:lvl1pPr>
          </a:lstStyle>
          <a:p>
            <a:r>
              <a:rPr lang="en-US" dirty="0"/>
              <a:t>Picture</a:t>
            </a:r>
          </a:p>
        </p:txBody>
      </p:sp>
      <p:sp>
        <p:nvSpPr>
          <p:cNvPr id="108" name="Text Placeholder 10">
            <a:extLst>
              <a:ext uri="{FF2B5EF4-FFF2-40B4-BE49-F238E27FC236}">
                <a16:creationId xmlns:a16="http://schemas.microsoft.com/office/drawing/2014/main" id="{AC0174BD-D3DE-41A0-B369-6C35A58371BA}"/>
              </a:ext>
            </a:extLst>
          </p:cNvPr>
          <p:cNvSpPr>
            <a:spLocks noGrp="1"/>
          </p:cNvSpPr>
          <p:nvPr>
            <p:ph type="body" sz="quarter" idx="56" hasCustomPrompt="1"/>
          </p:nvPr>
        </p:nvSpPr>
        <p:spPr>
          <a:xfrm>
            <a:off x="9843018" y="4039050"/>
            <a:ext cx="2348983" cy="457325"/>
          </a:xfrm>
          <a:prstGeom prst="rect">
            <a:avLst/>
          </a:prstGeom>
        </p:spPr>
        <p:txBody>
          <a:bodyPr lIns="45720" rIns="45720" anchor="b"/>
          <a:lstStyle>
            <a:lvl1pPr marL="0" indent="0" algn="ctr">
              <a:lnSpc>
                <a:spcPct val="100000"/>
              </a:lnSpc>
              <a:spcBef>
                <a:spcPts val="0"/>
              </a:spcBef>
              <a:buNone/>
              <a:defRPr sz="2133" b="1"/>
            </a:lvl1pPr>
          </a:lstStyle>
          <a:p>
            <a:pPr lvl="0"/>
            <a:r>
              <a:rPr lang="en-US" dirty="0"/>
              <a:t>Name</a:t>
            </a:r>
          </a:p>
        </p:txBody>
      </p:sp>
      <p:sp>
        <p:nvSpPr>
          <p:cNvPr id="109" name="Text Placeholder 12">
            <a:extLst>
              <a:ext uri="{FF2B5EF4-FFF2-40B4-BE49-F238E27FC236}">
                <a16:creationId xmlns:a16="http://schemas.microsoft.com/office/drawing/2014/main" id="{296A1E6F-8E2E-441A-AA9E-85E5CE3805D4}"/>
              </a:ext>
            </a:extLst>
          </p:cNvPr>
          <p:cNvSpPr>
            <a:spLocks noGrp="1"/>
          </p:cNvSpPr>
          <p:nvPr>
            <p:ph type="body" sz="quarter" idx="57" hasCustomPrompt="1"/>
          </p:nvPr>
        </p:nvSpPr>
        <p:spPr>
          <a:xfrm>
            <a:off x="9843018" y="4523271"/>
            <a:ext cx="2348983" cy="574987"/>
          </a:xfrm>
          <a:prstGeom prst="rect">
            <a:avLst/>
          </a:prstGeom>
        </p:spPr>
        <p:txBody>
          <a:bodyPr/>
          <a:lstStyle>
            <a:lvl1pPr marL="0" indent="0" algn="ctr">
              <a:buNone/>
              <a:defRPr sz="1467"/>
            </a:lvl1pPr>
          </a:lstStyle>
          <a:p>
            <a:pPr lvl="0"/>
            <a:r>
              <a:rPr lang="en-US" dirty="0"/>
              <a:t>Title</a:t>
            </a:r>
          </a:p>
        </p:txBody>
      </p:sp>
    </p:spTree>
    <p:extLst>
      <p:ext uri="{BB962C8B-B14F-4D97-AF65-F5344CB8AC3E}">
        <p14:creationId xmlns:p14="http://schemas.microsoft.com/office/powerpoint/2010/main" val="700963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EBAD8-F40F-4109-A861-2EAD7DF3EAB8}"/>
              </a:ext>
            </a:extLst>
          </p:cNvPr>
          <p:cNvSpPr>
            <a:spLocks noGrp="1"/>
          </p:cNvSpPr>
          <p:nvPr>
            <p:ph type="title"/>
          </p:nvPr>
        </p:nvSpPr>
        <p:spPr>
          <a:xfrm>
            <a:off x="300541" y="245940"/>
            <a:ext cx="11586660" cy="1325563"/>
          </a:xfrm>
          <a:prstGeom prst="rect">
            <a:avLst/>
          </a:prstGeom>
        </p:spPr>
        <p:txBody>
          <a:bodyPr anchor="ctr"/>
          <a:lstStyle/>
          <a:p>
            <a:r>
              <a:rPr lang="en-US" dirty="0"/>
              <a:t>Click to edit Master title style</a:t>
            </a:r>
          </a:p>
        </p:txBody>
      </p:sp>
      <p:sp>
        <p:nvSpPr>
          <p:cNvPr id="3" name="Content Placeholder 2">
            <a:extLst>
              <a:ext uri="{FF2B5EF4-FFF2-40B4-BE49-F238E27FC236}">
                <a16:creationId xmlns:a16="http://schemas.microsoft.com/office/drawing/2014/main" id="{B9B484C3-4AC3-4140-88CE-6CD033D5C71F}"/>
              </a:ext>
            </a:extLst>
          </p:cNvPr>
          <p:cNvSpPr>
            <a:spLocks noGrp="1"/>
          </p:cNvSpPr>
          <p:nvPr>
            <p:ph idx="1"/>
          </p:nvPr>
        </p:nvSpPr>
        <p:spPr>
          <a:xfrm>
            <a:off x="300541" y="1598398"/>
            <a:ext cx="11586659" cy="4569319"/>
          </a:xfrm>
          <a:prstGeom prst="rect">
            <a:avLst/>
          </a:prstGeom>
        </p:spPr>
        <p:txBody>
          <a:bodyPr>
            <a:normAutofit/>
          </a:bodyPr>
          <a:lstStyle>
            <a:lvl1pPr>
              <a:lnSpc>
                <a:spcPct val="100000"/>
              </a:lnSpc>
              <a:spcBef>
                <a:spcPts val="1600"/>
              </a:spcBef>
              <a:spcAft>
                <a:spcPts val="0"/>
              </a:spcAft>
              <a:defRPr sz="3200"/>
            </a:lvl1pPr>
            <a:lvl2pPr>
              <a:lnSpc>
                <a:spcPct val="100000"/>
              </a:lnSpc>
              <a:spcBef>
                <a:spcPts val="0"/>
              </a:spcBef>
              <a:spcAft>
                <a:spcPts val="0"/>
              </a:spcAft>
              <a:defRPr sz="2667"/>
            </a:lvl2pPr>
            <a:lvl3pPr>
              <a:lnSpc>
                <a:spcPct val="100000"/>
              </a:lnSpc>
              <a:spcBef>
                <a:spcPts val="0"/>
              </a:spcBef>
              <a:spcAft>
                <a:spcPts val="0"/>
              </a:spcAft>
              <a:defRPr sz="2133"/>
            </a:lvl3pPr>
            <a:lvl4pPr>
              <a:lnSpc>
                <a:spcPct val="100000"/>
              </a:lnSpc>
              <a:spcBef>
                <a:spcPts val="0"/>
              </a:spcBef>
              <a:spcAft>
                <a:spcPts val="0"/>
              </a:spcAft>
              <a:defRPr sz="1867"/>
            </a:lvl4pPr>
            <a:lvl5pPr>
              <a:lnSpc>
                <a:spcPct val="100000"/>
              </a:lnSpc>
              <a:spcBef>
                <a:spcPts val="0"/>
              </a:spcBef>
              <a:spcAft>
                <a:spcPts val="0"/>
              </a:spcAft>
              <a:defRPr sz="186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63FDF9D-F039-4F0A-B754-8D2E31C90469}"/>
              </a:ext>
            </a:extLst>
          </p:cNvPr>
          <p:cNvSpPr>
            <a:spLocks noGrp="1"/>
          </p:cNvSpPr>
          <p:nvPr>
            <p:ph type="dt" sz="half" idx="10"/>
          </p:nvPr>
        </p:nvSpPr>
        <p:spPr/>
        <p:txBody>
          <a:bodyPr/>
          <a:lstStyle/>
          <a:p>
            <a:r>
              <a:rPr lang="en-US" dirty="0"/>
              <a:t>May 2020</a:t>
            </a:r>
          </a:p>
        </p:txBody>
      </p:sp>
      <p:sp>
        <p:nvSpPr>
          <p:cNvPr id="5" name="Footer Placeholder 4">
            <a:extLst>
              <a:ext uri="{FF2B5EF4-FFF2-40B4-BE49-F238E27FC236}">
                <a16:creationId xmlns:a16="http://schemas.microsoft.com/office/drawing/2014/main" id="{681E16D6-E672-41A6-B11C-FC4C6243A7E3}"/>
              </a:ext>
            </a:extLst>
          </p:cNvPr>
          <p:cNvSpPr>
            <a:spLocks noGrp="1"/>
          </p:cNvSpPr>
          <p:nvPr>
            <p:ph type="ftr" sz="quarter" idx="11"/>
          </p:nvPr>
        </p:nvSpPr>
        <p:spPr/>
        <p:txBody>
          <a:bodyPr/>
          <a:lstStyle/>
          <a:p>
            <a:r>
              <a:rPr lang="en-US" dirty="0"/>
              <a:t>Virtual AskQC Office Hours: The mysterious 3xx fields</a:t>
            </a:r>
          </a:p>
        </p:txBody>
      </p:sp>
      <p:sp>
        <p:nvSpPr>
          <p:cNvPr id="6" name="Slide Number Placeholder 5">
            <a:extLst>
              <a:ext uri="{FF2B5EF4-FFF2-40B4-BE49-F238E27FC236}">
                <a16:creationId xmlns:a16="http://schemas.microsoft.com/office/drawing/2014/main" id="{6E95CA67-C73E-4D7F-A8AC-4B33317F3FB1}"/>
              </a:ext>
            </a:extLst>
          </p:cNvPr>
          <p:cNvSpPr>
            <a:spLocks noGrp="1"/>
          </p:cNvSpPr>
          <p:nvPr>
            <p:ph type="sldNum" sz="quarter" idx="12"/>
          </p:nvPr>
        </p:nvSpPr>
        <p:spPr/>
        <p:txBody>
          <a:bodyPr/>
          <a:lstStyle/>
          <a:p>
            <a:fld id="{42AC7B73-7B68-441A-8047-75BA31C9DB5A}" type="slidenum">
              <a:rPr lang="en-US" smtClean="0"/>
              <a:pPr/>
              <a:t>‹#›</a:t>
            </a:fld>
            <a:endParaRPr lang="en-US" dirty="0"/>
          </a:p>
        </p:txBody>
      </p:sp>
    </p:spTree>
    <p:extLst>
      <p:ext uri="{BB962C8B-B14F-4D97-AF65-F5344CB8AC3E}">
        <p14:creationId xmlns:p14="http://schemas.microsoft.com/office/powerpoint/2010/main" val="247527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87D9E-3AC9-4E8E-9FE1-A0C6E331C79A}"/>
              </a:ext>
            </a:extLst>
          </p:cNvPr>
          <p:cNvSpPr>
            <a:spLocks noGrp="1"/>
          </p:cNvSpPr>
          <p:nvPr>
            <p:ph type="title"/>
          </p:nvPr>
        </p:nvSpPr>
        <p:spPr>
          <a:xfrm>
            <a:off x="831851" y="1709740"/>
            <a:ext cx="10515600" cy="2852737"/>
          </a:xfrm>
          <a:prstGeom prst="rect">
            <a:avLst/>
          </a:prstGeo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F948EA44-30DF-4CB4-8A67-7DF7BF8DF0E2}"/>
              </a:ext>
            </a:extLst>
          </p:cNvPr>
          <p:cNvSpPr>
            <a:spLocks noGrp="1"/>
          </p:cNvSpPr>
          <p:nvPr>
            <p:ph type="body" idx="1"/>
          </p:nvPr>
        </p:nvSpPr>
        <p:spPr>
          <a:xfrm>
            <a:off x="831851" y="4580499"/>
            <a:ext cx="10515600" cy="1500187"/>
          </a:xfrm>
          <a:prstGeom prst="rect">
            <a:avLst/>
          </a:prstGeom>
        </p:spPr>
        <p:txBody>
          <a:bodyPr>
            <a:normAutofit/>
          </a:bodyPr>
          <a:lstStyle>
            <a:lvl1pPr marL="0" indent="0">
              <a:lnSpc>
                <a:spcPct val="100000"/>
              </a:lnSpc>
              <a:spcBef>
                <a:spcPts val="0"/>
              </a:spcBef>
              <a:spcAft>
                <a:spcPts val="0"/>
              </a:spcAft>
              <a:buNone/>
              <a:defRPr sz="32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
        <p:nvSpPr>
          <p:cNvPr id="10" name="Date Placeholder 9">
            <a:extLst>
              <a:ext uri="{FF2B5EF4-FFF2-40B4-BE49-F238E27FC236}">
                <a16:creationId xmlns:a16="http://schemas.microsoft.com/office/drawing/2014/main" id="{0447268F-3800-4FBB-AE23-B5B581F464C3}"/>
              </a:ext>
            </a:extLst>
          </p:cNvPr>
          <p:cNvSpPr>
            <a:spLocks noGrp="1"/>
          </p:cNvSpPr>
          <p:nvPr>
            <p:ph type="dt" sz="half" idx="10"/>
          </p:nvPr>
        </p:nvSpPr>
        <p:spPr/>
        <p:txBody>
          <a:bodyPr/>
          <a:lstStyle/>
          <a:p>
            <a:r>
              <a:rPr lang="en-US" dirty="0"/>
              <a:t>May 2020</a:t>
            </a:r>
          </a:p>
        </p:txBody>
      </p:sp>
      <p:sp>
        <p:nvSpPr>
          <p:cNvPr id="11" name="Footer Placeholder 10">
            <a:extLst>
              <a:ext uri="{FF2B5EF4-FFF2-40B4-BE49-F238E27FC236}">
                <a16:creationId xmlns:a16="http://schemas.microsoft.com/office/drawing/2014/main" id="{51FC20B0-99CF-4376-A96A-1309645A2530}"/>
              </a:ext>
            </a:extLst>
          </p:cNvPr>
          <p:cNvSpPr>
            <a:spLocks noGrp="1"/>
          </p:cNvSpPr>
          <p:nvPr>
            <p:ph type="ftr" sz="quarter" idx="11"/>
          </p:nvPr>
        </p:nvSpPr>
        <p:spPr/>
        <p:txBody>
          <a:bodyPr/>
          <a:lstStyle/>
          <a:p>
            <a:r>
              <a:rPr lang="en-US" dirty="0"/>
              <a:t>Virtual AskQC Office Hours: The mysterious 3xx fields</a:t>
            </a:r>
          </a:p>
        </p:txBody>
      </p:sp>
      <p:sp>
        <p:nvSpPr>
          <p:cNvPr id="12" name="Slide Number Placeholder 11">
            <a:extLst>
              <a:ext uri="{FF2B5EF4-FFF2-40B4-BE49-F238E27FC236}">
                <a16:creationId xmlns:a16="http://schemas.microsoft.com/office/drawing/2014/main" id="{8943DD73-EF88-4B08-BD9C-3E9C5BE5F30E}"/>
              </a:ext>
            </a:extLst>
          </p:cNvPr>
          <p:cNvSpPr>
            <a:spLocks noGrp="1"/>
          </p:cNvSpPr>
          <p:nvPr>
            <p:ph type="sldNum" sz="quarter" idx="12"/>
          </p:nvPr>
        </p:nvSpPr>
        <p:spPr/>
        <p:txBody>
          <a:bodyPr/>
          <a:lstStyle/>
          <a:p>
            <a:fld id="{42AC7B73-7B68-441A-8047-75BA31C9DB5A}" type="slidenum">
              <a:rPr lang="en-US" smtClean="0"/>
              <a:pPr/>
              <a:t>‹#›</a:t>
            </a:fld>
            <a:endParaRPr lang="en-US" dirty="0"/>
          </a:p>
        </p:txBody>
      </p:sp>
    </p:spTree>
    <p:extLst>
      <p:ext uri="{BB962C8B-B14F-4D97-AF65-F5344CB8AC3E}">
        <p14:creationId xmlns:p14="http://schemas.microsoft.com/office/powerpoint/2010/main" val="3234236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3D59BA-F4AA-400C-BE11-7B66646E7FCA}"/>
              </a:ext>
            </a:extLst>
          </p:cNvPr>
          <p:cNvSpPr>
            <a:spLocks noGrp="1"/>
          </p:cNvSpPr>
          <p:nvPr>
            <p:ph sz="half" idx="1"/>
          </p:nvPr>
        </p:nvSpPr>
        <p:spPr>
          <a:xfrm>
            <a:off x="296280" y="1598398"/>
            <a:ext cx="5799720" cy="4569319"/>
          </a:xfrm>
          <a:prstGeom prst="rect">
            <a:avLst/>
          </a:prstGeom>
        </p:spPr>
        <p:txBody>
          <a:bodyPr/>
          <a:lstStyle>
            <a:lvl1pPr>
              <a:lnSpc>
                <a:spcPct val="100000"/>
              </a:lnSpc>
              <a:spcBef>
                <a:spcPts val="0"/>
              </a:spcBef>
              <a:defRPr/>
            </a:lvl1pPr>
            <a:lvl2pPr>
              <a:lnSpc>
                <a:spcPct val="100000"/>
              </a:lnSpc>
              <a:spcBef>
                <a:spcPts val="0"/>
              </a:spcBef>
              <a:defRPr/>
            </a:lvl2pPr>
            <a:lvl3pPr>
              <a:lnSpc>
                <a:spcPct val="100000"/>
              </a:lnSpc>
              <a:spcBef>
                <a:spcPts val="0"/>
              </a:spcBef>
              <a:defRPr/>
            </a:lvl3pPr>
            <a:lvl4pPr>
              <a:lnSpc>
                <a:spcPct val="100000"/>
              </a:lnSpc>
              <a:spcBef>
                <a:spcPts val="0"/>
              </a:spcBef>
              <a:defRPr/>
            </a:lvl4pPr>
            <a:lvl5pPr>
              <a:lnSpc>
                <a:spcPct val="100000"/>
              </a:lnSpc>
              <a:spcBef>
                <a:spcPts val="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10">
            <a:extLst>
              <a:ext uri="{FF2B5EF4-FFF2-40B4-BE49-F238E27FC236}">
                <a16:creationId xmlns:a16="http://schemas.microsoft.com/office/drawing/2014/main" id="{527F3D61-A022-4A95-BDBB-4871E936F7D4}"/>
              </a:ext>
            </a:extLst>
          </p:cNvPr>
          <p:cNvSpPr>
            <a:spLocks noGrp="1"/>
          </p:cNvSpPr>
          <p:nvPr>
            <p:ph type="dt" sz="half" idx="10"/>
          </p:nvPr>
        </p:nvSpPr>
        <p:spPr/>
        <p:txBody>
          <a:bodyPr/>
          <a:lstStyle/>
          <a:p>
            <a:r>
              <a:rPr lang="en-US" dirty="0"/>
              <a:t>May 2020</a:t>
            </a:r>
          </a:p>
        </p:txBody>
      </p:sp>
      <p:sp>
        <p:nvSpPr>
          <p:cNvPr id="12" name="Footer Placeholder 11">
            <a:extLst>
              <a:ext uri="{FF2B5EF4-FFF2-40B4-BE49-F238E27FC236}">
                <a16:creationId xmlns:a16="http://schemas.microsoft.com/office/drawing/2014/main" id="{6C30DF29-17DA-4137-B679-700398BF94F0}"/>
              </a:ext>
            </a:extLst>
          </p:cNvPr>
          <p:cNvSpPr>
            <a:spLocks noGrp="1"/>
          </p:cNvSpPr>
          <p:nvPr>
            <p:ph type="ftr" sz="quarter" idx="11"/>
          </p:nvPr>
        </p:nvSpPr>
        <p:spPr/>
        <p:txBody>
          <a:bodyPr/>
          <a:lstStyle/>
          <a:p>
            <a:r>
              <a:rPr lang="en-US" dirty="0"/>
              <a:t>Virtual AskQC Office Hours: The mysterious 3xx fields</a:t>
            </a:r>
          </a:p>
        </p:txBody>
      </p:sp>
      <p:sp>
        <p:nvSpPr>
          <p:cNvPr id="13" name="Slide Number Placeholder 12">
            <a:extLst>
              <a:ext uri="{FF2B5EF4-FFF2-40B4-BE49-F238E27FC236}">
                <a16:creationId xmlns:a16="http://schemas.microsoft.com/office/drawing/2014/main" id="{F442AC57-CB82-4834-BE8A-2B9A050C8DCA}"/>
              </a:ext>
            </a:extLst>
          </p:cNvPr>
          <p:cNvSpPr>
            <a:spLocks noGrp="1"/>
          </p:cNvSpPr>
          <p:nvPr>
            <p:ph type="sldNum" sz="quarter" idx="12"/>
          </p:nvPr>
        </p:nvSpPr>
        <p:spPr/>
        <p:txBody>
          <a:bodyPr/>
          <a:lstStyle/>
          <a:p>
            <a:fld id="{42AC7B73-7B68-441A-8047-75BA31C9DB5A}" type="slidenum">
              <a:rPr lang="en-US" smtClean="0"/>
              <a:pPr/>
              <a:t>‹#›</a:t>
            </a:fld>
            <a:endParaRPr lang="en-US" dirty="0"/>
          </a:p>
        </p:txBody>
      </p:sp>
      <p:sp>
        <p:nvSpPr>
          <p:cNvPr id="9" name="Title 1">
            <a:extLst>
              <a:ext uri="{FF2B5EF4-FFF2-40B4-BE49-F238E27FC236}">
                <a16:creationId xmlns:a16="http://schemas.microsoft.com/office/drawing/2014/main" id="{0CB560F2-8A4D-48DE-9791-9372E64122DD}"/>
              </a:ext>
            </a:extLst>
          </p:cNvPr>
          <p:cNvSpPr>
            <a:spLocks noGrp="1"/>
          </p:cNvSpPr>
          <p:nvPr>
            <p:ph type="title"/>
          </p:nvPr>
        </p:nvSpPr>
        <p:spPr>
          <a:xfrm>
            <a:off x="300541" y="245940"/>
            <a:ext cx="11586660" cy="1325563"/>
          </a:xfrm>
          <a:prstGeom prst="rect">
            <a:avLst/>
          </a:prstGeom>
        </p:spPr>
        <p:txBody>
          <a:bodyPr anchor="ctr"/>
          <a:lstStyle/>
          <a:p>
            <a:r>
              <a:rPr lang="en-US" dirty="0"/>
              <a:t>Click to edit Master title style</a:t>
            </a:r>
          </a:p>
        </p:txBody>
      </p:sp>
      <p:sp>
        <p:nvSpPr>
          <p:cNvPr id="14" name="Content Placeholder 2">
            <a:extLst>
              <a:ext uri="{FF2B5EF4-FFF2-40B4-BE49-F238E27FC236}">
                <a16:creationId xmlns:a16="http://schemas.microsoft.com/office/drawing/2014/main" id="{63CF9E8D-A659-4C52-9FCA-F0C979CA0420}"/>
              </a:ext>
            </a:extLst>
          </p:cNvPr>
          <p:cNvSpPr>
            <a:spLocks noGrp="1"/>
          </p:cNvSpPr>
          <p:nvPr>
            <p:ph sz="half" idx="13"/>
          </p:nvPr>
        </p:nvSpPr>
        <p:spPr>
          <a:xfrm>
            <a:off x="6087480" y="1597150"/>
            <a:ext cx="5799720" cy="4569319"/>
          </a:xfrm>
          <a:prstGeom prst="rect">
            <a:avLst/>
          </a:prstGeom>
        </p:spPr>
        <p:txBody>
          <a:bodyPr/>
          <a:lstStyle>
            <a:lvl1pPr>
              <a:lnSpc>
                <a:spcPct val="100000"/>
              </a:lnSpc>
              <a:spcBef>
                <a:spcPts val="0"/>
              </a:spcBef>
              <a:defRPr/>
            </a:lvl1pPr>
            <a:lvl2pPr>
              <a:lnSpc>
                <a:spcPct val="100000"/>
              </a:lnSpc>
              <a:spcBef>
                <a:spcPts val="0"/>
              </a:spcBef>
              <a:defRPr/>
            </a:lvl2pPr>
            <a:lvl3pPr>
              <a:lnSpc>
                <a:spcPct val="100000"/>
              </a:lnSpc>
              <a:spcBef>
                <a:spcPts val="0"/>
              </a:spcBef>
              <a:defRPr/>
            </a:lvl3pPr>
            <a:lvl4pPr>
              <a:lnSpc>
                <a:spcPct val="100000"/>
              </a:lnSpc>
              <a:spcBef>
                <a:spcPts val="0"/>
              </a:spcBef>
              <a:defRPr/>
            </a:lvl4pPr>
            <a:lvl5pPr>
              <a:lnSpc>
                <a:spcPct val="100000"/>
              </a:lnSpc>
              <a:spcBef>
                <a:spcPts val="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04071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0335F44-6CC5-4E6A-A752-9DB8AB8198F4}"/>
              </a:ext>
            </a:extLst>
          </p:cNvPr>
          <p:cNvSpPr>
            <a:spLocks noGrp="1"/>
          </p:cNvSpPr>
          <p:nvPr>
            <p:ph type="body" idx="1"/>
          </p:nvPr>
        </p:nvSpPr>
        <p:spPr>
          <a:xfrm>
            <a:off x="300539" y="1599436"/>
            <a:ext cx="5795460" cy="823912"/>
          </a:xfrm>
          <a:prstGeom prst="rect">
            <a:avLst/>
          </a:prstGeom>
        </p:spPr>
        <p:txBody>
          <a:bodyPr anchor="ctr"/>
          <a:lstStyle>
            <a:lvl1pPr marL="0" indent="0" algn="ctr">
              <a:buNone/>
              <a:defRPr sz="32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DCE47C00-A665-4A0E-9EEE-6217926CC73D}"/>
              </a:ext>
            </a:extLst>
          </p:cNvPr>
          <p:cNvSpPr>
            <a:spLocks noGrp="1"/>
          </p:cNvSpPr>
          <p:nvPr>
            <p:ph sz="half" idx="2"/>
          </p:nvPr>
        </p:nvSpPr>
        <p:spPr>
          <a:xfrm>
            <a:off x="304714" y="2441279"/>
            <a:ext cx="5791285" cy="3684588"/>
          </a:xfrm>
          <a:prstGeom prst="rect">
            <a:avLst/>
          </a:prstGeom>
        </p:spPr>
        <p:txBody>
          <a:bodyPr/>
          <a:lstStyle>
            <a:lvl1pPr>
              <a:lnSpc>
                <a:spcPct val="100000"/>
              </a:lnSpc>
              <a:spcBef>
                <a:spcPts val="0"/>
              </a:spcBef>
              <a:defRPr/>
            </a:lvl1pPr>
            <a:lvl2pPr>
              <a:lnSpc>
                <a:spcPct val="100000"/>
              </a:lnSpc>
              <a:spcBef>
                <a:spcPts val="0"/>
              </a:spcBef>
              <a:defRPr/>
            </a:lvl2pPr>
            <a:lvl3pPr>
              <a:lnSpc>
                <a:spcPct val="100000"/>
              </a:lnSpc>
              <a:spcBef>
                <a:spcPts val="0"/>
              </a:spcBef>
              <a:defRPr/>
            </a:lvl3pPr>
            <a:lvl4pPr>
              <a:lnSpc>
                <a:spcPct val="100000"/>
              </a:lnSpc>
              <a:spcBef>
                <a:spcPts val="0"/>
              </a:spcBef>
              <a:defRPr/>
            </a:lvl4pPr>
            <a:lvl5pPr>
              <a:lnSpc>
                <a:spcPct val="100000"/>
              </a:lnSpc>
              <a:spcBef>
                <a:spcPts val="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Date Placeholder 12">
            <a:extLst>
              <a:ext uri="{FF2B5EF4-FFF2-40B4-BE49-F238E27FC236}">
                <a16:creationId xmlns:a16="http://schemas.microsoft.com/office/drawing/2014/main" id="{DBB269A0-6128-4BC4-BD90-4798A4D25541}"/>
              </a:ext>
            </a:extLst>
          </p:cNvPr>
          <p:cNvSpPr>
            <a:spLocks noGrp="1"/>
          </p:cNvSpPr>
          <p:nvPr>
            <p:ph type="dt" sz="half" idx="10"/>
          </p:nvPr>
        </p:nvSpPr>
        <p:spPr/>
        <p:txBody>
          <a:bodyPr/>
          <a:lstStyle/>
          <a:p>
            <a:r>
              <a:rPr lang="en-US" dirty="0"/>
              <a:t>May 2020</a:t>
            </a:r>
          </a:p>
        </p:txBody>
      </p:sp>
      <p:sp>
        <p:nvSpPr>
          <p:cNvPr id="14" name="Footer Placeholder 13">
            <a:extLst>
              <a:ext uri="{FF2B5EF4-FFF2-40B4-BE49-F238E27FC236}">
                <a16:creationId xmlns:a16="http://schemas.microsoft.com/office/drawing/2014/main" id="{9131B18F-62D2-4106-9DA5-9B762B5EF01B}"/>
              </a:ext>
            </a:extLst>
          </p:cNvPr>
          <p:cNvSpPr>
            <a:spLocks noGrp="1"/>
          </p:cNvSpPr>
          <p:nvPr>
            <p:ph type="ftr" sz="quarter" idx="11"/>
          </p:nvPr>
        </p:nvSpPr>
        <p:spPr/>
        <p:txBody>
          <a:bodyPr/>
          <a:lstStyle/>
          <a:p>
            <a:r>
              <a:rPr lang="en-US" dirty="0"/>
              <a:t>Virtual AskQC Office Hours: The mysterious 3xx fields</a:t>
            </a:r>
          </a:p>
        </p:txBody>
      </p:sp>
      <p:sp>
        <p:nvSpPr>
          <p:cNvPr id="15" name="Slide Number Placeholder 14">
            <a:extLst>
              <a:ext uri="{FF2B5EF4-FFF2-40B4-BE49-F238E27FC236}">
                <a16:creationId xmlns:a16="http://schemas.microsoft.com/office/drawing/2014/main" id="{328572D0-4B18-4603-8173-973DDA8D4443}"/>
              </a:ext>
            </a:extLst>
          </p:cNvPr>
          <p:cNvSpPr>
            <a:spLocks noGrp="1"/>
          </p:cNvSpPr>
          <p:nvPr>
            <p:ph type="sldNum" sz="quarter" idx="12"/>
          </p:nvPr>
        </p:nvSpPr>
        <p:spPr/>
        <p:txBody>
          <a:bodyPr/>
          <a:lstStyle/>
          <a:p>
            <a:fld id="{42AC7B73-7B68-441A-8047-75BA31C9DB5A}" type="slidenum">
              <a:rPr lang="en-US" smtClean="0"/>
              <a:pPr/>
              <a:t>‹#›</a:t>
            </a:fld>
            <a:endParaRPr lang="en-US" dirty="0"/>
          </a:p>
        </p:txBody>
      </p:sp>
      <p:sp>
        <p:nvSpPr>
          <p:cNvPr id="10" name="Title 1">
            <a:extLst>
              <a:ext uri="{FF2B5EF4-FFF2-40B4-BE49-F238E27FC236}">
                <a16:creationId xmlns:a16="http://schemas.microsoft.com/office/drawing/2014/main" id="{F8C2B261-95AF-4056-A0AE-005919DF51B9}"/>
              </a:ext>
            </a:extLst>
          </p:cNvPr>
          <p:cNvSpPr>
            <a:spLocks noGrp="1"/>
          </p:cNvSpPr>
          <p:nvPr>
            <p:ph type="title"/>
          </p:nvPr>
        </p:nvSpPr>
        <p:spPr>
          <a:xfrm>
            <a:off x="300541" y="245940"/>
            <a:ext cx="11586660" cy="1325563"/>
          </a:xfrm>
          <a:prstGeom prst="rect">
            <a:avLst/>
          </a:prstGeom>
        </p:spPr>
        <p:txBody>
          <a:bodyPr anchor="ctr"/>
          <a:lstStyle/>
          <a:p>
            <a:r>
              <a:rPr lang="en-US" dirty="0"/>
              <a:t>Click to edit Master title style</a:t>
            </a:r>
          </a:p>
        </p:txBody>
      </p:sp>
      <p:sp>
        <p:nvSpPr>
          <p:cNvPr id="11" name="Text Placeholder 2">
            <a:extLst>
              <a:ext uri="{FF2B5EF4-FFF2-40B4-BE49-F238E27FC236}">
                <a16:creationId xmlns:a16="http://schemas.microsoft.com/office/drawing/2014/main" id="{B03ABE60-D662-4B3F-AC37-F71A974C411D}"/>
              </a:ext>
            </a:extLst>
          </p:cNvPr>
          <p:cNvSpPr>
            <a:spLocks noGrp="1"/>
          </p:cNvSpPr>
          <p:nvPr>
            <p:ph type="body" idx="13"/>
          </p:nvPr>
        </p:nvSpPr>
        <p:spPr>
          <a:xfrm>
            <a:off x="6109755" y="1591508"/>
            <a:ext cx="5773271" cy="823912"/>
          </a:xfrm>
          <a:prstGeom prst="rect">
            <a:avLst/>
          </a:prstGeom>
        </p:spPr>
        <p:txBody>
          <a:bodyPr anchor="ctr"/>
          <a:lstStyle>
            <a:lvl1pPr marL="0" indent="0" algn="ctr">
              <a:buNone/>
              <a:defRPr sz="32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12" name="Content Placeholder 3">
            <a:extLst>
              <a:ext uri="{FF2B5EF4-FFF2-40B4-BE49-F238E27FC236}">
                <a16:creationId xmlns:a16="http://schemas.microsoft.com/office/drawing/2014/main" id="{23A5FD92-4384-4B54-8D63-4E3F003194DE}"/>
              </a:ext>
            </a:extLst>
          </p:cNvPr>
          <p:cNvSpPr>
            <a:spLocks noGrp="1"/>
          </p:cNvSpPr>
          <p:nvPr>
            <p:ph sz="half" idx="14"/>
          </p:nvPr>
        </p:nvSpPr>
        <p:spPr>
          <a:xfrm>
            <a:off x="6113930" y="2442317"/>
            <a:ext cx="5773271" cy="3684588"/>
          </a:xfrm>
          <a:prstGeom prst="rect">
            <a:avLst/>
          </a:prstGeom>
        </p:spPr>
        <p:txBody>
          <a:bodyPr/>
          <a:lstStyle>
            <a:lvl1pPr>
              <a:lnSpc>
                <a:spcPct val="100000"/>
              </a:lnSpc>
              <a:spcBef>
                <a:spcPts val="0"/>
              </a:spcBef>
              <a:defRPr/>
            </a:lvl1pPr>
            <a:lvl2pPr>
              <a:lnSpc>
                <a:spcPct val="100000"/>
              </a:lnSpc>
              <a:spcBef>
                <a:spcPts val="0"/>
              </a:spcBef>
              <a:defRPr/>
            </a:lvl2pPr>
            <a:lvl3pPr>
              <a:lnSpc>
                <a:spcPct val="100000"/>
              </a:lnSpc>
              <a:spcBef>
                <a:spcPts val="0"/>
              </a:spcBef>
              <a:defRPr/>
            </a:lvl3pPr>
            <a:lvl4pPr>
              <a:lnSpc>
                <a:spcPct val="100000"/>
              </a:lnSpc>
              <a:spcBef>
                <a:spcPts val="0"/>
              </a:spcBef>
              <a:defRPr/>
            </a:lvl4pPr>
            <a:lvl5pPr>
              <a:lnSpc>
                <a:spcPct val="100000"/>
              </a:lnSpc>
              <a:spcBef>
                <a:spcPts val="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65416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144B2-9556-470D-83B2-E52491F75E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0B1530-E2AD-4056-ADAB-B43A48A77C8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E42A72-5AD0-4F28-B04C-0BD7C9B4762F}"/>
              </a:ext>
            </a:extLst>
          </p:cNvPr>
          <p:cNvSpPr>
            <a:spLocks noGrp="1"/>
          </p:cNvSpPr>
          <p:nvPr>
            <p:ph type="dt" sz="half" idx="10"/>
          </p:nvPr>
        </p:nvSpPr>
        <p:spPr/>
        <p:txBody>
          <a:bodyPr/>
          <a:lstStyle/>
          <a:p>
            <a:fld id="{46800E81-B9BF-4493-95F2-3DD1B55678DC}" type="datetimeFigureOut">
              <a:rPr lang="en-US" smtClean="0"/>
              <a:t>2021-02-16</a:t>
            </a:fld>
            <a:endParaRPr lang="en-US"/>
          </a:p>
        </p:txBody>
      </p:sp>
      <p:sp>
        <p:nvSpPr>
          <p:cNvPr id="5" name="Footer Placeholder 4">
            <a:extLst>
              <a:ext uri="{FF2B5EF4-FFF2-40B4-BE49-F238E27FC236}">
                <a16:creationId xmlns:a16="http://schemas.microsoft.com/office/drawing/2014/main" id="{DA6D15C7-FE0F-403E-A79C-0B16AFFE69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620409-D25E-45DC-95ED-7B0956FCAA34}"/>
              </a:ext>
            </a:extLst>
          </p:cNvPr>
          <p:cNvSpPr>
            <a:spLocks noGrp="1"/>
          </p:cNvSpPr>
          <p:nvPr>
            <p:ph type="sldNum" sz="quarter" idx="12"/>
          </p:nvPr>
        </p:nvSpPr>
        <p:spPr/>
        <p:txBody>
          <a:bodyPr/>
          <a:lstStyle/>
          <a:p>
            <a:fld id="{F15268EC-E425-46BE-B2BB-4E6BCBBD3D76}" type="slidenum">
              <a:rPr lang="en-US" smtClean="0"/>
              <a:t>‹#›</a:t>
            </a:fld>
            <a:endParaRPr lang="en-US"/>
          </a:p>
        </p:txBody>
      </p:sp>
    </p:spTree>
    <p:extLst>
      <p:ext uri="{BB962C8B-B14F-4D97-AF65-F5344CB8AC3E}">
        <p14:creationId xmlns:p14="http://schemas.microsoft.com/office/powerpoint/2010/main" val="30280828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Date Placeholder 8">
            <a:extLst>
              <a:ext uri="{FF2B5EF4-FFF2-40B4-BE49-F238E27FC236}">
                <a16:creationId xmlns:a16="http://schemas.microsoft.com/office/drawing/2014/main" id="{DD779010-5F5B-4A55-A7A4-B0BBEECF22BA}"/>
              </a:ext>
            </a:extLst>
          </p:cNvPr>
          <p:cNvSpPr>
            <a:spLocks noGrp="1"/>
          </p:cNvSpPr>
          <p:nvPr>
            <p:ph type="dt" sz="half" idx="10"/>
          </p:nvPr>
        </p:nvSpPr>
        <p:spPr/>
        <p:txBody>
          <a:bodyPr/>
          <a:lstStyle/>
          <a:p>
            <a:r>
              <a:rPr lang="en-US" dirty="0"/>
              <a:t>May 2020</a:t>
            </a:r>
          </a:p>
        </p:txBody>
      </p:sp>
      <p:sp>
        <p:nvSpPr>
          <p:cNvPr id="10" name="Footer Placeholder 9">
            <a:extLst>
              <a:ext uri="{FF2B5EF4-FFF2-40B4-BE49-F238E27FC236}">
                <a16:creationId xmlns:a16="http://schemas.microsoft.com/office/drawing/2014/main" id="{D128FAE6-7FA9-4460-884E-7B49464CB889}"/>
              </a:ext>
            </a:extLst>
          </p:cNvPr>
          <p:cNvSpPr>
            <a:spLocks noGrp="1"/>
          </p:cNvSpPr>
          <p:nvPr>
            <p:ph type="ftr" sz="quarter" idx="11"/>
          </p:nvPr>
        </p:nvSpPr>
        <p:spPr/>
        <p:txBody>
          <a:bodyPr/>
          <a:lstStyle/>
          <a:p>
            <a:r>
              <a:rPr lang="en-US" dirty="0"/>
              <a:t>Virtual AskQC Office Hours: The mysterious 3xx fields</a:t>
            </a:r>
          </a:p>
        </p:txBody>
      </p:sp>
      <p:sp>
        <p:nvSpPr>
          <p:cNvPr id="11" name="Slide Number Placeholder 10">
            <a:extLst>
              <a:ext uri="{FF2B5EF4-FFF2-40B4-BE49-F238E27FC236}">
                <a16:creationId xmlns:a16="http://schemas.microsoft.com/office/drawing/2014/main" id="{A70231EC-B681-465A-9F70-458898955DA5}"/>
              </a:ext>
            </a:extLst>
          </p:cNvPr>
          <p:cNvSpPr>
            <a:spLocks noGrp="1"/>
          </p:cNvSpPr>
          <p:nvPr>
            <p:ph type="sldNum" sz="quarter" idx="12"/>
          </p:nvPr>
        </p:nvSpPr>
        <p:spPr/>
        <p:txBody>
          <a:bodyPr/>
          <a:lstStyle/>
          <a:p>
            <a:fld id="{42AC7B73-7B68-441A-8047-75BA31C9DB5A}" type="slidenum">
              <a:rPr lang="en-US" smtClean="0"/>
              <a:pPr/>
              <a:t>‹#›</a:t>
            </a:fld>
            <a:endParaRPr lang="en-US" dirty="0"/>
          </a:p>
        </p:txBody>
      </p:sp>
      <p:sp>
        <p:nvSpPr>
          <p:cNvPr id="6" name="Title 1">
            <a:extLst>
              <a:ext uri="{FF2B5EF4-FFF2-40B4-BE49-F238E27FC236}">
                <a16:creationId xmlns:a16="http://schemas.microsoft.com/office/drawing/2014/main" id="{05DC3BE4-E7D5-487F-B112-B303BC65E41A}"/>
              </a:ext>
            </a:extLst>
          </p:cNvPr>
          <p:cNvSpPr>
            <a:spLocks noGrp="1"/>
          </p:cNvSpPr>
          <p:nvPr>
            <p:ph type="title"/>
          </p:nvPr>
        </p:nvSpPr>
        <p:spPr>
          <a:xfrm>
            <a:off x="300541" y="245940"/>
            <a:ext cx="11586660" cy="1325563"/>
          </a:xfrm>
          <a:prstGeom prst="rect">
            <a:avLst/>
          </a:prstGeom>
        </p:spPr>
        <p:txBody>
          <a:bodyPr anchor="ctr"/>
          <a:lstStyle/>
          <a:p>
            <a:r>
              <a:rPr lang="en-US" dirty="0"/>
              <a:t>Click to edit Master title style</a:t>
            </a:r>
          </a:p>
        </p:txBody>
      </p:sp>
    </p:spTree>
    <p:extLst>
      <p:ext uri="{BB962C8B-B14F-4D97-AF65-F5344CB8AC3E}">
        <p14:creationId xmlns:p14="http://schemas.microsoft.com/office/powerpoint/2010/main" val="840691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7">
            <a:extLst>
              <a:ext uri="{FF2B5EF4-FFF2-40B4-BE49-F238E27FC236}">
                <a16:creationId xmlns:a16="http://schemas.microsoft.com/office/drawing/2014/main" id="{30A39602-8E49-47C4-9B93-32F717C9AAA4}"/>
              </a:ext>
            </a:extLst>
          </p:cNvPr>
          <p:cNvSpPr>
            <a:spLocks noGrp="1"/>
          </p:cNvSpPr>
          <p:nvPr>
            <p:ph type="dt" sz="half" idx="10"/>
          </p:nvPr>
        </p:nvSpPr>
        <p:spPr/>
        <p:txBody>
          <a:bodyPr/>
          <a:lstStyle/>
          <a:p>
            <a:r>
              <a:rPr lang="en-US" dirty="0"/>
              <a:t>May 2020</a:t>
            </a:r>
          </a:p>
        </p:txBody>
      </p:sp>
      <p:sp>
        <p:nvSpPr>
          <p:cNvPr id="9" name="Footer Placeholder 8">
            <a:extLst>
              <a:ext uri="{FF2B5EF4-FFF2-40B4-BE49-F238E27FC236}">
                <a16:creationId xmlns:a16="http://schemas.microsoft.com/office/drawing/2014/main" id="{1881893A-251B-49E2-8F48-144C6CB418B4}"/>
              </a:ext>
            </a:extLst>
          </p:cNvPr>
          <p:cNvSpPr>
            <a:spLocks noGrp="1"/>
          </p:cNvSpPr>
          <p:nvPr>
            <p:ph type="ftr" sz="quarter" idx="11"/>
          </p:nvPr>
        </p:nvSpPr>
        <p:spPr/>
        <p:txBody>
          <a:bodyPr/>
          <a:lstStyle/>
          <a:p>
            <a:r>
              <a:rPr lang="en-US" dirty="0"/>
              <a:t>Virtual AskQC Office Hours: The mysterious 3xx fields</a:t>
            </a:r>
          </a:p>
        </p:txBody>
      </p:sp>
      <p:sp>
        <p:nvSpPr>
          <p:cNvPr id="10" name="Slide Number Placeholder 9">
            <a:extLst>
              <a:ext uri="{FF2B5EF4-FFF2-40B4-BE49-F238E27FC236}">
                <a16:creationId xmlns:a16="http://schemas.microsoft.com/office/drawing/2014/main" id="{5E7CDAEB-96C3-4DC0-98BC-D4481141470C}"/>
              </a:ext>
            </a:extLst>
          </p:cNvPr>
          <p:cNvSpPr>
            <a:spLocks noGrp="1"/>
          </p:cNvSpPr>
          <p:nvPr>
            <p:ph type="sldNum" sz="quarter" idx="12"/>
          </p:nvPr>
        </p:nvSpPr>
        <p:spPr/>
        <p:txBody>
          <a:bodyPr/>
          <a:lstStyle/>
          <a:p>
            <a:fld id="{42AC7B73-7B68-441A-8047-75BA31C9DB5A}" type="slidenum">
              <a:rPr lang="en-US" smtClean="0"/>
              <a:pPr/>
              <a:t>‹#›</a:t>
            </a:fld>
            <a:endParaRPr lang="en-US" dirty="0"/>
          </a:p>
        </p:txBody>
      </p:sp>
    </p:spTree>
    <p:extLst>
      <p:ext uri="{BB962C8B-B14F-4D97-AF65-F5344CB8AC3E}">
        <p14:creationId xmlns:p14="http://schemas.microsoft.com/office/powerpoint/2010/main" val="1607426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3516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C30EF-2012-415A-B82A-5E7BE6DFF7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848A055-109C-4752-8238-9B8ED8564F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37E6250-6669-42D0-8AA1-0B86C1362973}"/>
              </a:ext>
            </a:extLst>
          </p:cNvPr>
          <p:cNvSpPr>
            <a:spLocks noGrp="1"/>
          </p:cNvSpPr>
          <p:nvPr>
            <p:ph type="dt" sz="half" idx="10"/>
          </p:nvPr>
        </p:nvSpPr>
        <p:spPr/>
        <p:txBody>
          <a:bodyPr/>
          <a:lstStyle/>
          <a:p>
            <a:fld id="{46800E81-B9BF-4493-95F2-3DD1B55678DC}" type="datetimeFigureOut">
              <a:rPr lang="en-US" smtClean="0"/>
              <a:t>2021-02-16</a:t>
            </a:fld>
            <a:endParaRPr lang="en-US"/>
          </a:p>
        </p:txBody>
      </p:sp>
      <p:sp>
        <p:nvSpPr>
          <p:cNvPr id="5" name="Footer Placeholder 4">
            <a:extLst>
              <a:ext uri="{FF2B5EF4-FFF2-40B4-BE49-F238E27FC236}">
                <a16:creationId xmlns:a16="http://schemas.microsoft.com/office/drawing/2014/main" id="{2BE4C1C2-9B6D-4A15-A1A1-7D22F8A14E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441719-FD53-4156-B72B-1763D3F6EE49}"/>
              </a:ext>
            </a:extLst>
          </p:cNvPr>
          <p:cNvSpPr>
            <a:spLocks noGrp="1"/>
          </p:cNvSpPr>
          <p:nvPr>
            <p:ph type="sldNum" sz="quarter" idx="12"/>
          </p:nvPr>
        </p:nvSpPr>
        <p:spPr/>
        <p:txBody>
          <a:bodyPr/>
          <a:lstStyle/>
          <a:p>
            <a:fld id="{F15268EC-E425-46BE-B2BB-4E6BCBBD3D76}" type="slidenum">
              <a:rPr lang="en-US" smtClean="0"/>
              <a:t>‹#›</a:t>
            </a:fld>
            <a:endParaRPr lang="en-US"/>
          </a:p>
        </p:txBody>
      </p:sp>
    </p:spTree>
    <p:extLst>
      <p:ext uri="{BB962C8B-B14F-4D97-AF65-F5344CB8AC3E}">
        <p14:creationId xmlns:p14="http://schemas.microsoft.com/office/powerpoint/2010/main" val="2553002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80C57-A166-47D6-9B97-1296EB17E4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F54070-D9C2-46DC-B114-9F01BF8B695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CB0482B-FC26-47F6-8EEE-DA5D32D403C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7B44888-737F-4626-9D41-687D65D6B62B}"/>
              </a:ext>
            </a:extLst>
          </p:cNvPr>
          <p:cNvSpPr>
            <a:spLocks noGrp="1"/>
          </p:cNvSpPr>
          <p:nvPr>
            <p:ph type="dt" sz="half" idx="10"/>
          </p:nvPr>
        </p:nvSpPr>
        <p:spPr/>
        <p:txBody>
          <a:bodyPr/>
          <a:lstStyle/>
          <a:p>
            <a:fld id="{46800E81-B9BF-4493-95F2-3DD1B55678DC}" type="datetimeFigureOut">
              <a:rPr lang="en-US" smtClean="0"/>
              <a:t>2021-02-16</a:t>
            </a:fld>
            <a:endParaRPr lang="en-US"/>
          </a:p>
        </p:txBody>
      </p:sp>
      <p:sp>
        <p:nvSpPr>
          <p:cNvPr id="6" name="Footer Placeholder 5">
            <a:extLst>
              <a:ext uri="{FF2B5EF4-FFF2-40B4-BE49-F238E27FC236}">
                <a16:creationId xmlns:a16="http://schemas.microsoft.com/office/drawing/2014/main" id="{2749D074-FA4B-4E5D-839D-3541E9CCEE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05C170-B2D8-4E26-A4A5-E74BF8C9FA7B}"/>
              </a:ext>
            </a:extLst>
          </p:cNvPr>
          <p:cNvSpPr>
            <a:spLocks noGrp="1"/>
          </p:cNvSpPr>
          <p:nvPr>
            <p:ph type="sldNum" sz="quarter" idx="12"/>
          </p:nvPr>
        </p:nvSpPr>
        <p:spPr/>
        <p:txBody>
          <a:bodyPr/>
          <a:lstStyle/>
          <a:p>
            <a:fld id="{F15268EC-E425-46BE-B2BB-4E6BCBBD3D76}" type="slidenum">
              <a:rPr lang="en-US" smtClean="0"/>
              <a:t>‹#›</a:t>
            </a:fld>
            <a:endParaRPr lang="en-US"/>
          </a:p>
        </p:txBody>
      </p:sp>
    </p:spTree>
    <p:extLst>
      <p:ext uri="{BB962C8B-B14F-4D97-AF65-F5344CB8AC3E}">
        <p14:creationId xmlns:p14="http://schemas.microsoft.com/office/powerpoint/2010/main" val="2709823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A73E3-DC58-4DDF-91F1-F320CCE2782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6B711A2-25AD-4E96-B8FF-772097CFAB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0C403BB-FAA6-4D38-95D8-29DBA87FD47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4A62403-C316-4305-8A33-C9DE96DD69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82D226D-8DBE-45A7-93C6-2B1825CD75F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A1982FB-FEE7-482F-9381-28C7DC471BCF}"/>
              </a:ext>
            </a:extLst>
          </p:cNvPr>
          <p:cNvSpPr>
            <a:spLocks noGrp="1"/>
          </p:cNvSpPr>
          <p:nvPr>
            <p:ph type="dt" sz="half" idx="10"/>
          </p:nvPr>
        </p:nvSpPr>
        <p:spPr/>
        <p:txBody>
          <a:bodyPr/>
          <a:lstStyle/>
          <a:p>
            <a:fld id="{46800E81-B9BF-4493-95F2-3DD1B55678DC}" type="datetimeFigureOut">
              <a:rPr lang="en-US" smtClean="0"/>
              <a:t>2021-02-16</a:t>
            </a:fld>
            <a:endParaRPr lang="en-US"/>
          </a:p>
        </p:txBody>
      </p:sp>
      <p:sp>
        <p:nvSpPr>
          <p:cNvPr id="8" name="Footer Placeholder 7">
            <a:extLst>
              <a:ext uri="{FF2B5EF4-FFF2-40B4-BE49-F238E27FC236}">
                <a16:creationId xmlns:a16="http://schemas.microsoft.com/office/drawing/2014/main" id="{895BF7ED-D205-40F3-8189-ECC21D23393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C7DE944-AE79-4965-96D2-18D6A0F37811}"/>
              </a:ext>
            </a:extLst>
          </p:cNvPr>
          <p:cNvSpPr>
            <a:spLocks noGrp="1"/>
          </p:cNvSpPr>
          <p:nvPr>
            <p:ph type="sldNum" sz="quarter" idx="12"/>
          </p:nvPr>
        </p:nvSpPr>
        <p:spPr/>
        <p:txBody>
          <a:bodyPr/>
          <a:lstStyle/>
          <a:p>
            <a:fld id="{F15268EC-E425-46BE-B2BB-4E6BCBBD3D76}" type="slidenum">
              <a:rPr lang="en-US" smtClean="0"/>
              <a:t>‹#›</a:t>
            </a:fld>
            <a:endParaRPr lang="en-US"/>
          </a:p>
        </p:txBody>
      </p:sp>
    </p:spTree>
    <p:extLst>
      <p:ext uri="{BB962C8B-B14F-4D97-AF65-F5344CB8AC3E}">
        <p14:creationId xmlns:p14="http://schemas.microsoft.com/office/powerpoint/2010/main" val="435386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5161D-D195-4F58-A17B-D71AE8CD807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04FD005-9F2E-490A-8DD1-B25FEDC3037F}"/>
              </a:ext>
            </a:extLst>
          </p:cNvPr>
          <p:cNvSpPr>
            <a:spLocks noGrp="1"/>
          </p:cNvSpPr>
          <p:nvPr>
            <p:ph type="dt" sz="half" idx="10"/>
          </p:nvPr>
        </p:nvSpPr>
        <p:spPr/>
        <p:txBody>
          <a:bodyPr/>
          <a:lstStyle/>
          <a:p>
            <a:fld id="{46800E81-B9BF-4493-95F2-3DD1B55678DC}" type="datetimeFigureOut">
              <a:rPr lang="en-US" smtClean="0"/>
              <a:t>2021-02-16</a:t>
            </a:fld>
            <a:endParaRPr lang="en-US"/>
          </a:p>
        </p:txBody>
      </p:sp>
      <p:sp>
        <p:nvSpPr>
          <p:cNvPr id="4" name="Footer Placeholder 3">
            <a:extLst>
              <a:ext uri="{FF2B5EF4-FFF2-40B4-BE49-F238E27FC236}">
                <a16:creationId xmlns:a16="http://schemas.microsoft.com/office/drawing/2014/main" id="{AD2BF97B-60D7-405B-97BF-E44BF7DD6CD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9E97A18-C5BF-490F-B859-EC4D71E14560}"/>
              </a:ext>
            </a:extLst>
          </p:cNvPr>
          <p:cNvSpPr>
            <a:spLocks noGrp="1"/>
          </p:cNvSpPr>
          <p:nvPr>
            <p:ph type="sldNum" sz="quarter" idx="12"/>
          </p:nvPr>
        </p:nvSpPr>
        <p:spPr/>
        <p:txBody>
          <a:bodyPr/>
          <a:lstStyle/>
          <a:p>
            <a:fld id="{F15268EC-E425-46BE-B2BB-4E6BCBBD3D76}" type="slidenum">
              <a:rPr lang="en-US" smtClean="0"/>
              <a:t>‹#›</a:t>
            </a:fld>
            <a:endParaRPr lang="en-US"/>
          </a:p>
        </p:txBody>
      </p:sp>
    </p:spTree>
    <p:extLst>
      <p:ext uri="{BB962C8B-B14F-4D97-AF65-F5344CB8AC3E}">
        <p14:creationId xmlns:p14="http://schemas.microsoft.com/office/powerpoint/2010/main" val="1330383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B56787-7256-4B25-BFB7-F6CB1D155331}"/>
              </a:ext>
            </a:extLst>
          </p:cNvPr>
          <p:cNvSpPr>
            <a:spLocks noGrp="1"/>
          </p:cNvSpPr>
          <p:nvPr>
            <p:ph type="dt" sz="half" idx="10"/>
          </p:nvPr>
        </p:nvSpPr>
        <p:spPr/>
        <p:txBody>
          <a:bodyPr/>
          <a:lstStyle/>
          <a:p>
            <a:fld id="{46800E81-B9BF-4493-95F2-3DD1B55678DC}" type="datetimeFigureOut">
              <a:rPr lang="en-US" smtClean="0"/>
              <a:t>2021-02-16</a:t>
            </a:fld>
            <a:endParaRPr lang="en-US"/>
          </a:p>
        </p:txBody>
      </p:sp>
      <p:sp>
        <p:nvSpPr>
          <p:cNvPr id="3" name="Footer Placeholder 2">
            <a:extLst>
              <a:ext uri="{FF2B5EF4-FFF2-40B4-BE49-F238E27FC236}">
                <a16:creationId xmlns:a16="http://schemas.microsoft.com/office/drawing/2014/main" id="{395724EE-A643-4E8F-811A-D48891A59C2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7CD3FA8-527D-45F7-80D1-A546AC0F8F3B}"/>
              </a:ext>
            </a:extLst>
          </p:cNvPr>
          <p:cNvSpPr>
            <a:spLocks noGrp="1"/>
          </p:cNvSpPr>
          <p:nvPr>
            <p:ph type="sldNum" sz="quarter" idx="12"/>
          </p:nvPr>
        </p:nvSpPr>
        <p:spPr/>
        <p:txBody>
          <a:bodyPr/>
          <a:lstStyle/>
          <a:p>
            <a:fld id="{F15268EC-E425-46BE-B2BB-4E6BCBBD3D76}" type="slidenum">
              <a:rPr lang="en-US" smtClean="0"/>
              <a:t>‹#›</a:t>
            </a:fld>
            <a:endParaRPr lang="en-US"/>
          </a:p>
        </p:txBody>
      </p:sp>
    </p:spTree>
    <p:extLst>
      <p:ext uri="{BB962C8B-B14F-4D97-AF65-F5344CB8AC3E}">
        <p14:creationId xmlns:p14="http://schemas.microsoft.com/office/powerpoint/2010/main" val="717534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7160B-F6ED-4D85-8CFD-1481378126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822EC2E-D36C-47E9-AC23-C02D230A1A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40EF07-23C5-4724-8DEA-27F4311BFC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9C7852-A610-4FE6-8187-D588BE333500}"/>
              </a:ext>
            </a:extLst>
          </p:cNvPr>
          <p:cNvSpPr>
            <a:spLocks noGrp="1"/>
          </p:cNvSpPr>
          <p:nvPr>
            <p:ph type="dt" sz="half" idx="10"/>
          </p:nvPr>
        </p:nvSpPr>
        <p:spPr/>
        <p:txBody>
          <a:bodyPr/>
          <a:lstStyle/>
          <a:p>
            <a:fld id="{46800E81-B9BF-4493-95F2-3DD1B55678DC}" type="datetimeFigureOut">
              <a:rPr lang="en-US" smtClean="0"/>
              <a:t>2021-02-16</a:t>
            </a:fld>
            <a:endParaRPr lang="en-US"/>
          </a:p>
        </p:txBody>
      </p:sp>
      <p:sp>
        <p:nvSpPr>
          <p:cNvPr id="6" name="Footer Placeholder 5">
            <a:extLst>
              <a:ext uri="{FF2B5EF4-FFF2-40B4-BE49-F238E27FC236}">
                <a16:creationId xmlns:a16="http://schemas.microsoft.com/office/drawing/2014/main" id="{F05EC5FD-870B-4A7C-AD29-B836A3A986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3D5FEA-717F-4C2A-AC62-878AD3326F9D}"/>
              </a:ext>
            </a:extLst>
          </p:cNvPr>
          <p:cNvSpPr>
            <a:spLocks noGrp="1"/>
          </p:cNvSpPr>
          <p:nvPr>
            <p:ph type="sldNum" sz="quarter" idx="12"/>
          </p:nvPr>
        </p:nvSpPr>
        <p:spPr/>
        <p:txBody>
          <a:bodyPr/>
          <a:lstStyle/>
          <a:p>
            <a:fld id="{F15268EC-E425-46BE-B2BB-4E6BCBBD3D76}" type="slidenum">
              <a:rPr lang="en-US" smtClean="0"/>
              <a:t>‹#›</a:t>
            </a:fld>
            <a:endParaRPr lang="en-US"/>
          </a:p>
        </p:txBody>
      </p:sp>
    </p:spTree>
    <p:extLst>
      <p:ext uri="{BB962C8B-B14F-4D97-AF65-F5344CB8AC3E}">
        <p14:creationId xmlns:p14="http://schemas.microsoft.com/office/powerpoint/2010/main" val="3607735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864C5-187A-4002-BF59-B820F1A0C1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206036B-3B21-4C24-85F3-3B6D3A6FF5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D494D88-CCCF-43A8-883D-5596C202A3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F9D9EC-2B34-4705-9928-55BF18AEE778}"/>
              </a:ext>
            </a:extLst>
          </p:cNvPr>
          <p:cNvSpPr>
            <a:spLocks noGrp="1"/>
          </p:cNvSpPr>
          <p:nvPr>
            <p:ph type="dt" sz="half" idx="10"/>
          </p:nvPr>
        </p:nvSpPr>
        <p:spPr/>
        <p:txBody>
          <a:bodyPr/>
          <a:lstStyle/>
          <a:p>
            <a:fld id="{46800E81-B9BF-4493-95F2-3DD1B55678DC}" type="datetimeFigureOut">
              <a:rPr lang="en-US" smtClean="0"/>
              <a:t>2021-02-16</a:t>
            </a:fld>
            <a:endParaRPr lang="en-US"/>
          </a:p>
        </p:txBody>
      </p:sp>
      <p:sp>
        <p:nvSpPr>
          <p:cNvPr id="6" name="Footer Placeholder 5">
            <a:extLst>
              <a:ext uri="{FF2B5EF4-FFF2-40B4-BE49-F238E27FC236}">
                <a16:creationId xmlns:a16="http://schemas.microsoft.com/office/drawing/2014/main" id="{B336001E-E929-4784-AEC4-9851C524EA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957A77-7910-4824-860E-CC2638F9EF9A}"/>
              </a:ext>
            </a:extLst>
          </p:cNvPr>
          <p:cNvSpPr>
            <a:spLocks noGrp="1"/>
          </p:cNvSpPr>
          <p:nvPr>
            <p:ph type="sldNum" sz="quarter" idx="12"/>
          </p:nvPr>
        </p:nvSpPr>
        <p:spPr/>
        <p:txBody>
          <a:bodyPr/>
          <a:lstStyle/>
          <a:p>
            <a:fld id="{F15268EC-E425-46BE-B2BB-4E6BCBBD3D76}" type="slidenum">
              <a:rPr lang="en-US" smtClean="0"/>
              <a:t>‹#›</a:t>
            </a:fld>
            <a:endParaRPr lang="en-US"/>
          </a:p>
        </p:txBody>
      </p:sp>
    </p:spTree>
    <p:extLst>
      <p:ext uri="{BB962C8B-B14F-4D97-AF65-F5344CB8AC3E}">
        <p14:creationId xmlns:p14="http://schemas.microsoft.com/office/powerpoint/2010/main" val="4014708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e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41B673-27D2-4EE4-BF9B-92D877A822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88EE871-86A6-4473-836E-A06142E6B9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9C21A3-6637-4F11-9F63-F0A627442E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800E81-B9BF-4493-95F2-3DD1B55678DC}" type="datetimeFigureOut">
              <a:rPr lang="en-US" smtClean="0"/>
              <a:t>2021-02-16</a:t>
            </a:fld>
            <a:endParaRPr lang="en-US"/>
          </a:p>
        </p:txBody>
      </p:sp>
      <p:sp>
        <p:nvSpPr>
          <p:cNvPr id="5" name="Footer Placeholder 4">
            <a:extLst>
              <a:ext uri="{FF2B5EF4-FFF2-40B4-BE49-F238E27FC236}">
                <a16:creationId xmlns:a16="http://schemas.microsoft.com/office/drawing/2014/main" id="{6BFF48A8-206F-4243-9FB1-3D64F5683D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33D718F-321A-4AB8-A674-2565569F68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5268EC-E425-46BE-B2BB-4E6BCBBD3D76}" type="slidenum">
              <a:rPr lang="en-US" smtClean="0"/>
              <a:t>‹#›</a:t>
            </a:fld>
            <a:endParaRPr lang="en-US"/>
          </a:p>
        </p:txBody>
      </p:sp>
    </p:spTree>
    <p:extLst>
      <p:ext uri="{BB962C8B-B14F-4D97-AF65-F5344CB8AC3E}">
        <p14:creationId xmlns:p14="http://schemas.microsoft.com/office/powerpoint/2010/main" val="40298949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E71CDFC1-AFC0-4A14-85F5-CA244F1DC904}"/>
              </a:ext>
            </a:extLst>
          </p:cNvPr>
          <p:cNvGrpSpPr/>
          <p:nvPr userDrawn="1"/>
        </p:nvGrpSpPr>
        <p:grpSpPr>
          <a:xfrm>
            <a:off x="0" y="6279753"/>
            <a:ext cx="12192000" cy="578099"/>
            <a:chOff x="0" y="6400796"/>
            <a:chExt cx="12202742" cy="457200"/>
          </a:xfrm>
        </p:grpSpPr>
        <p:sp>
          <p:nvSpPr>
            <p:cNvPr id="10" name="Rectangle 9">
              <a:extLst>
                <a:ext uri="{FF2B5EF4-FFF2-40B4-BE49-F238E27FC236}">
                  <a16:creationId xmlns:a16="http://schemas.microsoft.com/office/drawing/2014/main" id="{622A3252-18EC-4A55-AB0A-EA8B02DD7A17}"/>
                </a:ext>
              </a:extLst>
            </p:cNvPr>
            <p:cNvSpPr/>
            <p:nvPr userDrawn="1"/>
          </p:nvSpPr>
          <p:spPr>
            <a:xfrm>
              <a:off x="0" y="6400796"/>
              <a:ext cx="3179036"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dirty="0">
                <a:solidFill>
                  <a:srgbClr val="3D527F"/>
                </a:solidFill>
              </a:endParaRPr>
            </a:p>
          </p:txBody>
        </p:sp>
        <p:sp>
          <p:nvSpPr>
            <p:cNvPr id="11" name="Rectangle 10">
              <a:extLst>
                <a:ext uri="{FF2B5EF4-FFF2-40B4-BE49-F238E27FC236}">
                  <a16:creationId xmlns:a16="http://schemas.microsoft.com/office/drawing/2014/main" id="{8103016C-A461-4366-97E1-4AF11BF1C9BB}"/>
                </a:ext>
              </a:extLst>
            </p:cNvPr>
            <p:cNvSpPr/>
            <p:nvPr userDrawn="1"/>
          </p:nvSpPr>
          <p:spPr>
            <a:xfrm>
              <a:off x="3179036" y="6400796"/>
              <a:ext cx="1128044"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dirty="0">
                <a:solidFill>
                  <a:srgbClr val="3D527F"/>
                </a:solidFill>
              </a:endParaRPr>
            </a:p>
          </p:txBody>
        </p:sp>
        <p:sp>
          <p:nvSpPr>
            <p:cNvPr id="12" name="Rectangle 11">
              <a:extLst>
                <a:ext uri="{FF2B5EF4-FFF2-40B4-BE49-F238E27FC236}">
                  <a16:creationId xmlns:a16="http://schemas.microsoft.com/office/drawing/2014/main" id="{3FE313BE-782D-452B-96C0-4009037101EA}"/>
                </a:ext>
              </a:extLst>
            </p:cNvPr>
            <p:cNvSpPr/>
            <p:nvPr userDrawn="1"/>
          </p:nvSpPr>
          <p:spPr>
            <a:xfrm>
              <a:off x="4307080" y="6400796"/>
              <a:ext cx="7895662"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dirty="0">
                <a:solidFill>
                  <a:srgbClr val="3D527F"/>
                </a:solidFill>
              </a:endParaRPr>
            </a:p>
          </p:txBody>
        </p:sp>
      </p:grpSp>
      <p:pic>
        <p:nvPicPr>
          <p:cNvPr id="15" name="Picture 5">
            <a:extLst>
              <a:ext uri="{FF2B5EF4-FFF2-40B4-BE49-F238E27FC236}">
                <a16:creationId xmlns:a16="http://schemas.microsoft.com/office/drawing/2014/main" id="{F4E642C1-B0E3-4829-A89B-AEBEC051B360}"/>
              </a:ext>
            </a:extLst>
          </p:cNvPr>
          <p:cNvPicPr>
            <a:picLocks noChangeAspect="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11127751" y="6422993"/>
            <a:ext cx="916227" cy="29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22D69FDA-2593-4719-8447-F982D7F75627}"/>
              </a:ext>
            </a:extLst>
          </p:cNvPr>
          <p:cNvSpPr>
            <a:spLocks noGrp="1"/>
          </p:cNvSpPr>
          <p:nvPr>
            <p:ph type="sldNum" sz="quarter" idx="4"/>
          </p:nvPr>
        </p:nvSpPr>
        <p:spPr>
          <a:xfrm>
            <a:off x="149066" y="6385713"/>
            <a:ext cx="532052" cy="366183"/>
          </a:xfrm>
          <a:prstGeom prst="rect">
            <a:avLst/>
          </a:prstGeom>
        </p:spPr>
        <p:txBody>
          <a:bodyPr vert="horz" lIns="91440" tIns="45720" rIns="91440" bIns="45720" rtlCol="0" anchor="ctr"/>
          <a:lstStyle>
            <a:lvl1pPr algn="ctr">
              <a:defRPr sz="1600">
                <a:solidFill>
                  <a:schemeClr val="bg1"/>
                </a:solidFill>
              </a:defRPr>
            </a:lvl1pPr>
          </a:lstStyle>
          <a:p>
            <a:fld id="{42AC7B73-7B68-441A-8047-75BA31C9DB5A}" type="slidenum">
              <a:rPr lang="en-US" smtClean="0"/>
              <a:pPr/>
              <a:t>‹#›</a:t>
            </a:fld>
            <a:endParaRPr lang="en-US" dirty="0"/>
          </a:p>
        </p:txBody>
      </p:sp>
      <p:sp>
        <p:nvSpPr>
          <p:cNvPr id="5" name="Date Placeholder 4">
            <a:extLst>
              <a:ext uri="{FF2B5EF4-FFF2-40B4-BE49-F238E27FC236}">
                <a16:creationId xmlns:a16="http://schemas.microsoft.com/office/drawing/2014/main" id="{2BEED425-78B2-4661-BF10-A2B44B45BBDD}"/>
              </a:ext>
            </a:extLst>
          </p:cNvPr>
          <p:cNvSpPr>
            <a:spLocks noGrp="1"/>
          </p:cNvSpPr>
          <p:nvPr>
            <p:ph type="dt" sz="half" idx="2"/>
          </p:nvPr>
        </p:nvSpPr>
        <p:spPr>
          <a:xfrm>
            <a:off x="731875" y="6385713"/>
            <a:ext cx="1842749" cy="366183"/>
          </a:xfrm>
          <a:prstGeom prst="rect">
            <a:avLst/>
          </a:prstGeom>
        </p:spPr>
        <p:txBody>
          <a:bodyPr vert="horz" lIns="91440" tIns="45720" rIns="91440" bIns="45720" rtlCol="0" anchor="ctr"/>
          <a:lstStyle>
            <a:lvl1pPr algn="l">
              <a:defRPr sz="1600">
                <a:solidFill>
                  <a:schemeClr val="bg1"/>
                </a:solidFill>
              </a:defRPr>
            </a:lvl1pPr>
          </a:lstStyle>
          <a:p>
            <a:r>
              <a:rPr lang="en-US" dirty="0"/>
              <a:t>May 2020</a:t>
            </a:r>
          </a:p>
        </p:txBody>
      </p:sp>
      <p:sp>
        <p:nvSpPr>
          <p:cNvPr id="6" name="Footer Placeholder 5">
            <a:extLst>
              <a:ext uri="{FF2B5EF4-FFF2-40B4-BE49-F238E27FC236}">
                <a16:creationId xmlns:a16="http://schemas.microsoft.com/office/drawing/2014/main" id="{9A824F33-5B2E-4A05-AB56-A83A2AE06019}"/>
              </a:ext>
            </a:extLst>
          </p:cNvPr>
          <p:cNvSpPr>
            <a:spLocks noGrp="1"/>
          </p:cNvSpPr>
          <p:nvPr>
            <p:ph type="ftr" sz="quarter" idx="3"/>
          </p:nvPr>
        </p:nvSpPr>
        <p:spPr>
          <a:xfrm>
            <a:off x="4303288" y="6389354"/>
            <a:ext cx="6512853" cy="366183"/>
          </a:xfrm>
          <a:prstGeom prst="rect">
            <a:avLst/>
          </a:prstGeom>
        </p:spPr>
        <p:txBody>
          <a:bodyPr vert="horz" lIns="91440" tIns="45720" rIns="91440" bIns="45720" rtlCol="0" anchor="ctr"/>
          <a:lstStyle>
            <a:lvl1pPr algn="l">
              <a:defRPr sz="1600">
                <a:solidFill>
                  <a:schemeClr val="bg1"/>
                </a:solidFill>
              </a:defRPr>
            </a:lvl1pPr>
          </a:lstStyle>
          <a:p>
            <a:r>
              <a:rPr lang="en-US" dirty="0"/>
              <a:t>Virtual AskQC Office Hours: The mysterious 3xx fields</a:t>
            </a:r>
          </a:p>
        </p:txBody>
      </p:sp>
    </p:spTree>
    <p:extLst>
      <p:ext uri="{BB962C8B-B14F-4D97-AF65-F5344CB8AC3E}">
        <p14:creationId xmlns:p14="http://schemas.microsoft.com/office/powerpoint/2010/main" val="35440052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377" rtl="0" eaLnBrk="1" latinLnBrk="0" hangingPunct="1">
        <a:lnSpc>
          <a:spcPct val="90000"/>
        </a:lnSpc>
        <a:spcBef>
          <a:spcPct val="0"/>
        </a:spcBef>
        <a:buNone/>
        <a:defRPr sz="4400" b="1" kern="1200">
          <a:solidFill>
            <a:srgbClr val="236192"/>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C0A6C-51F3-4113-B022-FB19A8031B1C}"/>
              </a:ext>
            </a:extLst>
          </p:cNvPr>
          <p:cNvSpPr>
            <a:spLocks noGrp="1"/>
          </p:cNvSpPr>
          <p:nvPr>
            <p:ph type="ctrTitle"/>
          </p:nvPr>
        </p:nvSpPr>
        <p:spPr/>
        <p:txBody>
          <a:bodyPr/>
          <a:lstStyle/>
          <a:p>
            <a:r>
              <a:rPr lang="en-US" dirty="0"/>
              <a:t>OCLC authorities activities</a:t>
            </a:r>
          </a:p>
        </p:txBody>
      </p:sp>
      <p:sp>
        <p:nvSpPr>
          <p:cNvPr id="3" name="Subtitle 2">
            <a:extLst>
              <a:ext uri="{FF2B5EF4-FFF2-40B4-BE49-F238E27FC236}">
                <a16:creationId xmlns:a16="http://schemas.microsoft.com/office/drawing/2014/main" id="{7ABCD548-2FE9-48FE-8462-BA18E952C811}"/>
              </a:ext>
            </a:extLst>
          </p:cNvPr>
          <p:cNvSpPr>
            <a:spLocks noGrp="1"/>
          </p:cNvSpPr>
          <p:nvPr>
            <p:ph type="subTitle" idx="1"/>
          </p:nvPr>
        </p:nvSpPr>
        <p:spPr/>
        <p:txBody>
          <a:bodyPr>
            <a:normAutofit fontScale="85000" lnSpcReduction="20000"/>
          </a:bodyPr>
          <a:lstStyle/>
          <a:p>
            <a:r>
              <a:rPr lang="en-US" sz="2667" dirty="0"/>
              <a:t>CORE Authority Interest Group lightning round and discussion</a:t>
            </a:r>
          </a:p>
          <a:p>
            <a:r>
              <a:rPr lang="en-US" sz="2667" dirty="0"/>
              <a:t>16 February 2021</a:t>
            </a:r>
          </a:p>
        </p:txBody>
      </p:sp>
      <p:pic>
        <p:nvPicPr>
          <p:cNvPr id="4" name="Picture 3">
            <a:extLst>
              <a:ext uri="{FF2B5EF4-FFF2-40B4-BE49-F238E27FC236}">
                <a16:creationId xmlns:a16="http://schemas.microsoft.com/office/drawing/2014/main" id="{3F62BA89-C2A2-46F8-ABF8-FB43D16C8617}"/>
              </a:ext>
            </a:extLst>
          </p:cNvPr>
          <p:cNvPicPr>
            <a:picLocks noChangeAspect="1"/>
          </p:cNvPicPr>
          <p:nvPr/>
        </p:nvPicPr>
        <p:blipFill>
          <a:blip r:embed="rId3"/>
          <a:stretch>
            <a:fillRect/>
          </a:stretch>
        </p:blipFill>
        <p:spPr>
          <a:xfrm>
            <a:off x="305774" y="4469700"/>
            <a:ext cx="2436452" cy="1576201"/>
          </a:xfrm>
          <a:prstGeom prst="rect">
            <a:avLst/>
          </a:prstGeom>
        </p:spPr>
      </p:pic>
      <p:sp>
        <p:nvSpPr>
          <p:cNvPr id="5" name="TextBox 4">
            <a:extLst>
              <a:ext uri="{FF2B5EF4-FFF2-40B4-BE49-F238E27FC236}">
                <a16:creationId xmlns:a16="http://schemas.microsoft.com/office/drawing/2014/main" id="{094C22B0-C1F0-4ED4-97CF-BDDC47893AA4}"/>
              </a:ext>
            </a:extLst>
          </p:cNvPr>
          <p:cNvSpPr txBox="1"/>
          <p:nvPr/>
        </p:nvSpPr>
        <p:spPr>
          <a:xfrm>
            <a:off x="2742225" y="4826913"/>
            <a:ext cx="4122475" cy="830997"/>
          </a:xfrm>
          <a:prstGeom prst="rect">
            <a:avLst/>
          </a:prstGeom>
          <a:noFill/>
        </p:spPr>
        <p:txBody>
          <a:bodyPr wrap="square" rtlCol="0">
            <a:spAutoFit/>
          </a:bodyPr>
          <a:lstStyle/>
          <a:p>
            <a:pPr defTabSz="609585"/>
            <a:r>
              <a:rPr lang="en-US" sz="1600" dirty="0">
                <a:solidFill>
                  <a:prstClr val="black"/>
                </a:solidFill>
                <a:latin typeface="Calibri" panose="020F0502020204030204"/>
              </a:rPr>
              <a:t>Nathan B. Putnam</a:t>
            </a:r>
          </a:p>
          <a:p>
            <a:pPr defTabSz="609585"/>
            <a:r>
              <a:rPr lang="en-US" sz="1600" dirty="0">
                <a:solidFill>
                  <a:prstClr val="black"/>
                </a:solidFill>
                <a:latin typeface="Calibri" panose="020F0502020204030204"/>
              </a:rPr>
              <a:t>Director, Metadata Quality</a:t>
            </a:r>
            <a:br>
              <a:rPr lang="en-US" sz="1600" dirty="0">
                <a:solidFill>
                  <a:prstClr val="black"/>
                </a:solidFill>
                <a:latin typeface="Calibri" panose="020F0502020204030204"/>
              </a:rPr>
            </a:br>
            <a:r>
              <a:rPr lang="en-US" sz="1600" dirty="0">
                <a:solidFill>
                  <a:prstClr val="black"/>
                </a:solidFill>
                <a:latin typeface="Calibri" panose="020F0502020204030204"/>
              </a:rPr>
              <a:t>OCLC</a:t>
            </a:r>
          </a:p>
        </p:txBody>
      </p:sp>
    </p:spTree>
    <p:extLst>
      <p:ext uri="{BB962C8B-B14F-4D97-AF65-F5344CB8AC3E}">
        <p14:creationId xmlns:p14="http://schemas.microsoft.com/office/powerpoint/2010/main" val="3347412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hart, line chart&#10;&#10;Description automatically generated">
            <a:extLst>
              <a:ext uri="{FF2B5EF4-FFF2-40B4-BE49-F238E27FC236}">
                <a16:creationId xmlns:a16="http://schemas.microsoft.com/office/drawing/2014/main" id="{46725A32-DF95-47B3-B504-E9EC4CA3EC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7135"/>
            <a:ext cx="12192000" cy="6858000"/>
          </a:xfrm>
          <a:prstGeom prst="rect">
            <a:avLst/>
          </a:prstGeom>
        </p:spPr>
      </p:pic>
      <p:pic>
        <p:nvPicPr>
          <p:cNvPr id="9" name="Picture 8" descr="Logo&#10;&#10;Description automatically generated">
            <a:extLst>
              <a:ext uri="{FF2B5EF4-FFF2-40B4-BE49-F238E27FC236}">
                <a16:creationId xmlns:a16="http://schemas.microsoft.com/office/drawing/2014/main" id="{F1345E81-F3FF-481E-BD6A-06E92F9756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62101" y="6547757"/>
            <a:ext cx="707049" cy="227511"/>
          </a:xfrm>
          <a:prstGeom prst="rect">
            <a:avLst/>
          </a:prstGeom>
        </p:spPr>
      </p:pic>
    </p:spTree>
    <p:extLst>
      <p:ext uri="{BB962C8B-B14F-4D97-AF65-F5344CB8AC3E}">
        <p14:creationId xmlns:p14="http://schemas.microsoft.com/office/powerpoint/2010/main" val="4187037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art, line chart&#10;&#10;Description automatically generated">
            <a:extLst>
              <a:ext uri="{FF2B5EF4-FFF2-40B4-BE49-F238E27FC236}">
                <a16:creationId xmlns:a16="http://schemas.microsoft.com/office/drawing/2014/main" id="{1A127D85-FDB0-4E79-930B-9EF017226C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descr="Logo&#10;&#10;Description automatically generated">
            <a:extLst>
              <a:ext uri="{FF2B5EF4-FFF2-40B4-BE49-F238E27FC236}">
                <a16:creationId xmlns:a16="http://schemas.microsoft.com/office/drawing/2014/main" id="{E86597CC-9A47-4A51-BD7C-37714D8828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62101" y="6547757"/>
            <a:ext cx="707049" cy="227511"/>
          </a:xfrm>
          <a:prstGeom prst="rect">
            <a:avLst/>
          </a:prstGeom>
        </p:spPr>
      </p:pic>
    </p:spTree>
    <p:extLst>
      <p:ext uri="{BB962C8B-B14F-4D97-AF65-F5344CB8AC3E}">
        <p14:creationId xmlns:p14="http://schemas.microsoft.com/office/powerpoint/2010/main" val="424910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line chart&#10;&#10;Description automatically generated">
            <a:extLst>
              <a:ext uri="{FF2B5EF4-FFF2-40B4-BE49-F238E27FC236}">
                <a16:creationId xmlns:a16="http://schemas.microsoft.com/office/drawing/2014/main" id="{C4BC3B9B-77DE-43B2-B493-5D123B51E9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descr="Logo&#10;&#10;Description automatically generated">
            <a:extLst>
              <a:ext uri="{FF2B5EF4-FFF2-40B4-BE49-F238E27FC236}">
                <a16:creationId xmlns:a16="http://schemas.microsoft.com/office/drawing/2014/main" id="{C64D9640-9CCC-46C7-A67B-5465EE51F9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62101" y="6547757"/>
            <a:ext cx="707049" cy="227511"/>
          </a:xfrm>
          <a:prstGeom prst="rect">
            <a:avLst/>
          </a:prstGeom>
        </p:spPr>
      </p:pic>
    </p:spTree>
    <p:extLst>
      <p:ext uri="{BB962C8B-B14F-4D97-AF65-F5344CB8AC3E}">
        <p14:creationId xmlns:p14="http://schemas.microsoft.com/office/powerpoint/2010/main" val="13461786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CLC Non-Confidential">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F36AA870CEAD4D8FD9BD70904751DD" ma:contentTypeVersion="11" ma:contentTypeDescription="Create a new document." ma:contentTypeScope="" ma:versionID="5803651e171dde57487b70846e65cd44">
  <xsd:schema xmlns:xsd="http://www.w3.org/2001/XMLSchema" xmlns:xs="http://www.w3.org/2001/XMLSchema" xmlns:p="http://schemas.microsoft.com/office/2006/metadata/properties" xmlns:ns2="3ec3f186-3e64-4dfa-9b0e-1e7879b85bc7" xmlns:ns3="8297c36b-380c-491e-b6bb-4e3b629df058" targetNamespace="http://schemas.microsoft.com/office/2006/metadata/properties" ma:root="true" ma:fieldsID="9c9148d19bc44c18791e9d4a93d9c3a8" ns2:_="" ns3:_="">
    <xsd:import namespace="3ec3f186-3e64-4dfa-9b0e-1e7879b85bc7"/>
    <xsd:import namespace="8297c36b-380c-491e-b6bb-4e3b629df05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c3f186-3e64-4dfa-9b0e-1e7879b85bc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297c36b-380c-491e-b6bb-4e3b629df058"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86D27AA-0707-4216-B73C-F8E4A06EAB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ec3f186-3e64-4dfa-9b0e-1e7879b85bc7"/>
    <ds:schemaRef ds:uri="8297c36b-380c-491e-b6bb-4e3b629df0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E6272CB-5E27-4932-B5CF-FA0C155B6BC1}">
  <ds:schemaRefs>
    <ds:schemaRef ds:uri="http://schemas.microsoft.com/sharepoint/v3/contenttype/forms"/>
  </ds:schemaRefs>
</ds:datastoreItem>
</file>

<file path=customXml/itemProps3.xml><?xml version="1.0" encoding="utf-8"?>
<ds:datastoreItem xmlns:ds="http://schemas.openxmlformats.org/officeDocument/2006/customXml" ds:itemID="{25330C1A-457A-4B51-9D90-424C3119BDBE}">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69</TotalTime>
  <Words>27</Words>
  <Application>Microsoft Office PowerPoint</Application>
  <PresentationFormat>Widescreen</PresentationFormat>
  <Paragraphs>10</Paragraphs>
  <Slides>4</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vt:i4>
      </vt:variant>
    </vt:vector>
  </HeadingPairs>
  <TitlesOfParts>
    <vt:vector size="10" baseType="lpstr">
      <vt:lpstr>Arial</vt:lpstr>
      <vt:lpstr>Calibri</vt:lpstr>
      <vt:lpstr>Calibri Light</vt:lpstr>
      <vt:lpstr>Segoe UI</vt:lpstr>
      <vt:lpstr>Office Theme</vt:lpstr>
      <vt:lpstr>OCLC Non-Confidential</vt:lpstr>
      <vt:lpstr>OCLC authorities activities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Putnam,Nathan</dc:creator>
  <cp:lastModifiedBy>Putnam,Nathan</cp:lastModifiedBy>
  <cp:revision>2</cp:revision>
  <dcterms:created xsi:type="dcterms:W3CDTF">2021-02-15T18:33:21Z</dcterms:created>
  <dcterms:modified xsi:type="dcterms:W3CDTF">2021-02-16T19:29:54Z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0x0101005FF36AA870CEAD4D8FD9BD70904751DD</vt:lpwstr>
  </property>
</Properties>
</file>