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86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4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2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1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85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9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2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1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1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55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connect.ala.org/core/communities/community-home?communitykey=650ae599-3b89-4b04-aedd-3fa340e15bf1&amp;tab=groupdetails" TargetMode="External"/><Relationship Id="rId7" Type="http://schemas.openxmlformats.org/officeDocument/2006/relationships/hyperlink" Target="mailto:dean.bergstrom@yale.edu" TargetMode="External"/><Relationship Id="rId2" Type="http://schemas.openxmlformats.org/officeDocument/2006/relationships/hyperlink" Target="https://www.ala.org/core/member-center/interest-groups/copy-catalog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odekydt@iu.edu" TargetMode="External"/><Relationship Id="rId5" Type="http://schemas.openxmlformats.org/officeDocument/2006/relationships/hyperlink" Target="mailto:suzukik@newschool.edu" TargetMode="External"/><Relationship Id="rId4" Type="http://schemas.openxmlformats.org/officeDocument/2006/relationships/hyperlink" Target="mailto:turnerr@binghamton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C187-FA1F-47CC-9E66-AECBDDE37A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 Cataloging</a:t>
            </a:r>
            <a:br>
              <a:rPr lang="en-US" dirty="0"/>
            </a:br>
            <a:r>
              <a:rPr lang="en-US" dirty="0"/>
              <a:t>Interest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9FA7C-8F75-4E5B-AC13-9C14CD14F7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Core Virtual IG Week: Thursday, July 29, 2021 </a:t>
            </a:r>
          </a:p>
          <a:p>
            <a:pPr algn="r"/>
            <a:r>
              <a:rPr lang="en-US" dirty="0"/>
              <a:t>1PM CDT / 2PM EDT / 11PM PDT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2A4920-489E-439A-828C-5301B20C0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82" y="421664"/>
            <a:ext cx="33813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0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5F07-B88F-4F0D-8AA6-2DD0CADCF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Cataloging Interest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A8823-ECE9-4BB5-80C5-61CC45328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5674"/>
          </a:xfrm>
        </p:spPr>
        <p:txBody>
          <a:bodyPr>
            <a:normAutofit/>
          </a:bodyPr>
          <a:lstStyle/>
          <a:p>
            <a:r>
              <a:rPr lang="en-US" dirty="0"/>
              <a:t>ALA website: </a:t>
            </a:r>
            <a:r>
              <a:rPr lang="en-US" dirty="0">
                <a:hlinkClick r:id="rId2"/>
              </a:rPr>
              <a:t>https://www.ala.org/core/member-center/interest-groups/copy-cataloging</a:t>
            </a:r>
            <a:endParaRPr lang="en-US" dirty="0"/>
          </a:p>
          <a:p>
            <a:r>
              <a:rPr lang="en-US" dirty="0"/>
              <a:t>ALA Connect: </a:t>
            </a:r>
            <a:r>
              <a:rPr lang="en-US" dirty="0">
                <a:hlinkClick r:id="rId3"/>
              </a:rPr>
              <a:t>https://connect.ala.org/core/communities/community-home?communitykey=650ae599-3b89-4b04-aedd-3fa340e15bf1&amp;tab=groupdetails</a:t>
            </a:r>
            <a:endParaRPr lang="en-US" dirty="0"/>
          </a:p>
          <a:p>
            <a:r>
              <a:rPr lang="en-US" dirty="0"/>
              <a:t>Co-Chairs (2021/2022)</a:t>
            </a:r>
          </a:p>
          <a:p>
            <a:pPr lvl="1"/>
            <a:r>
              <a:rPr lang="pt-BR" dirty="0"/>
              <a:t>Rachel Turner (</a:t>
            </a:r>
            <a:r>
              <a:rPr lang="pt-BR" dirty="0">
                <a:hlinkClick r:id="rId4"/>
              </a:rPr>
              <a:t>turnerr@binghamton.edu</a:t>
            </a:r>
            <a:r>
              <a:rPr lang="pt-BR" dirty="0"/>
              <a:t>)</a:t>
            </a:r>
          </a:p>
          <a:p>
            <a:pPr lvl="1"/>
            <a:r>
              <a:rPr lang="fi-FI" dirty="0"/>
              <a:t>Keiko Suzuki (</a:t>
            </a:r>
            <a:r>
              <a:rPr lang="fi-FI" dirty="0">
                <a:hlinkClick r:id="rId5"/>
              </a:rPr>
              <a:t>suzukik@newschool.edu</a:t>
            </a:r>
            <a:r>
              <a:rPr lang="fi-FI" dirty="0"/>
              <a:t>)</a:t>
            </a:r>
          </a:p>
          <a:p>
            <a:r>
              <a:rPr lang="en-US" dirty="0"/>
              <a:t>Co-Vice-Chairs (2021/2022)</a:t>
            </a:r>
          </a:p>
          <a:p>
            <a:pPr lvl="1"/>
            <a:r>
              <a:rPr lang="fi-FI" dirty="0"/>
              <a:t>Lori Lynn Dekydtspotter (</a:t>
            </a:r>
            <a:r>
              <a:rPr lang="fi-FI" dirty="0">
                <a:hlinkClick r:id="rId6"/>
              </a:rPr>
              <a:t>lodekydt@iu.edu</a:t>
            </a:r>
            <a:r>
              <a:rPr lang="fi-FI" dirty="0"/>
              <a:t>)</a:t>
            </a:r>
          </a:p>
          <a:p>
            <a:pPr lvl="1"/>
            <a:r>
              <a:rPr lang="en-US" dirty="0"/>
              <a:t>Dean Bergstrom (</a:t>
            </a:r>
            <a:r>
              <a:rPr lang="en-US" dirty="0">
                <a:hlinkClick r:id="rId7"/>
              </a:rPr>
              <a:t>dean.bergstrom@yale.edu</a:t>
            </a:r>
            <a:r>
              <a:rPr lang="en-US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92EE13-9EB9-4147-BFD4-4C90F06D85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02447" y="5366526"/>
            <a:ext cx="33813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0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F5D5-302F-4B55-A961-41D9827B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22181"/>
            <a:ext cx="10058400" cy="133069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Core </a:t>
            </a:r>
            <a:r>
              <a:rPr lang="en-US" sz="4000" b="1"/>
              <a:t>IG Week : Copy </a:t>
            </a:r>
            <a:r>
              <a:rPr lang="en-US" sz="4000" b="1" dirty="0"/>
              <a:t>Cataloging Interest Group </a:t>
            </a:r>
            <a:br>
              <a:rPr lang="en-US" sz="4000" b="1" dirty="0"/>
            </a:br>
            <a:r>
              <a:rPr lang="en-US" sz="2700" b="1" dirty="0"/>
              <a:t>Reflections on post-pandemic copy cataloging: adapting workflows to meet COVID-19 challenges</a:t>
            </a:r>
            <a:br>
              <a:rPr lang="en-US" sz="3100" b="1" dirty="0"/>
            </a:br>
            <a:r>
              <a:rPr lang="en-US" sz="2000" b="1" dirty="0"/>
              <a:t> 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B648-E576-4E64-95DA-5F1A78F20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8899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+mj-lt"/>
              </a:rPr>
              <a:t>This program will have three presentations discussing various issues copy catalogers faced during the COVID-19 pandemic, how they adjusted their workflows, and the efficacy of those changes.</a:t>
            </a:r>
            <a:endParaRPr lang="en-US" sz="1800" b="1" i="0" dirty="0">
              <a:solidFill>
                <a:srgbClr val="000000"/>
              </a:solidFill>
              <a:effectLst/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“Copy Cataloging Challenges During COVID-19: A Glimpse at the Processing and Workflow Management of Donations and a Specially-Acquired Collection”</a:t>
            </a:r>
            <a:br>
              <a:rPr lang="en-US" sz="2000" dirty="0">
                <a:latin typeface="+mj-lt"/>
              </a:rPr>
            </a:br>
            <a:r>
              <a:rPr lang="en-US" sz="1800" dirty="0">
                <a:solidFill>
                  <a:srgbClr val="000000"/>
                </a:solidFill>
                <a:latin typeface="+mj-lt"/>
              </a:rPr>
              <a:t>By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 Audrey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+mj-lt"/>
              </a:rPr>
              <a:t>Koke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, Renee Gould and Marissa Smith | Saint Leo University, Technical Services Department</a:t>
            </a:r>
          </a:p>
          <a:p>
            <a:pPr>
              <a:lnSpc>
                <a:spcPct val="100000"/>
              </a:lnSpc>
            </a:pPr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“Streamlining and Enhancing Copy Cataloging Workflows Through APIs and Workflow Modifications”</a:t>
            </a:r>
            <a:br>
              <a:rPr lang="en-US" sz="2000" dirty="0">
                <a:latin typeface="+mj-lt"/>
              </a:rPr>
            </a:br>
            <a:r>
              <a:rPr lang="en-US" sz="1800" dirty="0">
                <a:solidFill>
                  <a:srgbClr val="000000"/>
                </a:solidFill>
                <a:latin typeface="+mj-lt"/>
              </a:rPr>
              <a:t>By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 John Myers, Catalog &amp; Metadata Librarian Schaffer Library, Union College</a:t>
            </a:r>
          </a:p>
          <a:p>
            <a:pPr>
              <a:lnSpc>
                <a:spcPct val="100000"/>
              </a:lnSpc>
            </a:pPr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“Just keep cataloging: How one cataloging unit changed their workflows to fit the pandemic remote, hybrid, and in-library work”</a:t>
            </a:r>
            <a:br>
              <a:rPr lang="en-US" sz="2000" dirty="0">
                <a:latin typeface="+mj-lt"/>
              </a:rPr>
            </a:br>
            <a:r>
              <a:rPr lang="en-US" sz="1800" dirty="0">
                <a:solidFill>
                  <a:srgbClr val="000000"/>
                </a:solidFill>
                <a:latin typeface="+mj-lt"/>
              </a:rPr>
              <a:t>By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 Becky Skeen, Liz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+mj-lt"/>
              </a:rPr>
              <a:t>Woolcott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, Andrea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+mj-lt"/>
              </a:rPr>
              <a:t>Payant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 | Utah State University</a:t>
            </a:r>
          </a:p>
          <a:p>
            <a:r>
              <a:rPr lang="en-US" b="1" dirty="0">
                <a:latin typeface="+mj-lt"/>
                <a:cs typeface="Arial" panose="020B0604020202020204" pitchFamily="34" charset="0"/>
              </a:rPr>
              <a:t>Q&amp;As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534C9A-C441-4B2C-9724-263F6BE5F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915" y="5402369"/>
            <a:ext cx="33813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045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1459</TotalTime>
  <Words>278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Copy Cataloging Interest Group</vt:lpstr>
      <vt:lpstr>Copy Cataloging Interest Group</vt:lpstr>
      <vt:lpstr>Core IG Week : Copy Cataloging Interest Group  Reflections on post-pandemic copy cataloging: adapting workflows to meet COVID-19 challenges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Norm Interest Group</dc:title>
  <dc:creator>Keiko Suzuki</dc:creator>
  <cp:lastModifiedBy>Keiko Suzuki</cp:lastModifiedBy>
  <cp:revision>15</cp:revision>
  <dcterms:created xsi:type="dcterms:W3CDTF">2020-06-08T17:28:37Z</dcterms:created>
  <dcterms:modified xsi:type="dcterms:W3CDTF">2021-07-27T17:54:37Z</dcterms:modified>
</cp:coreProperties>
</file>