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27"/>
  </p:notesMasterIdLst>
  <p:sldIdLst>
    <p:sldId id="302" r:id="rId3"/>
    <p:sldId id="306" r:id="rId4"/>
    <p:sldId id="315" r:id="rId5"/>
    <p:sldId id="307" r:id="rId6"/>
    <p:sldId id="308" r:id="rId7"/>
    <p:sldId id="316" r:id="rId8"/>
    <p:sldId id="310" r:id="rId9"/>
    <p:sldId id="312" r:id="rId10"/>
    <p:sldId id="317" r:id="rId11"/>
    <p:sldId id="323" r:id="rId12"/>
    <p:sldId id="324" r:id="rId13"/>
    <p:sldId id="325" r:id="rId14"/>
    <p:sldId id="326" r:id="rId15"/>
    <p:sldId id="327" r:id="rId16"/>
    <p:sldId id="328" r:id="rId17"/>
    <p:sldId id="329" r:id="rId18"/>
    <p:sldId id="321" r:id="rId19"/>
    <p:sldId id="313" r:id="rId20"/>
    <p:sldId id="318" r:id="rId21"/>
    <p:sldId id="303" r:id="rId22"/>
    <p:sldId id="320" r:id="rId23"/>
    <p:sldId id="319" r:id="rId24"/>
    <p:sldId id="314" r:id="rId25"/>
    <p:sldId id="330" r:id="rId26"/>
  </p:sldIdLst>
  <p:sldSz cx="12192000" cy="6858000"/>
  <p:notesSz cx="7004050" cy="929005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Fischer" initials="RF" lastIdx="1" clrIdx="0">
    <p:extLst>
      <p:ext uri="{19B8F6BF-5375-455C-9EA6-DF929625EA0E}">
        <p15:presenceInfo xmlns:p15="http://schemas.microsoft.com/office/powerpoint/2012/main" userId="S::rfischer@ccslib.org::e8bf4950-0e61-4ddf-9d3a-db3b3a0d00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D064D-E215-45C9-9B72-F0F9DBDB96DC}" v="1" dt="2022-02-16T17:31:35.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4990" autoAdjust="0"/>
    <p:restoredTop sz="26737" autoAdjust="0"/>
  </p:normalViewPr>
  <p:slideViewPr>
    <p:cSldViewPr snapToGrid="0">
      <p:cViewPr>
        <p:scale>
          <a:sx n="30" d="100"/>
          <a:sy n="30" d="100"/>
        </p:scale>
        <p:origin x="672" y="-1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CB165-5596-469D-A71E-72E5AC522B9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D891A6A-F4D1-4A17-9308-C6E7D5EC48A8}">
      <dgm:prSet phldrT="[Text]" custT="1"/>
      <dgm:spPr/>
      <dgm:t>
        <a:bodyPr/>
        <a:lstStyle/>
        <a:p>
          <a:r>
            <a:rPr lang="en-US" sz="2400" dirty="0"/>
            <a:t>650 _0 </a:t>
          </a:r>
          <a:br>
            <a:rPr lang="en-US" sz="2400" dirty="0"/>
          </a:br>
          <a:r>
            <a:rPr lang="en-US" sz="2400" dirty="0"/>
            <a:t>$a African Americans</a:t>
          </a:r>
        </a:p>
      </dgm:t>
    </dgm:pt>
    <dgm:pt modelId="{F51F37A3-4373-4B8F-9393-7B7191BAB389}" type="parTrans" cxnId="{24BEE473-C5B9-4F7D-9E08-30DE1DC72860}">
      <dgm:prSet/>
      <dgm:spPr/>
      <dgm:t>
        <a:bodyPr/>
        <a:lstStyle/>
        <a:p>
          <a:endParaRPr lang="en-US"/>
        </a:p>
      </dgm:t>
    </dgm:pt>
    <dgm:pt modelId="{7B9FA076-AE14-47E4-837A-DC91D9D1231B}" type="sibTrans" cxnId="{24BEE473-C5B9-4F7D-9E08-30DE1DC72860}">
      <dgm:prSet/>
      <dgm:spPr/>
      <dgm:t>
        <a:bodyPr/>
        <a:lstStyle/>
        <a:p>
          <a:endParaRPr lang="en-US"/>
        </a:p>
      </dgm:t>
    </dgm:pt>
    <dgm:pt modelId="{0B44F3AB-84B6-47A7-8F74-81EE9F5459E8}">
      <dgm:prSet phldrT="[Text]" custT="1"/>
      <dgm:spPr/>
      <dgm:t>
        <a:bodyPr/>
        <a:lstStyle/>
        <a:p>
          <a:r>
            <a:rPr lang="en-US" sz="2400" dirty="0"/>
            <a:t>650 _7 $a Minority groups. $2 eric</a:t>
          </a:r>
        </a:p>
      </dgm:t>
    </dgm:pt>
    <dgm:pt modelId="{435E4FB9-938D-463A-A82F-8D8145705FF9}" type="parTrans" cxnId="{9F5DCEA9-F47F-46FD-A235-9D58401E229C}">
      <dgm:prSet/>
      <dgm:spPr/>
      <dgm:t>
        <a:bodyPr/>
        <a:lstStyle/>
        <a:p>
          <a:endParaRPr lang="en-US"/>
        </a:p>
      </dgm:t>
    </dgm:pt>
    <dgm:pt modelId="{F08F0E82-0430-49B2-A76E-FCF527E8321E}" type="sibTrans" cxnId="{9F5DCEA9-F47F-46FD-A235-9D58401E229C}">
      <dgm:prSet/>
      <dgm:spPr/>
      <dgm:t>
        <a:bodyPr/>
        <a:lstStyle/>
        <a:p>
          <a:endParaRPr lang="en-US"/>
        </a:p>
      </dgm:t>
    </dgm:pt>
    <dgm:pt modelId="{0B3E58D4-68C2-4A6F-AF69-3093040C973A}">
      <dgm:prSet phldrT="[Text]" custT="1"/>
      <dgm:spPr/>
      <dgm:t>
        <a:bodyPr/>
        <a:lstStyle/>
        <a:p>
          <a:r>
            <a:rPr lang="en-US" sz="2400" dirty="0"/>
            <a:t>650 _7 $a Black people. $2 eric</a:t>
          </a:r>
        </a:p>
      </dgm:t>
    </dgm:pt>
    <dgm:pt modelId="{A23CAA3A-1BBB-4454-82C6-BB76734F571E}" type="parTrans" cxnId="{08B5C80C-2FB2-47D0-9324-2179BC4506EB}">
      <dgm:prSet/>
      <dgm:spPr/>
      <dgm:t>
        <a:bodyPr/>
        <a:lstStyle/>
        <a:p>
          <a:endParaRPr lang="en-US"/>
        </a:p>
      </dgm:t>
    </dgm:pt>
    <dgm:pt modelId="{F5E950E2-6D3D-487C-A859-4848BD52309A}" type="sibTrans" cxnId="{08B5C80C-2FB2-47D0-9324-2179BC4506EB}">
      <dgm:prSet/>
      <dgm:spPr/>
      <dgm:t>
        <a:bodyPr/>
        <a:lstStyle/>
        <a:p>
          <a:endParaRPr lang="en-US"/>
        </a:p>
      </dgm:t>
    </dgm:pt>
    <dgm:pt modelId="{07C7BE12-D090-48D7-9B88-B473BA5ED667}">
      <dgm:prSet phldrT="[Text]" custT="1"/>
      <dgm:spPr/>
      <dgm:t>
        <a:bodyPr/>
        <a:lstStyle/>
        <a:p>
          <a:r>
            <a:rPr lang="en-US" sz="2400" dirty="0"/>
            <a:t>650 _0 </a:t>
          </a:r>
          <a:br>
            <a:rPr lang="en-US" sz="2400" dirty="0"/>
          </a:br>
          <a:r>
            <a:rPr lang="en-US" sz="2400" dirty="0"/>
            <a:t>$a Abused lesbians</a:t>
          </a:r>
          <a:br>
            <a:rPr lang="en-US" sz="2400" dirty="0"/>
          </a:br>
          <a:endParaRPr lang="en-US" sz="2400" dirty="0"/>
        </a:p>
      </dgm:t>
    </dgm:pt>
    <dgm:pt modelId="{04307DA3-4D01-4537-A24E-E33FE084155F}" type="parTrans" cxnId="{6E30EA33-D3A8-42E3-95FA-663408E267AA}">
      <dgm:prSet/>
      <dgm:spPr/>
      <dgm:t>
        <a:bodyPr/>
        <a:lstStyle/>
        <a:p>
          <a:endParaRPr lang="en-US"/>
        </a:p>
      </dgm:t>
    </dgm:pt>
    <dgm:pt modelId="{FCDF499A-FDC6-4D02-8877-9285898B754C}" type="sibTrans" cxnId="{6E30EA33-D3A8-42E3-95FA-663408E267AA}">
      <dgm:prSet/>
      <dgm:spPr/>
      <dgm:t>
        <a:bodyPr/>
        <a:lstStyle/>
        <a:p>
          <a:endParaRPr lang="en-US"/>
        </a:p>
      </dgm:t>
    </dgm:pt>
    <dgm:pt modelId="{60F729C0-B31C-409C-B751-3A235D125DC9}">
      <dgm:prSet phldrT="[Text]" custT="1"/>
      <dgm:spPr/>
      <dgm:t>
        <a:bodyPr/>
        <a:lstStyle/>
        <a:p>
          <a:r>
            <a:rPr lang="en-US" sz="2400" dirty="0"/>
            <a:t>650 _7 $a LGBTQ people. $2 eric</a:t>
          </a:r>
        </a:p>
      </dgm:t>
    </dgm:pt>
    <dgm:pt modelId="{7E024627-199E-4F11-A58C-298CFFA11CDF}" type="parTrans" cxnId="{AB91DAFE-9EB6-40F0-9FC0-5DEFCFC4200A}">
      <dgm:prSet/>
      <dgm:spPr/>
      <dgm:t>
        <a:bodyPr/>
        <a:lstStyle/>
        <a:p>
          <a:endParaRPr lang="en-US"/>
        </a:p>
      </dgm:t>
    </dgm:pt>
    <dgm:pt modelId="{D04B94A7-B605-42A9-B92F-896BBA989943}" type="sibTrans" cxnId="{AB91DAFE-9EB6-40F0-9FC0-5DEFCFC4200A}">
      <dgm:prSet/>
      <dgm:spPr/>
      <dgm:t>
        <a:bodyPr/>
        <a:lstStyle/>
        <a:p>
          <a:endParaRPr lang="en-US"/>
        </a:p>
      </dgm:t>
    </dgm:pt>
    <dgm:pt modelId="{191CB91D-0EA5-4771-BE84-828F425E7A91}">
      <dgm:prSet phldrT="[Text]" custT="1"/>
      <dgm:spPr/>
      <dgm:t>
        <a:bodyPr/>
        <a:lstStyle/>
        <a:p>
          <a:r>
            <a:rPr lang="en-US" sz="2400" dirty="0"/>
            <a:t>650 _0 </a:t>
          </a:r>
          <a:br>
            <a:rPr lang="en-US" sz="2400" dirty="0"/>
          </a:br>
          <a:r>
            <a:rPr lang="en-US" sz="2400" dirty="0"/>
            <a:t>$a Prejudices</a:t>
          </a:r>
          <a:br>
            <a:rPr lang="en-US" sz="2400" dirty="0"/>
          </a:br>
          <a:endParaRPr lang="en-US" sz="2400" dirty="0"/>
        </a:p>
      </dgm:t>
    </dgm:pt>
    <dgm:pt modelId="{520FA288-0DBA-4E90-9832-C3DBBB3982C6}" type="parTrans" cxnId="{6D003084-C425-40F1-89DF-11D312C8ECA3}">
      <dgm:prSet/>
      <dgm:spPr/>
      <dgm:t>
        <a:bodyPr/>
        <a:lstStyle/>
        <a:p>
          <a:endParaRPr lang="en-US"/>
        </a:p>
      </dgm:t>
    </dgm:pt>
    <dgm:pt modelId="{07EA2B85-9874-4E9B-9A0E-C66B9B855E07}" type="sibTrans" cxnId="{6D003084-C425-40F1-89DF-11D312C8ECA3}">
      <dgm:prSet/>
      <dgm:spPr/>
      <dgm:t>
        <a:bodyPr/>
        <a:lstStyle/>
        <a:p>
          <a:endParaRPr lang="en-US"/>
        </a:p>
      </dgm:t>
    </dgm:pt>
    <dgm:pt modelId="{527BD151-728B-4704-A0DD-99789633007B}">
      <dgm:prSet phldrT="[Text]" custT="1"/>
      <dgm:spPr/>
      <dgm:t>
        <a:bodyPr/>
        <a:lstStyle/>
        <a:p>
          <a:r>
            <a:rPr lang="en-US" sz="2400" dirty="0"/>
            <a:t>650 _7 $a Bias. $2 eric</a:t>
          </a:r>
        </a:p>
      </dgm:t>
    </dgm:pt>
    <dgm:pt modelId="{0D6E358F-22D9-47C6-9628-8C526FCA6E72}" type="parTrans" cxnId="{4F2A122D-6F20-497B-9368-89BF931D1F57}">
      <dgm:prSet/>
      <dgm:spPr/>
      <dgm:t>
        <a:bodyPr/>
        <a:lstStyle/>
        <a:p>
          <a:endParaRPr lang="en-US"/>
        </a:p>
      </dgm:t>
    </dgm:pt>
    <dgm:pt modelId="{747E64F2-1993-413D-9819-42D9AA0415EE}" type="sibTrans" cxnId="{4F2A122D-6F20-497B-9368-89BF931D1F57}">
      <dgm:prSet/>
      <dgm:spPr/>
      <dgm:t>
        <a:bodyPr/>
        <a:lstStyle/>
        <a:p>
          <a:endParaRPr lang="en-US"/>
        </a:p>
      </dgm:t>
    </dgm:pt>
    <dgm:pt modelId="{31046E75-DF62-4B76-8F1F-DC6E3EF4911C}">
      <dgm:prSet phldrT="[Text]" custT="1"/>
      <dgm:spPr/>
      <dgm:t>
        <a:bodyPr/>
        <a:lstStyle/>
        <a:p>
          <a:r>
            <a:rPr lang="en-US" sz="2400" dirty="0"/>
            <a:t>650 _4 $a BIPOC.</a:t>
          </a:r>
        </a:p>
      </dgm:t>
    </dgm:pt>
    <dgm:pt modelId="{03B66794-E585-48F2-A098-83C0B56ABC91}" type="parTrans" cxnId="{5E9757EF-B6EF-4F10-9BBC-56228C97BE1A}">
      <dgm:prSet/>
      <dgm:spPr/>
      <dgm:t>
        <a:bodyPr/>
        <a:lstStyle/>
        <a:p>
          <a:endParaRPr lang="en-US"/>
        </a:p>
      </dgm:t>
    </dgm:pt>
    <dgm:pt modelId="{FB76C33A-26AC-4384-9DC5-8503AF9BA51A}" type="sibTrans" cxnId="{5E9757EF-B6EF-4F10-9BBC-56228C97BE1A}">
      <dgm:prSet/>
      <dgm:spPr/>
      <dgm:t>
        <a:bodyPr/>
        <a:lstStyle/>
        <a:p>
          <a:endParaRPr lang="en-US"/>
        </a:p>
      </dgm:t>
    </dgm:pt>
    <dgm:pt modelId="{20728BFC-B301-4D4D-8376-CEEEB0AE00F1}">
      <dgm:prSet phldrT="[Text]" custT="1"/>
      <dgm:spPr/>
      <dgm:t>
        <a:bodyPr/>
        <a:lstStyle/>
        <a:p>
          <a:r>
            <a:rPr lang="en-US" sz="2400" dirty="0"/>
            <a:t>650 _0 </a:t>
          </a:r>
          <a:br>
            <a:rPr lang="en-US" sz="2400" dirty="0"/>
          </a:br>
          <a:r>
            <a:rPr lang="en-US" sz="2400" dirty="0"/>
            <a:t>$a Blind</a:t>
          </a:r>
          <a:br>
            <a:rPr lang="en-US" sz="2400" dirty="0"/>
          </a:br>
          <a:endParaRPr lang="en-US" sz="2400" dirty="0"/>
        </a:p>
      </dgm:t>
    </dgm:pt>
    <dgm:pt modelId="{6AC05018-B29F-40E8-ACD6-CCF56732F906}" type="parTrans" cxnId="{55F1946A-179C-4706-8AB9-90672FAFBA41}">
      <dgm:prSet/>
      <dgm:spPr/>
      <dgm:t>
        <a:bodyPr/>
        <a:lstStyle/>
        <a:p>
          <a:endParaRPr lang="en-US"/>
        </a:p>
      </dgm:t>
    </dgm:pt>
    <dgm:pt modelId="{E5BFE959-46FE-4215-85CE-E86E14274043}" type="sibTrans" cxnId="{55F1946A-179C-4706-8AB9-90672FAFBA41}">
      <dgm:prSet/>
      <dgm:spPr/>
      <dgm:t>
        <a:bodyPr/>
        <a:lstStyle/>
        <a:p>
          <a:endParaRPr lang="en-US"/>
        </a:p>
      </dgm:t>
    </dgm:pt>
    <dgm:pt modelId="{56E89C91-65A8-41B5-B189-293C0B522B76}">
      <dgm:prSet custT="1"/>
      <dgm:spPr/>
      <dgm:t>
        <a:bodyPr/>
        <a:lstStyle/>
        <a:p>
          <a:r>
            <a:rPr lang="en-US" sz="2400" dirty="0"/>
            <a:t>650 _7 $a Visual impairments. $2 eric</a:t>
          </a:r>
        </a:p>
      </dgm:t>
    </dgm:pt>
    <dgm:pt modelId="{A43B367F-9A4F-467C-B5D0-202F635781A4}" type="parTrans" cxnId="{1461A77C-323A-4C17-B413-546B66099EB3}">
      <dgm:prSet/>
      <dgm:spPr/>
      <dgm:t>
        <a:bodyPr/>
        <a:lstStyle/>
        <a:p>
          <a:endParaRPr lang="en-US"/>
        </a:p>
      </dgm:t>
    </dgm:pt>
    <dgm:pt modelId="{FDEF2F5B-D53B-4AC4-8869-3C11E995FE70}" type="sibTrans" cxnId="{1461A77C-323A-4C17-B413-546B66099EB3}">
      <dgm:prSet/>
      <dgm:spPr/>
      <dgm:t>
        <a:bodyPr/>
        <a:lstStyle/>
        <a:p>
          <a:endParaRPr lang="en-US"/>
        </a:p>
      </dgm:t>
    </dgm:pt>
    <dgm:pt modelId="{B3225D88-E0A2-4262-973E-1F520AA815CD}">
      <dgm:prSet custT="1"/>
      <dgm:spPr/>
      <dgm:t>
        <a:bodyPr/>
        <a:lstStyle/>
        <a:p>
          <a:r>
            <a:rPr lang="en-US" sz="2400" dirty="0"/>
            <a:t>650 _7 $a Blindness. $2 eric</a:t>
          </a:r>
        </a:p>
      </dgm:t>
    </dgm:pt>
    <dgm:pt modelId="{F7EFBFC4-3409-4B7D-9FC8-FB5FD648D2D9}" type="parTrans" cxnId="{D85CFFC5-6652-40F1-9244-193C3D512004}">
      <dgm:prSet/>
      <dgm:spPr/>
      <dgm:t>
        <a:bodyPr/>
        <a:lstStyle/>
        <a:p>
          <a:endParaRPr lang="en-US"/>
        </a:p>
      </dgm:t>
    </dgm:pt>
    <dgm:pt modelId="{F1E6F6EF-A298-493F-AF6C-8AA0349FB91C}" type="sibTrans" cxnId="{D85CFFC5-6652-40F1-9244-193C3D512004}">
      <dgm:prSet/>
      <dgm:spPr/>
      <dgm:t>
        <a:bodyPr/>
        <a:lstStyle/>
        <a:p>
          <a:endParaRPr lang="en-US"/>
        </a:p>
      </dgm:t>
    </dgm:pt>
    <dgm:pt modelId="{600F7CC8-ADA0-46BE-A0B1-A569CB539C23}" type="pres">
      <dgm:prSet presAssocID="{1E6CB165-5596-469D-A71E-72E5AC522B90}" presName="Name0" presStyleCnt="0">
        <dgm:presLayoutVars>
          <dgm:dir/>
          <dgm:animLvl val="lvl"/>
          <dgm:resizeHandles val="exact"/>
        </dgm:presLayoutVars>
      </dgm:prSet>
      <dgm:spPr/>
    </dgm:pt>
    <dgm:pt modelId="{D6483AB6-FE98-4272-8ECA-9B8DD1000A79}" type="pres">
      <dgm:prSet presAssocID="{7D891A6A-F4D1-4A17-9308-C6E7D5EC48A8}" presName="composite" presStyleCnt="0"/>
      <dgm:spPr/>
    </dgm:pt>
    <dgm:pt modelId="{4273C9E7-9D2B-41F3-A5C6-A513E7E07520}" type="pres">
      <dgm:prSet presAssocID="{7D891A6A-F4D1-4A17-9308-C6E7D5EC48A8}" presName="parTx" presStyleLbl="alignNode1" presStyleIdx="0" presStyleCnt="4" custScaleY="100963" custLinFactNeighborY="6021">
        <dgm:presLayoutVars>
          <dgm:chMax val="0"/>
          <dgm:chPref val="0"/>
          <dgm:bulletEnabled val="1"/>
        </dgm:presLayoutVars>
      </dgm:prSet>
      <dgm:spPr/>
    </dgm:pt>
    <dgm:pt modelId="{ED1D34CB-CB3A-4D35-B6FE-27A2FBC86444}" type="pres">
      <dgm:prSet presAssocID="{7D891A6A-F4D1-4A17-9308-C6E7D5EC48A8}" presName="desTx" presStyleLbl="alignAccFollowNode1" presStyleIdx="0" presStyleCnt="4" custScaleY="100845" custLinFactNeighborX="-166" custLinFactNeighborY="4575">
        <dgm:presLayoutVars>
          <dgm:bulletEnabled val="1"/>
        </dgm:presLayoutVars>
      </dgm:prSet>
      <dgm:spPr/>
    </dgm:pt>
    <dgm:pt modelId="{C7A9D36E-5A4D-415B-BE95-12A67FCB532A}" type="pres">
      <dgm:prSet presAssocID="{7B9FA076-AE14-47E4-837A-DC91D9D1231B}" presName="space" presStyleCnt="0"/>
      <dgm:spPr/>
    </dgm:pt>
    <dgm:pt modelId="{C10BE2B8-73FE-4426-B194-DD9669CBCF8E}" type="pres">
      <dgm:prSet presAssocID="{07C7BE12-D090-48D7-9B88-B473BA5ED667}" presName="composite" presStyleCnt="0"/>
      <dgm:spPr/>
    </dgm:pt>
    <dgm:pt modelId="{ED28543A-579F-4A48-8BD2-7C574F0D3FBB}" type="pres">
      <dgm:prSet presAssocID="{07C7BE12-D090-48D7-9B88-B473BA5ED667}" presName="parTx" presStyleLbl="alignNode1" presStyleIdx="1" presStyleCnt="4" custScaleY="100963" custLinFactNeighborX="0" custLinFactNeighborY="6021">
        <dgm:presLayoutVars>
          <dgm:chMax val="0"/>
          <dgm:chPref val="0"/>
          <dgm:bulletEnabled val="1"/>
        </dgm:presLayoutVars>
      </dgm:prSet>
      <dgm:spPr/>
    </dgm:pt>
    <dgm:pt modelId="{B97FDB4A-0E20-4547-9E9C-0F714F4F41E9}" type="pres">
      <dgm:prSet presAssocID="{07C7BE12-D090-48D7-9B88-B473BA5ED667}" presName="desTx" presStyleLbl="alignAccFollowNode1" presStyleIdx="1" presStyleCnt="4" custScaleY="100963" custLinFactNeighborY="4730">
        <dgm:presLayoutVars>
          <dgm:bulletEnabled val="1"/>
        </dgm:presLayoutVars>
      </dgm:prSet>
      <dgm:spPr/>
    </dgm:pt>
    <dgm:pt modelId="{797C339F-B011-4007-8C2C-DD486AFC9BD3}" type="pres">
      <dgm:prSet presAssocID="{FCDF499A-FDC6-4D02-8877-9285898B754C}" presName="space" presStyleCnt="0"/>
      <dgm:spPr/>
    </dgm:pt>
    <dgm:pt modelId="{6FD348BE-E0E6-47DE-9410-8AF11E97B60D}" type="pres">
      <dgm:prSet presAssocID="{191CB91D-0EA5-4771-BE84-828F425E7A91}" presName="composite" presStyleCnt="0"/>
      <dgm:spPr/>
    </dgm:pt>
    <dgm:pt modelId="{14D0EAE7-A8B0-41B3-9B61-87D53D0D566B}" type="pres">
      <dgm:prSet presAssocID="{191CB91D-0EA5-4771-BE84-828F425E7A91}" presName="parTx" presStyleLbl="alignNode1" presStyleIdx="2" presStyleCnt="4" custScaleY="100833" custLinFactNeighborY="6021">
        <dgm:presLayoutVars>
          <dgm:chMax val="0"/>
          <dgm:chPref val="0"/>
          <dgm:bulletEnabled val="1"/>
        </dgm:presLayoutVars>
      </dgm:prSet>
      <dgm:spPr/>
    </dgm:pt>
    <dgm:pt modelId="{A9EA75E1-B28D-4F79-BFCE-2842380ADF39}" type="pres">
      <dgm:prSet presAssocID="{191CB91D-0EA5-4771-BE84-828F425E7A91}" presName="desTx" presStyleLbl="alignAccFollowNode1" presStyleIdx="2" presStyleCnt="4" custScaleY="100963" custLinFactNeighborY="4676">
        <dgm:presLayoutVars>
          <dgm:bulletEnabled val="1"/>
        </dgm:presLayoutVars>
      </dgm:prSet>
      <dgm:spPr/>
    </dgm:pt>
    <dgm:pt modelId="{F078E3F9-376D-4A34-BD9D-B6E04B0D6D70}" type="pres">
      <dgm:prSet presAssocID="{07EA2B85-9874-4E9B-9A0E-C66B9B855E07}" presName="space" presStyleCnt="0"/>
      <dgm:spPr/>
    </dgm:pt>
    <dgm:pt modelId="{B4057005-3F80-4DD5-9A17-6F8B52E5AE5E}" type="pres">
      <dgm:prSet presAssocID="{20728BFC-B301-4D4D-8376-CEEEB0AE00F1}" presName="composite" presStyleCnt="0"/>
      <dgm:spPr/>
    </dgm:pt>
    <dgm:pt modelId="{8402A369-9FBA-4AAD-8715-CF3137A51D46}" type="pres">
      <dgm:prSet presAssocID="{20728BFC-B301-4D4D-8376-CEEEB0AE00F1}" presName="parTx" presStyleLbl="alignNode1" presStyleIdx="3" presStyleCnt="4" custScaleY="100963" custLinFactNeighborY="6195">
        <dgm:presLayoutVars>
          <dgm:chMax val="0"/>
          <dgm:chPref val="0"/>
          <dgm:bulletEnabled val="1"/>
        </dgm:presLayoutVars>
      </dgm:prSet>
      <dgm:spPr/>
    </dgm:pt>
    <dgm:pt modelId="{86AD6876-53E5-441B-95A3-DD7DE980A525}" type="pres">
      <dgm:prSet presAssocID="{20728BFC-B301-4D4D-8376-CEEEB0AE00F1}" presName="desTx" presStyleLbl="alignAccFollowNode1" presStyleIdx="3" presStyleCnt="4" custScaleY="100963" custLinFactNeighborY="4664">
        <dgm:presLayoutVars>
          <dgm:bulletEnabled val="1"/>
        </dgm:presLayoutVars>
      </dgm:prSet>
      <dgm:spPr/>
    </dgm:pt>
  </dgm:ptLst>
  <dgm:cxnLst>
    <dgm:cxn modelId="{154B5C02-AF4B-41BD-A355-109CD02CF690}" type="presOf" srcId="{1E6CB165-5596-469D-A71E-72E5AC522B90}" destId="{600F7CC8-ADA0-46BE-A0B1-A569CB539C23}" srcOrd="0" destOrd="0" presId="urn:microsoft.com/office/officeart/2005/8/layout/hList1"/>
    <dgm:cxn modelId="{0994950A-DDF7-47D9-9290-97C3A2D1243D}" type="presOf" srcId="{527BD151-728B-4704-A0DD-99789633007B}" destId="{A9EA75E1-B28D-4F79-BFCE-2842380ADF39}" srcOrd="0" destOrd="0" presId="urn:microsoft.com/office/officeart/2005/8/layout/hList1"/>
    <dgm:cxn modelId="{F479650B-701E-4404-ACFD-45CF2E97A36B}" type="presOf" srcId="{56E89C91-65A8-41B5-B189-293C0B522B76}" destId="{86AD6876-53E5-441B-95A3-DD7DE980A525}" srcOrd="0" destOrd="0" presId="urn:microsoft.com/office/officeart/2005/8/layout/hList1"/>
    <dgm:cxn modelId="{5F7F7D0C-0C0B-412A-9648-82B2BCE6DECD}" type="presOf" srcId="{20728BFC-B301-4D4D-8376-CEEEB0AE00F1}" destId="{8402A369-9FBA-4AAD-8715-CF3137A51D46}" srcOrd="0" destOrd="0" presId="urn:microsoft.com/office/officeart/2005/8/layout/hList1"/>
    <dgm:cxn modelId="{08B5C80C-2FB2-47D0-9324-2179BC4506EB}" srcId="{7D891A6A-F4D1-4A17-9308-C6E7D5EC48A8}" destId="{0B3E58D4-68C2-4A6F-AF69-3093040C973A}" srcOrd="1" destOrd="0" parTransId="{A23CAA3A-1BBB-4454-82C6-BB76734F571E}" sibTransId="{F5E950E2-6D3D-487C-A859-4848BD52309A}"/>
    <dgm:cxn modelId="{56F6FD0F-C941-46CE-BC26-553E347AD6AC}" type="presOf" srcId="{60F729C0-B31C-409C-B751-3A235D125DC9}" destId="{B97FDB4A-0E20-4547-9E9C-0F714F4F41E9}" srcOrd="0" destOrd="0" presId="urn:microsoft.com/office/officeart/2005/8/layout/hList1"/>
    <dgm:cxn modelId="{60867F2C-60A6-42EC-B2EE-009BA04520FB}" type="presOf" srcId="{31046E75-DF62-4B76-8F1F-DC6E3EF4911C}" destId="{ED1D34CB-CB3A-4D35-B6FE-27A2FBC86444}" srcOrd="0" destOrd="2" presId="urn:microsoft.com/office/officeart/2005/8/layout/hList1"/>
    <dgm:cxn modelId="{4F2A122D-6F20-497B-9368-89BF931D1F57}" srcId="{191CB91D-0EA5-4771-BE84-828F425E7A91}" destId="{527BD151-728B-4704-A0DD-99789633007B}" srcOrd="0" destOrd="0" parTransId="{0D6E358F-22D9-47C6-9628-8C526FCA6E72}" sibTransId="{747E64F2-1993-413D-9819-42D9AA0415EE}"/>
    <dgm:cxn modelId="{C3903E33-17CC-4A7B-8DDD-4B272BAF0CC0}" type="presOf" srcId="{191CB91D-0EA5-4771-BE84-828F425E7A91}" destId="{14D0EAE7-A8B0-41B3-9B61-87D53D0D566B}" srcOrd="0" destOrd="0" presId="urn:microsoft.com/office/officeart/2005/8/layout/hList1"/>
    <dgm:cxn modelId="{6E30EA33-D3A8-42E3-95FA-663408E267AA}" srcId="{1E6CB165-5596-469D-A71E-72E5AC522B90}" destId="{07C7BE12-D090-48D7-9B88-B473BA5ED667}" srcOrd="1" destOrd="0" parTransId="{04307DA3-4D01-4537-A24E-E33FE084155F}" sibTransId="{FCDF499A-FDC6-4D02-8877-9285898B754C}"/>
    <dgm:cxn modelId="{33DB7465-7294-4C7E-9740-5E75BF96F87B}" type="presOf" srcId="{0B3E58D4-68C2-4A6F-AF69-3093040C973A}" destId="{ED1D34CB-CB3A-4D35-B6FE-27A2FBC86444}" srcOrd="0" destOrd="1" presId="urn:microsoft.com/office/officeart/2005/8/layout/hList1"/>
    <dgm:cxn modelId="{55F1946A-179C-4706-8AB9-90672FAFBA41}" srcId="{1E6CB165-5596-469D-A71E-72E5AC522B90}" destId="{20728BFC-B301-4D4D-8376-CEEEB0AE00F1}" srcOrd="3" destOrd="0" parTransId="{6AC05018-B29F-40E8-ACD6-CCF56732F906}" sibTransId="{E5BFE959-46FE-4215-85CE-E86E14274043}"/>
    <dgm:cxn modelId="{24BEE473-C5B9-4F7D-9E08-30DE1DC72860}" srcId="{1E6CB165-5596-469D-A71E-72E5AC522B90}" destId="{7D891A6A-F4D1-4A17-9308-C6E7D5EC48A8}" srcOrd="0" destOrd="0" parTransId="{F51F37A3-4373-4B8F-9393-7B7191BAB389}" sibTransId="{7B9FA076-AE14-47E4-837A-DC91D9D1231B}"/>
    <dgm:cxn modelId="{28F5A575-237B-4B42-8915-C8B918B072C3}" type="presOf" srcId="{B3225D88-E0A2-4262-973E-1F520AA815CD}" destId="{86AD6876-53E5-441B-95A3-DD7DE980A525}" srcOrd="0" destOrd="1" presId="urn:microsoft.com/office/officeart/2005/8/layout/hList1"/>
    <dgm:cxn modelId="{20D21078-8FB1-4D33-BEE5-632B4F7D7ABD}" type="presOf" srcId="{0B44F3AB-84B6-47A7-8F74-81EE9F5459E8}" destId="{ED1D34CB-CB3A-4D35-B6FE-27A2FBC86444}" srcOrd="0" destOrd="0" presId="urn:microsoft.com/office/officeart/2005/8/layout/hList1"/>
    <dgm:cxn modelId="{1461A77C-323A-4C17-B413-546B66099EB3}" srcId="{20728BFC-B301-4D4D-8376-CEEEB0AE00F1}" destId="{56E89C91-65A8-41B5-B189-293C0B522B76}" srcOrd="0" destOrd="0" parTransId="{A43B367F-9A4F-467C-B5D0-202F635781A4}" sibTransId="{FDEF2F5B-D53B-4AC4-8869-3C11E995FE70}"/>
    <dgm:cxn modelId="{6D003084-C425-40F1-89DF-11D312C8ECA3}" srcId="{1E6CB165-5596-469D-A71E-72E5AC522B90}" destId="{191CB91D-0EA5-4771-BE84-828F425E7A91}" srcOrd="2" destOrd="0" parTransId="{520FA288-0DBA-4E90-9832-C3DBBB3982C6}" sibTransId="{07EA2B85-9874-4E9B-9A0E-C66B9B855E07}"/>
    <dgm:cxn modelId="{9F5DCEA9-F47F-46FD-A235-9D58401E229C}" srcId="{7D891A6A-F4D1-4A17-9308-C6E7D5EC48A8}" destId="{0B44F3AB-84B6-47A7-8F74-81EE9F5459E8}" srcOrd="0" destOrd="0" parTransId="{435E4FB9-938D-463A-A82F-8D8145705FF9}" sibTransId="{F08F0E82-0430-49B2-A76E-FCF527E8321E}"/>
    <dgm:cxn modelId="{DB1F97B2-FD1A-4909-B900-B109A03D5B6E}" type="presOf" srcId="{07C7BE12-D090-48D7-9B88-B473BA5ED667}" destId="{ED28543A-579F-4A48-8BD2-7C574F0D3FBB}" srcOrd="0" destOrd="0" presId="urn:microsoft.com/office/officeart/2005/8/layout/hList1"/>
    <dgm:cxn modelId="{D85CFFC5-6652-40F1-9244-193C3D512004}" srcId="{20728BFC-B301-4D4D-8376-CEEEB0AE00F1}" destId="{B3225D88-E0A2-4262-973E-1F520AA815CD}" srcOrd="1" destOrd="0" parTransId="{F7EFBFC4-3409-4B7D-9FC8-FB5FD648D2D9}" sibTransId="{F1E6F6EF-A298-493F-AF6C-8AA0349FB91C}"/>
    <dgm:cxn modelId="{CE735ADB-6DB9-49F8-89FB-A249140B40C6}" type="presOf" srcId="{7D891A6A-F4D1-4A17-9308-C6E7D5EC48A8}" destId="{4273C9E7-9D2B-41F3-A5C6-A513E7E07520}" srcOrd="0" destOrd="0" presId="urn:microsoft.com/office/officeart/2005/8/layout/hList1"/>
    <dgm:cxn modelId="{5E9757EF-B6EF-4F10-9BBC-56228C97BE1A}" srcId="{7D891A6A-F4D1-4A17-9308-C6E7D5EC48A8}" destId="{31046E75-DF62-4B76-8F1F-DC6E3EF4911C}" srcOrd="2" destOrd="0" parTransId="{03B66794-E585-48F2-A098-83C0B56ABC91}" sibTransId="{FB76C33A-26AC-4384-9DC5-8503AF9BA51A}"/>
    <dgm:cxn modelId="{AB91DAFE-9EB6-40F0-9FC0-5DEFCFC4200A}" srcId="{07C7BE12-D090-48D7-9B88-B473BA5ED667}" destId="{60F729C0-B31C-409C-B751-3A235D125DC9}" srcOrd="0" destOrd="0" parTransId="{7E024627-199E-4F11-A58C-298CFFA11CDF}" sibTransId="{D04B94A7-B605-42A9-B92F-896BBA989943}"/>
    <dgm:cxn modelId="{0AF593DB-B821-431A-8632-74CD93DF9A36}" type="presParOf" srcId="{600F7CC8-ADA0-46BE-A0B1-A569CB539C23}" destId="{D6483AB6-FE98-4272-8ECA-9B8DD1000A79}" srcOrd="0" destOrd="0" presId="urn:microsoft.com/office/officeart/2005/8/layout/hList1"/>
    <dgm:cxn modelId="{A38B09C7-1AE1-496F-896A-228DF5D49510}" type="presParOf" srcId="{D6483AB6-FE98-4272-8ECA-9B8DD1000A79}" destId="{4273C9E7-9D2B-41F3-A5C6-A513E7E07520}" srcOrd="0" destOrd="0" presId="urn:microsoft.com/office/officeart/2005/8/layout/hList1"/>
    <dgm:cxn modelId="{BC6A1005-377A-437E-94A9-537D2CA74DB5}" type="presParOf" srcId="{D6483AB6-FE98-4272-8ECA-9B8DD1000A79}" destId="{ED1D34CB-CB3A-4D35-B6FE-27A2FBC86444}" srcOrd="1" destOrd="0" presId="urn:microsoft.com/office/officeart/2005/8/layout/hList1"/>
    <dgm:cxn modelId="{7FE21D42-3E4D-4A26-AFDF-DA3A3CB391D9}" type="presParOf" srcId="{600F7CC8-ADA0-46BE-A0B1-A569CB539C23}" destId="{C7A9D36E-5A4D-415B-BE95-12A67FCB532A}" srcOrd="1" destOrd="0" presId="urn:microsoft.com/office/officeart/2005/8/layout/hList1"/>
    <dgm:cxn modelId="{D6C2BEB5-DF0E-489E-AA1F-B2871D6F60D3}" type="presParOf" srcId="{600F7CC8-ADA0-46BE-A0B1-A569CB539C23}" destId="{C10BE2B8-73FE-4426-B194-DD9669CBCF8E}" srcOrd="2" destOrd="0" presId="urn:microsoft.com/office/officeart/2005/8/layout/hList1"/>
    <dgm:cxn modelId="{75ACA30C-A3F7-45B3-91F9-412FFD450795}" type="presParOf" srcId="{C10BE2B8-73FE-4426-B194-DD9669CBCF8E}" destId="{ED28543A-579F-4A48-8BD2-7C574F0D3FBB}" srcOrd="0" destOrd="0" presId="urn:microsoft.com/office/officeart/2005/8/layout/hList1"/>
    <dgm:cxn modelId="{E422A057-A501-4881-9EEE-C5763AA65EE3}" type="presParOf" srcId="{C10BE2B8-73FE-4426-B194-DD9669CBCF8E}" destId="{B97FDB4A-0E20-4547-9E9C-0F714F4F41E9}" srcOrd="1" destOrd="0" presId="urn:microsoft.com/office/officeart/2005/8/layout/hList1"/>
    <dgm:cxn modelId="{C5EFE600-7218-4DC6-89B0-69F7563A1091}" type="presParOf" srcId="{600F7CC8-ADA0-46BE-A0B1-A569CB539C23}" destId="{797C339F-B011-4007-8C2C-DD486AFC9BD3}" srcOrd="3" destOrd="0" presId="urn:microsoft.com/office/officeart/2005/8/layout/hList1"/>
    <dgm:cxn modelId="{B3BA1BE5-5D2D-4040-8906-9F55C607D26A}" type="presParOf" srcId="{600F7CC8-ADA0-46BE-A0B1-A569CB539C23}" destId="{6FD348BE-E0E6-47DE-9410-8AF11E97B60D}" srcOrd="4" destOrd="0" presId="urn:microsoft.com/office/officeart/2005/8/layout/hList1"/>
    <dgm:cxn modelId="{7440FDCE-F312-435D-9F9A-33F56FBB5E1F}" type="presParOf" srcId="{6FD348BE-E0E6-47DE-9410-8AF11E97B60D}" destId="{14D0EAE7-A8B0-41B3-9B61-87D53D0D566B}" srcOrd="0" destOrd="0" presId="urn:microsoft.com/office/officeart/2005/8/layout/hList1"/>
    <dgm:cxn modelId="{AF95F5B7-E614-4574-95D0-5F8C832A3EAC}" type="presParOf" srcId="{6FD348BE-E0E6-47DE-9410-8AF11E97B60D}" destId="{A9EA75E1-B28D-4F79-BFCE-2842380ADF39}" srcOrd="1" destOrd="0" presId="urn:microsoft.com/office/officeart/2005/8/layout/hList1"/>
    <dgm:cxn modelId="{E1FECD09-EC6E-41F2-AD7D-B1B2A0F724A8}" type="presParOf" srcId="{600F7CC8-ADA0-46BE-A0B1-A569CB539C23}" destId="{F078E3F9-376D-4A34-BD9D-B6E04B0D6D70}" srcOrd="5" destOrd="0" presId="urn:microsoft.com/office/officeart/2005/8/layout/hList1"/>
    <dgm:cxn modelId="{D9BDBA0E-FA9A-4DC9-B8FB-B5DF752258D7}" type="presParOf" srcId="{600F7CC8-ADA0-46BE-A0B1-A569CB539C23}" destId="{B4057005-3F80-4DD5-9A17-6F8B52E5AE5E}" srcOrd="6" destOrd="0" presId="urn:microsoft.com/office/officeart/2005/8/layout/hList1"/>
    <dgm:cxn modelId="{91A0BFC7-2296-4E66-9124-D50E2459B22B}" type="presParOf" srcId="{B4057005-3F80-4DD5-9A17-6F8B52E5AE5E}" destId="{8402A369-9FBA-4AAD-8715-CF3137A51D46}" srcOrd="0" destOrd="0" presId="urn:microsoft.com/office/officeart/2005/8/layout/hList1"/>
    <dgm:cxn modelId="{FBD96EF5-4D12-4043-85E0-D812874C57C6}" type="presParOf" srcId="{B4057005-3F80-4DD5-9A17-6F8B52E5AE5E}" destId="{86AD6876-53E5-441B-95A3-DD7DE980A52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6CB165-5596-469D-A71E-72E5AC522B90}"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n-US"/>
        </a:p>
      </dgm:t>
    </dgm:pt>
    <dgm:pt modelId="{7D891A6A-F4D1-4A17-9308-C6E7D5EC48A8}">
      <dgm:prSet phldrT="[Text]" custT="1"/>
      <dgm:spPr/>
      <dgm:t>
        <a:bodyPr/>
        <a:lstStyle/>
        <a:p>
          <a:r>
            <a:rPr lang="en-US" sz="2400" dirty="0"/>
            <a:t>650 _0 </a:t>
          </a:r>
          <a:br>
            <a:rPr lang="en-US" sz="2400" dirty="0"/>
          </a:br>
          <a:r>
            <a:rPr lang="en-US" sz="2400" dirty="0"/>
            <a:t>$a Mixed race people</a:t>
          </a:r>
        </a:p>
      </dgm:t>
    </dgm:pt>
    <dgm:pt modelId="{F51F37A3-4373-4B8F-9393-7B7191BAB389}" type="parTrans" cxnId="{24BEE473-C5B9-4F7D-9E08-30DE1DC72860}">
      <dgm:prSet/>
      <dgm:spPr/>
      <dgm:t>
        <a:bodyPr/>
        <a:lstStyle/>
        <a:p>
          <a:endParaRPr lang="en-US"/>
        </a:p>
      </dgm:t>
    </dgm:pt>
    <dgm:pt modelId="{7B9FA076-AE14-47E4-837A-DC91D9D1231B}" type="sibTrans" cxnId="{24BEE473-C5B9-4F7D-9E08-30DE1DC72860}">
      <dgm:prSet/>
      <dgm:spPr/>
      <dgm:t>
        <a:bodyPr/>
        <a:lstStyle/>
        <a:p>
          <a:endParaRPr lang="en-US"/>
        </a:p>
      </dgm:t>
    </dgm:pt>
    <dgm:pt modelId="{0B44F3AB-84B6-47A7-8F74-81EE9F5459E8}">
      <dgm:prSet phldrT="[Text]" custT="1"/>
      <dgm:spPr/>
      <dgm:t>
        <a:bodyPr tIns="182880"/>
        <a:lstStyle/>
        <a:p>
          <a:r>
            <a:rPr lang="en-US" sz="2400" dirty="0"/>
            <a:t>650 _7 $a Multiracial people(s). $2 eric</a:t>
          </a:r>
        </a:p>
      </dgm:t>
    </dgm:pt>
    <dgm:pt modelId="{435E4FB9-938D-463A-A82F-8D8145705FF9}" type="parTrans" cxnId="{9F5DCEA9-F47F-46FD-A235-9D58401E229C}">
      <dgm:prSet/>
      <dgm:spPr/>
      <dgm:t>
        <a:bodyPr/>
        <a:lstStyle/>
        <a:p>
          <a:endParaRPr lang="en-US"/>
        </a:p>
      </dgm:t>
    </dgm:pt>
    <dgm:pt modelId="{F08F0E82-0430-49B2-A76E-FCF527E8321E}" type="sibTrans" cxnId="{9F5DCEA9-F47F-46FD-A235-9D58401E229C}">
      <dgm:prSet/>
      <dgm:spPr/>
      <dgm:t>
        <a:bodyPr/>
        <a:lstStyle/>
        <a:p>
          <a:endParaRPr lang="en-US"/>
        </a:p>
      </dgm:t>
    </dgm:pt>
    <dgm:pt modelId="{07C7BE12-D090-48D7-9B88-B473BA5ED667}">
      <dgm:prSet phldrT="[Text]" custT="1"/>
      <dgm:spPr/>
      <dgm:t>
        <a:bodyPr/>
        <a:lstStyle/>
        <a:p>
          <a:r>
            <a:rPr lang="en-US" sz="2400" dirty="0"/>
            <a:t>650 _0 </a:t>
          </a:r>
          <a:br>
            <a:rPr lang="en-US" sz="2400" dirty="0"/>
          </a:br>
          <a:r>
            <a:rPr lang="en-US" sz="2400" dirty="0"/>
            <a:t>$a Street people (Beggars) OR $a Beggars</a:t>
          </a:r>
        </a:p>
      </dgm:t>
    </dgm:pt>
    <dgm:pt modelId="{04307DA3-4D01-4537-A24E-E33FE084155F}" type="parTrans" cxnId="{6E30EA33-D3A8-42E3-95FA-663408E267AA}">
      <dgm:prSet/>
      <dgm:spPr/>
      <dgm:t>
        <a:bodyPr/>
        <a:lstStyle/>
        <a:p>
          <a:endParaRPr lang="en-US"/>
        </a:p>
      </dgm:t>
    </dgm:pt>
    <dgm:pt modelId="{FCDF499A-FDC6-4D02-8877-9285898B754C}" type="sibTrans" cxnId="{6E30EA33-D3A8-42E3-95FA-663408E267AA}">
      <dgm:prSet/>
      <dgm:spPr/>
      <dgm:t>
        <a:bodyPr/>
        <a:lstStyle/>
        <a:p>
          <a:endParaRPr lang="en-US"/>
        </a:p>
      </dgm:t>
    </dgm:pt>
    <dgm:pt modelId="{60F729C0-B31C-409C-B751-3A235D125DC9}">
      <dgm:prSet phldrT="[Text]" custT="1"/>
      <dgm:spPr/>
      <dgm:t>
        <a:bodyPr tIns="182880"/>
        <a:lstStyle/>
        <a:p>
          <a:r>
            <a:rPr lang="en-US" sz="2400" dirty="0"/>
            <a:t>650 _7 $a Houseless. $2 eric</a:t>
          </a:r>
        </a:p>
      </dgm:t>
    </dgm:pt>
    <dgm:pt modelId="{7E024627-199E-4F11-A58C-298CFFA11CDF}" type="parTrans" cxnId="{AB91DAFE-9EB6-40F0-9FC0-5DEFCFC4200A}">
      <dgm:prSet/>
      <dgm:spPr/>
      <dgm:t>
        <a:bodyPr/>
        <a:lstStyle/>
        <a:p>
          <a:endParaRPr lang="en-US"/>
        </a:p>
      </dgm:t>
    </dgm:pt>
    <dgm:pt modelId="{D04B94A7-B605-42A9-B92F-896BBA989943}" type="sibTrans" cxnId="{AB91DAFE-9EB6-40F0-9FC0-5DEFCFC4200A}">
      <dgm:prSet/>
      <dgm:spPr/>
      <dgm:t>
        <a:bodyPr/>
        <a:lstStyle/>
        <a:p>
          <a:endParaRPr lang="en-US"/>
        </a:p>
      </dgm:t>
    </dgm:pt>
    <dgm:pt modelId="{191CB91D-0EA5-4771-BE84-828F425E7A91}">
      <dgm:prSet phldrT="[Text]" custT="1"/>
      <dgm:spPr/>
      <dgm:t>
        <a:bodyPr/>
        <a:lstStyle/>
        <a:p>
          <a:r>
            <a:rPr lang="en-US" sz="2400" dirty="0"/>
            <a:t>650 _0 </a:t>
          </a:r>
          <a:br>
            <a:rPr lang="en-US" sz="2400" dirty="0"/>
          </a:br>
          <a:r>
            <a:rPr lang="en-US" sz="2400" dirty="0"/>
            <a:t>$a Asian flu</a:t>
          </a:r>
        </a:p>
      </dgm:t>
    </dgm:pt>
    <dgm:pt modelId="{520FA288-0DBA-4E90-9832-C3DBBB3982C6}" type="parTrans" cxnId="{6D003084-C425-40F1-89DF-11D312C8ECA3}">
      <dgm:prSet/>
      <dgm:spPr/>
      <dgm:t>
        <a:bodyPr/>
        <a:lstStyle/>
        <a:p>
          <a:endParaRPr lang="en-US"/>
        </a:p>
      </dgm:t>
    </dgm:pt>
    <dgm:pt modelId="{07EA2B85-9874-4E9B-9A0E-C66B9B855E07}" type="sibTrans" cxnId="{6D003084-C425-40F1-89DF-11D312C8ECA3}">
      <dgm:prSet/>
      <dgm:spPr/>
      <dgm:t>
        <a:bodyPr/>
        <a:lstStyle/>
        <a:p>
          <a:endParaRPr lang="en-US"/>
        </a:p>
      </dgm:t>
    </dgm:pt>
    <dgm:pt modelId="{527BD151-728B-4704-A0DD-99789633007B}">
      <dgm:prSet phldrT="[Text]" custT="1"/>
      <dgm:spPr/>
      <dgm:t>
        <a:bodyPr tIns="182880"/>
        <a:lstStyle/>
        <a:p>
          <a:r>
            <a:rPr lang="en-US" sz="2400" dirty="0"/>
            <a:t>650 _4 $a Influenza pandemic, 1957-1958.</a:t>
          </a:r>
        </a:p>
      </dgm:t>
    </dgm:pt>
    <dgm:pt modelId="{0D6E358F-22D9-47C6-9628-8C526FCA6E72}" type="parTrans" cxnId="{4F2A122D-6F20-497B-9368-89BF931D1F57}">
      <dgm:prSet/>
      <dgm:spPr/>
      <dgm:t>
        <a:bodyPr/>
        <a:lstStyle/>
        <a:p>
          <a:endParaRPr lang="en-US"/>
        </a:p>
      </dgm:t>
    </dgm:pt>
    <dgm:pt modelId="{747E64F2-1993-413D-9819-42D9AA0415EE}" type="sibTrans" cxnId="{4F2A122D-6F20-497B-9368-89BF931D1F57}">
      <dgm:prSet/>
      <dgm:spPr/>
      <dgm:t>
        <a:bodyPr/>
        <a:lstStyle/>
        <a:p>
          <a:endParaRPr lang="en-US"/>
        </a:p>
      </dgm:t>
    </dgm:pt>
    <dgm:pt modelId="{20728BFC-B301-4D4D-8376-CEEEB0AE00F1}">
      <dgm:prSet phldrT="[Text]" custT="1"/>
      <dgm:spPr/>
      <dgm:t>
        <a:bodyPr/>
        <a:lstStyle/>
        <a:p>
          <a:r>
            <a:rPr lang="en-US" sz="2400" dirty="0"/>
            <a:t>650 _0 </a:t>
          </a:r>
          <a:br>
            <a:rPr lang="en-US" sz="2400" dirty="0"/>
          </a:br>
          <a:r>
            <a:rPr lang="en-US" sz="2400" dirty="0"/>
            <a:t>$a Invalids.</a:t>
          </a:r>
        </a:p>
      </dgm:t>
    </dgm:pt>
    <dgm:pt modelId="{6AC05018-B29F-40E8-ACD6-CCF56732F906}" type="parTrans" cxnId="{55F1946A-179C-4706-8AB9-90672FAFBA41}">
      <dgm:prSet/>
      <dgm:spPr/>
      <dgm:t>
        <a:bodyPr/>
        <a:lstStyle/>
        <a:p>
          <a:endParaRPr lang="en-US"/>
        </a:p>
      </dgm:t>
    </dgm:pt>
    <dgm:pt modelId="{E5BFE959-46FE-4215-85CE-E86E14274043}" type="sibTrans" cxnId="{55F1946A-179C-4706-8AB9-90672FAFBA41}">
      <dgm:prSet/>
      <dgm:spPr/>
      <dgm:t>
        <a:bodyPr/>
        <a:lstStyle/>
        <a:p>
          <a:endParaRPr lang="en-US"/>
        </a:p>
      </dgm:t>
    </dgm:pt>
    <dgm:pt modelId="{56E89C91-65A8-41B5-B189-293C0B522B76}">
      <dgm:prSet custT="1"/>
      <dgm:spPr/>
      <dgm:t>
        <a:bodyPr tIns="182880"/>
        <a:lstStyle/>
        <a:p>
          <a:r>
            <a:rPr lang="en-US" sz="2400" dirty="0"/>
            <a:t>650 _0 $a People with disabilities.</a:t>
          </a:r>
        </a:p>
      </dgm:t>
    </dgm:pt>
    <dgm:pt modelId="{A43B367F-9A4F-467C-B5D0-202F635781A4}" type="parTrans" cxnId="{1461A77C-323A-4C17-B413-546B66099EB3}">
      <dgm:prSet/>
      <dgm:spPr/>
      <dgm:t>
        <a:bodyPr/>
        <a:lstStyle/>
        <a:p>
          <a:endParaRPr lang="en-US"/>
        </a:p>
      </dgm:t>
    </dgm:pt>
    <dgm:pt modelId="{FDEF2F5B-D53B-4AC4-8869-3C11E995FE70}" type="sibTrans" cxnId="{1461A77C-323A-4C17-B413-546B66099EB3}">
      <dgm:prSet/>
      <dgm:spPr/>
      <dgm:t>
        <a:bodyPr/>
        <a:lstStyle/>
        <a:p>
          <a:endParaRPr lang="en-US"/>
        </a:p>
      </dgm:t>
    </dgm:pt>
    <dgm:pt modelId="{2B63824E-A1F8-448D-997F-9E8A0B785447}">
      <dgm:prSet phldrT="[Text]" custT="1"/>
      <dgm:spPr/>
      <dgm:t>
        <a:bodyPr tIns="182880"/>
        <a:lstStyle/>
        <a:p>
          <a:r>
            <a:rPr lang="en-US" sz="2400" dirty="0"/>
            <a:t>650 _7 $a Homeless people. $2 eric</a:t>
          </a:r>
        </a:p>
      </dgm:t>
    </dgm:pt>
    <dgm:pt modelId="{F07ADFD2-FC67-488D-BC33-D103DC28AE75}" type="parTrans" cxnId="{86C17901-2D3F-4216-B0BF-397B891BD746}">
      <dgm:prSet/>
      <dgm:spPr/>
      <dgm:t>
        <a:bodyPr/>
        <a:lstStyle/>
        <a:p>
          <a:endParaRPr lang="en-US"/>
        </a:p>
      </dgm:t>
    </dgm:pt>
    <dgm:pt modelId="{FB70B845-A76A-424A-8838-8C3DCCEA1518}" type="sibTrans" cxnId="{86C17901-2D3F-4216-B0BF-397B891BD746}">
      <dgm:prSet/>
      <dgm:spPr/>
      <dgm:t>
        <a:bodyPr/>
        <a:lstStyle/>
        <a:p>
          <a:endParaRPr lang="en-US"/>
        </a:p>
      </dgm:t>
    </dgm:pt>
    <dgm:pt modelId="{9BC1E7D1-EC68-4410-A413-C80E3EBEA107}">
      <dgm:prSet phldrT="[Text]" custT="1"/>
      <dgm:spPr/>
      <dgm:t>
        <a:bodyPr tIns="182880"/>
        <a:lstStyle/>
        <a:p>
          <a:r>
            <a:rPr lang="en-US" sz="2400" dirty="0"/>
            <a:t>650 _4 $a People experiencing homelessness.</a:t>
          </a:r>
        </a:p>
      </dgm:t>
    </dgm:pt>
    <dgm:pt modelId="{3A793A50-F18C-4EBD-A3A8-083885D8393D}" type="parTrans" cxnId="{E349F791-7EB7-487C-874C-F1166764C2C6}">
      <dgm:prSet/>
      <dgm:spPr/>
      <dgm:t>
        <a:bodyPr/>
        <a:lstStyle/>
        <a:p>
          <a:endParaRPr lang="en-US"/>
        </a:p>
      </dgm:t>
    </dgm:pt>
    <dgm:pt modelId="{B8F91A83-EFD1-42E9-A2E0-CCAA41B853D2}" type="sibTrans" cxnId="{E349F791-7EB7-487C-874C-F1166764C2C6}">
      <dgm:prSet/>
      <dgm:spPr/>
      <dgm:t>
        <a:bodyPr/>
        <a:lstStyle/>
        <a:p>
          <a:endParaRPr lang="en-US"/>
        </a:p>
      </dgm:t>
    </dgm:pt>
    <dgm:pt modelId="{600F7CC8-ADA0-46BE-A0B1-A569CB539C23}" type="pres">
      <dgm:prSet presAssocID="{1E6CB165-5596-469D-A71E-72E5AC522B90}" presName="Name0" presStyleCnt="0">
        <dgm:presLayoutVars>
          <dgm:dir/>
          <dgm:animLvl val="lvl"/>
          <dgm:resizeHandles val="exact"/>
        </dgm:presLayoutVars>
      </dgm:prSet>
      <dgm:spPr/>
    </dgm:pt>
    <dgm:pt modelId="{D6483AB6-FE98-4272-8ECA-9B8DD1000A79}" type="pres">
      <dgm:prSet presAssocID="{7D891A6A-F4D1-4A17-9308-C6E7D5EC48A8}" presName="composite" presStyleCnt="0"/>
      <dgm:spPr/>
    </dgm:pt>
    <dgm:pt modelId="{4273C9E7-9D2B-41F3-A5C6-A513E7E07520}" type="pres">
      <dgm:prSet presAssocID="{7D891A6A-F4D1-4A17-9308-C6E7D5EC48A8}" presName="parTx" presStyleLbl="alignNode1" presStyleIdx="0" presStyleCnt="4" custScaleY="133333" custLinFactNeighborY="6021">
        <dgm:presLayoutVars>
          <dgm:chMax val="0"/>
          <dgm:chPref val="0"/>
          <dgm:bulletEnabled val="1"/>
        </dgm:presLayoutVars>
      </dgm:prSet>
      <dgm:spPr/>
    </dgm:pt>
    <dgm:pt modelId="{ED1D34CB-CB3A-4D35-B6FE-27A2FBC86444}" type="pres">
      <dgm:prSet presAssocID="{7D891A6A-F4D1-4A17-9308-C6E7D5EC48A8}" presName="desTx" presStyleLbl="alignAccFollowNode1" presStyleIdx="0" presStyleCnt="4" custScaleY="100845" custLinFactNeighborX="-166" custLinFactNeighborY="8832">
        <dgm:presLayoutVars>
          <dgm:bulletEnabled val="1"/>
        </dgm:presLayoutVars>
      </dgm:prSet>
      <dgm:spPr/>
    </dgm:pt>
    <dgm:pt modelId="{C7A9D36E-5A4D-415B-BE95-12A67FCB532A}" type="pres">
      <dgm:prSet presAssocID="{7B9FA076-AE14-47E4-837A-DC91D9D1231B}" presName="space" presStyleCnt="0"/>
      <dgm:spPr/>
    </dgm:pt>
    <dgm:pt modelId="{C10BE2B8-73FE-4426-B194-DD9669CBCF8E}" type="pres">
      <dgm:prSet presAssocID="{07C7BE12-D090-48D7-9B88-B473BA5ED667}" presName="composite" presStyleCnt="0"/>
      <dgm:spPr/>
    </dgm:pt>
    <dgm:pt modelId="{ED28543A-579F-4A48-8BD2-7C574F0D3FBB}" type="pres">
      <dgm:prSet presAssocID="{07C7BE12-D090-48D7-9B88-B473BA5ED667}" presName="parTx" presStyleLbl="alignNode1" presStyleIdx="1" presStyleCnt="4" custScaleY="133333" custLinFactNeighborX="0" custLinFactNeighborY="6021">
        <dgm:presLayoutVars>
          <dgm:chMax val="0"/>
          <dgm:chPref val="0"/>
          <dgm:bulletEnabled val="1"/>
        </dgm:presLayoutVars>
      </dgm:prSet>
      <dgm:spPr/>
    </dgm:pt>
    <dgm:pt modelId="{B97FDB4A-0E20-4547-9E9C-0F714F4F41E9}" type="pres">
      <dgm:prSet presAssocID="{07C7BE12-D090-48D7-9B88-B473BA5ED667}" presName="desTx" presStyleLbl="alignAccFollowNode1" presStyleIdx="1" presStyleCnt="4" custScaleY="100963" custLinFactNeighborX="0" custLinFactNeighborY="8987">
        <dgm:presLayoutVars>
          <dgm:bulletEnabled val="1"/>
        </dgm:presLayoutVars>
      </dgm:prSet>
      <dgm:spPr/>
    </dgm:pt>
    <dgm:pt modelId="{797C339F-B011-4007-8C2C-DD486AFC9BD3}" type="pres">
      <dgm:prSet presAssocID="{FCDF499A-FDC6-4D02-8877-9285898B754C}" presName="space" presStyleCnt="0"/>
      <dgm:spPr/>
    </dgm:pt>
    <dgm:pt modelId="{6FD348BE-E0E6-47DE-9410-8AF11E97B60D}" type="pres">
      <dgm:prSet presAssocID="{191CB91D-0EA5-4771-BE84-828F425E7A91}" presName="composite" presStyleCnt="0"/>
      <dgm:spPr/>
    </dgm:pt>
    <dgm:pt modelId="{14D0EAE7-A8B0-41B3-9B61-87D53D0D566B}" type="pres">
      <dgm:prSet presAssocID="{191CB91D-0EA5-4771-BE84-828F425E7A91}" presName="parTx" presStyleLbl="alignNode1" presStyleIdx="2" presStyleCnt="4" custScaleY="133333" custLinFactNeighborY="6021">
        <dgm:presLayoutVars>
          <dgm:chMax val="0"/>
          <dgm:chPref val="0"/>
          <dgm:bulletEnabled val="1"/>
        </dgm:presLayoutVars>
      </dgm:prSet>
      <dgm:spPr/>
    </dgm:pt>
    <dgm:pt modelId="{A9EA75E1-B28D-4F79-BFCE-2842380ADF39}" type="pres">
      <dgm:prSet presAssocID="{191CB91D-0EA5-4771-BE84-828F425E7A91}" presName="desTx" presStyleLbl="alignAccFollowNode1" presStyleIdx="2" presStyleCnt="4" custScaleY="100963" custLinFactNeighborX="0" custLinFactNeighborY="8933">
        <dgm:presLayoutVars>
          <dgm:bulletEnabled val="1"/>
        </dgm:presLayoutVars>
      </dgm:prSet>
      <dgm:spPr/>
    </dgm:pt>
    <dgm:pt modelId="{F078E3F9-376D-4A34-BD9D-B6E04B0D6D70}" type="pres">
      <dgm:prSet presAssocID="{07EA2B85-9874-4E9B-9A0E-C66B9B855E07}" presName="space" presStyleCnt="0"/>
      <dgm:spPr/>
    </dgm:pt>
    <dgm:pt modelId="{B4057005-3F80-4DD5-9A17-6F8B52E5AE5E}" type="pres">
      <dgm:prSet presAssocID="{20728BFC-B301-4D4D-8376-CEEEB0AE00F1}" presName="composite" presStyleCnt="0"/>
      <dgm:spPr/>
    </dgm:pt>
    <dgm:pt modelId="{8402A369-9FBA-4AAD-8715-CF3137A51D46}" type="pres">
      <dgm:prSet presAssocID="{20728BFC-B301-4D4D-8376-CEEEB0AE00F1}" presName="parTx" presStyleLbl="alignNode1" presStyleIdx="3" presStyleCnt="4" custScaleY="133333" custLinFactNeighborY="6195">
        <dgm:presLayoutVars>
          <dgm:chMax val="0"/>
          <dgm:chPref val="0"/>
          <dgm:bulletEnabled val="1"/>
        </dgm:presLayoutVars>
      </dgm:prSet>
      <dgm:spPr/>
    </dgm:pt>
    <dgm:pt modelId="{86AD6876-53E5-441B-95A3-DD7DE980A525}" type="pres">
      <dgm:prSet presAssocID="{20728BFC-B301-4D4D-8376-CEEEB0AE00F1}" presName="desTx" presStyleLbl="alignAccFollowNode1" presStyleIdx="3" presStyleCnt="4" custScaleY="100963" custLinFactNeighborX="0" custLinFactNeighborY="8921">
        <dgm:presLayoutVars>
          <dgm:bulletEnabled val="1"/>
        </dgm:presLayoutVars>
      </dgm:prSet>
      <dgm:spPr/>
    </dgm:pt>
  </dgm:ptLst>
  <dgm:cxnLst>
    <dgm:cxn modelId="{86C17901-2D3F-4216-B0BF-397B891BD746}" srcId="{07C7BE12-D090-48D7-9B88-B473BA5ED667}" destId="{2B63824E-A1F8-448D-997F-9E8A0B785447}" srcOrd="1" destOrd="0" parTransId="{F07ADFD2-FC67-488D-BC33-D103DC28AE75}" sibTransId="{FB70B845-A76A-424A-8838-8C3DCCEA1518}"/>
    <dgm:cxn modelId="{154B5C02-AF4B-41BD-A355-109CD02CF690}" type="presOf" srcId="{1E6CB165-5596-469D-A71E-72E5AC522B90}" destId="{600F7CC8-ADA0-46BE-A0B1-A569CB539C23}" srcOrd="0" destOrd="0" presId="urn:microsoft.com/office/officeart/2005/8/layout/hList1"/>
    <dgm:cxn modelId="{182F6702-CE3D-40B7-B600-17A7A5804B8D}" type="presOf" srcId="{9BC1E7D1-EC68-4410-A413-C80E3EBEA107}" destId="{B97FDB4A-0E20-4547-9E9C-0F714F4F41E9}" srcOrd="0" destOrd="2" presId="urn:microsoft.com/office/officeart/2005/8/layout/hList1"/>
    <dgm:cxn modelId="{0994950A-DDF7-47D9-9290-97C3A2D1243D}" type="presOf" srcId="{527BD151-728B-4704-A0DD-99789633007B}" destId="{A9EA75E1-B28D-4F79-BFCE-2842380ADF39}" srcOrd="0" destOrd="0" presId="urn:microsoft.com/office/officeart/2005/8/layout/hList1"/>
    <dgm:cxn modelId="{F479650B-701E-4404-ACFD-45CF2E97A36B}" type="presOf" srcId="{56E89C91-65A8-41B5-B189-293C0B522B76}" destId="{86AD6876-53E5-441B-95A3-DD7DE980A525}" srcOrd="0" destOrd="0" presId="urn:microsoft.com/office/officeart/2005/8/layout/hList1"/>
    <dgm:cxn modelId="{5F7F7D0C-0C0B-412A-9648-82B2BCE6DECD}" type="presOf" srcId="{20728BFC-B301-4D4D-8376-CEEEB0AE00F1}" destId="{8402A369-9FBA-4AAD-8715-CF3137A51D46}" srcOrd="0" destOrd="0" presId="urn:microsoft.com/office/officeart/2005/8/layout/hList1"/>
    <dgm:cxn modelId="{56F6FD0F-C941-46CE-BC26-553E347AD6AC}" type="presOf" srcId="{60F729C0-B31C-409C-B751-3A235D125DC9}" destId="{B97FDB4A-0E20-4547-9E9C-0F714F4F41E9}" srcOrd="0" destOrd="0" presId="urn:microsoft.com/office/officeart/2005/8/layout/hList1"/>
    <dgm:cxn modelId="{4F2A122D-6F20-497B-9368-89BF931D1F57}" srcId="{191CB91D-0EA5-4771-BE84-828F425E7A91}" destId="{527BD151-728B-4704-A0DD-99789633007B}" srcOrd="0" destOrd="0" parTransId="{0D6E358F-22D9-47C6-9628-8C526FCA6E72}" sibTransId="{747E64F2-1993-413D-9819-42D9AA0415EE}"/>
    <dgm:cxn modelId="{C3903E33-17CC-4A7B-8DDD-4B272BAF0CC0}" type="presOf" srcId="{191CB91D-0EA5-4771-BE84-828F425E7A91}" destId="{14D0EAE7-A8B0-41B3-9B61-87D53D0D566B}" srcOrd="0" destOrd="0" presId="urn:microsoft.com/office/officeart/2005/8/layout/hList1"/>
    <dgm:cxn modelId="{6E30EA33-D3A8-42E3-95FA-663408E267AA}" srcId="{1E6CB165-5596-469D-A71E-72E5AC522B90}" destId="{07C7BE12-D090-48D7-9B88-B473BA5ED667}" srcOrd="1" destOrd="0" parTransId="{04307DA3-4D01-4537-A24E-E33FE084155F}" sibTransId="{FCDF499A-FDC6-4D02-8877-9285898B754C}"/>
    <dgm:cxn modelId="{55F1946A-179C-4706-8AB9-90672FAFBA41}" srcId="{1E6CB165-5596-469D-A71E-72E5AC522B90}" destId="{20728BFC-B301-4D4D-8376-CEEEB0AE00F1}" srcOrd="3" destOrd="0" parTransId="{6AC05018-B29F-40E8-ACD6-CCF56732F906}" sibTransId="{E5BFE959-46FE-4215-85CE-E86E14274043}"/>
    <dgm:cxn modelId="{24BEE473-C5B9-4F7D-9E08-30DE1DC72860}" srcId="{1E6CB165-5596-469D-A71E-72E5AC522B90}" destId="{7D891A6A-F4D1-4A17-9308-C6E7D5EC48A8}" srcOrd="0" destOrd="0" parTransId="{F51F37A3-4373-4B8F-9393-7B7191BAB389}" sibTransId="{7B9FA076-AE14-47E4-837A-DC91D9D1231B}"/>
    <dgm:cxn modelId="{20D21078-8FB1-4D33-BEE5-632B4F7D7ABD}" type="presOf" srcId="{0B44F3AB-84B6-47A7-8F74-81EE9F5459E8}" destId="{ED1D34CB-CB3A-4D35-B6FE-27A2FBC86444}" srcOrd="0" destOrd="0" presId="urn:microsoft.com/office/officeart/2005/8/layout/hList1"/>
    <dgm:cxn modelId="{1461A77C-323A-4C17-B413-546B66099EB3}" srcId="{20728BFC-B301-4D4D-8376-CEEEB0AE00F1}" destId="{56E89C91-65A8-41B5-B189-293C0B522B76}" srcOrd="0" destOrd="0" parTransId="{A43B367F-9A4F-467C-B5D0-202F635781A4}" sibTransId="{FDEF2F5B-D53B-4AC4-8869-3C11E995FE70}"/>
    <dgm:cxn modelId="{6D003084-C425-40F1-89DF-11D312C8ECA3}" srcId="{1E6CB165-5596-469D-A71E-72E5AC522B90}" destId="{191CB91D-0EA5-4771-BE84-828F425E7A91}" srcOrd="2" destOrd="0" parTransId="{520FA288-0DBA-4E90-9832-C3DBBB3982C6}" sibTransId="{07EA2B85-9874-4E9B-9A0E-C66B9B855E07}"/>
    <dgm:cxn modelId="{E349F791-7EB7-487C-874C-F1166764C2C6}" srcId="{07C7BE12-D090-48D7-9B88-B473BA5ED667}" destId="{9BC1E7D1-EC68-4410-A413-C80E3EBEA107}" srcOrd="2" destOrd="0" parTransId="{3A793A50-F18C-4EBD-A3A8-083885D8393D}" sibTransId="{B8F91A83-EFD1-42E9-A2E0-CCAA41B853D2}"/>
    <dgm:cxn modelId="{9F5DCEA9-F47F-46FD-A235-9D58401E229C}" srcId="{7D891A6A-F4D1-4A17-9308-C6E7D5EC48A8}" destId="{0B44F3AB-84B6-47A7-8F74-81EE9F5459E8}" srcOrd="0" destOrd="0" parTransId="{435E4FB9-938D-463A-A82F-8D8145705FF9}" sibTransId="{F08F0E82-0430-49B2-A76E-FCF527E8321E}"/>
    <dgm:cxn modelId="{DB1F97B2-FD1A-4909-B900-B109A03D5B6E}" type="presOf" srcId="{07C7BE12-D090-48D7-9B88-B473BA5ED667}" destId="{ED28543A-579F-4A48-8BD2-7C574F0D3FBB}" srcOrd="0" destOrd="0" presId="urn:microsoft.com/office/officeart/2005/8/layout/hList1"/>
    <dgm:cxn modelId="{CE735ADB-6DB9-49F8-89FB-A249140B40C6}" type="presOf" srcId="{7D891A6A-F4D1-4A17-9308-C6E7D5EC48A8}" destId="{4273C9E7-9D2B-41F3-A5C6-A513E7E07520}" srcOrd="0" destOrd="0" presId="urn:microsoft.com/office/officeart/2005/8/layout/hList1"/>
    <dgm:cxn modelId="{71D5F4E7-C49D-41B2-9F53-EDA531B4055B}" type="presOf" srcId="{2B63824E-A1F8-448D-997F-9E8A0B785447}" destId="{B97FDB4A-0E20-4547-9E9C-0F714F4F41E9}" srcOrd="0" destOrd="1" presId="urn:microsoft.com/office/officeart/2005/8/layout/hList1"/>
    <dgm:cxn modelId="{AB91DAFE-9EB6-40F0-9FC0-5DEFCFC4200A}" srcId="{07C7BE12-D090-48D7-9B88-B473BA5ED667}" destId="{60F729C0-B31C-409C-B751-3A235D125DC9}" srcOrd="0" destOrd="0" parTransId="{7E024627-199E-4F11-A58C-298CFFA11CDF}" sibTransId="{D04B94A7-B605-42A9-B92F-896BBA989943}"/>
    <dgm:cxn modelId="{0AF593DB-B821-431A-8632-74CD93DF9A36}" type="presParOf" srcId="{600F7CC8-ADA0-46BE-A0B1-A569CB539C23}" destId="{D6483AB6-FE98-4272-8ECA-9B8DD1000A79}" srcOrd="0" destOrd="0" presId="urn:microsoft.com/office/officeart/2005/8/layout/hList1"/>
    <dgm:cxn modelId="{A38B09C7-1AE1-496F-896A-228DF5D49510}" type="presParOf" srcId="{D6483AB6-FE98-4272-8ECA-9B8DD1000A79}" destId="{4273C9E7-9D2B-41F3-A5C6-A513E7E07520}" srcOrd="0" destOrd="0" presId="urn:microsoft.com/office/officeart/2005/8/layout/hList1"/>
    <dgm:cxn modelId="{BC6A1005-377A-437E-94A9-537D2CA74DB5}" type="presParOf" srcId="{D6483AB6-FE98-4272-8ECA-9B8DD1000A79}" destId="{ED1D34CB-CB3A-4D35-B6FE-27A2FBC86444}" srcOrd="1" destOrd="0" presId="urn:microsoft.com/office/officeart/2005/8/layout/hList1"/>
    <dgm:cxn modelId="{7FE21D42-3E4D-4A26-AFDF-DA3A3CB391D9}" type="presParOf" srcId="{600F7CC8-ADA0-46BE-A0B1-A569CB539C23}" destId="{C7A9D36E-5A4D-415B-BE95-12A67FCB532A}" srcOrd="1" destOrd="0" presId="urn:microsoft.com/office/officeart/2005/8/layout/hList1"/>
    <dgm:cxn modelId="{D6C2BEB5-DF0E-489E-AA1F-B2871D6F60D3}" type="presParOf" srcId="{600F7CC8-ADA0-46BE-A0B1-A569CB539C23}" destId="{C10BE2B8-73FE-4426-B194-DD9669CBCF8E}" srcOrd="2" destOrd="0" presId="urn:microsoft.com/office/officeart/2005/8/layout/hList1"/>
    <dgm:cxn modelId="{75ACA30C-A3F7-45B3-91F9-412FFD450795}" type="presParOf" srcId="{C10BE2B8-73FE-4426-B194-DD9669CBCF8E}" destId="{ED28543A-579F-4A48-8BD2-7C574F0D3FBB}" srcOrd="0" destOrd="0" presId="urn:microsoft.com/office/officeart/2005/8/layout/hList1"/>
    <dgm:cxn modelId="{E422A057-A501-4881-9EEE-C5763AA65EE3}" type="presParOf" srcId="{C10BE2B8-73FE-4426-B194-DD9669CBCF8E}" destId="{B97FDB4A-0E20-4547-9E9C-0F714F4F41E9}" srcOrd="1" destOrd="0" presId="urn:microsoft.com/office/officeart/2005/8/layout/hList1"/>
    <dgm:cxn modelId="{C5EFE600-7218-4DC6-89B0-69F7563A1091}" type="presParOf" srcId="{600F7CC8-ADA0-46BE-A0B1-A569CB539C23}" destId="{797C339F-B011-4007-8C2C-DD486AFC9BD3}" srcOrd="3" destOrd="0" presId="urn:microsoft.com/office/officeart/2005/8/layout/hList1"/>
    <dgm:cxn modelId="{B3BA1BE5-5D2D-4040-8906-9F55C607D26A}" type="presParOf" srcId="{600F7CC8-ADA0-46BE-A0B1-A569CB539C23}" destId="{6FD348BE-E0E6-47DE-9410-8AF11E97B60D}" srcOrd="4" destOrd="0" presId="urn:microsoft.com/office/officeart/2005/8/layout/hList1"/>
    <dgm:cxn modelId="{7440FDCE-F312-435D-9F9A-33F56FBB5E1F}" type="presParOf" srcId="{6FD348BE-E0E6-47DE-9410-8AF11E97B60D}" destId="{14D0EAE7-A8B0-41B3-9B61-87D53D0D566B}" srcOrd="0" destOrd="0" presId="urn:microsoft.com/office/officeart/2005/8/layout/hList1"/>
    <dgm:cxn modelId="{AF95F5B7-E614-4574-95D0-5F8C832A3EAC}" type="presParOf" srcId="{6FD348BE-E0E6-47DE-9410-8AF11E97B60D}" destId="{A9EA75E1-B28D-4F79-BFCE-2842380ADF39}" srcOrd="1" destOrd="0" presId="urn:microsoft.com/office/officeart/2005/8/layout/hList1"/>
    <dgm:cxn modelId="{E1FECD09-EC6E-41F2-AD7D-B1B2A0F724A8}" type="presParOf" srcId="{600F7CC8-ADA0-46BE-A0B1-A569CB539C23}" destId="{F078E3F9-376D-4A34-BD9D-B6E04B0D6D70}" srcOrd="5" destOrd="0" presId="urn:microsoft.com/office/officeart/2005/8/layout/hList1"/>
    <dgm:cxn modelId="{D9BDBA0E-FA9A-4DC9-B8FB-B5DF752258D7}" type="presParOf" srcId="{600F7CC8-ADA0-46BE-A0B1-A569CB539C23}" destId="{B4057005-3F80-4DD5-9A17-6F8B52E5AE5E}" srcOrd="6" destOrd="0" presId="urn:microsoft.com/office/officeart/2005/8/layout/hList1"/>
    <dgm:cxn modelId="{91A0BFC7-2296-4E66-9124-D50E2459B22B}" type="presParOf" srcId="{B4057005-3F80-4DD5-9A17-6F8B52E5AE5E}" destId="{8402A369-9FBA-4AAD-8715-CF3137A51D46}" srcOrd="0" destOrd="0" presId="urn:microsoft.com/office/officeart/2005/8/layout/hList1"/>
    <dgm:cxn modelId="{FBD96EF5-4D12-4043-85E0-D812874C57C6}" type="presParOf" srcId="{B4057005-3F80-4DD5-9A17-6F8B52E5AE5E}" destId="{86AD6876-53E5-441B-95A3-DD7DE980A52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F42CA-5277-48EA-8A76-9895297A36A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B220FF6-EC19-497F-B7F2-516C24CE12C1}">
      <dgm:prSet phldrT="[Text]"/>
      <dgm:spPr>
        <a:solidFill>
          <a:srgbClr val="2061A2"/>
        </a:solidFill>
      </dgm:spPr>
      <dgm:t>
        <a:bodyPr/>
        <a:lstStyle/>
        <a:p>
          <a:r>
            <a:rPr lang="en-US" dirty="0"/>
            <a:t>89k new 6XX</a:t>
          </a:r>
        </a:p>
      </dgm:t>
    </dgm:pt>
    <dgm:pt modelId="{3846039C-6F06-4B83-B063-E1839D16D05C}" type="parTrans" cxnId="{F05B654F-73C8-413A-BF3C-A8675AC3B516}">
      <dgm:prSet/>
      <dgm:spPr/>
      <dgm:t>
        <a:bodyPr/>
        <a:lstStyle/>
        <a:p>
          <a:endParaRPr lang="en-US"/>
        </a:p>
      </dgm:t>
    </dgm:pt>
    <dgm:pt modelId="{36E82662-ABA5-4C5C-9EAA-C367AA729483}" type="sibTrans" cxnId="{F05B654F-73C8-413A-BF3C-A8675AC3B516}">
      <dgm:prSet/>
      <dgm:spPr>
        <a:solidFill>
          <a:srgbClr val="2061A2"/>
        </a:solidFill>
      </dgm:spPr>
      <dgm:t>
        <a:bodyPr/>
        <a:lstStyle/>
        <a:p>
          <a:endParaRPr lang="en-US"/>
        </a:p>
      </dgm:t>
    </dgm:pt>
    <dgm:pt modelId="{4E1E8DDE-BEDD-4CFB-AABF-D71AD6D66347}">
      <dgm:prSet phldrT="[Text]"/>
      <dgm:spPr/>
      <dgm:t>
        <a:bodyPr/>
        <a:lstStyle/>
        <a:p>
          <a:r>
            <a:rPr lang="en-US" dirty="0" err="1"/>
            <a:t>Homosaurus</a:t>
          </a:r>
          <a:endParaRPr lang="en-US" dirty="0"/>
        </a:p>
      </dgm:t>
    </dgm:pt>
    <dgm:pt modelId="{349248BA-7A0A-4A50-9CB6-6D351B8913C3}" type="parTrans" cxnId="{89E6E68A-6F0F-4204-9263-E8A1A2835C39}">
      <dgm:prSet/>
      <dgm:spPr/>
      <dgm:t>
        <a:bodyPr/>
        <a:lstStyle/>
        <a:p>
          <a:endParaRPr lang="en-US"/>
        </a:p>
      </dgm:t>
    </dgm:pt>
    <dgm:pt modelId="{E25B9EF5-E34C-4B18-AC4C-50098718DBDF}" type="sibTrans" cxnId="{89E6E68A-6F0F-4204-9263-E8A1A2835C39}">
      <dgm:prSet/>
      <dgm:spPr/>
      <dgm:t>
        <a:bodyPr/>
        <a:lstStyle/>
        <a:p>
          <a:endParaRPr lang="en-US"/>
        </a:p>
      </dgm:t>
    </dgm:pt>
    <dgm:pt modelId="{5DBA5387-0632-43C0-9A88-2EC4285497ED}">
      <dgm:prSet phldrT="[Text]"/>
      <dgm:spPr>
        <a:solidFill>
          <a:srgbClr val="2061A2"/>
        </a:solidFill>
      </dgm:spPr>
      <dgm:t>
        <a:bodyPr/>
        <a:lstStyle/>
        <a:p>
          <a:r>
            <a:rPr lang="en-US" dirty="0"/>
            <a:t>8600 changed, 3200 new</a:t>
          </a:r>
        </a:p>
      </dgm:t>
    </dgm:pt>
    <dgm:pt modelId="{E57FF416-66EE-4B8B-9AB4-7315826FD7A0}" type="parTrans" cxnId="{B7616B2F-4882-4366-9C34-88B6A0BD3341}">
      <dgm:prSet/>
      <dgm:spPr/>
      <dgm:t>
        <a:bodyPr/>
        <a:lstStyle/>
        <a:p>
          <a:endParaRPr lang="en-US"/>
        </a:p>
      </dgm:t>
    </dgm:pt>
    <dgm:pt modelId="{EFE32942-253F-495D-907F-A58F0ED68C82}" type="sibTrans" cxnId="{B7616B2F-4882-4366-9C34-88B6A0BD3341}">
      <dgm:prSet/>
      <dgm:spPr>
        <a:solidFill>
          <a:srgbClr val="2061A2"/>
        </a:solidFill>
      </dgm:spPr>
      <dgm:t>
        <a:bodyPr/>
        <a:lstStyle/>
        <a:p>
          <a:endParaRPr lang="en-US"/>
        </a:p>
      </dgm:t>
    </dgm:pt>
    <dgm:pt modelId="{D352A369-BD67-4AB3-A1D0-E4EB54673341}">
      <dgm:prSet phldrT="[Text]"/>
      <dgm:spPr/>
      <dgm:t>
        <a:bodyPr/>
        <a:lstStyle/>
        <a:p>
          <a:r>
            <a:rPr lang="en-US" dirty="0"/>
            <a:t>Indigenous</a:t>
          </a:r>
        </a:p>
      </dgm:t>
    </dgm:pt>
    <dgm:pt modelId="{E0001368-5CF3-4814-B985-E92436FDA27A}" type="parTrans" cxnId="{BF82C601-5195-4D1D-AF44-4465C9914B21}">
      <dgm:prSet/>
      <dgm:spPr/>
      <dgm:t>
        <a:bodyPr/>
        <a:lstStyle/>
        <a:p>
          <a:endParaRPr lang="en-US"/>
        </a:p>
      </dgm:t>
    </dgm:pt>
    <dgm:pt modelId="{6EB2FCED-0A67-46AC-B78D-8F6F509BAEE6}" type="sibTrans" cxnId="{BF82C601-5195-4D1D-AF44-4465C9914B21}">
      <dgm:prSet/>
      <dgm:spPr/>
      <dgm:t>
        <a:bodyPr/>
        <a:lstStyle/>
        <a:p>
          <a:endParaRPr lang="en-US"/>
        </a:p>
      </dgm:t>
    </dgm:pt>
    <dgm:pt modelId="{4036995C-18E7-4BE0-9BC1-F720F7838188}">
      <dgm:prSet phldrT="[Text]"/>
      <dgm:spPr>
        <a:solidFill>
          <a:srgbClr val="2061A2"/>
        </a:solidFill>
      </dgm:spPr>
      <dgm:t>
        <a:bodyPr/>
        <a:lstStyle/>
        <a:p>
          <a:r>
            <a:rPr lang="en-US" dirty="0"/>
            <a:t>39k 6xx changed</a:t>
          </a:r>
        </a:p>
      </dgm:t>
    </dgm:pt>
    <dgm:pt modelId="{F595B414-18DC-4FAC-A6E7-A2D0B35653CA}" type="parTrans" cxnId="{22D4FAEA-F63A-4881-9964-EEDFE9EAC1CF}">
      <dgm:prSet/>
      <dgm:spPr/>
      <dgm:t>
        <a:bodyPr/>
        <a:lstStyle/>
        <a:p>
          <a:endParaRPr lang="en-US"/>
        </a:p>
      </dgm:t>
    </dgm:pt>
    <dgm:pt modelId="{143E61F5-7F14-4318-8BF6-329337C40CB1}" type="sibTrans" cxnId="{22D4FAEA-F63A-4881-9964-EEDFE9EAC1CF}">
      <dgm:prSet/>
      <dgm:spPr>
        <a:solidFill>
          <a:srgbClr val="2061A2"/>
        </a:solidFill>
      </dgm:spPr>
      <dgm:t>
        <a:bodyPr/>
        <a:lstStyle/>
        <a:p>
          <a:endParaRPr lang="en-US"/>
        </a:p>
      </dgm:t>
    </dgm:pt>
    <dgm:pt modelId="{A8C5197B-42A7-49A6-B1BC-E57FF084B0F8}">
      <dgm:prSet phldrT="[Text]"/>
      <dgm:spPr/>
      <dgm:t>
        <a:bodyPr/>
        <a:lstStyle/>
        <a:p>
          <a:r>
            <a:rPr lang="en-US" dirty="0"/>
            <a:t>Other changes (including ERIC, local, &amp; Undocumented)</a:t>
          </a:r>
        </a:p>
      </dgm:t>
    </dgm:pt>
    <dgm:pt modelId="{B6D3AC68-C9C6-4745-A25D-D7963F030B30}" type="parTrans" cxnId="{9B821786-5BBC-4F2F-8920-F947D852CF4D}">
      <dgm:prSet/>
      <dgm:spPr/>
      <dgm:t>
        <a:bodyPr/>
        <a:lstStyle/>
        <a:p>
          <a:endParaRPr lang="en-US"/>
        </a:p>
      </dgm:t>
    </dgm:pt>
    <dgm:pt modelId="{D5178721-DDC9-4328-81CF-20B1C2723C47}" type="sibTrans" cxnId="{9B821786-5BBC-4F2F-8920-F947D852CF4D}">
      <dgm:prSet/>
      <dgm:spPr/>
      <dgm:t>
        <a:bodyPr/>
        <a:lstStyle/>
        <a:p>
          <a:endParaRPr lang="en-US"/>
        </a:p>
      </dgm:t>
    </dgm:pt>
    <dgm:pt modelId="{7A523744-16BE-4F4A-98C1-E896C8752712}" type="pres">
      <dgm:prSet presAssocID="{2A3F42CA-5277-48EA-8A76-9895297A36AE}" presName="Name0" presStyleCnt="0">
        <dgm:presLayoutVars>
          <dgm:chMax/>
          <dgm:chPref/>
          <dgm:dir/>
          <dgm:animLvl val="lvl"/>
        </dgm:presLayoutVars>
      </dgm:prSet>
      <dgm:spPr/>
    </dgm:pt>
    <dgm:pt modelId="{BF971314-99BF-4880-8B43-F10D6F3786F2}" type="pres">
      <dgm:prSet presAssocID="{EB220FF6-EC19-497F-B7F2-516C24CE12C1}" presName="composite" presStyleCnt="0"/>
      <dgm:spPr/>
    </dgm:pt>
    <dgm:pt modelId="{E46B63AB-F08D-44B4-B281-27608CD0B29C}" type="pres">
      <dgm:prSet presAssocID="{EB220FF6-EC19-497F-B7F2-516C24CE12C1}" presName="Parent1" presStyleLbl="node1" presStyleIdx="0" presStyleCnt="6">
        <dgm:presLayoutVars>
          <dgm:chMax val="1"/>
          <dgm:chPref val="1"/>
          <dgm:bulletEnabled val="1"/>
        </dgm:presLayoutVars>
      </dgm:prSet>
      <dgm:spPr/>
    </dgm:pt>
    <dgm:pt modelId="{4561C4F8-990E-4B02-85C7-C8574C0DCC88}" type="pres">
      <dgm:prSet presAssocID="{EB220FF6-EC19-497F-B7F2-516C24CE12C1}" presName="Childtext1" presStyleLbl="revTx" presStyleIdx="0" presStyleCnt="3">
        <dgm:presLayoutVars>
          <dgm:chMax val="0"/>
          <dgm:chPref val="0"/>
          <dgm:bulletEnabled val="1"/>
        </dgm:presLayoutVars>
      </dgm:prSet>
      <dgm:spPr/>
    </dgm:pt>
    <dgm:pt modelId="{AFBB66DD-F267-45BA-BFDB-2C262054FEE6}" type="pres">
      <dgm:prSet presAssocID="{EB220FF6-EC19-497F-B7F2-516C24CE12C1}" presName="BalanceSpacing" presStyleCnt="0"/>
      <dgm:spPr/>
    </dgm:pt>
    <dgm:pt modelId="{13F89ACF-D6C0-4DD3-A689-34A6D9C27A0E}" type="pres">
      <dgm:prSet presAssocID="{EB220FF6-EC19-497F-B7F2-516C24CE12C1}" presName="BalanceSpacing1" presStyleCnt="0"/>
      <dgm:spPr/>
    </dgm:pt>
    <dgm:pt modelId="{61F57D4F-06FC-4704-AEDA-8400BC41F506}" type="pres">
      <dgm:prSet presAssocID="{36E82662-ABA5-4C5C-9EAA-C367AA729483}" presName="Accent1Text" presStyleLbl="node1" presStyleIdx="1" presStyleCnt="6"/>
      <dgm:spPr/>
    </dgm:pt>
    <dgm:pt modelId="{69B339F5-6E00-4D51-A463-D2FAC95AF9F1}" type="pres">
      <dgm:prSet presAssocID="{36E82662-ABA5-4C5C-9EAA-C367AA729483}" presName="spaceBetweenRectangles" presStyleCnt="0"/>
      <dgm:spPr/>
    </dgm:pt>
    <dgm:pt modelId="{FECA197B-3E7A-48F8-A2EE-B9C7A64ED820}" type="pres">
      <dgm:prSet presAssocID="{5DBA5387-0632-43C0-9A88-2EC4285497ED}" presName="composite" presStyleCnt="0"/>
      <dgm:spPr/>
    </dgm:pt>
    <dgm:pt modelId="{DD4946CF-80A0-4581-A14A-19E94C327257}" type="pres">
      <dgm:prSet presAssocID="{5DBA5387-0632-43C0-9A88-2EC4285497ED}" presName="Parent1" presStyleLbl="node1" presStyleIdx="2" presStyleCnt="6">
        <dgm:presLayoutVars>
          <dgm:chMax val="1"/>
          <dgm:chPref val="1"/>
          <dgm:bulletEnabled val="1"/>
        </dgm:presLayoutVars>
      </dgm:prSet>
      <dgm:spPr/>
    </dgm:pt>
    <dgm:pt modelId="{4BAB073C-AA92-4C5D-84A0-706AF38F18CE}" type="pres">
      <dgm:prSet presAssocID="{5DBA5387-0632-43C0-9A88-2EC4285497ED}" presName="Childtext1" presStyleLbl="revTx" presStyleIdx="1" presStyleCnt="3">
        <dgm:presLayoutVars>
          <dgm:chMax val="0"/>
          <dgm:chPref val="0"/>
          <dgm:bulletEnabled val="1"/>
        </dgm:presLayoutVars>
      </dgm:prSet>
      <dgm:spPr/>
    </dgm:pt>
    <dgm:pt modelId="{5950D47B-6347-406D-ABFA-727539CA11F9}" type="pres">
      <dgm:prSet presAssocID="{5DBA5387-0632-43C0-9A88-2EC4285497ED}" presName="BalanceSpacing" presStyleCnt="0"/>
      <dgm:spPr/>
    </dgm:pt>
    <dgm:pt modelId="{409A3157-0FC1-4171-8008-75FB181FC3E6}" type="pres">
      <dgm:prSet presAssocID="{5DBA5387-0632-43C0-9A88-2EC4285497ED}" presName="BalanceSpacing1" presStyleCnt="0"/>
      <dgm:spPr/>
    </dgm:pt>
    <dgm:pt modelId="{AA640E84-F61A-4570-B26D-E147D3111A50}" type="pres">
      <dgm:prSet presAssocID="{EFE32942-253F-495D-907F-A58F0ED68C82}" presName="Accent1Text" presStyleLbl="node1" presStyleIdx="3" presStyleCnt="6"/>
      <dgm:spPr/>
    </dgm:pt>
    <dgm:pt modelId="{6F6B89D0-ABAD-403B-92ED-39103410E3D1}" type="pres">
      <dgm:prSet presAssocID="{EFE32942-253F-495D-907F-A58F0ED68C82}" presName="spaceBetweenRectangles" presStyleCnt="0"/>
      <dgm:spPr/>
    </dgm:pt>
    <dgm:pt modelId="{4D74C420-E429-44A2-AE02-7E4E7D58C55B}" type="pres">
      <dgm:prSet presAssocID="{4036995C-18E7-4BE0-9BC1-F720F7838188}" presName="composite" presStyleCnt="0"/>
      <dgm:spPr/>
    </dgm:pt>
    <dgm:pt modelId="{FC78428C-B1C6-4E0B-90B1-444AD76F773F}" type="pres">
      <dgm:prSet presAssocID="{4036995C-18E7-4BE0-9BC1-F720F7838188}" presName="Parent1" presStyleLbl="node1" presStyleIdx="4" presStyleCnt="6">
        <dgm:presLayoutVars>
          <dgm:chMax val="1"/>
          <dgm:chPref val="1"/>
          <dgm:bulletEnabled val="1"/>
        </dgm:presLayoutVars>
      </dgm:prSet>
      <dgm:spPr/>
    </dgm:pt>
    <dgm:pt modelId="{D0DE6325-5DC1-4C57-B748-9A8CCC51C5F5}" type="pres">
      <dgm:prSet presAssocID="{4036995C-18E7-4BE0-9BC1-F720F7838188}" presName="Childtext1" presStyleLbl="revTx" presStyleIdx="2" presStyleCnt="3">
        <dgm:presLayoutVars>
          <dgm:chMax val="0"/>
          <dgm:chPref val="0"/>
          <dgm:bulletEnabled val="1"/>
        </dgm:presLayoutVars>
      </dgm:prSet>
      <dgm:spPr/>
    </dgm:pt>
    <dgm:pt modelId="{F563970B-FCB2-4A35-BC91-42A0334F1C2B}" type="pres">
      <dgm:prSet presAssocID="{4036995C-18E7-4BE0-9BC1-F720F7838188}" presName="BalanceSpacing" presStyleCnt="0"/>
      <dgm:spPr/>
    </dgm:pt>
    <dgm:pt modelId="{CD3C7130-5483-49BB-8E5A-BFB1D4F1E3AB}" type="pres">
      <dgm:prSet presAssocID="{4036995C-18E7-4BE0-9BC1-F720F7838188}" presName="BalanceSpacing1" presStyleCnt="0"/>
      <dgm:spPr/>
    </dgm:pt>
    <dgm:pt modelId="{6B753BF5-FE76-44F4-B7EC-A20D603A161C}" type="pres">
      <dgm:prSet presAssocID="{143E61F5-7F14-4318-8BF6-329337C40CB1}" presName="Accent1Text" presStyleLbl="node1" presStyleIdx="5" presStyleCnt="6"/>
      <dgm:spPr/>
    </dgm:pt>
  </dgm:ptLst>
  <dgm:cxnLst>
    <dgm:cxn modelId="{BF82C601-5195-4D1D-AF44-4465C9914B21}" srcId="{5DBA5387-0632-43C0-9A88-2EC4285497ED}" destId="{D352A369-BD67-4AB3-A1D0-E4EB54673341}" srcOrd="0" destOrd="0" parTransId="{E0001368-5CF3-4814-B985-E92436FDA27A}" sibTransId="{6EB2FCED-0A67-46AC-B78D-8F6F509BAEE6}"/>
    <dgm:cxn modelId="{6EB4A80B-B563-46C0-A6BF-96718E37155F}" type="presOf" srcId="{D352A369-BD67-4AB3-A1D0-E4EB54673341}" destId="{4BAB073C-AA92-4C5D-84A0-706AF38F18CE}" srcOrd="0" destOrd="0" presId="urn:microsoft.com/office/officeart/2008/layout/AlternatingHexagons"/>
    <dgm:cxn modelId="{1A9F3916-48FE-4DA8-B9A1-DF9F68DBD62D}" type="presOf" srcId="{5DBA5387-0632-43C0-9A88-2EC4285497ED}" destId="{DD4946CF-80A0-4581-A14A-19E94C327257}" srcOrd="0" destOrd="0" presId="urn:microsoft.com/office/officeart/2008/layout/AlternatingHexagons"/>
    <dgm:cxn modelId="{B7616B2F-4882-4366-9C34-88B6A0BD3341}" srcId="{2A3F42CA-5277-48EA-8A76-9895297A36AE}" destId="{5DBA5387-0632-43C0-9A88-2EC4285497ED}" srcOrd="1" destOrd="0" parTransId="{E57FF416-66EE-4B8B-9AB4-7315826FD7A0}" sibTransId="{EFE32942-253F-495D-907F-A58F0ED68C82}"/>
    <dgm:cxn modelId="{B46E6E66-79D0-4870-9ABB-FEB85133D299}" type="presOf" srcId="{EB220FF6-EC19-497F-B7F2-516C24CE12C1}" destId="{E46B63AB-F08D-44B4-B281-27608CD0B29C}" srcOrd="0" destOrd="0" presId="urn:microsoft.com/office/officeart/2008/layout/AlternatingHexagons"/>
    <dgm:cxn modelId="{BFCDD04E-99FC-4086-B569-A2BE873F5DEA}" type="presOf" srcId="{4E1E8DDE-BEDD-4CFB-AABF-D71AD6D66347}" destId="{4561C4F8-990E-4B02-85C7-C8574C0DCC88}" srcOrd="0" destOrd="0" presId="urn:microsoft.com/office/officeart/2008/layout/AlternatingHexagons"/>
    <dgm:cxn modelId="{F05B654F-73C8-413A-BF3C-A8675AC3B516}" srcId="{2A3F42CA-5277-48EA-8A76-9895297A36AE}" destId="{EB220FF6-EC19-497F-B7F2-516C24CE12C1}" srcOrd="0" destOrd="0" parTransId="{3846039C-6F06-4B83-B063-E1839D16D05C}" sibTransId="{36E82662-ABA5-4C5C-9EAA-C367AA729483}"/>
    <dgm:cxn modelId="{FF3A0357-5196-4894-AD02-5FA10B73ABC3}" type="presOf" srcId="{143E61F5-7F14-4318-8BF6-329337C40CB1}" destId="{6B753BF5-FE76-44F4-B7EC-A20D603A161C}" srcOrd="0" destOrd="0" presId="urn:microsoft.com/office/officeart/2008/layout/AlternatingHexagons"/>
    <dgm:cxn modelId="{9B821786-5BBC-4F2F-8920-F947D852CF4D}" srcId="{4036995C-18E7-4BE0-9BC1-F720F7838188}" destId="{A8C5197B-42A7-49A6-B1BC-E57FF084B0F8}" srcOrd="0" destOrd="0" parTransId="{B6D3AC68-C9C6-4745-A25D-D7963F030B30}" sibTransId="{D5178721-DDC9-4328-81CF-20B1C2723C47}"/>
    <dgm:cxn modelId="{89E6E68A-6F0F-4204-9263-E8A1A2835C39}" srcId="{EB220FF6-EC19-497F-B7F2-516C24CE12C1}" destId="{4E1E8DDE-BEDD-4CFB-AABF-D71AD6D66347}" srcOrd="0" destOrd="0" parTransId="{349248BA-7A0A-4A50-9CB6-6D351B8913C3}" sibTransId="{E25B9EF5-E34C-4B18-AC4C-50098718DBDF}"/>
    <dgm:cxn modelId="{F40350BF-0FE3-47C5-A832-18C438AB7AB9}" type="presOf" srcId="{36E82662-ABA5-4C5C-9EAA-C367AA729483}" destId="{61F57D4F-06FC-4704-AEDA-8400BC41F506}" srcOrd="0" destOrd="0" presId="urn:microsoft.com/office/officeart/2008/layout/AlternatingHexagons"/>
    <dgm:cxn modelId="{753D3FC1-681A-499F-BA7F-2B86354876D5}" type="presOf" srcId="{A8C5197B-42A7-49A6-B1BC-E57FF084B0F8}" destId="{D0DE6325-5DC1-4C57-B748-9A8CCC51C5F5}" srcOrd="0" destOrd="0" presId="urn:microsoft.com/office/officeart/2008/layout/AlternatingHexagons"/>
    <dgm:cxn modelId="{63AFD0C7-DC6D-4AD3-95E8-EB3787B261E5}" type="presOf" srcId="{4036995C-18E7-4BE0-9BC1-F720F7838188}" destId="{FC78428C-B1C6-4E0B-90B1-444AD76F773F}" srcOrd="0" destOrd="0" presId="urn:microsoft.com/office/officeart/2008/layout/AlternatingHexagons"/>
    <dgm:cxn modelId="{A65B0BDB-6E3E-4B85-BE2F-B7A1A9851694}" type="presOf" srcId="{2A3F42CA-5277-48EA-8A76-9895297A36AE}" destId="{7A523744-16BE-4F4A-98C1-E896C8752712}" srcOrd="0" destOrd="0" presId="urn:microsoft.com/office/officeart/2008/layout/AlternatingHexagons"/>
    <dgm:cxn modelId="{22D4FAEA-F63A-4881-9964-EEDFE9EAC1CF}" srcId="{2A3F42CA-5277-48EA-8A76-9895297A36AE}" destId="{4036995C-18E7-4BE0-9BC1-F720F7838188}" srcOrd="2" destOrd="0" parTransId="{F595B414-18DC-4FAC-A6E7-A2D0B35653CA}" sibTransId="{143E61F5-7F14-4318-8BF6-329337C40CB1}"/>
    <dgm:cxn modelId="{25E00FF8-EA0E-4809-BFDE-19749592F30E}" type="presOf" srcId="{EFE32942-253F-495D-907F-A58F0ED68C82}" destId="{AA640E84-F61A-4570-B26D-E147D3111A50}" srcOrd="0" destOrd="0" presId="urn:microsoft.com/office/officeart/2008/layout/AlternatingHexagons"/>
    <dgm:cxn modelId="{B86D7AE2-D659-42B9-AF31-C28A62156FA2}" type="presParOf" srcId="{7A523744-16BE-4F4A-98C1-E896C8752712}" destId="{BF971314-99BF-4880-8B43-F10D6F3786F2}" srcOrd="0" destOrd="0" presId="urn:microsoft.com/office/officeart/2008/layout/AlternatingHexagons"/>
    <dgm:cxn modelId="{2CC23214-43A4-4441-8BAE-0DB5F420CEF6}" type="presParOf" srcId="{BF971314-99BF-4880-8B43-F10D6F3786F2}" destId="{E46B63AB-F08D-44B4-B281-27608CD0B29C}" srcOrd="0" destOrd="0" presId="urn:microsoft.com/office/officeart/2008/layout/AlternatingHexagons"/>
    <dgm:cxn modelId="{107F01C7-E508-4490-B538-BEFBD5344FC7}" type="presParOf" srcId="{BF971314-99BF-4880-8B43-F10D6F3786F2}" destId="{4561C4F8-990E-4B02-85C7-C8574C0DCC88}" srcOrd="1" destOrd="0" presId="urn:microsoft.com/office/officeart/2008/layout/AlternatingHexagons"/>
    <dgm:cxn modelId="{731E1F6C-F91D-4137-8B21-06A37AC7E863}" type="presParOf" srcId="{BF971314-99BF-4880-8B43-F10D6F3786F2}" destId="{AFBB66DD-F267-45BA-BFDB-2C262054FEE6}" srcOrd="2" destOrd="0" presId="urn:microsoft.com/office/officeart/2008/layout/AlternatingHexagons"/>
    <dgm:cxn modelId="{CFB1CBE7-5418-499B-B913-D0FDF6B2F33A}" type="presParOf" srcId="{BF971314-99BF-4880-8B43-F10D6F3786F2}" destId="{13F89ACF-D6C0-4DD3-A689-34A6D9C27A0E}" srcOrd="3" destOrd="0" presId="urn:microsoft.com/office/officeart/2008/layout/AlternatingHexagons"/>
    <dgm:cxn modelId="{9B0E0943-B9CA-48C3-A48D-47C4CAF88526}" type="presParOf" srcId="{BF971314-99BF-4880-8B43-F10D6F3786F2}" destId="{61F57D4F-06FC-4704-AEDA-8400BC41F506}" srcOrd="4" destOrd="0" presId="urn:microsoft.com/office/officeart/2008/layout/AlternatingHexagons"/>
    <dgm:cxn modelId="{1234AD9B-C622-4EA0-83A1-7BBAE734780E}" type="presParOf" srcId="{7A523744-16BE-4F4A-98C1-E896C8752712}" destId="{69B339F5-6E00-4D51-A463-D2FAC95AF9F1}" srcOrd="1" destOrd="0" presId="urn:microsoft.com/office/officeart/2008/layout/AlternatingHexagons"/>
    <dgm:cxn modelId="{C0AE2A03-095D-4F41-A625-A5E1B61F8554}" type="presParOf" srcId="{7A523744-16BE-4F4A-98C1-E896C8752712}" destId="{FECA197B-3E7A-48F8-A2EE-B9C7A64ED820}" srcOrd="2" destOrd="0" presId="urn:microsoft.com/office/officeart/2008/layout/AlternatingHexagons"/>
    <dgm:cxn modelId="{E44C43FF-0E3E-47BE-A5BB-FC91AF422EEC}" type="presParOf" srcId="{FECA197B-3E7A-48F8-A2EE-B9C7A64ED820}" destId="{DD4946CF-80A0-4581-A14A-19E94C327257}" srcOrd="0" destOrd="0" presId="urn:microsoft.com/office/officeart/2008/layout/AlternatingHexagons"/>
    <dgm:cxn modelId="{F3BCB6C6-FF0F-4226-8856-9141E71546C8}" type="presParOf" srcId="{FECA197B-3E7A-48F8-A2EE-B9C7A64ED820}" destId="{4BAB073C-AA92-4C5D-84A0-706AF38F18CE}" srcOrd="1" destOrd="0" presId="urn:microsoft.com/office/officeart/2008/layout/AlternatingHexagons"/>
    <dgm:cxn modelId="{DAB6565F-BE9B-4FB5-A6C5-827BEE6E53CF}" type="presParOf" srcId="{FECA197B-3E7A-48F8-A2EE-B9C7A64ED820}" destId="{5950D47B-6347-406D-ABFA-727539CA11F9}" srcOrd="2" destOrd="0" presId="urn:microsoft.com/office/officeart/2008/layout/AlternatingHexagons"/>
    <dgm:cxn modelId="{9B91AD8A-A1A0-40AA-84EC-E59F0C119BAD}" type="presParOf" srcId="{FECA197B-3E7A-48F8-A2EE-B9C7A64ED820}" destId="{409A3157-0FC1-4171-8008-75FB181FC3E6}" srcOrd="3" destOrd="0" presId="urn:microsoft.com/office/officeart/2008/layout/AlternatingHexagons"/>
    <dgm:cxn modelId="{9A048D0F-E2A3-490F-B2FA-555851D04D59}" type="presParOf" srcId="{FECA197B-3E7A-48F8-A2EE-B9C7A64ED820}" destId="{AA640E84-F61A-4570-B26D-E147D3111A50}" srcOrd="4" destOrd="0" presId="urn:microsoft.com/office/officeart/2008/layout/AlternatingHexagons"/>
    <dgm:cxn modelId="{39820883-CD9C-4BDC-B626-9A4225C65789}" type="presParOf" srcId="{7A523744-16BE-4F4A-98C1-E896C8752712}" destId="{6F6B89D0-ABAD-403B-92ED-39103410E3D1}" srcOrd="3" destOrd="0" presId="urn:microsoft.com/office/officeart/2008/layout/AlternatingHexagons"/>
    <dgm:cxn modelId="{ED151EE6-DF55-4805-9665-FE01C0F2EE20}" type="presParOf" srcId="{7A523744-16BE-4F4A-98C1-E896C8752712}" destId="{4D74C420-E429-44A2-AE02-7E4E7D58C55B}" srcOrd="4" destOrd="0" presId="urn:microsoft.com/office/officeart/2008/layout/AlternatingHexagons"/>
    <dgm:cxn modelId="{5E4B01F1-F878-4841-B36A-3B6AF90458AE}" type="presParOf" srcId="{4D74C420-E429-44A2-AE02-7E4E7D58C55B}" destId="{FC78428C-B1C6-4E0B-90B1-444AD76F773F}" srcOrd="0" destOrd="0" presId="urn:microsoft.com/office/officeart/2008/layout/AlternatingHexagons"/>
    <dgm:cxn modelId="{4DF0DA6F-A9D2-4607-B90C-F8083F1FA8E7}" type="presParOf" srcId="{4D74C420-E429-44A2-AE02-7E4E7D58C55B}" destId="{D0DE6325-5DC1-4C57-B748-9A8CCC51C5F5}" srcOrd="1" destOrd="0" presId="urn:microsoft.com/office/officeart/2008/layout/AlternatingHexagons"/>
    <dgm:cxn modelId="{F38EA56A-83B4-4F7C-BDBC-7B29F0C14C2A}" type="presParOf" srcId="{4D74C420-E429-44A2-AE02-7E4E7D58C55B}" destId="{F563970B-FCB2-4A35-BC91-42A0334F1C2B}" srcOrd="2" destOrd="0" presId="urn:microsoft.com/office/officeart/2008/layout/AlternatingHexagons"/>
    <dgm:cxn modelId="{F75FA52F-B914-45D3-B22F-0C42529B9B86}" type="presParOf" srcId="{4D74C420-E429-44A2-AE02-7E4E7D58C55B}" destId="{CD3C7130-5483-49BB-8E5A-BFB1D4F1E3AB}" srcOrd="3" destOrd="0" presId="urn:microsoft.com/office/officeart/2008/layout/AlternatingHexagons"/>
    <dgm:cxn modelId="{5772B1AD-1638-4DC4-9928-C7C6EB8302A3}" type="presParOf" srcId="{4D74C420-E429-44A2-AE02-7E4E7D58C55B}" destId="{6B753BF5-FE76-44F4-B7EC-A20D603A161C}"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3C9E7-9D2B-41F3-A5C6-A513E7E07520}">
      <dsp:nvSpPr>
        <dsp:cNvPr id="0" name=""/>
        <dsp:cNvSpPr/>
      </dsp:nvSpPr>
      <dsp:spPr>
        <a:xfrm>
          <a:off x="4507" y="818549"/>
          <a:ext cx="2710358" cy="109458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African Americans</a:t>
          </a:r>
        </a:p>
      </dsp:txBody>
      <dsp:txXfrm>
        <a:off x="4507" y="818549"/>
        <a:ext cx="2710358" cy="1094583"/>
      </dsp:txXfrm>
    </dsp:sp>
    <dsp:sp modelId="{ED1D34CB-CB3A-4D35-B6FE-27A2FBC86444}">
      <dsp:nvSpPr>
        <dsp:cNvPr id="0" name=""/>
        <dsp:cNvSpPr/>
      </dsp:nvSpPr>
      <dsp:spPr>
        <a:xfrm>
          <a:off x="8" y="1959359"/>
          <a:ext cx="2710358" cy="283463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Minority groups. $2 eric</a:t>
          </a:r>
        </a:p>
        <a:p>
          <a:pPr marL="228600" lvl="1" indent="-228600" algn="l" defTabSz="1066800">
            <a:lnSpc>
              <a:spcPct val="90000"/>
            </a:lnSpc>
            <a:spcBef>
              <a:spcPct val="0"/>
            </a:spcBef>
            <a:spcAft>
              <a:spcPct val="15000"/>
            </a:spcAft>
            <a:buChar char="•"/>
          </a:pPr>
          <a:r>
            <a:rPr lang="en-US" sz="2400" kern="1200" dirty="0"/>
            <a:t>650 _7 $a Black people. $2 eric</a:t>
          </a:r>
        </a:p>
        <a:p>
          <a:pPr marL="228600" lvl="1" indent="-228600" algn="l" defTabSz="1066800">
            <a:lnSpc>
              <a:spcPct val="90000"/>
            </a:lnSpc>
            <a:spcBef>
              <a:spcPct val="0"/>
            </a:spcBef>
            <a:spcAft>
              <a:spcPct val="15000"/>
            </a:spcAft>
            <a:buChar char="•"/>
          </a:pPr>
          <a:r>
            <a:rPr lang="en-US" sz="2400" kern="1200" dirty="0"/>
            <a:t>650 _4 $a BIPOC.</a:t>
          </a:r>
        </a:p>
      </dsp:txBody>
      <dsp:txXfrm>
        <a:off x="8" y="1959359"/>
        <a:ext cx="2710358" cy="2834631"/>
      </dsp:txXfrm>
    </dsp:sp>
    <dsp:sp modelId="{ED28543A-579F-4A48-8BD2-7C574F0D3FBB}">
      <dsp:nvSpPr>
        <dsp:cNvPr id="0" name=""/>
        <dsp:cNvSpPr/>
      </dsp:nvSpPr>
      <dsp:spPr>
        <a:xfrm>
          <a:off x="3094316" y="817720"/>
          <a:ext cx="2710358" cy="109458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Abused lesbians</a:t>
          </a:r>
          <a:br>
            <a:rPr lang="en-US" sz="2400" kern="1200" dirty="0"/>
          </a:br>
          <a:endParaRPr lang="en-US" sz="2400" kern="1200" dirty="0"/>
        </a:p>
      </dsp:txBody>
      <dsp:txXfrm>
        <a:off x="3094316" y="817720"/>
        <a:ext cx="2710358" cy="1094583"/>
      </dsp:txXfrm>
    </dsp:sp>
    <dsp:sp modelId="{B97FDB4A-0E20-4547-9E9C-0F714F4F41E9}">
      <dsp:nvSpPr>
        <dsp:cNvPr id="0" name=""/>
        <dsp:cNvSpPr/>
      </dsp:nvSpPr>
      <dsp:spPr>
        <a:xfrm>
          <a:off x="3094316" y="1961228"/>
          <a:ext cx="2710358" cy="2837948"/>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LGBTQ people. $2 eric</a:t>
          </a:r>
        </a:p>
      </dsp:txBody>
      <dsp:txXfrm>
        <a:off x="3094316" y="1961228"/>
        <a:ext cx="2710358" cy="2837948"/>
      </dsp:txXfrm>
    </dsp:sp>
    <dsp:sp modelId="{14D0EAE7-A8B0-41B3-9B61-87D53D0D566B}">
      <dsp:nvSpPr>
        <dsp:cNvPr id="0" name=""/>
        <dsp:cNvSpPr/>
      </dsp:nvSpPr>
      <dsp:spPr>
        <a:xfrm>
          <a:off x="6184125" y="818073"/>
          <a:ext cx="2710358" cy="10931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Prejudices</a:t>
          </a:r>
          <a:br>
            <a:rPr lang="en-US" sz="2400" kern="1200" dirty="0"/>
          </a:br>
          <a:endParaRPr lang="en-US" sz="2400" kern="1200" dirty="0"/>
        </a:p>
      </dsp:txBody>
      <dsp:txXfrm>
        <a:off x="6184125" y="818073"/>
        <a:ext cx="2710358" cy="1093174"/>
      </dsp:txXfrm>
    </dsp:sp>
    <dsp:sp modelId="{A9EA75E1-B28D-4F79-BFCE-2842380ADF39}">
      <dsp:nvSpPr>
        <dsp:cNvPr id="0" name=""/>
        <dsp:cNvSpPr/>
      </dsp:nvSpPr>
      <dsp:spPr>
        <a:xfrm>
          <a:off x="6184125" y="1959358"/>
          <a:ext cx="2710358" cy="2837948"/>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Bias. $2 eric</a:t>
          </a:r>
        </a:p>
      </dsp:txBody>
      <dsp:txXfrm>
        <a:off x="6184125" y="1959358"/>
        <a:ext cx="2710358" cy="2837948"/>
      </dsp:txXfrm>
    </dsp:sp>
    <dsp:sp modelId="{8402A369-9FBA-4AAD-8715-CF3137A51D46}">
      <dsp:nvSpPr>
        <dsp:cNvPr id="0" name=""/>
        <dsp:cNvSpPr/>
      </dsp:nvSpPr>
      <dsp:spPr>
        <a:xfrm>
          <a:off x="9273933" y="819607"/>
          <a:ext cx="2710358" cy="109458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Blind</a:t>
          </a:r>
          <a:br>
            <a:rPr lang="en-US" sz="2400" kern="1200" dirty="0"/>
          </a:br>
          <a:endParaRPr lang="en-US" sz="2400" kern="1200" dirty="0"/>
        </a:p>
      </dsp:txBody>
      <dsp:txXfrm>
        <a:off x="9273933" y="819607"/>
        <a:ext cx="2710358" cy="1094583"/>
      </dsp:txXfrm>
    </dsp:sp>
    <dsp:sp modelId="{86AD6876-53E5-441B-95A3-DD7DE980A525}">
      <dsp:nvSpPr>
        <dsp:cNvPr id="0" name=""/>
        <dsp:cNvSpPr/>
      </dsp:nvSpPr>
      <dsp:spPr>
        <a:xfrm>
          <a:off x="9273933" y="1959373"/>
          <a:ext cx="2710358" cy="2837948"/>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Visual impairments. $2 eric</a:t>
          </a:r>
        </a:p>
        <a:p>
          <a:pPr marL="228600" lvl="1" indent="-228600" algn="l" defTabSz="1066800">
            <a:lnSpc>
              <a:spcPct val="90000"/>
            </a:lnSpc>
            <a:spcBef>
              <a:spcPct val="0"/>
            </a:spcBef>
            <a:spcAft>
              <a:spcPct val="15000"/>
            </a:spcAft>
            <a:buChar char="•"/>
          </a:pPr>
          <a:r>
            <a:rPr lang="en-US" sz="2400" kern="1200" dirty="0"/>
            <a:t>650 _7 $a Blindness. $2 eric</a:t>
          </a:r>
        </a:p>
      </dsp:txBody>
      <dsp:txXfrm>
        <a:off x="9273933" y="1959373"/>
        <a:ext cx="2710358" cy="283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3C9E7-9D2B-41F3-A5C6-A513E7E07520}">
      <dsp:nvSpPr>
        <dsp:cNvPr id="0" name=""/>
        <dsp:cNvSpPr/>
      </dsp:nvSpPr>
      <dsp:spPr>
        <a:xfrm>
          <a:off x="4507" y="377971"/>
          <a:ext cx="2710358" cy="144552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Mixed race people</a:t>
          </a:r>
        </a:p>
      </dsp:txBody>
      <dsp:txXfrm>
        <a:off x="4507" y="377971"/>
        <a:ext cx="2710358" cy="1445520"/>
      </dsp:txXfrm>
    </dsp:sp>
    <dsp:sp modelId="{ED1D34CB-CB3A-4D35-B6FE-27A2FBC86444}">
      <dsp:nvSpPr>
        <dsp:cNvPr id="0" name=""/>
        <dsp:cNvSpPr/>
      </dsp:nvSpPr>
      <dsp:spPr>
        <a:xfrm>
          <a:off x="8" y="1873003"/>
          <a:ext cx="2710358" cy="3543289"/>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82880"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Multiracial people(s). $2 eric</a:t>
          </a:r>
        </a:p>
      </dsp:txBody>
      <dsp:txXfrm>
        <a:off x="8" y="1873003"/>
        <a:ext cx="2710358" cy="3543289"/>
      </dsp:txXfrm>
    </dsp:sp>
    <dsp:sp modelId="{ED28543A-579F-4A48-8BD2-7C574F0D3FBB}">
      <dsp:nvSpPr>
        <dsp:cNvPr id="0" name=""/>
        <dsp:cNvSpPr/>
      </dsp:nvSpPr>
      <dsp:spPr>
        <a:xfrm>
          <a:off x="3094316" y="376934"/>
          <a:ext cx="2710358" cy="144552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Street people (Beggars) OR $a Beggars</a:t>
          </a:r>
        </a:p>
      </dsp:txBody>
      <dsp:txXfrm>
        <a:off x="3094316" y="376934"/>
        <a:ext cx="2710358" cy="1445520"/>
      </dsp:txXfrm>
    </dsp:sp>
    <dsp:sp modelId="{B97FDB4A-0E20-4547-9E9C-0F714F4F41E9}">
      <dsp:nvSpPr>
        <dsp:cNvPr id="0" name=""/>
        <dsp:cNvSpPr/>
      </dsp:nvSpPr>
      <dsp:spPr>
        <a:xfrm>
          <a:off x="3094316" y="1871231"/>
          <a:ext cx="2710358" cy="354743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82880"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_7 $a Houseless. $2 eric</a:t>
          </a:r>
        </a:p>
        <a:p>
          <a:pPr marL="228600" lvl="1" indent="-228600" algn="l" defTabSz="1066800">
            <a:lnSpc>
              <a:spcPct val="90000"/>
            </a:lnSpc>
            <a:spcBef>
              <a:spcPct val="0"/>
            </a:spcBef>
            <a:spcAft>
              <a:spcPct val="15000"/>
            </a:spcAft>
            <a:buChar char="•"/>
          </a:pPr>
          <a:r>
            <a:rPr lang="en-US" sz="2400" kern="1200" dirty="0"/>
            <a:t>650 _7 $a Homeless people. $2 eric</a:t>
          </a:r>
        </a:p>
        <a:p>
          <a:pPr marL="228600" lvl="1" indent="-228600" algn="l" defTabSz="1066800">
            <a:lnSpc>
              <a:spcPct val="90000"/>
            </a:lnSpc>
            <a:spcBef>
              <a:spcPct val="0"/>
            </a:spcBef>
            <a:spcAft>
              <a:spcPct val="15000"/>
            </a:spcAft>
            <a:buChar char="•"/>
          </a:pPr>
          <a:r>
            <a:rPr lang="en-US" sz="2400" kern="1200" dirty="0"/>
            <a:t>650 _4 $a People experiencing homelessness.</a:t>
          </a:r>
        </a:p>
      </dsp:txBody>
      <dsp:txXfrm>
        <a:off x="3094316" y="1871231"/>
        <a:ext cx="2710358" cy="3547435"/>
      </dsp:txXfrm>
    </dsp:sp>
    <dsp:sp modelId="{14D0EAE7-A8B0-41B3-9B61-87D53D0D566B}">
      <dsp:nvSpPr>
        <dsp:cNvPr id="0" name=""/>
        <dsp:cNvSpPr/>
      </dsp:nvSpPr>
      <dsp:spPr>
        <a:xfrm>
          <a:off x="6184125" y="376934"/>
          <a:ext cx="2710358" cy="144552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Asian flu</a:t>
          </a:r>
        </a:p>
      </dsp:txBody>
      <dsp:txXfrm>
        <a:off x="6184125" y="376934"/>
        <a:ext cx="2710358" cy="1445520"/>
      </dsp:txXfrm>
    </dsp:sp>
    <dsp:sp modelId="{A9EA75E1-B28D-4F79-BFCE-2842380ADF39}">
      <dsp:nvSpPr>
        <dsp:cNvPr id="0" name=""/>
        <dsp:cNvSpPr/>
      </dsp:nvSpPr>
      <dsp:spPr>
        <a:xfrm>
          <a:off x="6184125" y="1871231"/>
          <a:ext cx="2710358" cy="354743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82880"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_4 $a Influenza pandemic, 1957-1958.</a:t>
          </a:r>
        </a:p>
      </dsp:txBody>
      <dsp:txXfrm>
        <a:off x="6184125" y="1871231"/>
        <a:ext cx="2710358" cy="3547435"/>
      </dsp:txXfrm>
    </dsp:sp>
    <dsp:sp modelId="{8402A369-9FBA-4AAD-8715-CF3137A51D46}">
      <dsp:nvSpPr>
        <dsp:cNvPr id="0" name=""/>
        <dsp:cNvSpPr/>
      </dsp:nvSpPr>
      <dsp:spPr>
        <a:xfrm>
          <a:off x="9273933" y="378821"/>
          <a:ext cx="2710358" cy="144552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650 _0 </a:t>
          </a:r>
          <a:br>
            <a:rPr lang="en-US" sz="2400" kern="1200" dirty="0"/>
          </a:br>
          <a:r>
            <a:rPr lang="en-US" sz="2400" kern="1200" dirty="0"/>
            <a:t>$a Invalids.</a:t>
          </a:r>
        </a:p>
      </dsp:txBody>
      <dsp:txXfrm>
        <a:off x="9273933" y="378821"/>
        <a:ext cx="2710358" cy="1445520"/>
      </dsp:txXfrm>
    </dsp:sp>
    <dsp:sp modelId="{86AD6876-53E5-441B-95A3-DD7DE980A525}">
      <dsp:nvSpPr>
        <dsp:cNvPr id="0" name=""/>
        <dsp:cNvSpPr/>
      </dsp:nvSpPr>
      <dsp:spPr>
        <a:xfrm>
          <a:off x="9273933" y="1871231"/>
          <a:ext cx="2710358" cy="3547435"/>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82880"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650 _0 $a People with disabilities.</a:t>
          </a:r>
        </a:p>
      </dsp:txBody>
      <dsp:txXfrm>
        <a:off x="9273933" y="1871231"/>
        <a:ext cx="2710358" cy="354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B63AB-F08D-44B4-B281-27608CD0B29C}">
      <dsp:nvSpPr>
        <dsp:cNvPr id="0" name=""/>
        <dsp:cNvSpPr/>
      </dsp:nvSpPr>
      <dsp:spPr>
        <a:xfrm rot="5400000">
          <a:off x="3666591" y="140543"/>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89k new 6XX</a:t>
          </a:r>
        </a:p>
      </dsp:txBody>
      <dsp:txXfrm rot="-5400000">
        <a:off x="4100203" y="336910"/>
        <a:ext cx="1294620" cy="1488070"/>
      </dsp:txXfrm>
    </dsp:sp>
    <dsp:sp modelId="{4561C4F8-990E-4B02-85C7-C8574C0DCC88}">
      <dsp:nvSpPr>
        <dsp:cNvPr id="0" name=""/>
        <dsp:cNvSpPr/>
      </dsp:nvSpPr>
      <dsp:spPr>
        <a:xfrm>
          <a:off x="5744988" y="432392"/>
          <a:ext cx="2412618" cy="129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t>Homosaurus</a:t>
          </a:r>
          <a:endParaRPr lang="en-US" sz="2000" kern="1200" dirty="0"/>
        </a:p>
      </dsp:txBody>
      <dsp:txXfrm>
        <a:off x="5744988" y="432392"/>
        <a:ext cx="2412618" cy="1297106"/>
      </dsp:txXfrm>
    </dsp:sp>
    <dsp:sp modelId="{61F57D4F-06FC-4704-AEDA-8400BC41F506}">
      <dsp:nvSpPr>
        <dsp:cNvPr id="0" name=""/>
        <dsp:cNvSpPr/>
      </dsp:nvSpPr>
      <dsp:spPr>
        <a:xfrm rot="5400000">
          <a:off x="1635322" y="140543"/>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68934" y="336910"/>
        <a:ext cx="1294620" cy="1488070"/>
      </dsp:txXfrm>
    </dsp:sp>
    <dsp:sp modelId="{DD4946CF-80A0-4581-A14A-19E94C327257}">
      <dsp:nvSpPr>
        <dsp:cNvPr id="0" name=""/>
        <dsp:cNvSpPr/>
      </dsp:nvSpPr>
      <dsp:spPr>
        <a:xfrm rot="5400000">
          <a:off x="2647065" y="1975517"/>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8600 changed, 3200 new</a:t>
          </a:r>
        </a:p>
      </dsp:txBody>
      <dsp:txXfrm rot="-5400000">
        <a:off x="3080677" y="2171884"/>
        <a:ext cx="1294620" cy="1488070"/>
      </dsp:txXfrm>
    </dsp:sp>
    <dsp:sp modelId="{4BAB073C-AA92-4C5D-84A0-706AF38F18CE}">
      <dsp:nvSpPr>
        <dsp:cNvPr id="0" name=""/>
        <dsp:cNvSpPr/>
      </dsp:nvSpPr>
      <dsp:spPr>
        <a:xfrm>
          <a:off x="374966" y="2267366"/>
          <a:ext cx="2334792" cy="129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US" sz="2000" kern="1200" dirty="0"/>
            <a:t>Indigenous</a:t>
          </a:r>
        </a:p>
      </dsp:txBody>
      <dsp:txXfrm>
        <a:off x="374966" y="2267366"/>
        <a:ext cx="2334792" cy="1297106"/>
      </dsp:txXfrm>
    </dsp:sp>
    <dsp:sp modelId="{AA640E84-F61A-4570-B26D-E147D3111A50}">
      <dsp:nvSpPr>
        <dsp:cNvPr id="0" name=""/>
        <dsp:cNvSpPr/>
      </dsp:nvSpPr>
      <dsp:spPr>
        <a:xfrm rot="5400000">
          <a:off x="4678334" y="1975517"/>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111946" y="2171884"/>
        <a:ext cx="1294620" cy="1488070"/>
      </dsp:txXfrm>
    </dsp:sp>
    <dsp:sp modelId="{FC78428C-B1C6-4E0B-90B1-444AD76F773F}">
      <dsp:nvSpPr>
        <dsp:cNvPr id="0" name=""/>
        <dsp:cNvSpPr/>
      </dsp:nvSpPr>
      <dsp:spPr>
        <a:xfrm rot="5400000">
          <a:off x="3666591" y="3810491"/>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39k 6xx changed</a:t>
          </a:r>
        </a:p>
      </dsp:txBody>
      <dsp:txXfrm rot="-5400000">
        <a:off x="4100203" y="4006858"/>
        <a:ext cx="1294620" cy="1488070"/>
      </dsp:txXfrm>
    </dsp:sp>
    <dsp:sp modelId="{D0DE6325-5DC1-4C57-B748-9A8CCC51C5F5}">
      <dsp:nvSpPr>
        <dsp:cNvPr id="0" name=""/>
        <dsp:cNvSpPr/>
      </dsp:nvSpPr>
      <dsp:spPr>
        <a:xfrm>
          <a:off x="5744988" y="4102340"/>
          <a:ext cx="2412618" cy="129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Other changes (including ERIC, local, &amp; Undocumented)</a:t>
          </a:r>
        </a:p>
      </dsp:txBody>
      <dsp:txXfrm>
        <a:off x="5744988" y="4102340"/>
        <a:ext cx="2412618" cy="1297106"/>
      </dsp:txXfrm>
    </dsp:sp>
    <dsp:sp modelId="{6B753BF5-FE76-44F4-B7EC-A20D603A161C}">
      <dsp:nvSpPr>
        <dsp:cNvPr id="0" name=""/>
        <dsp:cNvSpPr/>
      </dsp:nvSpPr>
      <dsp:spPr>
        <a:xfrm rot="5400000">
          <a:off x="1635322" y="3810491"/>
          <a:ext cx="2161844" cy="1880804"/>
        </a:xfrm>
        <a:prstGeom prst="hexagon">
          <a:avLst>
            <a:gd name="adj" fmla="val 25000"/>
            <a:gd name="vf" fmla="val 115470"/>
          </a:avLst>
        </a:prstGeom>
        <a:solidFill>
          <a:srgbClr val="2061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068934" y="4006858"/>
        <a:ext cx="1294620" cy="14880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A24F1CE0-69B7-42EA-8BC8-8C7B77425FD4}" type="datetimeFigureOut">
              <a:rPr lang="en-US" smtClean="0"/>
              <a:t>09/26/22</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6C5F9C4E-EF46-4E57-B36B-FB45432B6BED}" type="slidenum">
              <a:rPr lang="en-US" smtClean="0"/>
              <a:t>‹#›</a:t>
            </a:fld>
            <a:endParaRPr lang="en-US"/>
          </a:p>
        </p:txBody>
      </p:sp>
    </p:spTree>
    <p:extLst>
      <p:ext uri="{BB962C8B-B14F-4D97-AF65-F5344CB8AC3E}">
        <p14:creationId xmlns:p14="http://schemas.microsoft.com/office/powerpoint/2010/main" val="271229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ric.ed.gov/pdf/ERIC_User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2742EB-0CCA-4EFC-81CC-4020DB1367FE}" type="slidenum">
              <a:rPr lang="en-US" smtClean="0"/>
              <a:t>1</a:t>
            </a:fld>
            <a:endParaRPr lang="en-US"/>
          </a:p>
        </p:txBody>
      </p:sp>
    </p:spTree>
    <p:extLst>
      <p:ext uri="{BB962C8B-B14F-4D97-AF65-F5344CB8AC3E}">
        <p14:creationId xmlns:p14="http://schemas.microsoft.com/office/powerpoint/2010/main" val="320773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 Emily mentioned, once they determined that they wanted to change offensive terms and had an idea of what to change them to, “Now what”? One of the decisions they had to make was whether or not existing terms will be completely replaced or if the preferred term will become an additional subject term while retaining the older heading. The other question to answer was, how do we actually enact the desired changes. So we’re going to quickly look at two ways we implemented changes for DPL.</a:t>
            </a:r>
          </a:p>
          <a:p>
            <a:endParaRPr lang="en-US" dirty="0"/>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21840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When DPL came to us, they were interested in changing multiple terms sets and adding other new terms. How we approached these changes took the form of custom rules AND locally edited authority records. Emily and her team had first decided on various terms that they wanted to add (or interchange) either from another thesaurus such as ERIC or from a locally derived set of terms. </a:t>
            </a:r>
          </a:p>
          <a:p>
            <a:pPr algn="l"/>
            <a:endParaRPr lang="en-US" dirty="0"/>
          </a:p>
          <a:p>
            <a:pPr algn="l"/>
            <a:r>
              <a:rPr lang="en-US" dirty="0"/>
              <a:t>A mapping was created in a spreadsheet (as Emily showed early) that dictated which terms in LCSH to look for in order to make some changes. With this particular term set, we opted for custom rules within our Authority Control process since we were both swapping terms as well as adding additional terms in various combinations so using rules built into their existing process was the most straight forward. </a:t>
            </a:r>
          </a:p>
          <a:p>
            <a:pPr algn="l"/>
            <a:endParaRPr lang="en-US" dirty="0"/>
          </a:p>
          <a:p>
            <a:pPr algn="l"/>
            <a:r>
              <a:rPr lang="en-US" dirty="0"/>
              <a:t>Using the ERIC Thesaurus plus a local term set allowed the addition of terms that are more widely used in every-day conversation and allowed additional description that is not readily available in LCSH at the time, though we know that LC has been able to make some adjustments this year. Some examples include adding: BIPOC, LGBTQ people, Bias, and Visual impairments. </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95320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effectLst/>
              </a:rPr>
              <a:t>In other cases terms were completely replaced if it was determined that they were too offensive or not as representative as needed (examples of: Mixed race, Street people, Beggars, Asian flu, Invalids). The rules we created to enact these additions and changes remains flexible and may be edited or added to at any time as the need grows within the communities DPL serves.</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6822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You’ll notice that I mentioned that we used the ERIC term for LGBTQ people. Emily had also mentioned the use of </a:t>
            </a:r>
            <a:r>
              <a:rPr lang="en-US" dirty="0" err="1"/>
              <a:t>Homosaurus</a:t>
            </a:r>
            <a:r>
              <a:rPr lang="en-US" dirty="0"/>
              <a:t>. The tricky part here is that their records did not currently include </a:t>
            </a:r>
            <a:r>
              <a:rPr lang="en-US" dirty="0" err="1"/>
              <a:t>Homosaurus</a:t>
            </a:r>
            <a:r>
              <a:rPr lang="en-US" dirty="0"/>
              <a:t> terms. Before this particular project, we created a basic cross-walk based off the </a:t>
            </a:r>
            <a:r>
              <a:rPr lang="en-US" dirty="0" err="1"/>
              <a:t>Homosaurus</a:t>
            </a:r>
            <a:r>
              <a:rPr lang="en-US" dirty="0"/>
              <a:t> vocabulary. This vocabulary is regularly maintained by faithful volunteers within the library community and is available on the Web at homosaurus.org. </a:t>
            </a:r>
          </a:p>
          <a:p>
            <a:pPr algn="l"/>
            <a:endParaRPr lang="en-US" dirty="0"/>
          </a:p>
          <a:p>
            <a:pPr algn="l"/>
            <a:r>
              <a:rPr lang="en-US" dirty="0"/>
              <a:t>We knew many of our clients were going to start cataloging using the </a:t>
            </a:r>
            <a:r>
              <a:rPr lang="en-US" dirty="0" err="1"/>
              <a:t>Homosaurus</a:t>
            </a:r>
            <a:r>
              <a:rPr lang="en-US" dirty="0"/>
              <a:t> vocabulary so we wanted to be able to give them a way to address their existing Bib records with a quick &amp; dirty conversion that could add SOME terms as a starting point. This crosswalk requires that LCSH (or local subject terms) have some sort of equivalent against which to match in order to insert the </a:t>
            </a:r>
            <a:r>
              <a:rPr lang="en-US" dirty="0" err="1"/>
              <a:t>Homosaurus</a:t>
            </a:r>
            <a:r>
              <a:rPr lang="en-US" dirty="0"/>
              <a:t> vocabulary where appropriate. We are NOT replacing the original term, but adding </a:t>
            </a:r>
            <a:r>
              <a:rPr lang="en-US" dirty="0" err="1"/>
              <a:t>Homosaurus</a:t>
            </a:r>
            <a:r>
              <a:rPr lang="en-US" dirty="0"/>
              <a:t> as an additional subject term for additional discovery. </a:t>
            </a:r>
          </a:p>
          <a:p>
            <a:pPr algn="l"/>
            <a:endParaRPr lang="en-US" dirty="0"/>
          </a:p>
          <a:p>
            <a:pPr algn="l"/>
            <a:r>
              <a:rPr lang="en-US" dirty="0"/>
              <a:t>Because LCSH is relatively narrow in scope with subject terms it was understood that not all applicable </a:t>
            </a:r>
            <a:r>
              <a:rPr lang="en-US" dirty="0" err="1"/>
              <a:t>Homosaurus</a:t>
            </a:r>
            <a:r>
              <a:rPr lang="en-US" dirty="0"/>
              <a:t> terms could be added with this process.  This is just a snippet of some of the terms that can be added during the crosswalk … so the term on the left is what we’re looking for in existing headings and the </a:t>
            </a:r>
            <a:r>
              <a:rPr lang="en-US" dirty="0" err="1"/>
              <a:t>Homosaurus</a:t>
            </a:r>
            <a:r>
              <a:rPr lang="en-US" dirty="0"/>
              <a:t> terms on the right are what we add.</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79046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added benefit of the </a:t>
            </a:r>
            <a:r>
              <a:rPr lang="en-US" dirty="0" err="1"/>
              <a:t>Homosaurus</a:t>
            </a:r>
            <a:r>
              <a:rPr lang="en-US" dirty="0"/>
              <a:t> crosswalk is that once we add the </a:t>
            </a:r>
            <a:r>
              <a:rPr lang="en-US" dirty="0" err="1"/>
              <a:t>Homosaurus</a:t>
            </a:r>
            <a:r>
              <a:rPr lang="en-US" dirty="0"/>
              <a:t> term to the Bib record, we can then match the term against the </a:t>
            </a:r>
            <a:r>
              <a:rPr lang="en-US" dirty="0" err="1"/>
              <a:t>Homosaurus</a:t>
            </a:r>
            <a:r>
              <a:rPr lang="en-US" dirty="0"/>
              <a:t> authority records that we generated from the metadata that is freely available. We then provide those authority to our clients as we would with LC Authority Records. Because the </a:t>
            </a:r>
            <a:r>
              <a:rPr lang="en-US" dirty="0" err="1"/>
              <a:t>Homosaurus</a:t>
            </a:r>
            <a:r>
              <a:rPr lang="en-US" dirty="0"/>
              <a:t> vocabulary is regularly updated, we’re able to keep the crosswalk AND the authority records updated; This then allows us to provide updated authorities to our clients, like DPL, who use this vocabulary.</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03670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There are a couple other terms changes that we implemented for this project that we felt were better done with the use of Authority Records. Prior to LC’s change to “Noncitizens &amp; Illegal Immigration”, many of our clients were requesting changes for “Undocumented immigrants”. Around this same time there were multiple institutions looking to start making changes to very broadly “Indigenize” the catalog, so we started on a quest to address the broader Indigenous peoples headings. In both these cases we (and many other libraries) began using the LC authority record as a base and then inserted the new preferred term as the 1XX and LC’s original term as a 4XX cross-reference. We found that by utilizing authority records we could make broad changes to the catalog with the traditional authority matching process and still allow for global updates to be made as additional changes are required. For example, as we determine which Indigenous communities need alterations to their names, we can update our authority and issue that changed authority to our clients who use the older form of that term. </a:t>
            </a:r>
          </a:p>
          <a:p>
            <a:pPr algn="l"/>
            <a:endParaRPr lang="en-US" dirty="0"/>
          </a:p>
          <a:p>
            <a:pPr algn="l"/>
            <a:r>
              <a:rPr lang="en-US" dirty="0"/>
              <a:t>We did also want to have a 750 to retain the history of what the LC Established heading was or still is. These added fields will also help us easily identify which records are used within DPL’s catalog if the case arises that LC issues updated authorities that follow the preferred pattern and they’d prefer to pull in the LC Authority record again.</a:t>
            </a:r>
          </a:p>
          <a:p>
            <a:pPr algn="l"/>
            <a:endParaRPr lang="en-US" dirty="0"/>
          </a:p>
          <a:p>
            <a:pPr algn="l"/>
            <a:r>
              <a:rPr lang="en-US" dirty="0"/>
              <a:t>In addition to using these authority records for the DPL project, Emily and her crew also requested that we ADD the term “Native American” globally wherever we are making changes to Indigenous terms. </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59424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Statistics (51,850 total records updated, 17% of the catalog)</a:t>
            </a:r>
          </a:p>
          <a:p>
            <a:pPr algn="l">
              <a:buFont typeface="Arial" panose="020B0604020202020204" pitchFamily="34" charset="0"/>
              <a:buChar char="•"/>
            </a:pPr>
            <a:r>
              <a:rPr lang="en-US" dirty="0" err="1"/>
              <a:t>homoit</a:t>
            </a:r>
            <a:r>
              <a:rPr lang="en-US" dirty="0"/>
              <a:t>: 89k new 6XX</a:t>
            </a:r>
          </a:p>
          <a:p>
            <a:pPr algn="l">
              <a:buFont typeface="Arial" panose="020B0604020202020204" pitchFamily="34" charset="0"/>
              <a:buChar char="•"/>
            </a:pPr>
            <a:r>
              <a:rPr lang="en-US" dirty="0"/>
              <a:t>Indigenous: 8600 changed headings, 3200 NEW headings</a:t>
            </a:r>
          </a:p>
          <a:p>
            <a:pPr algn="l">
              <a:buFont typeface="Arial" panose="020B0604020202020204" pitchFamily="34" charset="0"/>
              <a:buChar char="•"/>
            </a:pPr>
            <a:r>
              <a:rPr lang="en-US" dirty="0"/>
              <a:t>Other: 39k changed/updated headings</a:t>
            </a:r>
          </a:p>
          <a:p>
            <a:pPr algn="l">
              <a:buFont typeface="Arial" panose="020B0604020202020204" pitchFamily="34" charset="0"/>
              <a:buChar char="•"/>
            </a:pPr>
            <a:endParaRPr lang="en-US" dirty="0"/>
          </a:p>
          <a:p>
            <a:pPr algn="l">
              <a:buFont typeface="Arial" panose="020B0604020202020204" pitchFamily="34" charset="0"/>
              <a:buNone/>
            </a:pPr>
            <a:r>
              <a:rPr lang="en-US" dirty="0"/>
              <a:t>We are grateful that Emily and her team reached out to us to help them with this important project, it has certainly helped us understand where our clients are headed with their DEI initiatives.</a:t>
            </a:r>
          </a:p>
          <a:p>
            <a:pPr algn="l">
              <a:buFont typeface="Arial" panose="020B0604020202020204" pitchFamily="34" charset="0"/>
              <a:buNone/>
            </a:pPr>
            <a:endParaRPr lang="en-US" dirty="0"/>
          </a:p>
          <a:p>
            <a:pPr algn="l">
              <a:buFont typeface="Arial" panose="020B0604020202020204" pitchFamily="34" charset="0"/>
              <a:buNone/>
            </a:pPr>
            <a:r>
              <a:rPr lang="en-US" dirty="0"/>
              <a:t>So Emily will now talk a little bit about how these changes have impacted their catalog.</a:t>
            </a:r>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53560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F9C4E-EF46-4E57-B36B-FB45432B6BED}" type="slidenum">
              <a:rPr lang="en-US" smtClean="0"/>
              <a:t>17</a:t>
            </a:fld>
            <a:endParaRPr lang="en-US"/>
          </a:p>
        </p:txBody>
      </p:sp>
    </p:spTree>
    <p:extLst>
      <p:ext uri="{BB962C8B-B14F-4D97-AF65-F5344CB8AC3E}">
        <p14:creationId xmlns:p14="http://schemas.microsoft.com/office/powerpoint/2010/main" val="64065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FB7B5-0375-478B-899C-FD3AF70DB4E2}" type="slidenum">
              <a:rPr lang="en-US" smtClean="0"/>
              <a:t>18</a:t>
            </a:fld>
            <a:endParaRPr lang="en-US"/>
          </a:p>
        </p:txBody>
      </p:sp>
    </p:spTree>
    <p:extLst>
      <p:ext uri="{BB962C8B-B14F-4D97-AF65-F5344CB8AC3E}">
        <p14:creationId xmlns:p14="http://schemas.microsoft.com/office/powerpoint/2010/main" val="211709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F9C4E-EF46-4E57-B36B-FB45432B6BED}" type="slidenum">
              <a:rPr lang="en-US" smtClean="0"/>
              <a:t>19</a:t>
            </a:fld>
            <a:endParaRPr lang="en-US"/>
          </a:p>
        </p:txBody>
      </p:sp>
    </p:spTree>
    <p:extLst>
      <p:ext uri="{BB962C8B-B14F-4D97-AF65-F5344CB8AC3E}">
        <p14:creationId xmlns:p14="http://schemas.microsoft.com/office/powerpoint/2010/main" val="35798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F9C4E-EF46-4E57-B36B-FB45432B6BED}" type="slidenum">
              <a:rPr lang="en-US" smtClean="0"/>
              <a:t>2</a:t>
            </a:fld>
            <a:endParaRPr lang="en-US"/>
          </a:p>
        </p:txBody>
      </p:sp>
    </p:spTree>
    <p:extLst>
      <p:ext uri="{BB962C8B-B14F-4D97-AF65-F5344CB8AC3E}">
        <p14:creationId xmlns:p14="http://schemas.microsoft.com/office/powerpoint/2010/main" val="4200389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5F9C4E-EF46-4E57-B36B-FB45432B6BED}" type="slidenum">
              <a:rPr lang="en-US" smtClean="0"/>
              <a:t>20</a:t>
            </a:fld>
            <a:endParaRPr lang="en-US"/>
          </a:p>
        </p:txBody>
      </p:sp>
    </p:spTree>
    <p:extLst>
      <p:ext uri="{BB962C8B-B14F-4D97-AF65-F5344CB8AC3E}">
        <p14:creationId xmlns:p14="http://schemas.microsoft.com/office/powerpoint/2010/main" val="2113271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F9C4E-EF46-4E57-B36B-FB45432B6BED}" type="slidenum">
              <a:rPr lang="en-US" smtClean="0"/>
              <a:t>21</a:t>
            </a:fld>
            <a:endParaRPr lang="en-US"/>
          </a:p>
        </p:txBody>
      </p:sp>
    </p:spTree>
    <p:extLst>
      <p:ext uri="{BB962C8B-B14F-4D97-AF65-F5344CB8AC3E}">
        <p14:creationId xmlns:p14="http://schemas.microsoft.com/office/powerpoint/2010/main" val="206502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F9C4E-EF46-4E57-B36B-FB45432B6BED}" type="slidenum">
              <a:rPr lang="en-US" smtClean="0"/>
              <a:t>22</a:t>
            </a:fld>
            <a:endParaRPr lang="en-US"/>
          </a:p>
        </p:txBody>
      </p:sp>
    </p:spTree>
    <p:extLst>
      <p:ext uri="{BB962C8B-B14F-4D97-AF65-F5344CB8AC3E}">
        <p14:creationId xmlns:p14="http://schemas.microsoft.com/office/powerpoint/2010/main" val="412862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23</a:t>
            </a:fld>
            <a:endParaRPr lang="en-US" dirty="0"/>
          </a:p>
        </p:txBody>
      </p:sp>
    </p:spTree>
    <p:extLst>
      <p:ext uri="{BB962C8B-B14F-4D97-AF65-F5344CB8AC3E}">
        <p14:creationId xmlns:p14="http://schemas.microsoft.com/office/powerpoint/2010/main" val="195808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effectLst/>
              </a:rPr>
              <a:t>Other communities and institutions might be ok with retaining the LCSH and then adding the additional “preferred term” as is usually done in a cross-walk. There is not one right way to handle these global changes. I think what is important is that discussions are had internally as well with the communities that we all serve to determine the best route to take.</a:t>
            </a:r>
          </a:p>
          <a:p>
            <a:pPr algn="l"/>
            <a:endParaRPr lang="en-US" dirty="0">
              <a:effectLst/>
            </a:endParaRPr>
          </a:p>
          <a:p>
            <a:pPr algn="l"/>
            <a:r>
              <a:rPr lang="en-US" dirty="0">
                <a:effectLst/>
              </a:rPr>
              <a:t>I’m grateful to Emily and DPL for allowing us to help them with this project so that they can better serve their community and create a space that is welcoming and forward thinking.</a:t>
            </a:r>
          </a:p>
          <a:p>
            <a:pPr>
              <a:lnSpc>
                <a:spcPct val="107000"/>
              </a:lnSpc>
            </a:pPr>
            <a:endParaRPr lang="en-US" dirty="0"/>
          </a:p>
        </p:txBody>
      </p:sp>
      <p:sp>
        <p:nvSpPr>
          <p:cNvPr id="4" name="Slide Number Placeholder 3"/>
          <p:cNvSpPr>
            <a:spLocks noGrp="1"/>
          </p:cNvSpPr>
          <p:nvPr>
            <p:ph type="sldNum" sz="quarter" idx="5"/>
          </p:nvPr>
        </p:nvSpPr>
        <p:spPr/>
        <p:txBody>
          <a:bodyPr/>
          <a:lstStyle/>
          <a:p>
            <a:pPr defTabSz="931042">
              <a:defRPr/>
            </a:pPr>
            <a:fld id="{D6C739AB-13EE-448F-AD05-B9C6808B5628}" type="slidenum">
              <a:rPr lang="en-US">
                <a:solidFill>
                  <a:prstClr val="black"/>
                </a:solidFill>
                <a:latin typeface="Calibri" panose="020F0502020204030204"/>
              </a:rPr>
              <a:pPr defTabSz="931042">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350880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a:t>
            </a:r>
            <a:r>
              <a:rPr lang="en-US" baseline="0" dirty="0"/>
              <a:t> first step is to identify and c</a:t>
            </a:r>
            <a:r>
              <a:rPr lang="en-US" dirty="0"/>
              <a:t>hange immediately obviously bias and inappropriate subject headings</a:t>
            </a:r>
          </a:p>
          <a:p>
            <a:pPr lvl="2"/>
            <a:r>
              <a:rPr lang="en-US" dirty="0"/>
              <a:t>Example: Illegal aliens, Indians and mixed-race people</a:t>
            </a:r>
          </a:p>
        </p:txBody>
      </p:sp>
      <p:sp>
        <p:nvSpPr>
          <p:cNvPr id="4" name="Slide Number Placeholder 3"/>
          <p:cNvSpPr>
            <a:spLocks noGrp="1"/>
          </p:cNvSpPr>
          <p:nvPr>
            <p:ph type="sldNum" sz="quarter" idx="10"/>
          </p:nvPr>
        </p:nvSpPr>
        <p:spPr/>
        <p:txBody>
          <a:bodyPr/>
          <a:lstStyle/>
          <a:p>
            <a:fld id="{A2319937-0B8D-9A49-8EF5-04B6AE50A6B9}" type="slidenum">
              <a:rPr lang="en-US" smtClean="0"/>
              <a:t>3</a:t>
            </a:fld>
            <a:endParaRPr lang="en-US" dirty="0"/>
          </a:p>
        </p:txBody>
      </p:sp>
    </p:spTree>
    <p:extLst>
      <p:ext uri="{BB962C8B-B14F-4D97-AF65-F5344CB8AC3E}">
        <p14:creationId xmlns:p14="http://schemas.microsoft.com/office/powerpoint/2010/main" val="206632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a:p>
            <a:r>
              <a:rPr lang="en-US" dirty="0" err="1"/>
              <a:t>Homosaurus</a:t>
            </a:r>
            <a:endParaRPr lang="en-US" dirty="0"/>
          </a:p>
          <a:p>
            <a:endParaRPr lang="en-US" dirty="0"/>
          </a:p>
          <a:p>
            <a:r>
              <a:rPr lang="en-US" dirty="0"/>
              <a:t>In</a:t>
            </a:r>
            <a:r>
              <a:rPr lang="en-US" baseline="0" dirty="0"/>
              <a:t> the vastness of LCSH, it was important to narrow our scope.  For us, we determined that we would focus of efforts on government protected class</a:t>
            </a:r>
            <a:endParaRPr lang="en-US" dirty="0"/>
          </a:p>
        </p:txBody>
      </p:sp>
      <p:sp>
        <p:nvSpPr>
          <p:cNvPr id="4" name="Slide Number Placeholder 3"/>
          <p:cNvSpPr>
            <a:spLocks noGrp="1"/>
          </p:cNvSpPr>
          <p:nvPr>
            <p:ph type="sldNum" sz="quarter" idx="10"/>
          </p:nvPr>
        </p:nvSpPr>
        <p:spPr/>
        <p:txBody>
          <a:bodyPr/>
          <a:lstStyle/>
          <a:p>
            <a:fld id="{140FB7B5-0375-478B-899C-FD3AF70DB4E2}" type="slidenum">
              <a:rPr lang="en-US" smtClean="0"/>
              <a:t>4</a:t>
            </a:fld>
            <a:endParaRPr lang="en-US"/>
          </a:p>
        </p:txBody>
      </p:sp>
    </p:spTree>
    <p:extLst>
      <p:ext uri="{BB962C8B-B14F-4D97-AF65-F5344CB8AC3E}">
        <p14:creationId xmlns:p14="http://schemas.microsoft.com/office/powerpoint/2010/main" val="276782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dirty="0"/>
              <a:t>In the essence of time a few pertinent details that might help I’ve bulleted below:</a:t>
            </a:r>
          </a:p>
          <a:p>
            <a:pPr marL="174570" indent="-174570">
              <a:buFont typeface="Arial" panose="020B0604020202020204" pitchFamily="34" charset="0"/>
              <a:buChar char="•"/>
            </a:pPr>
            <a:r>
              <a:rPr lang="en-US" dirty="0"/>
              <a:t>The ERIC Thesaurus contains a total of 11,818 terms. There are 4,552 Descriptors and 7,133 Synonyms. There are also 133 Dead terms which are no longer used as Descriptors but remain in the Thesaurus to aid in searching older records. </a:t>
            </a:r>
          </a:p>
          <a:p>
            <a:pPr marL="174570" indent="-174570">
              <a:buFont typeface="Arial" panose="020B0604020202020204" pitchFamily="34" charset="0"/>
              <a:buChar char="•"/>
            </a:pPr>
            <a:r>
              <a:rPr lang="en-US" dirty="0"/>
              <a:t>The ERIC Thesaurus was last updated in February 2021. The updated Thesaurus includes 21 new Descriptors, 36 new Synonyms, and changes to 39 existing terms. For more information, view the full list of updates and download the updated file.</a:t>
            </a:r>
          </a:p>
          <a:p>
            <a:pPr marL="174570" indent="-174570">
              <a:buFont typeface="Arial" panose="020B0604020202020204" pitchFamily="34" charset="0"/>
              <a:buChar char="•"/>
            </a:pPr>
            <a:r>
              <a:rPr lang="en-US" dirty="0"/>
              <a:t>ERIC stands for Education Resources Information Centers (hence why so many terms are specific to agencies)</a:t>
            </a:r>
          </a:p>
          <a:p>
            <a:pPr marL="174570" indent="-174570">
              <a:buFont typeface="Arial" panose="020B0604020202020204" pitchFamily="34" charset="0"/>
              <a:buChar char="•"/>
            </a:pPr>
            <a:r>
              <a:rPr lang="en-US" dirty="0"/>
              <a:t>ERIC is created and used by academics, researchers, educators, policymakers, and the general public</a:t>
            </a:r>
          </a:p>
          <a:p>
            <a:pPr marL="174570" indent="-174570">
              <a:buFont typeface="Arial" panose="020B0604020202020204" pitchFamily="34" charset="0"/>
              <a:buChar char="•"/>
            </a:pPr>
            <a:r>
              <a:rPr lang="en-US" dirty="0"/>
              <a:t>The ERIC Thesaurus goes through periodic updates to ensure that it reflects the terminology used in ERIC content. Thesaurus updates capture new terms, such as new fields of study, and modify existing terms to reflect changes in terminology. The most recent Thesaurus update was in 2019, and it added 21 new descriptors and 19 synonyms. Changes were made to 184 terms</a:t>
            </a:r>
          </a:p>
          <a:p>
            <a:r>
              <a:rPr lang="en-US" u="sng" dirty="0">
                <a:hlinkClick r:id="rId3"/>
              </a:rPr>
              <a:t>Who Uses ERIC Infographic (ed.gov)</a:t>
            </a:r>
            <a:endParaRPr lang="en-US" dirty="0"/>
          </a:p>
          <a:p>
            <a:pPr lvl="0"/>
            <a:endParaRPr lang="en-US" dirty="0"/>
          </a:p>
          <a:p>
            <a:pPr lvl="0"/>
            <a:endParaRPr lang="en-US" dirty="0"/>
          </a:p>
          <a:p>
            <a:pPr lvl="0"/>
            <a:r>
              <a:rPr lang="en-US" dirty="0"/>
              <a:t>Browse thesaurus</a:t>
            </a:r>
            <a:endParaRPr lang="en-US" u="sng" dirty="0"/>
          </a:p>
          <a:p>
            <a:pPr lvl="0"/>
            <a:r>
              <a:rPr lang="en-US" dirty="0"/>
              <a:t>Identify headings of focus based off the above listed protected class</a:t>
            </a:r>
            <a:endParaRPr lang="en-US" u="sng" dirty="0"/>
          </a:p>
          <a:p>
            <a:pPr lvl="0"/>
            <a:r>
              <a:rPr lang="en-US" dirty="0"/>
              <a:t>Use the ERIC term identified</a:t>
            </a:r>
            <a:endParaRPr lang="en-US" u="sng" dirty="0"/>
          </a:p>
          <a:p>
            <a:pPr lvl="0"/>
            <a:r>
              <a:rPr lang="en-US" dirty="0"/>
              <a:t>Assess the heading with the following:</a:t>
            </a:r>
            <a:endParaRPr lang="en-US" u="sng" dirty="0"/>
          </a:p>
          <a:p>
            <a:pPr lvl="1"/>
            <a:r>
              <a:rPr lang="en-US" dirty="0"/>
              <a:t>Decide if you want to use this heading</a:t>
            </a:r>
            <a:endParaRPr lang="en-US" u="sng" dirty="0"/>
          </a:p>
          <a:p>
            <a:pPr lvl="1"/>
            <a:r>
              <a:rPr lang="en-US" dirty="0"/>
              <a:t>Determine if this subject heading is one to add to our current records or </a:t>
            </a:r>
            <a:endParaRPr lang="en-US" u="sng" dirty="0"/>
          </a:p>
          <a:p>
            <a:pPr lvl="1"/>
            <a:r>
              <a:rPr lang="en-US" dirty="0"/>
              <a:t>Replace an LC subject heading</a:t>
            </a:r>
            <a:endParaRPr lang="en-US" u="sng" dirty="0"/>
          </a:p>
          <a:p>
            <a:pPr lvl="1"/>
            <a:r>
              <a:rPr lang="en-US" dirty="0"/>
              <a:t>Review narrower, use instead, and broader terms for additional possible changes/additions</a:t>
            </a:r>
            <a:endParaRPr lang="en-US" u="sng" dirty="0"/>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5</a:t>
            </a:fld>
            <a:endParaRPr lang="en-US" dirty="0"/>
          </a:p>
        </p:txBody>
      </p:sp>
    </p:spTree>
    <p:extLst>
      <p:ext uri="{BB962C8B-B14F-4D97-AF65-F5344CB8AC3E}">
        <p14:creationId xmlns:p14="http://schemas.microsoft.com/office/powerpoint/2010/main" val="103547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Add local subject headings (or alternative vocabularies, such as ERIC or homorsaurus) to add additional subject headings for better and more inclusive search results.  </a:t>
            </a:r>
          </a:p>
          <a:p>
            <a:pPr lvl="1"/>
            <a:r>
              <a:rPr lang="en-US" dirty="0"/>
              <a:t>Examples:  “LGBTQ”, and “BIPOC” </a:t>
            </a:r>
          </a:p>
          <a:p>
            <a:pPr lvl="1"/>
            <a:r>
              <a:rPr lang="en-US" dirty="0"/>
              <a:t>Use other keyword searchable fields if needed</a:t>
            </a:r>
          </a:p>
          <a:p>
            <a:pPr lvl="1"/>
            <a:endParaRPr lang="en-US" dirty="0"/>
          </a:p>
          <a:p>
            <a:pPr lvl="1"/>
            <a:r>
              <a:rPr lang="en-US" dirty="0"/>
              <a:t>You’ll care more about local subject heading based off our discovery</a:t>
            </a:r>
            <a:r>
              <a:rPr lang="en-US" baseline="0" dirty="0"/>
              <a:t> layer.  We use Bibliocommons, which doesn’t use the authority records, so we are really looking into keyword access from the bib record.  This may be different for you based off your systems. </a:t>
            </a:r>
            <a:endParaRPr lang="en-US" dirty="0"/>
          </a:p>
          <a:p>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6</a:t>
            </a:fld>
            <a:endParaRPr lang="en-US" dirty="0"/>
          </a:p>
        </p:txBody>
      </p:sp>
    </p:spTree>
    <p:extLst>
      <p:ext uri="{BB962C8B-B14F-4D97-AF65-F5344CB8AC3E}">
        <p14:creationId xmlns:p14="http://schemas.microsoft.com/office/powerpoint/2010/main" val="2601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worksheet of the changes you want to outline</a:t>
            </a:r>
          </a:p>
          <a:p>
            <a:endParaRPr lang="en-US" dirty="0"/>
          </a:p>
          <a:p>
            <a:r>
              <a:rPr lang="en-US" dirty="0"/>
              <a:t>Ours is over </a:t>
            </a:r>
            <a:r>
              <a:rPr lang="en-US" baseline="0" dirty="0"/>
              <a:t>200+ terms long!</a:t>
            </a: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7</a:t>
            </a:fld>
            <a:endParaRPr lang="en-US" dirty="0"/>
          </a:p>
        </p:txBody>
      </p:sp>
    </p:spTree>
    <p:extLst>
      <p:ext uri="{BB962C8B-B14F-4D97-AF65-F5344CB8AC3E}">
        <p14:creationId xmlns:p14="http://schemas.microsoft.com/office/powerpoint/2010/main" val="284079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FB7B5-0375-478B-899C-FD3AF70DB4E2}" type="slidenum">
              <a:rPr lang="en-US" smtClean="0"/>
              <a:t>8</a:t>
            </a:fld>
            <a:endParaRPr lang="en-US"/>
          </a:p>
        </p:txBody>
      </p:sp>
    </p:spTree>
    <p:extLst>
      <p:ext uri="{BB962C8B-B14F-4D97-AF65-F5344CB8AC3E}">
        <p14:creationId xmlns:p14="http://schemas.microsoft.com/office/powerpoint/2010/main" val="4015072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Tx/>
              <a:buChar char="-"/>
            </a:pPr>
            <a:r>
              <a:rPr lang="en-US" baseline="0" dirty="0"/>
              <a:t>Identify all of the 100% of the time, add this or replace with that statements – needs to be black and white, no grey area</a:t>
            </a:r>
          </a:p>
          <a:p>
            <a:pPr marL="174570" indent="-174570">
              <a:buFontTx/>
              <a:buChar char="-"/>
            </a:pPr>
            <a:r>
              <a:rPr lang="en-US" baseline="0" dirty="0"/>
              <a:t>Send mapping of terms to Backstage</a:t>
            </a:r>
          </a:p>
          <a:p>
            <a:pPr marL="174570" indent="-174570">
              <a:buFontTx/>
              <a:buChar char="-"/>
            </a:pPr>
            <a:r>
              <a:rPr lang="en-US" baseline="0" dirty="0"/>
              <a:t>Backstage adds these changes to our automatic processing profile</a:t>
            </a:r>
          </a:p>
          <a:p>
            <a:pPr marL="174570" indent="-174570">
              <a:buFontTx/>
              <a:buChar char="-"/>
            </a:pPr>
            <a:r>
              <a:rPr lang="en-US" baseline="0" dirty="0"/>
              <a:t>Every time we send new bib files, the data will automatically be changed to our mapping based off the computer program</a:t>
            </a:r>
          </a:p>
          <a:p>
            <a:pPr marL="174570" indent="-174570">
              <a:buFontTx/>
              <a:buChar char="-"/>
            </a:pPr>
            <a:endParaRPr lang="en-US" dirty="0"/>
          </a:p>
        </p:txBody>
      </p:sp>
      <p:sp>
        <p:nvSpPr>
          <p:cNvPr id="4" name="Slide Number Placeholder 3"/>
          <p:cNvSpPr>
            <a:spLocks noGrp="1"/>
          </p:cNvSpPr>
          <p:nvPr>
            <p:ph type="sldNum" sz="quarter" idx="10"/>
          </p:nvPr>
        </p:nvSpPr>
        <p:spPr/>
        <p:txBody>
          <a:bodyPr/>
          <a:lstStyle/>
          <a:p>
            <a:fld id="{A2319937-0B8D-9A49-8EF5-04B6AE50A6B9}" type="slidenum">
              <a:rPr lang="en-US" smtClean="0"/>
              <a:t>9</a:t>
            </a:fld>
            <a:endParaRPr lang="en-US" dirty="0"/>
          </a:p>
        </p:txBody>
      </p:sp>
    </p:spTree>
    <p:extLst>
      <p:ext uri="{BB962C8B-B14F-4D97-AF65-F5344CB8AC3E}">
        <p14:creationId xmlns:p14="http://schemas.microsoft.com/office/powerpoint/2010/main" val="348460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BD41C6-0557-47F2-BD83-C3F2A595C4A5}" type="datetimeFigureOut">
              <a:rPr lang="en-US" smtClean="0"/>
              <a:t>09/26/22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1F38-2A79-46D0-8467-3D3DD2D6C2E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D41C6-0557-47F2-BD83-C3F2A595C4A5}" type="datetimeFigureOut">
              <a:rPr lang="en-US" smtClean="0"/>
              <a:t>09/26/22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319817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D41C6-0557-47F2-BD83-C3F2A595C4A5}" type="datetimeFigureOut">
              <a:rPr lang="en-US" smtClean="0"/>
              <a:t>09/26/22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3662233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set Photo Content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891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6FD472-543E-8D44-9954-E1602994A676}"/>
              </a:ext>
            </a:extLst>
          </p:cNvPr>
          <p:cNvSpPr/>
          <p:nvPr userDrawn="1"/>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18DA72C-8A57-4E44-89FE-F911F4DB3637}"/>
              </a:ext>
            </a:extLst>
          </p:cNvPr>
          <p:cNvSpPr/>
          <p:nvPr userDrawn="1"/>
        </p:nvSpPr>
        <p:spPr>
          <a:xfrm>
            <a:off x="-1" y="0"/>
            <a:ext cx="12192002" cy="6858000"/>
          </a:xfrm>
          <a:prstGeom prst="rect">
            <a:avLst/>
          </a:prstGeom>
          <a:gradFill>
            <a:gsLst>
              <a:gs pos="0">
                <a:srgbClr val="00ACBB"/>
              </a:gs>
              <a:gs pos="100000">
                <a:srgbClr val="0047BA"/>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spTree>
    <p:extLst>
      <p:ext uri="{BB962C8B-B14F-4D97-AF65-F5344CB8AC3E}">
        <p14:creationId xmlns:p14="http://schemas.microsoft.com/office/powerpoint/2010/main" val="96639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814D-3EDD-426C-9A04-5C19B99A017E}"/>
              </a:ext>
            </a:extLst>
          </p:cNvPr>
          <p:cNvSpPr>
            <a:spLocks noGrp="1"/>
          </p:cNvSpPr>
          <p:nvPr>
            <p:ph type="ctrTitle"/>
          </p:nvPr>
        </p:nvSpPr>
        <p:spPr>
          <a:xfrm>
            <a:off x="1524000" y="1122363"/>
            <a:ext cx="9144000" cy="2387600"/>
          </a:xfrm>
        </p:spPr>
        <p:txBody>
          <a:bodyPr anchor="b"/>
          <a:lstStyle>
            <a:lvl1pPr algn="ctr">
              <a:defRPr sz="6000">
                <a:latin typeface="Playfair Display"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E0BAE2DE-384C-45DA-99B7-EAC45630C84F}"/>
              </a:ext>
            </a:extLst>
          </p:cNvPr>
          <p:cNvSpPr>
            <a:spLocks noGrp="1"/>
          </p:cNvSpPr>
          <p:nvPr>
            <p:ph type="subTitle" idx="1"/>
          </p:nvPr>
        </p:nvSpPr>
        <p:spPr>
          <a:xfrm>
            <a:off x="1524000" y="3602038"/>
            <a:ext cx="9144000" cy="1655762"/>
          </a:xfrm>
        </p:spPr>
        <p:txBody>
          <a:bodyPr/>
          <a:lstStyle>
            <a:lvl1pPr marL="0" indent="0" algn="ctr">
              <a:buNone/>
              <a:defRPr sz="2400">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9D43686-42C9-4B46-9571-70E1505E2BCC}"/>
              </a:ext>
            </a:extLst>
          </p:cNvPr>
          <p:cNvSpPr>
            <a:spLocks noGrp="1"/>
          </p:cNvSpPr>
          <p:nvPr>
            <p:ph type="dt" sz="half" idx="10"/>
          </p:nvPr>
        </p:nvSpPr>
        <p:spPr/>
        <p:txBody>
          <a:bodyPr/>
          <a:lstStyle/>
          <a:p>
            <a:fld id="{EA4D9B9C-CBE3-4FE8-90D5-CBFD31AE055F}" type="datetimeFigureOut">
              <a:rPr lang="en-US" smtClean="0"/>
              <a:t>09/26/22</a:t>
            </a:fld>
            <a:endParaRPr lang="en-US"/>
          </a:p>
        </p:txBody>
      </p:sp>
      <p:sp>
        <p:nvSpPr>
          <p:cNvPr id="5" name="Footer Placeholder 4">
            <a:extLst>
              <a:ext uri="{FF2B5EF4-FFF2-40B4-BE49-F238E27FC236}">
                <a16:creationId xmlns:a16="http://schemas.microsoft.com/office/drawing/2014/main" id="{359BE49C-10B7-4E23-93C3-7AE9F3483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E0261-12AE-4210-B95A-14E076A7309D}"/>
              </a:ext>
            </a:extLst>
          </p:cNvPr>
          <p:cNvSpPr>
            <a:spLocks noGrp="1"/>
          </p:cNvSpPr>
          <p:nvPr>
            <p:ph type="sldNum" sz="quarter" idx="12"/>
          </p:nvPr>
        </p:nvSpPr>
        <p:spPr/>
        <p:txBody>
          <a:bodyPr/>
          <a:lstStyle/>
          <a:p>
            <a:fld id="{B234E3B1-FD61-4142-A4E4-F6044A3C5E21}" type="slidenum">
              <a:rPr lang="en-US" smtClean="0"/>
              <a:t>‹#›</a:t>
            </a:fld>
            <a:endParaRPr lang="en-US"/>
          </a:p>
        </p:txBody>
      </p:sp>
    </p:spTree>
    <p:extLst>
      <p:ext uri="{BB962C8B-B14F-4D97-AF65-F5344CB8AC3E}">
        <p14:creationId xmlns:p14="http://schemas.microsoft.com/office/powerpoint/2010/main" val="255210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C8E2-3EB1-4BA0-AE79-7CA0C9BED076}"/>
              </a:ext>
            </a:extLst>
          </p:cNvPr>
          <p:cNvSpPr>
            <a:spLocks noGrp="1"/>
          </p:cNvSpPr>
          <p:nvPr>
            <p:ph type="title"/>
          </p:nvPr>
        </p:nvSpPr>
        <p:spPr/>
        <p:txBody>
          <a:bodyPr/>
          <a:lstStyle>
            <a:lvl1pPr>
              <a:defRPr>
                <a:latin typeface="Playfair Display"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574A51F-2136-4463-82E0-068E46D001C6}"/>
              </a:ext>
            </a:extLst>
          </p:cNvPr>
          <p:cNvSpPr>
            <a:spLocks noGrp="1"/>
          </p:cNvSpPr>
          <p:nvPr>
            <p:ph idx="1"/>
          </p:nvPr>
        </p:nvSpPr>
        <p:spPr/>
        <p:txBody>
          <a:bodyPr/>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130AA2-D0C1-4ABA-A08E-02A34F8D2D87}"/>
              </a:ext>
            </a:extLst>
          </p:cNvPr>
          <p:cNvSpPr>
            <a:spLocks noGrp="1"/>
          </p:cNvSpPr>
          <p:nvPr>
            <p:ph type="dt" sz="half" idx="10"/>
          </p:nvPr>
        </p:nvSpPr>
        <p:spPr/>
        <p:txBody>
          <a:bodyPr/>
          <a:lstStyle/>
          <a:p>
            <a:fld id="{EA4D9B9C-CBE3-4FE8-90D5-CBFD31AE055F}" type="datetimeFigureOut">
              <a:rPr lang="en-US" smtClean="0"/>
              <a:t>09/26/22</a:t>
            </a:fld>
            <a:endParaRPr lang="en-US"/>
          </a:p>
        </p:txBody>
      </p:sp>
      <p:sp>
        <p:nvSpPr>
          <p:cNvPr id="5" name="Footer Placeholder 4">
            <a:extLst>
              <a:ext uri="{FF2B5EF4-FFF2-40B4-BE49-F238E27FC236}">
                <a16:creationId xmlns:a16="http://schemas.microsoft.com/office/drawing/2014/main" id="{88AB3098-8388-4EE6-BA22-DFA7AA2E4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95941-A4C5-44F1-815F-332770378686}"/>
              </a:ext>
            </a:extLst>
          </p:cNvPr>
          <p:cNvSpPr>
            <a:spLocks noGrp="1"/>
          </p:cNvSpPr>
          <p:nvPr>
            <p:ph type="sldNum" sz="quarter" idx="12"/>
          </p:nvPr>
        </p:nvSpPr>
        <p:spPr/>
        <p:txBody>
          <a:bodyPr/>
          <a:lstStyle/>
          <a:p>
            <a:fld id="{B234E3B1-FD61-4142-A4E4-F6044A3C5E21}" type="slidenum">
              <a:rPr lang="en-US" smtClean="0"/>
              <a:t>‹#›</a:t>
            </a:fld>
            <a:endParaRPr lang="en-US"/>
          </a:p>
        </p:txBody>
      </p:sp>
    </p:spTree>
    <p:extLst>
      <p:ext uri="{BB962C8B-B14F-4D97-AF65-F5344CB8AC3E}">
        <p14:creationId xmlns:p14="http://schemas.microsoft.com/office/powerpoint/2010/main" val="4245930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5758E6D-548B-4486-8F68-174C4E381296}"/>
              </a:ext>
            </a:extLst>
          </p:cNvPr>
          <p:cNvSpPr>
            <a:spLocks noGrp="1"/>
          </p:cNvSpPr>
          <p:nvPr>
            <p:ph type="pic" sz="quarter" idx="10" hasCustomPrompt="1"/>
          </p:nvPr>
        </p:nvSpPr>
        <p:spPr>
          <a:xfrm>
            <a:off x="5846083" y="737150"/>
            <a:ext cx="5391243" cy="5383701"/>
          </a:xfrm>
          <a:custGeom>
            <a:avLst/>
            <a:gdLst>
              <a:gd name="connsiteX0" fmla="*/ 2692376 w 5391243"/>
              <a:gd name="connsiteY0" fmla="*/ 0 h 5383701"/>
              <a:gd name="connsiteX1" fmla="*/ 3696605 w 5391243"/>
              <a:gd name="connsiteY1" fmla="*/ 415462 h 5383701"/>
              <a:gd name="connsiteX2" fmla="*/ 4969207 w 5391243"/>
              <a:gd name="connsiteY2" fmla="*/ 1687816 h 5383701"/>
              <a:gd name="connsiteX3" fmla="*/ 4969207 w 5391243"/>
              <a:gd name="connsiteY3" fmla="*/ 3695885 h 5383701"/>
              <a:gd name="connsiteX4" fmla="*/ 3696605 w 5391243"/>
              <a:gd name="connsiteY4" fmla="*/ 4968239 h 5383701"/>
              <a:gd name="connsiteX5" fmla="*/ 1688146 w 5391243"/>
              <a:gd name="connsiteY5" fmla="*/ 4968239 h 5383701"/>
              <a:gd name="connsiteX6" fmla="*/ 415544 w 5391243"/>
              <a:gd name="connsiteY6" fmla="*/ 3695885 h 5383701"/>
              <a:gd name="connsiteX7" fmla="*/ 415544 w 5391243"/>
              <a:gd name="connsiteY7" fmla="*/ 1687816 h 5383701"/>
              <a:gd name="connsiteX8" fmla="*/ 1688146 w 5391243"/>
              <a:gd name="connsiteY8" fmla="*/ 415462 h 5383701"/>
              <a:gd name="connsiteX9" fmla="*/ 2692376 w 5391243"/>
              <a:gd name="connsiteY9" fmla="*/ 0 h 538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243" h="5383701">
                <a:moveTo>
                  <a:pt x="2692376" y="0"/>
                </a:moveTo>
                <a:cubicBezTo>
                  <a:pt x="3055976" y="0"/>
                  <a:pt x="3419577" y="138487"/>
                  <a:pt x="3696605" y="415462"/>
                </a:cubicBezTo>
                <a:cubicBezTo>
                  <a:pt x="4969207" y="1687816"/>
                  <a:pt x="4969207" y="1687816"/>
                  <a:pt x="4969207" y="1687816"/>
                </a:cubicBezTo>
                <a:cubicBezTo>
                  <a:pt x="5531922" y="2241766"/>
                  <a:pt x="5531922" y="3141935"/>
                  <a:pt x="4969207" y="3695885"/>
                </a:cubicBezTo>
                <a:cubicBezTo>
                  <a:pt x="3696605" y="4968239"/>
                  <a:pt x="3696605" y="4968239"/>
                  <a:pt x="3696605" y="4968239"/>
                </a:cubicBezTo>
                <a:cubicBezTo>
                  <a:pt x="3142548" y="5522189"/>
                  <a:pt x="2242204" y="5522189"/>
                  <a:pt x="1688146" y="4968239"/>
                </a:cubicBezTo>
                <a:cubicBezTo>
                  <a:pt x="415544" y="3695885"/>
                  <a:pt x="415544" y="3695885"/>
                  <a:pt x="415544" y="3695885"/>
                </a:cubicBezTo>
                <a:cubicBezTo>
                  <a:pt x="-138514" y="3141935"/>
                  <a:pt x="-138514" y="2241766"/>
                  <a:pt x="415544" y="1687816"/>
                </a:cubicBezTo>
                <a:cubicBezTo>
                  <a:pt x="1688146" y="415462"/>
                  <a:pt x="1688146" y="415462"/>
                  <a:pt x="1688146" y="415462"/>
                </a:cubicBezTo>
                <a:cubicBezTo>
                  <a:pt x="1965175" y="138487"/>
                  <a:pt x="2328775" y="0"/>
                  <a:pt x="269237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020498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E5DCF62-EBA6-4D4A-850D-00CBD54BED57}"/>
              </a:ext>
            </a:extLst>
          </p:cNvPr>
          <p:cNvSpPr>
            <a:spLocks noGrp="1"/>
          </p:cNvSpPr>
          <p:nvPr>
            <p:ph type="pic" sz="quarter" idx="10" hasCustomPrompt="1"/>
          </p:nvPr>
        </p:nvSpPr>
        <p:spPr>
          <a:xfrm>
            <a:off x="-2096654" y="408210"/>
            <a:ext cx="8043998" cy="8046594"/>
          </a:xfrm>
          <a:custGeom>
            <a:avLst/>
            <a:gdLst>
              <a:gd name="connsiteX0" fmla="*/ 4017156 w 8043998"/>
              <a:gd name="connsiteY0" fmla="*/ 0 h 8046594"/>
              <a:gd name="connsiteX1" fmla="*/ 5515516 w 8043998"/>
              <a:gd name="connsiteY1" fmla="*/ 620959 h 8046594"/>
              <a:gd name="connsiteX2" fmla="*/ 7414300 w 8043998"/>
              <a:gd name="connsiteY2" fmla="*/ 2522646 h 8046594"/>
              <a:gd name="connsiteX3" fmla="*/ 7414300 w 8043998"/>
              <a:gd name="connsiteY3" fmla="*/ 5523948 h 8046594"/>
              <a:gd name="connsiteX4" fmla="*/ 5515516 w 8043998"/>
              <a:gd name="connsiteY4" fmla="*/ 7425636 h 8046594"/>
              <a:gd name="connsiteX5" fmla="*/ 2518796 w 8043998"/>
              <a:gd name="connsiteY5" fmla="*/ 7425636 h 8046594"/>
              <a:gd name="connsiteX6" fmla="*/ 620012 w 8043998"/>
              <a:gd name="connsiteY6" fmla="*/ 5523948 h 8046594"/>
              <a:gd name="connsiteX7" fmla="*/ 620012 w 8043998"/>
              <a:gd name="connsiteY7" fmla="*/ 2522646 h 8046594"/>
              <a:gd name="connsiteX8" fmla="*/ 2518796 w 8043998"/>
              <a:gd name="connsiteY8" fmla="*/ 620959 h 8046594"/>
              <a:gd name="connsiteX9" fmla="*/ 4017156 w 8043998"/>
              <a:gd name="connsiteY9" fmla="*/ 0 h 804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43998" h="8046594">
                <a:moveTo>
                  <a:pt x="4017156" y="0"/>
                </a:moveTo>
                <a:cubicBezTo>
                  <a:pt x="4559665" y="0"/>
                  <a:pt x="5102175" y="206986"/>
                  <a:pt x="5515516" y="620959"/>
                </a:cubicBezTo>
                <a:cubicBezTo>
                  <a:pt x="7414300" y="2522646"/>
                  <a:pt x="7414300" y="2522646"/>
                  <a:pt x="7414300" y="2522646"/>
                </a:cubicBezTo>
                <a:cubicBezTo>
                  <a:pt x="8253898" y="3350592"/>
                  <a:pt x="8253898" y="4696003"/>
                  <a:pt x="7414300" y="5523948"/>
                </a:cubicBezTo>
                <a:cubicBezTo>
                  <a:pt x="5515516" y="7425636"/>
                  <a:pt x="5515516" y="7425636"/>
                  <a:pt x="5515516" y="7425636"/>
                </a:cubicBezTo>
                <a:cubicBezTo>
                  <a:pt x="4688834" y="8253581"/>
                  <a:pt x="3345477" y="8253581"/>
                  <a:pt x="2518796" y="7425636"/>
                </a:cubicBezTo>
                <a:cubicBezTo>
                  <a:pt x="620012" y="5523948"/>
                  <a:pt x="620012" y="5523948"/>
                  <a:pt x="620012" y="5523948"/>
                </a:cubicBezTo>
                <a:cubicBezTo>
                  <a:pt x="-206670" y="4696003"/>
                  <a:pt x="-206670" y="3350592"/>
                  <a:pt x="620012" y="2522646"/>
                </a:cubicBezTo>
                <a:cubicBezTo>
                  <a:pt x="2518796" y="620959"/>
                  <a:pt x="2518796" y="620959"/>
                  <a:pt x="2518796" y="620959"/>
                </a:cubicBezTo>
                <a:cubicBezTo>
                  <a:pt x="2932136" y="206986"/>
                  <a:pt x="3474646" y="0"/>
                  <a:pt x="401715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570580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ACDF1C8-029A-4726-B3BC-F46419553C9B}"/>
              </a:ext>
            </a:extLst>
          </p:cNvPr>
          <p:cNvSpPr>
            <a:spLocks noGrp="1"/>
          </p:cNvSpPr>
          <p:nvPr>
            <p:ph type="pic" sz="quarter" idx="10" hasCustomPrompt="1"/>
          </p:nvPr>
        </p:nvSpPr>
        <p:spPr>
          <a:xfrm>
            <a:off x="3921508" y="1635793"/>
            <a:ext cx="4412753" cy="4406577"/>
          </a:xfrm>
          <a:custGeom>
            <a:avLst/>
            <a:gdLst>
              <a:gd name="connsiteX0" fmla="*/ 2203720 w 4412753"/>
              <a:gd name="connsiteY0" fmla="*/ 0 h 4406577"/>
              <a:gd name="connsiteX1" fmla="*/ 3025686 w 4412753"/>
              <a:gd name="connsiteY1" fmla="*/ 340057 h 4406577"/>
              <a:gd name="connsiteX2" fmla="*/ 4067315 w 4412753"/>
              <a:gd name="connsiteY2" fmla="*/ 1381483 h 4406577"/>
              <a:gd name="connsiteX3" fmla="*/ 4067315 w 4412753"/>
              <a:gd name="connsiteY3" fmla="*/ 3025094 h 4406577"/>
              <a:gd name="connsiteX4" fmla="*/ 3025686 w 4412753"/>
              <a:gd name="connsiteY4" fmla="*/ 4066520 h 4406577"/>
              <a:gd name="connsiteX5" fmla="*/ 1381754 w 4412753"/>
              <a:gd name="connsiteY5" fmla="*/ 4066520 h 4406577"/>
              <a:gd name="connsiteX6" fmla="*/ 340125 w 4412753"/>
              <a:gd name="connsiteY6" fmla="*/ 3025094 h 4406577"/>
              <a:gd name="connsiteX7" fmla="*/ 340125 w 4412753"/>
              <a:gd name="connsiteY7" fmla="*/ 1381483 h 4406577"/>
              <a:gd name="connsiteX8" fmla="*/ 1381754 w 4412753"/>
              <a:gd name="connsiteY8" fmla="*/ 340057 h 4406577"/>
              <a:gd name="connsiteX9" fmla="*/ 2203720 w 4412753"/>
              <a:gd name="connsiteY9" fmla="*/ 0 h 440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753" h="4406577">
                <a:moveTo>
                  <a:pt x="2203720" y="0"/>
                </a:moveTo>
                <a:cubicBezTo>
                  <a:pt x="2501328" y="0"/>
                  <a:pt x="2798936" y="113352"/>
                  <a:pt x="3025686" y="340057"/>
                </a:cubicBezTo>
                <a:cubicBezTo>
                  <a:pt x="4067315" y="1381483"/>
                  <a:pt x="4067315" y="1381483"/>
                  <a:pt x="4067315" y="1381483"/>
                </a:cubicBezTo>
                <a:cubicBezTo>
                  <a:pt x="4527899" y="1834893"/>
                  <a:pt x="4527899" y="2571684"/>
                  <a:pt x="4067315" y="3025094"/>
                </a:cubicBezTo>
                <a:cubicBezTo>
                  <a:pt x="3025686" y="4066520"/>
                  <a:pt x="3025686" y="4066520"/>
                  <a:pt x="3025686" y="4066520"/>
                </a:cubicBezTo>
                <a:cubicBezTo>
                  <a:pt x="2572187" y="4519930"/>
                  <a:pt x="1835252" y="4519930"/>
                  <a:pt x="1381754" y="4066520"/>
                </a:cubicBezTo>
                <a:cubicBezTo>
                  <a:pt x="340125" y="3025094"/>
                  <a:pt x="340125" y="3025094"/>
                  <a:pt x="340125" y="3025094"/>
                </a:cubicBezTo>
                <a:cubicBezTo>
                  <a:pt x="-113374" y="2571684"/>
                  <a:pt x="-113374" y="1834893"/>
                  <a:pt x="340125" y="1381483"/>
                </a:cubicBezTo>
                <a:cubicBezTo>
                  <a:pt x="1381754" y="340057"/>
                  <a:pt x="1381754" y="340057"/>
                  <a:pt x="1381754" y="340057"/>
                </a:cubicBezTo>
                <a:cubicBezTo>
                  <a:pt x="1608503" y="113352"/>
                  <a:pt x="1906111" y="0"/>
                  <a:pt x="2203720"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70969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9F100D2-AF17-4682-811B-6A0D96A89B9B}"/>
              </a:ext>
            </a:extLst>
          </p:cNvPr>
          <p:cNvSpPr>
            <a:spLocks noGrp="1"/>
          </p:cNvSpPr>
          <p:nvPr>
            <p:ph type="pic" sz="quarter" idx="10" hasCustomPrompt="1"/>
          </p:nvPr>
        </p:nvSpPr>
        <p:spPr>
          <a:xfrm>
            <a:off x="1171407" y="1610107"/>
            <a:ext cx="2699187" cy="2695412"/>
          </a:xfrm>
          <a:custGeom>
            <a:avLst/>
            <a:gdLst>
              <a:gd name="connsiteX0" fmla="*/ 1347968 w 2699187"/>
              <a:gd name="connsiteY0" fmla="*/ 0 h 2695412"/>
              <a:gd name="connsiteX1" fmla="*/ 1850748 w 2699187"/>
              <a:gd name="connsiteY1" fmla="*/ 208007 h 2695412"/>
              <a:gd name="connsiteX2" fmla="*/ 2487890 w 2699187"/>
              <a:gd name="connsiteY2" fmla="*/ 845025 h 2695412"/>
              <a:gd name="connsiteX3" fmla="*/ 2487890 w 2699187"/>
              <a:gd name="connsiteY3" fmla="*/ 1850388 h 2695412"/>
              <a:gd name="connsiteX4" fmla="*/ 1850748 w 2699187"/>
              <a:gd name="connsiteY4" fmla="*/ 2487407 h 2695412"/>
              <a:gd name="connsiteX5" fmla="*/ 845189 w 2699187"/>
              <a:gd name="connsiteY5" fmla="*/ 2487407 h 2695412"/>
              <a:gd name="connsiteX6" fmla="*/ 208047 w 2699187"/>
              <a:gd name="connsiteY6" fmla="*/ 1850388 h 2695412"/>
              <a:gd name="connsiteX7" fmla="*/ 208047 w 2699187"/>
              <a:gd name="connsiteY7" fmla="*/ 845025 h 2695412"/>
              <a:gd name="connsiteX8" fmla="*/ 845189 w 2699187"/>
              <a:gd name="connsiteY8" fmla="*/ 208007 h 2695412"/>
              <a:gd name="connsiteX9" fmla="*/ 1347968 w 2699187"/>
              <a:gd name="connsiteY9" fmla="*/ 0 h 26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9187" h="2695412">
                <a:moveTo>
                  <a:pt x="1347968" y="0"/>
                </a:moveTo>
                <a:cubicBezTo>
                  <a:pt x="1530009" y="1"/>
                  <a:pt x="1712050" y="69336"/>
                  <a:pt x="1850748" y="208007"/>
                </a:cubicBezTo>
                <a:cubicBezTo>
                  <a:pt x="2487890" y="845025"/>
                  <a:pt x="2487890" y="845025"/>
                  <a:pt x="2487890" y="845025"/>
                </a:cubicBezTo>
                <a:cubicBezTo>
                  <a:pt x="2769620" y="1122367"/>
                  <a:pt x="2769620" y="1573047"/>
                  <a:pt x="2487890" y="1850388"/>
                </a:cubicBezTo>
                <a:cubicBezTo>
                  <a:pt x="1850748" y="2487407"/>
                  <a:pt x="1850748" y="2487407"/>
                  <a:pt x="1850748" y="2487407"/>
                </a:cubicBezTo>
                <a:cubicBezTo>
                  <a:pt x="1573352" y="2764748"/>
                  <a:pt x="1122585" y="2764748"/>
                  <a:pt x="845189" y="2487407"/>
                </a:cubicBezTo>
                <a:cubicBezTo>
                  <a:pt x="208047" y="1850388"/>
                  <a:pt x="208047" y="1850388"/>
                  <a:pt x="208047" y="1850388"/>
                </a:cubicBezTo>
                <a:cubicBezTo>
                  <a:pt x="-69349" y="1573047"/>
                  <a:pt x="-69349" y="1122367"/>
                  <a:pt x="208047" y="845025"/>
                </a:cubicBezTo>
                <a:cubicBezTo>
                  <a:pt x="845189" y="208007"/>
                  <a:pt x="845189" y="208007"/>
                  <a:pt x="845189" y="208007"/>
                </a:cubicBezTo>
                <a:cubicBezTo>
                  <a:pt x="983887" y="69336"/>
                  <a:pt x="1165928" y="1"/>
                  <a:pt x="1347968"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5" name="Picture Placeholder 14">
            <a:extLst>
              <a:ext uri="{FF2B5EF4-FFF2-40B4-BE49-F238E27FC236}">
                <a16:creationId xmlns:a16="http://schemas.microsoft.com/office/drawing/2014/main" id="{5FDBE3CD-D3BC-45A9-8B97-643E89FC510E}"/>
              </a:ext>
            </a:extLst>
          </p:cNvPr>
          <p:cNvSpPr>
            <a:spLocks noGrp="1"/>
          </p:cNvSpPr>
          <p:nvPr>
            <p:ph type="pic" sz="quarter" idx="11" hasCustomPrompt="1"/>
          </p:nvPr>
        </p:nvSpPr>
        <p:spPr>
          <a:xfrm>
            <a:off x="4746406" y="3381858"/>
            <a:ext cx="2699187" cy="2695412"/>
          </a:xfrm>
          <a:custGeom>
            <a:avLst/>
            <a:gdLst>
              <a:gd name="connsiteX0" fmla="*/ 1347968 w 2699187"/>
              <a:gd name="connsiteY0" fmla="*/ 0 h 2695412"/>
              <a:gd name="connsiteX1" fmla="*/ 1850748 w 2699187"/>
              <a:gd name="connsiteY1" fmla="*/ 208007 h 2695412"/>
              <a:gd name="connsiteX2" fmla="*/ 2487890 w 2699187"/>
              <a:gd name="connsiteY2" fmla="*/ 845025 h 2695412"/>
              <a:gd name="connsiteX3" fmla="*/ 2487890 w 2699187"/>
              <a:gd name="connsiteY3" fmla="*/ 1850388 h 2695412"/>
              <a:gd name="connsiteX4" fmla="*/ 1850748 w 2699187"/>
              <a:gd name="connsiteY4" fmla="*/ 2487407 h 2695412"/>
              <a:gd name="connsiteX5" fmla="*/ 845189 w 2699187"/>
              <a:gd name="connsiteY5" fmla="*/ 2487407 h 2695412"/>
              <a:gd name="connsiteX6" fmla="*/ 208047 w 2699187"/>
              <a:gd name="connsiteY6" fmla="*/ 1850388 h 2695412"/>
              <a:gd name="connsiteX7" fmla="*/ 208047 w 2699187"/>
              <a:gd name="connsiteY7" fmla="*/ 845025 h 2695412"/>
              <a:gd name="connsiteX8" fmla="*/ 845189 w 2699187"/>
              <a:gd name="connsiteY8" fmla="*/ 208007 h 2695412"/>
              <a:gd name="connsiteX9" fmla="*/ 1347968 w 2699187"/>
              <a:gd name="connsiteY9" fmla="*/ 0 h 26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9187" h="2695412">
                <a:moveTo>
                  <a:pt x="1347968" y="0"/>
                </a:moveTo>
                <a:cubicBezTo>
                  <a:pt x="1530009" y="1"/>
                  <a:pt x="1712050" y="69336"/>
                  <a:pt x="1850748" y="208007"/>
                </a:cubicBezTo>
                <a:cubicBezTo>
                  <a:pt x="2487890" y="845025"/>
                  <a:pt x="2487890" y="845025"/>
                  <a:pt x="2487890" y="845025"/>
                </a:cubicBezTo>
                <a:cubicBezTo>
                  <a:pt x="2769620" y="1122367"/>
                  <a:pt x="2769620" y="1573047"/>
                  <a:pt x="2487890" y="1850388"/>
                </a:cubicBezTo>
                <a:cubicBezTo>
                  <a:pt x="1850748" y="2487407"/>
                  <a:pt x="1850748" y="2487407"/>
                  <a:pt x="1850748" y="2487407"/>
                </a:cubicBezTo>
                <a:cubicBezTo>
                  <a:pt x="1573352" y="2764748"/>
                  <a:pt x="1122585" y="2764748"/>
                  <a:pt x="845189" y="2487407"/>
                </a:cubicBezTo>
                <a:cubicBezTo>
                  <a:pt x="208047" y="1850388"/>
                  <a:pt x="208047" y="1850388"/>
                  <a:pt x="208047" y="1850388"/>
                </a:cubicBezTo>
                <a:cubicBezTo>
                  <a:pt x="-69349" y="1573047"/>
                  <a:pt x="-69349" y="1122367"/>
                  <a:pt x="208047" y="845025"/>
                </a:cubicBezTo>
                <a:cubicBezTo>
                  <a:pt x="845189" y="208007"/>
                  <a:pt x="845189" y="208007"/>
                  <a:pt x="845189" y="208007"/>
                </a:cubicBezTo>
                <a:cubicBezTo>
                  <a:pt x="983887" y="69336"/>
                  <a:pt x="1165928" y="1"/>
                  <a:pt x="1347968"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6" name="Picture Placeholder 15">
            <a:extLst>
              <a:ext uri="{FF2B5EF4-FFF2-40B4-BE49-F238E27FC236}">
                <a16:creationId xmlns:a16="http://schemas.microsoft.com/office/drawing/2014/main" id="{90E21FCE-622A-4466-A809-82118FC733DF}"/>
              </a:ext>
            </a:extLst>
          </p:cNvPr>
          <p:cNvSpPr>
            <a:spLocks noGrp="1"/>
          </p:cNvSpPr>
          <p:nvPr>
            <p:ph type="pic" sz="quarter" idx="12" hasCustomPrompt="1"/>
          </p:nvPr>
        </p:nvSpPr>
        <p:spPr>
          <a:xfrm>
            <a:off x="8321406" y="1610107"/>
            <a:ext cx="2699187" cy="2695412"/>
          </a:xfrm>
          <a:custGeom>
            <a:avLst/>
            <a:gdLst>
              <a:gd name="connsiteX0" fmla="*/ 1347968 w 2699187"/>
              <a:gd name="connsiteY0" fmla="*/ 0 h 2695412"/>
              <a:gd name="connsiteX1" fmla="*/ 1850748 w 2699187"/>
              <a:gd name="connsiteY1" fmla="*/ 208007 h 2695412"/>
              <a:gd name="connsiteX2" fmla="*/ 2487890 w 2699187"/>
              <a:gd name="connsiteY2" fmla="*/ 845025 h 2695412"/>
              <a:gd name="connsiteX3" fmla="*/ 2487890 w 2699187"/>
              <a:gd name="connsiteY3" fmla="*/ 1850388 h 2695412"/>
              <a:gd name="connsiteX4" fmla="*/ 1850748 w 2699187"/>
              <a:gd name="connsiteY4" fmla="*/ 2487407 h 2695412"/>
              <a:gd name="connsiteX5" fmla="*/ 845189 w 2699187"/>
              <a:gd name="connsiteY5" fmla="*/ 2487407 h 2695412"/>
              <a:gd name="connsiteX6" fmla="*/ 208047 w 2699187"/>
              <a:gd name="connsiteY6" fmla="*/ 1850388 h 2695412"/>
              <a:gd name="connsiteX7" fmla="*/ 208047 w 2699187"/>
              <a:gd name="connsiteY7" fmla="*/ 845025 h 2695412"/>
              <a:gd name="connsiteX8" fmla="*/ 845189 w 2699187"/>
              <a:gd name="connsiteY8" fmla="*/ 208007 h 2695412"/>
              <a:gd name="connsiteX9" fmla="*/ 1347968 w 2699187"/>
              <a:gd name="connsiteY9" fmla="*/ 0 h 26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9187" h="2695412">
                <a:moveTo>
                  <a:pt x="1347968" y="0"/>
                </a:moveTo>
                <a:cubicBezTo>
                  <a:pt x="1530009" y="1"/>
                  <a:pt x="1712050" y="69336"/>
                  <a:pt x="1850748" y="208007"/>
                </a:cubicBezTo>
                <a:cubicBezTo>
                  <a:pt x="2487890" y="845025"/>
                  <a:pt x="2487890" y="845025"/>
                  <a:pt x="2487890" y="845025"/>
                </a:cubicBezTo>
                <a:cubicBezTo>
                  <a:pt x="2769620" y="1122367"/>
                  <a:pt x="2769620" y="1573047"/>
                  <a:pt x="2487890" y="1850388"/>
                </a:cubicBezTo>
                <a:cubicBezTo>
                  <a:pt x="1850748" y="2487407"/>
                  <a:pt x="1850748" y="2487407"/>
                  <a:pt x="1850748" y="2487407"/>
                </a:cubicBezTo>
                <a:cubicBezTo>
                  <a:pt x="1573352" y="2764748"/>
                  <a:pt x="1122585" y="2764748"/>
                  <a:pt x="845189" y="2487407"/>
                </a:cubicBezTo>
                <a:cubicBezTo>
                  <a:pt x="208047" y="1850388"/>
                  <a:pt x="208047" y="1850388"/>
                  <a:pt x="208047" y="1850388"/>
                </a:cubicBezTo>
                <a:cubicBezTo>
                  <a:pt x="-69349" y="1573047"/>
                  <a:pt x="-69349" y="1122367"/>
                  <a:pt x="208047" y="845025"/>
                </a:cubicBezTo>
                <a:cubicBezTo>
                  <a:pt x="845189" y="208007"/>
                  <a:pt x="845189" y="208007"/>
                  <a:pt x="845189" y="208007"/>
                </a:cubicBezTo>
                <a:cubicBezTo>
                  <a:pt x="983887" y="69336"/>
                  <a:pt x="1165928" y="1"/>
                  <a:pt x="1347968"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11125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D41C6-0557-47F2-BD83-C3F2A595C4A5}" type="datetimeFigureOut">
              <a:rPr lang="en-US" smtClean="0"/>
              <a:t>09/26/22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277916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379F7D1B-4A3C-4FC2-BD42-240977857CAE}"/>
              </a:ext>
            </a:extLst>
          </p:cNvPr>
          <p:cNvSpPr>
            <a:spLocks noGrp="1"/>
          </p:cNvSpPr>
          <p:nvPr>
            <p:ph type="pic" sz="quarter" idx="12" hasCustomPrompt="1"/>
          </p:nvPr>
        </p:nvSpPr>
        <p:spPr>
          <a:xfrm>
            <a:off x="9181724" y="476250"/>
            <a:ext cx="2301240" cy="5905500"/>
          </a:xfrm>
          <a:custGeom>
            <a:avLst/>
            <a:gdLst>
              <a:gd name="connsiteX0" fmla="*/ 332000 w 2301240"/>
              <a:gd name="connsiteY0" fmla="*/ 0 h 5905500"/>
              <a:gd name="connsiteX1" fmla="*/ 1969240 w 2301240"/>
              <a:gd name="connsiteY1" fmla="*/ 0 h 5905500"/>
              <a:gd name="connsiteX2" fmla="*/ 2301240 w 2301240"/>
              <a:gd name="connsiteY2" fmla="*/ 332000 h 5905500"/>
              <a:gd name="connsiteX3" fmla="*/ 2301240 w 2301240"/>
              <a:gd name="connsiteY3" fmla="*/ 5573500 h 5905500"/>
              <a:gd name="connsiteX4" fmla="*/ 1969240 w 2301240"/>
              <a:gd name="connsiteY4" fmla="*/ 5905500 h 5905500"/>
              <a:gd name="connsiteX5" fmla="*/ 332000 w 2301240"/>
              <a:gd name="connsiteY5" fmla="*/ 5905500 h 5905500"/>
              <a:gd name="connsiteX6" fmla="*/ 0 w 2301240"/>
              <a:gd name="connsiteY6" fmla="*/ 5573500 h 5905500"/>
              <a:gd name="connsiteX7" fmla="*/ 0 w 2301240"/>
              <a:gd name="connsiteY7" fmla="*/ 332000 h 5905500"/>
              <a:gd name="connsiteX8" fmla="*/ 332000 w 2301240"/>
              <a:gd name="connsiteY8" fmla="*/ 0 h 590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240" h="5905500">
                <a:moveTo>
                  <a:pt x="332000" y="0"/>
                </a:moveTo>
                <a:lnTo>
                  <a:pt x="1969240" y="0"/>
                </a:lnTo>
                <a:cubicBezTo>
                  <a:pt x="2152599" y="0"/>
                  <a:pt x="2301240" y="148641"/>
                  <a:pt x="2301240" y="332000"/>
                </a:cubicBezTo>
                <a:lnTo>
                  <a:pt x="2301240" y="5573500"/>
                </a:lnTo>
                <a:cubicBezTo>
                  <a:pt x="2301240" y="5756859"/>
                  <a:pt x="2152599" y="5905500"/>
                  <a:pt x="1969240" y="5905500"/>
                </a:cubicBezTo>
                <a:lnTo>
                  <a:pt x="332000" y="5905500"/>
                </a:lnTo>
                <a:cubicBezTo>
                  <a:pt x="148641" y="5905500"/>
                  <a:pt x="0" y="5756859"/>
                  <a:pt x="0" y="5573500"/>
                </a:cubicBezTo>
                <a:lnTo>
                  <a:pt x="0" y="332000"/>
                </a:lnTo>
                <a:cubicBezTo>
                  <a:pt x="0" y="148641"/>
                  <a:pt x="148641" y="0"/>
                  <a:pt x="332000"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2" name="Picture Placeholder 11">
            <a:extLst>
              <a:ext uri="{FF2B5EF4-FFF2-40B4-BE49-F238E27FC236}">
                <a16:creationId xmlns:a16="http://schemas.microsoft.com/office/drawing/2014/main" id="{70F57763-461C-4DF5-BAC4-2A0DD32D6509}"/>
              </a:ext>
            </a:extLst>
          </p:cNvPr>
          <p:cNvSpPr>
            <a:spLocks noGrp="1"/>
          </p:cNvSpPr>
          <p:nvPr>
            <p:ph type="pic" sz="quarter" idx="11" hasCustomPrompt="1"/>
          </p:nvPr>
        </p:nvSpPr>
        <p:spPr>
          <a:xfrm>
            <a:off x="6699192" y="2727960"/>
            <a:ext cx="2301240" cy="3653790"/>
          </a:xfrm>
          <a:custGeom>
            <a:avLst/>
            <a:gdLst>
              <a:gd name="connsiteX0" fmla="*/ 332000 w 2301240"/>
              <a:gd name="connsiteY0" fmla="*/ 0 h 3653790"/>
              <a:gd name="connsiteX1" fmla="*/ 1969240 w 2301240"/>
              <a:gd name="connsiteY1" fmla="*/ 0 h 3653790"/>
              <a:gd name="connsiteX2" fmla="*/ 2301240 w 2301240"/>
              <a:gd name="connsiteY2" fmla="*/ 332000 h 3653790"/>
              <a:gd name="connsiteX3" fmla="*/ 2301240 w 2301240"/>
              <a:gd name="connsiteY3" fmla="*/ 3321790 h 3653790"/>
              <a:gd name="connsiteX4" fmla="*/ 1969240 w 2301240"/>
              <a:gd name="connsiteY4" fmla="*/ 3653790 h 3653790"/>
              <a:gd name="connsiteX5" fmla="*/ 332000 w 2301240"/>
              <a:gd name="connsiteY5" fmla="*/ 3653790 h 3653790"/>
              <a:gd name="connsiteX6" fmla="*/ 0 w 2301240"/>
              <a:gd name="connsiteY6" fmla="*/ 3321790 h 3653790"/>
              <a:gd name="connsiteX7" fmla="*/ 0 w 2301240"/>
              <a:gd name="connsiteY7" fmla="*/ 332000 h 3653790"/>
              <a:gd name="connsiteX8" fmla="*/ 332000 w 2301240"/>
              <a:gd name="connsiteY8" fmla="*/ 0 h 365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240" h="3653790">
                <a:moveTo>
                  <a:pt x="332000" y="0"/>
                </a:moveTo>
                <a:lnTo>
                  <a:pt x="1969240" y="0"/>
                </a:lnTo>
                <a:cubicBezTo>
                  <a:pt x="2152599" y="0"/>
                  <a:pt x="2301240" y="148641"/>
                  <a:pt x="2301240" y="332000"/>
                </a:cubicBezTo>
                <a:lnTo>
                  <a:pt x="2301240" y="3321790"/>
                </a:lnTo>
                <a:cubicBezTo>
                  <a:pt x="2301240" y="3505149"/>
                  <a:pt x="2152599" y="3653790"/>
                  <a:pt x="1969240" y="3653790"/>
                </a:cubicBezTo>
                <a:lnTo>
                  <a:pt x="332000" y="3653790"/>
                </a:lnTo>
                <a:cubicBezTo>
                  <a:pt x="148641" y="3653790"/>
                  <a:pt x="0" y="3505149"/>
                  <a:pt x="0" y="3321790"/>
                </a:cubicBezTo>
                <a:lnTo>
                  <a:pt x="0" y="332000"/>
                </a:lnTo>
                <a:cubicBezTo>
                  <a:pt x="0" y="148641"/>
                  <a:pt x="148641" y="0"/>
                  <a:pt x="332000"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0" name="Picture Placeholder 9">
            <a:extLst>
              <a:ext uri="{FF2B5EF4-FFF2-40B4-BE49-F238E27FC236}">
                <a16:creationId xmlns:a16="http://schemas.microsoft.com/office/drawing/2014/main" id="{1E64D0BD-038F-465E-BBDF-D8C59D3B9268}"/>
              </a:ext>
            </a:extLst>
          </p:cNvPr>
          <p:cNvSpPr>
            <a:spLocks noGrp="1"/>
          </p:cNvSpPr>
          <p:nvPr>
            <p:ph type="pic" sz="quarter" idx="10" hasCustomPrompt="1"/>
          </p:nvPr>
        </p:nvSpPr>
        <p:spPr>
          <a:xfrm>
            <a:off x="6699192" y="476250"/>
            <a:ext cx="2301240" cy="2125980"/>
          </a:xfrm>
          <a:custGeom>
            <a:avLst/>
            <a:gdLst>
              <a:gd name="connsiteX0" fmla="*/ 306715 w 2301240"/>
              <a:gd name="connsiteY0" fmla="*/ 0 h 2125980"/>
              <a:gd name="connsiteX1" fmla="*/ 1994525 w 2301240"/>
              <a:gd name="connsiteY1" fmla="*/ 0 h 2125980"/>
              <a:gd name="connsiteX2" fmla="*/ 2301240 w 2301240"/>
              <a:gd name="connsiteY2" fmla="*/ 306715 h 2125980"/>
              <a:gd name="connsiteX3" fmla="*/ 2301240 w 2301240"/>
              <a:gd name="connsiteY3" fmla="*/ 1819265 h 2125980"/>
              <a:gd name="connsiteX4" fmla="*/ 1994525 w 2301240"/>
              <a:gd name="connsiteY4" fmla="*/ 2125980 h 2125980"/>
              <a:gd name="connsiteX5" fmla="*/ 306715 w 2301240"/>
              <a:gd name="connsiteY5" fmla="*/ 2125980 h 2125980"/>
              <a:gd name="connsiteX6" fmla="*/ 0 w 2301240"/>
              <a:gd name="connsiteY6" fmla="*/ 1819265 h 2125980"/>
              <a:gd name="connsiteX7" fmla="*/ 0 w 2301240"/>
              <a:gd name="connsiteY7" fmla="*/ 306715 h 2125980"/>
              <a:gd name="connsiteX8" fmla="*/ 306715 w 2301240"/>
              <a:gd name="connsiteY8" fmla="*/ 0 h 212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240" h="2125980">
                <a:moveTo>
                  <a:pt x="306715" y="0"/>
                </a:moveTo>
                <a:lnTo>
                  <a:pt x="1994525" y="0"/>
                </a:lnTo>
                <a:cubicBezTo>
                  <a:pt x="2163919" y="0"/>
                  <a:pt x="2301240" y="137321"/>
                  <a:pt x="2301240" y="306715"/>
                </a:cubicBezTo>
                <a:lnTo>
                  <a:pt x="2301240" y="1819265"/>
                </a:lnTo>
                <a:cubicBezTo>
                  <a:pt x="2301240" y="1988659"/>
                  <a:pt x="2163919" y="2125980"/>
                  <a:pt x="1994525" y="2125980"/>
                </a:cubicBezTo>
                <a:lnTo>
                  <a:pt x="306715" y="2125980"/>
                </a:lnTo>
                <a:cubicBezTo>
                  <a:pt x="137321" y="2125980"/>
                  <a:pt x="0" y="1988659"/>
                  <a:pt x="0" y="1819265"/>
                </a:cubicBezTo>
                <a:lnTo>
                  <a:pt x="0" y="306715"/>
                </a:lnTo>
                <a:cubicBezTo>
                  <a:pt x="0" y="137321"/>
                  <a:pt x="137321" y="0"/>
                  <a:pt x="306715"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709759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C600F3B-98A7-4BF1-A758-B963786B7E5B}"/>
              </a:ext>
            </a:extLst>
          </p:cNvPr>
          <p:cNvSpPr>
            <a:spLocks noGrp="1"/>
          </p:cNvSpPr>
          <p:nvPr>
            <p:ph type="pic" sz="quarter" idx="15" hasCustomPrompt="1"/>
          </p:nvPr>
        </p:nvSpPr>
        <p:spPr>
          <a:xfrm>
            <a:off x="6217920" y="4652795"/>
            <a:ext cx="3594118" cy="1728956"/>
          </a:xfrm>
          <a:custGeom>
            <a:avLst/>
            <a:gdLst>
              <a:gd name="connsiteX0" fmla="*/ 249436 w 3594118"/>
              <a:gd name="connsiteY0" fmla="*/ 0 h 1728956"/>
              <a:gd name="connsiteX1" fmla="*/ 3344682 w 3594118"/>
              <a:gd name="connsiteY1" fmla="*/ 0 h 1728956"/>
              <a:gd name="connsiteX2" fmla="*/ 3594118 w 3594118"/>
              <a:gd name="connsiteY2" fmla="*/ 249436 h 1728956"/>
              <a:gd name="connsiteX3" fmla="*/ 3594118 w 3594118"/>
              <a:gd name="connsiteY3" fmla="*/ 1479520 h 1728956"/>
              <a:gd name="connsiteX4" fmla="*/ 3344682 w 3594118"/>
              <a:gd name="connsiteY4" fmla="*/ 1728956 h 1728956"/>
              <a:gd name="connsiteX5" fmla="*/ 249436 w 3594118"/>
              <a:gd name="connsiteY5" fmla="*/ 1728956 h 1728956"/>
              <a:gd name="connsiteX6" fmla="*/ 0 w 3594118"/>
              <a:gd name="connsiteY6" fmla="*/ 1479520 h 1728956"/>
              <a:gd name="connsiteX7" fmla="*/ 0 w 3594118"/>
              <a:gd name="connsiteY7" fmla="*/ 249436 h 1728956"/>
              <a:gd name="connsiteX8" fmla="*/ 249436 w 3594118"/>
              <a:gd name="connsiteY8" fmla="*/ 0 h 17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118" h="1728956">
                <a:moveTo>
                  <a:pt x="249436" y="0"/>
                </a:moveTo>
                <a:lnTo>
                  <a:pt x="3344682" y="0"/>
                </a:lnTo>
                <a:cubicBezTo>
                  <a:pt x="3482442" y="0"/>
                  <a:pt x="3594118" y="111676"/>
                  <a:pt x="3594118" y="249436"/>
                </a:cubicBezTo>
                <a:lnTo>
                  <a:pt x="3594118" y="1479520"/>
                </a:lnTo>
                <a:cubicBezTo>
                  <a:pt x="3594118" y="1617280"/>
                  <a:pt x="3482442" y="1728956"/>
                  <a:pt x="3344682" y="1728956"/>
                </a:cubicBezTo>
                <a:lnTo>
                  <a:pt x="249436" y="1728956"/>
                </a:lnTo>
                <a:cubicBezTo>
                  <a:pt x="111676" y="1728956"/>
                  <a:pt x="0" y="1617280"/>
                  <a:pt x="0" y="1479520"/>
                </a:cubicBezTo>
                <a:lnTo>
                  <a:pt x="0" y="249436"/>
                </a:lnTo>
                <a:cubicBezTo>
                  <a:pt x="0" y="111676"/>
                  <a:pt x="111676" y="0"/>
                  <a:pt x="24943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9" name="Picture Placeholder 18">
            <a:extLst>
              <a:ext uri="{FF2B5EF4-FFF2-40B4-BE49-F238E27FC236}">
                <a16:creationId xmlns:a16="http://schemas.microsoft.com/office/drawing/2014/main" id="{C552615C-2398-417D-8AD8-7D48098BE243}"/>
              </a:ext>
            </a:extLst>
          </p:cNvPr>
          <p:cNvSpPr>
            <a:spLocks noGrp="1"/>
          </p:cNvSpPr>
          <p:nvPr>
            <p:ph type="pic" sz="quarter" idx="14" hasCustomPrompt="1"/>
          </p:nvPr>
        </p:nvSpPr>
        <p:spPr>
          <a:xfrm>
            <a:off x="9948246" y="476250"/>
            <a:ext cx="1728956" cy="5905499"/>
          </a:xfrm>
          <a:custGeom>
            <a:avLst/>
            <a:gdLst>
              <a:gd name="connsiteX0" fmla="*/ 249436 w 1728956"/>
              <a:gd name="connsiteY0" fmla="*/ 0 h 5905499"/>
              <a:gd name="connsiteX1" fmla="*/ 1479520 w 1728956"/>
              <a:gd name="connsiteY1" fmla="*/ 0 h 5905499"/>
              <a:gd name="connsiteX2" fmla="*/ 1728956 w 1728956"/>
              <a:gd name="connsiteY2" fmla="*/ 249436 h 5905499"/>
              <a:gd name="connsiteX3" fmla="*/ 1728956 w 1728956"/>
              <a:gd name="connsiteY3" fmla="*/ 5656063 h 5905499"/>
              <a:gd name="connsiteX4" fmla="*/ 1479520 w 1728956"/>
              <a:gd name="connsiteY4" fmla="*/ 5905499 h 5905499"/>
              <a:gd name="connsiteX5" fmla="*/ 249436 w 1728956"/>
              <a:gd name="connsiteY5" fmla="*/ 5905499 h 5905499"/>
              <a:gd name="connsiteX6" fmla="*/ 0 w 1728956"/>
              <a:gd name="connsiteY6" fmla="*/ 5656063 h 5905499"/>
              <a:gd name="connsiteX7" fmla="*/ 0 w 1728956"/>
              <a:gd name="connsiteY7" fmla="*/ 249436 h 5905499"/>
              <a:gd name="connsiteX8" fmla="*/ 249436 w 1728956"/>
              <a:gd name="connsiteY8" fmla="*/ 0 h 590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56" h="5905499">
                <a:moveTo>
                  <a:pt x="249436" y="0"/>
                </a:moveTo>
                <a:lnTo>
                  <a:pt x="1479520" y="0"/>
                </a:lnTo>
                <a:cubicBezTo>
                  <a:pt x="1617280" y="0"/>
                  <a:pt x="1728956" y="111676"/>
                  <a:pt x="1728956" y="249436"/>
                </a:cubicBezTo>
                <a:lnTo>
                  <a:pt x="1728956" y="5656063"/>
                </a:lnTo>
                <a:cubicBezTo>
                  <a:pt x="1728956" y="5793823"/>
                  <a:pt x="1617280" y="5905499"/>
                  <a:pt x="1479520" y="5905499"/>
                </a:cubicBezTo>
                <a:lnTo>
                  <a:pt x="249436" y="5905499"/>
                </a:lnTo>
                <a:cubicBezTo>
                  <a:pt x="111676" y="5905499"/>
                  <a:pt x="0" y="5793823"/>
                  <a:pt x="0" y="5656063"/>
                </a:cubicBezTo>
                <a:lnTo>
                  <a:pt x="0" y="249436"/>
                </a:lnTo>
                <a:cubicBezTo>
                  <a:pt x="0" y="111676"/>
                  <a:pt x="111676" y="0"/>
                  <a:pt x="24943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7" name="Picture Placeholder 16">
            <a:extLst>
              <a:ext uri="{FF2B5EF4-FFF2-40B4-BE49-F238E27FC236}">
                <a16:creationId xmlns:a16="http://schemas.microsoft.com/office/drawing/2014/main" id="{5DA67633-8EE2-45D4-8EE0-370B0D30A510}"/>
              </a:ext>
            </a:extLst>
          </p:cNvPr>
          <p:cNvSpPr>
            <a:spLocks noGrp="1"/>
          </p:cNvSpPr>
          <p:nvPr>
            <p:ph type="pic" sz="quarter" idx="13" hasCustomPrompt="1"/>
          </p:nvPr>
        </p:nvSpPr>
        <p:spPr>
          <a:xfrm>
            <a:off x="8083083" y="476251"/>
            <a:ext cx="1728956" cy="4082082"/>
          </a:xfrm>
          <a:custGeom>
            <a:avLst/>
            <a:gdLst>
              <a:gd name="connsiteX0" fmla="*/ 249436 w 1728956"/>
              <a:gd name="connsiteY0" fmla="*/ 0 h 4082082"/>
              <a:gd name="connsiteX1" fmla="*/ 1479520 w 1728956"/>
              <a:gd name="connsiteY1" fmla="*/ 0 h 4082082"/>
              <a:gd name="connsiteX2" fmla="*/ 1728956 w 1728956"/>
              <a:gd name="connsiteY2" fmla="*/ 249436 h 4082082"/>
              <a:gd name="connsiteX3" fmla="*/ 1728956 w 1728956"/>
              <a:gd name="connsiteY3" fmla="*/ 3832646 h 4082082"/>
              <a:gd name="connsiteX4" fmla="*/ 1479520 w 1728956"/>
              <a:gd name="connsiteY4" fmla="*/ 4082082 h 4082082"/>
              <a:gd name="connsiteX5" fmla="*/ 249436 w 1728956"/>
              <a:gd name="connsiteY5" fmla="*/ 4082082 h 4082082"/>
              <a:gd name="connsiteX6" fmla="*/ 0 w 1728956"/>
              <a:gd name="connsiteY6" fmla="*/ 3832646 h 4082082"/>
              <a:gd name="connsiteX7" fmla="*/ 0 w 1728956"/>
              <a:gd name="connsiteY7" fmla="*/ 249436 h 4082082"/>
              <a:gd name="connsiteX8" fmla="*/ 249436 w 1728956"/>
              <a:gd name="connsiteY8" fmla="*/ 0 h 408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56" h="4082082">
                <a:moveTo>
                  <a:pt x="249436" y="0"/>
                </a:moveTo>
                <a:lnTo>
                  <a:pt x="1479520" y="0"/>
                </a:lnTo>
                <a:cubicBezTo>
                  <a:pt x="1617280" y="0"/>
                  <a:pt x="1728956" y="111676"/>
                  <a:pt x="1728956" y="249436"/>
                </a:cubicBezTo>
                <a:lnTo>
                  <a:pt x="1728956" y="3832646"/>
                </a:lnTo>
                <a:cubicBezTo>
                  <a:pt x="1728956" y="3970406"/>
                  <a:pt x="1617280" y="4082082"/>
                  <a:pt x="1479520" y="4082082"/>
                </a:cubicBezTo>
                <a:lnTo>
                  <a:pt x="249436" y="4082082"/>
                </a:lnTo>
                <a:cubicBezTo>
                  <a:pt x="111676" y="4082082"/>
                  <a:pt x="0" y="3970406"/>
                  <a:pt x="0" y="3832646"/>
                </a:cubicBezTo>
                <a:lnTo>
                  <a:pt x="0" y="249436"/>
                </a:lnTo>
                <a:cubicBezTo>
                  <a:pt x="0" y="111676"/>
                  <a:pt x="111676" y="0"/>
                  <a:pt x="24943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5" name="Picture Placeholder 14">
            <a:extLst>
              <a:ext uri="{FF2B5EF4-FFF2-40B4-BE49-F238E27FC236}">
                <a16:creationId xmlns:a16="http://schemas.microsoft.com/office/drawing/2014/main" id="{B59FA645-B70C-4ED3-9579-823A5F55BDBF}"/>
              </a:ext>
            </a:extLst>
          </p:cNvPr>
          <p:cNvSpPr>
            <a:spLocks noGrp="1"/>
          </p:cNvSpPr>
          <p:nvPr>
            <p:ph type="pic" sz="quarter" idx="12" hasCustomPrompt="1"/>
          </p:nvPr>
        </p:nvSpPr>
        <p:spPr>
          <a:xfrm>
            <a:off x="6217920" y="2167994"/>
            <a:ext cx="1728956" cy="2390339"/>
          </a:xfrm>
          <a:custGeom>
            <a:avLst/>
            <a:gdLst>
              <a:gd name="connsiteX0" fmla="*/ 249436 w 1728956"/>
              <a:gd name="connsiteY0" fmla="*/ 0 h 2390339"/>
              <a:gd name="connsiteX1" fmla="*/ 1479520 w 1728956"/>
              <a:gd name="connsiteY1" fmla="*/ 0 h 2390339"/>
              <a:gd name="connsiteX2" fmla="*/ 1728956 w 1728956"/>
              <a:gd name="connsiteY2" fmla="*/ 249436 h 2390339"/>
              <a:gd name="connsiteX3" fmla="*/ 1728956 w 1728956"/>
              <a:gd name="connsiteY3" fmla="*/ 2140903 h 2390339"/>
              <a:gd name="connsiteX4" fmla="*/ 1479520 w 1728956"/>
              <a:gd name="connsiteY4" fmla="*/ 2390339 h 2390339"/>
              <a:gd name="connsiteX5" fmla="*/ 249436 w 1728956"/>
              <a:gd name="connsiteY5" fmla="*/ 2390339 h 2390339"/>
              <a:gd name="connsiteX6" fmla="*/ 0 w 1728956"/>
              <a:gd name="connsiteY6" fmla="*/ 2140903 h 2390339"/>
              <a:gd name="connsiteX7" fmla="*/ 0 w 1728956"/>
              <a:gd name="connsiteY7" fmla="*/ 249436 h 2390339"/>
              <a:gd name="connsiteX8" fmla="*/ 249436 w 1728956"/>
              <a:gd name="connsiteY8" fmla="*/ 0 h 239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56" h="2390339">
                <a:moveTo>
                  <a:pt x="249436" y="0"/>
                </a:moveTo>
                <a:lnTo>
                  <a:pt x="1479520" y="0"/>
                </a:lnTo>
                <a:cubicBezTo>
                  <a:pt x="1617280" y="0"/>
                  <a:pt x="1728956" y="111676"/>
                  <a:pt x="1728956" y="249436"/>
                </a:cubicBezTo>
                <a:lnTo>
                  <a:pt x="1728956" y="2140903"/>
                </a:lnTo>
                <a:cubicBezTo>
                  <a:pt x="1728956" y="2278663"/>
                  <a:pt x="1617280" y="2390339"/>
                  <a:pt x="1479520" y="2390339"/>
                </a:cubicBezTo>
                <a:lnTo>
                  <a:pt x="249436" y="2390339"/>
                </a:lnTo>
                <a:cubicBezTo>
                  <a:pt x="111676" y="2390339"/>
                  <a:pt x="0" y="2278663"/>
                  <a:pt x="0" y="2140903"/>
                </a:cubicBezTo>
                <a:lnTo>
                  <a:pt x="0" y="249436"/>
                </a:lnTo>
                <a:cubicBezTo>
                  <a:pt x="0" y="111676"/>
                  <a:pt x="111676" y="0"/>
                  <a:pt x="249436"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3" name="Picture Placeholder 12">
            <a:extLst>
              <a:ext uri="{FF2B5EF4-FFF2-40B4-BE49-F238E27FC236}">
                <a16:creationId xmlns:a16="http://schemas.microsoft.com/office/drawing/2014/main" id="{C09F602C-3341-4D92-9289-31021349B3A8}"/>
              </a:ext>
            </a:extLst>
          </p:cNvPr>
          <p:cNvSpPr>
            <a:spLocks noGrp="1"/>
          </p:cNvSpPr>
          <p:nvPr>
            <p:ph type="pic" sz="quarter" idx="11" hasCustomPrompt="1"/>
          </p:nvPr>
        </p:nvSpPr>
        <p:spPr>
          <a:xfrm>
            <a:off x="6217920" y="476250"/>
            <a:ext cx="1728956" cy="1597280"/>
          </a:xfrm>
          <a:custGeom>
            <a:avLst/>
            <a:gdLst>
              <a:gd name="connsiteX0" fmla="*/ 230440 w 1728956"/>
              <a:gd name="connsiteY0" fmla="*/ 0 h 1597280"/>
              <a:gd name="connsiteX1" fmla="*/ 1498516 w 1728956"/>
              <a:gd name="connsiteY1" fmla="*/ 0 h 1597280"/>
              <a:gd name="connsiteX2" fmla="*/ 1728956 w 1728956"/>
              <a:gd name="connsiteY2" fmla="*/ 230440 h 1597280"/>
              <a:gd name="connsiteX3" fmla="*/ 1728956 w 1728956"/>
              <a:gd name="connsiteY3" fmla="*/ 1366840 h 1597280"/>
              <a:gd name="connsiteX4" fmla="*/ 1498516 w 1728956"/>
              <a:gd name="connsiteY4" fmla="*/ 1597280 h 1597280"/>
              <a:gd name="connsiteX5" fmla="*/ 230440 w 1728956"/>
              <a:gd name="connsiteY5" fmla="*/ 1597280 h 1597280"/>
              <a:gd name="connsiteX6" fmla="*/ 0 w 1728956"/>
              <a:gd name="connsiteY6" fmla="*/ 1366840 h 1597280"/>
              <a:gd name="connsiteX7" fmla="*/ 0 w 1728956"/>
              <a:gd name="connsiteY7" fmla="*/ 230440 h 1597280"/>
              <a:gd name="connsiteX8" fmla="*/ 230440 w 1728956"/>
              <a:gd name="connsiteY8" fmla="*/ 0 h 15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956" h="1597280">
                <a:moveTo>
                  <a:pt x="230440" y="0"/>
                </a:moveTo>
                <a:lnTo>
                  <a:pt x="1498516" y="0"/>
                </a:lnTo>
                <a:cubicBezTo>
                  <a:pt x="1625784" y="0"/>
                  <a:pt x="1728956" y="103172"/>
                  <a:pt x="1728956" y="230440"/>
                </a:cubicBezTo>
                <a:lnTo>
                  <a:pt x="1728956" y="1366840"/>
                </a:lnTo>
                <a:cubicBezTo>
                  <a:pt x="1728956" y="1494108"/>
                  <a:pt x="1625784" y="1597280"/>
                  <a:pt x="1498516" y="1597280"/>
                </a:cubicBezTo>
                <a:lnTo>
                  <a:pt x="230440" y="1597280"/>
                </a:lnTo>
                <a:cubicBezTo>
                  <a:pt x="103172" y="1597280"/>
                  <a:pt x="0" y="1494108"/>
                  <a:pt x="0" y="1366840"/>
                </a:cubicBezTo>
                <a:lnTo>
                  <a:pt x="0" y="230440"/>
                </a:lnTo>
                <a:cubicBezTo>
                  <a:pt x="0" y="103172"/>
                  <a:pt x="103172" y="0"/>
                  <a:pt x="230440"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306543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4E3D94B1-1253-4730-94C5-385C7E08169D}"/>
              </a:ext>
            </a:extLst>
          </p:cNvPr>
          <p:cNvSpPr>
            <a:spLocks noGrp="1"/>
          </p:cNvSpPr>
          <p:nvPr>
            <p:ph type="pic" sz="quarter" idx="14" hasCustomPrompt="1"/>
          </p:nvPr>
        </p:nvSpPr>
        <p:spPr>
          <a:xfrm>
            <a:off x="8796121" y="3547069"/>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26" name="Picture Placeholder 25">
            <a:extLst>
              <a:ext uri="{FF2B5EF4-FFF2-40B4-BE49-F238E27FC236}">
                <a16:creationId xmlns:a16="http://schemas.microsoft.com/office/drawing/2014/main" id="{FDA47D70-0FE9-4D3F-80AC-D3AB5893CF4A}"/>
              </a:ext>
            </a:extLst>
          </p:cNvPr>
          <p:cNvSpPr>
            <a:spLocks noGrp="1"/>
          </p:cNvSpPr>
          <p:nvPr>
            <p:ph type="pic" sz="quarter" idx="13" hasCustomPrompt="1"/>
          </p:nvPr>
        </p:nvSpPr>
        <p:spPr>
          <a:xfrm>
            <a:off x="8796120" y="476250"/>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25" name="Picture Placeholder 24">
            <a:extLst>
              <a:ext uri="{FF2B5EF4-FFF2-40B4-BE49-F238E27FC236}">
                <a16:creationId xmlns:a16="http://schemas.microsoft.com/office/drawing/2014/main" id="{A823A87B-99CC-4D5A-8346-285DFF59B170}"/>
              </a:ext>
            </a:extLst>
          </p:cNvPr>
          <p:cNvSpPr>
            <a:spLocks noGrp="1"/>
          </p:cNvSpPr>
          <p:nvPr>
            <p:ph type="pic" sz="quarter" idx="12" hasCustomPrompt="1"/>
          </p:nvPr>
        </p:nvSpPr>
        <p:spPr>
          <a:xfrm>
            <a:off x="5713095" y="3547069"/>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2" name="Picture Placeholder 11">
            <a:extLst>
              <a:ext uri="{FF2B5EF4-FFF2-40B4-BE49-F238E27FC236}">
                <a16:creationId xmlns:a16="http://schemas.microsoft.com/office/drawing/2014/main" id="{21D3DC56-8ECC-4F97-8CAF-698124375AD9}"/>
              </a:ext>
            </a:extLst>
          </p:cNvPr>
          <p:cNvSpPr>
            <a:spLocks noGrp="1"/>
          </p:cNvSpPr>
          <p:nvPr>
            <p:ph type="pic" sz="quarter" idx="11" hasCustomPrompt="1"/>
          </p:nvPr>
        </p:nvSpPr>
        <p:spPr>
          <a:xfrm>
            <a:off x="5713096" y="476250"/>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28006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6343FB3-59B0-4DBA-8FD1-260625908348}"/>
              </a:ext>
            </a:extLst>
          </p:cNvPr>
          <p:cNvSpPr>
            <a:spLocks noGrp="1"/>
          </p:cNvSpPr>
          <p:nvPr>
            <p:ph type="pic" sz="quarter" idx="13" hasCustomPrompt="1"/>
          </p:nvPr>
        </p:nvSpPr>
        <p:spPr>
          <a:xfrm>
            <a:off x="5713096" y="3547069"/>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2" name="Picture Placeholder 11">
            <a:extLst>
              <a:ext uri="{FF2B5EF4-FFF2-40B4-BE49-F238E27FC236}">
                <a16:creationId xmlns:a16="http://schemas.microsoft.com/office/drawing/2014/main" id="{1CBE5014-753D-48CD-A19F-53FACC2C9C50}"/>
              </a:ext>
            </a:extLst>
          </p:cNvPr>
          <p:cNvSpPr>
            <a:spLocks noGrp="1"/>
          </p:cNvSpPr>
          <p:nvPr>
            <p:ph type="pic" sz="quarter" idx="12" hasCustomPrompt="1"/>
          </p:nvPr>
        </p:nvSpPr>
        <p:spPr>
          <a:xfrm>
            <a:off x="8796120" y="476249"/>
            <a:ext cx="2879941" cy="5949168"/>
          </a:xfrm>
          <a:custGeom>
            <a:avLst/>
            <a:gdLst>
              <a:gd name="connsiteX0" fmla="*/ 415489 w 2879941"/>
              <a:gd name="connsiteY0" fmla="*/ 0 h 5949168"/>
              <a:gd name="connsiteX1" fmla="*/ 2464452 w 2879941"/>
              <a:gd name="connsiteY1" fmla="*/ 0 h 5949168"/>
              <a:gd name="connsiteX2" fmla="*/ 2879941 w 2879941"/>
              <a:gd name="connsiteY2" fmla="*/ 415489 h 5949168"/>
              <a:gd name="connsiteX3" fmla="*/ 2879941 w 2879941"/>
              <a:gd name="connsiteY3" fmla="*/ 5533679 h 5949168"/>
              <a:gd name="connsiteX4" fmla="*/ 2464452 w 2879941"/>
              <a:gd name="connsiteY4" fmla="*/ 5949168 h 5949168"/>
              <a:gd name="connsiteX5" fmla="*/ 415489 w 2879941"/>
              <a:gd name="connsiteY5" fmla="*/ 5949168 h 5949168"/>
              <a:gd name="connsiteX6" fmla="*/ 0 w 2879941"/>
              <a:gd name="connsiteY6" fmla="*/ 5533679 h 5949168"/>
              <a:gd name="connsiteX7" fmla="*/ 0 w 2879941"/>
              <a:gd name="connsiteY7" fmla="*/ 415489 h 5949168"/>
              <a:gd name="connsiteX8" fmla="*/ 415489 w 2879941"/>
              <a:gd name="connsiteY8" fmla="*/ 0 h 594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5949168">
                <a:moveTo>
                  <a:pt x="415489" y="0"/>
                </a:moveTo>
                <a:lnTo>
                  <a:pt x="2464452" y="0"/>
                </a:lnTo>
                <a:cubicBezTo>
                  <a:pt x="2693920" y="0"/>
                  <a:pt x="2879941" y="186021"/>
                  <a:pt x="2879941" y="415489"/>
                </a:cubicBezTo>
                <a:lnTo>
                  <a:pt x="2879941" y="5533679"/>
                </a:lnTo>
                <a:cubicBezTo>
                  <a:pt x="2879941" y="5763147"/>
                  <a:pt x="2693920" y="5949168"/>
                  <a:pt x="2464452" y="5949168"/>
                </a:cubicBezTo>
                <a:lnTo>
                  <a:pt x="415489" y="5949168"/>
                </a:lnTo>
                <a:cubicBezTo>
                  <a:pt x="186021" y="5949168"/>
                  <a:pt x="0" y="5763147"/>
                  <a:pt x="0" y="5533679"/>
                </a:cubicBezTo>
                <a:lnTo>
                  <a:pt x="0" y="415489"/>
                </a:lnTo>
                <a:cubicBezTo>
                  <a:pt x="0" y="186021"/>
                  <a:pt x="186021" y="0"/>
                  <a:pt x="41548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0" name="Picture Placeholder 9">
            <a:extLst>
              <a:ext uri="{FF2B5EF4-FFF2-40B4-BE49-F238E27FC236}">
                <a16:creationId xmlns:a16="http://schemas.microsoft.com/office/drawing/2014/main" id="{3A0BEA10-96C1-43DC-A31F-8E9C272855AD}"/>
              </a:ext>
            </a:extLst>
          </p:cNvPr>
          <p:cNvSpPr>
            <a:spLocks noGrp="1"/>
          </p:cNvSpPr>
          <p:nvPr>
            <p:ph type="pic" sz="quarter" idx="11" hasCustomPrompt="1"/>
          </p:nvPr>
        </p:nvSpPr>
        <p:spPr>
          <a:xfrm>
            <a:off x="5713096" y="476250"/>
            <a:ext cx="2879941" cy="2878349"/>
          </a:xfrm>
          <a:custGeom>
            <a:avLst/>
            <a:gdLst>
              <a:gd name="connsiteX0" fmla="*/ 415259 w 2879941"/>
              <a:gd name="connsiteY0" fmla="*/ 0 h 2878349"/>
              <a:gd name="connsiteX1" fmla="*/ 2464682 w 2879941"/>
              <a:gd name="connsiteY1" fmla="*/ 0 h 2878349"/>
              <a:gd name="connsiteX2" fmla="*/ 2879941 w 2879941"/>
              <a:gd name="connsiteY2" fmla="*/ 415259 h 2878349"/>
              <a:gd name="connsiteX3" fmla="*/ 2879941 w 2879941"/>
              <a:gd name="connsiteY3" fmla="*/ 2463090 h 2878349"/>
              <a:gd name="connsiteX4" fmla="*/ 2464682 w 2879941"/>
              <a:gd name="connsiteY4" fmla="*/ 2878349 h 2878349"/>
              <a:gd name="connsiteX5" fmla="*/ 415259 w 2879941"/>
              <a:gd name="connsiteY5" fmla="*/ 2878349 h 2878349"/>
              <a:gd name="connsiteX6" fmla="*/ 0 w 2879941"/>
              <a:gd name="connsiteY6" fmla="*/ 2463090 h 2878349"/>
              <a:gd name="connsiteX7" fmla="*/ 0 w 2879941"/>
              <a:gd name="connsiteY7" fmla="*/ 415259 h 2878349"/>
              <a:gd name="connsiteX8" fmla="*/ 415259 w 2879941"/>
              <a:gd name="connsiteY8" fmla="*/ 0 h 287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9941" h="2878349">
                <a:moveTo>
                  <a:pt x="415259" y="0"/>
                </a:moveTo>
                <a:lnTo>
                  <a:pt x="2464682" y="0"/>
                </a:lnTo>
                <a:cubicBezTo>
                  <a:pt x="2694023" y="0"/>
                  <a:pt x="2879941" y="185918"/>
                  <a:pt x="2879941" y="415259"/>
                </a:cubicBezTo>
                <a:lnTo>
                  <a:pt x="2879941" y="2463090"/>
                </a:lnTo>
                <a:cubicBezTo>
                  <a:pt x="2879941" y="2692431"/>
                  <a:pt x="2694023" y="2878349"/>
                  <a:pt x="2464682" y="2878349"/>
                </a:cubicBezTo>
                <a:lnTo>
                  <a:pt x="415259" y="2878349"/>
                </a:lnTo>
                <a:cubicBezTo>
                  <a:pt x="185918" y="2878349"/>
                  <a:pt x="0" y="2692431"/>
                  <a:pt x="0" y="2463090"/>
                </a:cubicBezTo>
                <a:lnTo>
                  <a:pt x="0" y="415259"/>
                </a:lnTo>
                <a:cubicBezTo>
                  <a:pt x="0" y="185918"/>
                  <a:pt x="185918" y="0"/>
                  <a:pt x="415259"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174553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6B19007-A23A-44AA-B5BC-1F4A77B9C60B}"/>
              </a:ext>
            </a:extLst>
          </p:cNvPr>
          <p:cNvSpPr>
            <a:spLocks noGrp="1"/>
          </p:cNvSpPr>
          <p:nvPr>
            <p:ph type="pic" sz="quarter" idx="16" hasCustomPrompt="1"/>
          </p:nvPr>
        </p:nvSpPr>
        <p:spPr>
          <a:xfrm>
            <a:off x="7667138" y="807442"/>
            <a:ext cx="2230733" cy="2222419"/>
          </a:xfrm>
          <a:custGeom>
            <a:avLst/>
            <a:gdLst>
              <a:gd name="connsiteX0" fmla="*/ 1114023 w 2230733"/>
              <a:gd name="connsiteY0" fmla="*/ 0 h 2222419"/>
              <a:gd name="connsiteX1" fmla="*/ 1529543 w 2230733"/>
              <a:gd name="connsiteY1" fmla="*/ 171505 h 2222419"/>
              <a:gd name="connsiteX2" fmla="*/ 2056107 w 2230733"/>
              <a:gd name="connsiteY2" fmla="*/ 696740 h 2222419"/>
              <a:gd name="connsiteX3" fmla="*/ 2056107 w 2230733"/>
              <a:gd name="connsiteY3" fmla="*/ 1525681 h 2222419"/>
              <a:gd name="connsiteX4" fmla="*/ 1529543 w 2230733"/>
              <a:gd name="connsiteY4" fmla="*/ 2050915 h 2222419"/>
              <a:gd name="connsiteX5" fmla="*/ 698504 w 2230733"/>
              <a:gd name="connsiteY5" fmla="*/ 2050915 h 2222419"/>
              <a:gd name="connsiteX6" fmla="*/ 171940 w 2230733"/>
              <a:gd name="connsiteY6" fmla="*/ 1525681 h 2222419"/>
              <a:gd name="connsiteX7" fmla="*/ 171940 w 2230733"/>
              <a:gd name="connsiteY7" fmla="*/ 696740 h 2222419"/>
              <a:gd name="connsiteX8" fmla="*/ 698504 w 2230733"/>
              <a:gd name="connsiteY8" fmla="*/ 171505 h 2222419"/>
              <a:gd name="connsiteX9" fmla="*/ 1114023 w 2230733"/>
              <a:gd name="connsiteY9" fmla="*/ 0 h 222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9">
                <a:moveTo>
                  <a:pt x="1114023" y="0"/>
                </a:moveTo>
                <a:cubicBezTo>
                  <a:pt x="1264470" y="0"/>
                  <a:pt x="1414917" y="57169"/>
                  <a:pt x="1529543" y="171505"/>
                </a:cubicBezTo>
                <a:cubicBezTo>
                  <a:pt x="2056107" y="696740"/>
                  <a:pt x="2056107" y="696740"/>
                  <a:pt x="2056107" y="696740"/>
                </a:cubicBezTo>
                <a:cubicBezTo>
                  <a:pt x="2288942" y="925413"/>
                  <a:pt x="2288942" y="1297007"/>
                  <a:pt x="2056107" y="1525681"/>
                </a:cubicBezTo>
                <a:cubicBezTo>
                  <a:pt x="1529543" y="2050915"/>
                  <a:pt x="1529543" y="2050915"/>
                  <a:pt x="1529543" y="2050915"/>
                </a:cubicBezTo>
                <a:cubicBezTo>
                  <a:pt x="1300291" y="2279588"/>
                  <a:pt x="927756" y="2279588"/>
                  <a:pt x="698504" y="2050915"/>
                </a:cubicBezTo>
                <a:cubicBezTo>
                  <a:pt x="171940" y="1525681"/>
                  <a:pt x="171940" y="1525681"/>
                  <a:pt x="171940" y="1525681"/>
                </a:cubicBezTo>
                <a:cubicBezTo>
                  <a:pt x="-57313" y="1297007"/>
                  <a:pt x="-57313" y="925413"/>
                  <a:pt x="171940" y="696740"/>
                </a:cubicBezTo>
                <a:cubicBezTo>
                  <a:pt x="698504" y="171505"/>
                  <a:pt x="698504" y="171505"/>
                  <a:pt x="698504" y="171505"/>
                </a:cubicBezTo>
                <a:cubicBezTo>
                  <a:pt x="813130" y="57169"/>
                  <a:pt x="963577" y="0"/>
                  <a:pt x="1114023"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5" name="Picture Placeholder 14">
            <a:extLst>
              <a:ext uri="{FF2B5EF4-FFF2-40B4-BE49-F238E27FC236}">
                <a16:creationId xmlns:a16="http://schemas.microsoft.com/office/drawing/2014/main" id="{1E33953E-1702-4723-B73F-70C43EBB1261}"/>
              </a:ext>
            </a:extLst>
          </p:cNvPr>
          <p:cNvSpPr>
            <a:spLocks noGrp="1"/>
          </p:cNvSpPr>
          <p:nvPr>
            <p:ph type="pic" sz="quarter" idx="15" hasCustomPrompt="1"/>
          </p:nvPr>
        </p:nvSpPr>
        <p:spPr>
          <a:xfrm>
            <a:off x="9313057" y="2330055"/>
            <a:ext cx="2230733" cy="2222418"/>
          </a:xfrm>
          <a:custGeom>
            <a:avLst/>
            <a:gdLst>
              <a:gd name="connsiteX0" fmla="*/ 1114024 w 2230733"/>
              <a:gd name="connsiteY0" fmla="*/ 0 h 2222418"/>
              <a:gd name="connsiteX1" fmla="*/ 1529543 w 2230733"/>
              <a:gd name="connsiteY1" fmla="*/ 171505 h 2222418"/>
              <a:gd name="connsiteX2" fmla="*/ 2056108 w 2230733"/>
              <a:gd name="connsiteY2" fmla="*/ 696739 h 2222418"/>
              <a:gd name="connsiteX3" fmla="*/ 2056108 w 2230733"/>
              <a:gd name="connsiteY3" fmla="*/ 1525680 h 2222418"/>
              <a:gd name="connsiteX4" fmla="*/ 1529543 w 2230733"/>
              <a:gd name="connsiteY4" fmla="*/ 2050914 h 2222418"/>
              <a:gd name="connsiteX5" fmla="*/ 698504 w 2230733"/>
              <a:gd name="connsiteY5" fmla="*/ 2050914 h 2222418"/>
              <a:gd name="connsiteX6" fmla="*/ 171939 w 2230733"/>
              <a:gd name="connsiteY6" fmla="*/ 1525680 h 2222418"/>
              <a:gd name="connsiteX7" fmla="*/ 171939 w 2230733"/>
              <a:gd name="connsiteY7" fmla="*/ 696739 h 2222418"/>
              <a:gd name="connsiteX8" fmla="*/ 698504 w 2230733"/>
              <a:gd name="connsiteY8" fmla="*/ 171505 h 2222418"/>
              <a:gd name="connsiteX9" fmla="*/ 1114024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4" y="0"/>
                </a:moveTo>
                <a:cubicBezTo>
                  <a:pt x="1264470" y="0"/>
                  <a:pt x="1414917" y="57168"/>
                  <a:pt x="1529543" y="171505"/>
                </a:cubicBezTo>
                <a:cubicBezTo>
                  <a:pt x="2056108" y="696739"/>
                  <a:pt x="2056108" y="696739"/>
                  <a:pt x="2056108" y="696739"/>
                </a:cubicBezTo>
                <a:cubicBezTo>
                  <a:pt x="2288942" y="925412"/>
                  <a:pt x="2288942" y="1297006"/>
                  <a:pt x="2056108" y="1525680"/>
                </a:cubicBezTo>
                <a:cubicBezTo>
                  <a:pt x="1529543" y="2050914"/>
                  <a:pt x="1529543" y="2050914"/>
                  <a:pt x="1529543" y="2050914"/>
                </a:cubicBezTo>
                <a:cubicBezTo>
                  <a:pt x="1300291" y="2279587"/>
                  <a:pt x="927756" y="2279587"/>
                  <a:pt x="698504" y="2050914"/>
                </a:cubicBezTo>
                <a:cubicBezTo>
                  <a:pt x="171939" y="1525680"/>
                  <a:pt x="171939" y="1525680"/>
                  <a:pt x="171939" y="1525680"/>
                </a:cubicBezTo>
                <a:cubicBezTo>
                  <a:pt x="-57313" y="1297006"/>
                  <a:pt x="-57313" y="925412"/>
                  <a:pt x="171939" y="696739"/>
                </a:cubicBezTo>
                <a:cubicBezTo>
                  <a:pt x="698504" y="171505"/>
                  <a:pt x="698504" y="171505"/>
                  <a:pt x="698504" y="171505"/>
                </a:cubicBezTo>
                <a:cubicBezTo>
                  <a:pt x="813130" y="57168"/>
                  <a:pt x="963577" y="0"/>
                  <a:pt x="1114024"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3" name="Picture Placeholder 12">
            <a:extLst>
              <a:ext uri="{FF2B5EF4-FFF2-40B4-BE49-F238E27FC236}">
                <a16:creationId xmlns:a16="http://schemas.microsoft.com/office/drawing/2014/main" id="{92EBCE31-01A5-4B28-AEFB-A8B990A2BB40}"/>
              </a:ext>
            </a:extLst>
          </p:cNvPr>
          <p:cNvSpPr>
            <a:spLocks noGrp="1"/>
          </p:cNvSpPr>
          <p:nvPr>
            <p:ph type="pic" sz="quarter" idx="13" hasCustomPrompt="1"/>
          </p:nvPr>
        </p:nvSpPr>
        <p:spPr>
          <a:xfrm>
            <a:off x="7740757" y="3893241"/>
            <a:ext cx="2230733" cy="2222418"/>
          </a:xfrm>
          <a:custGeom>
            <a:avLst/>
            <a:gdLst>
              <a:gd name="connsiteX0" fmla="*/ 1114023 w 2230733"/>
              <a:gd name="connsiteY0" fmla="*/ 0 h 2222418"/>
              <a:gd name="connsiteX1" fmla="*/ 1529543 w 2230733"/>
              <a:gd name="connsiteY1" fmla="*/ 171505 h 2222418"/>
              <a:gd name="connsiteX2" fmla="*/ 2056107 w 2230733"/>
              <a:gd name="connsiteY2" fmla="*/ 696739 h 2222418"/>
              <a:gd name="connsiteX3" fmla="*/ 2056107 w 2230733"/>
              <a:gd name="connsiteY3" fmla="*/ 1525680 h 2222418"/>
              <a:gd name="connsiteX4" fmla="*/ 1529543 w 2230733"/>
              <a:gd name="connsiteY4" fmla="*/ 2050914 h 2222418"/>
              <a:gd name="connsiteX5" fmla="*/ 698503 w 2230733"/>
              <a:gd name="connsiteY5" fmla="*/ 2050914 h 2222418"/>
              <a:gd name="connsiteX6" fmla="*/ 171940 w 2230733"/>
              <a:gd name="connsiteY6" fmla="*/ 1525680 h 2222418"/>
              <a:gd name="connsiteX7" fmla="*/ 171940 w 2230733"/>
              <a:gd name="connsiteY7" fmla="*/ 696739 h 2222418"/>
              <a:gd name="connsiteX8" fmla="*/ 698503 w 2230733"/>
              <a:gd name="connsiteY8" fmla="*/ 171505 h 2222418"/>
              <a:gd name="connsiteX9" fmla="*/ 1114023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3" y="0"/>
                </a:moveTo>
                <a:cubicBezTo>
                  <a:pt x="1264470" y="0"/>
                  <a:pt x="1414917" y="57168"/>
                  <a:pt x="1529543" y="171505"/>
                </a:cubicBezTo>
                <a:cubicBezTo>
                  <a:pt x="2056107" y="696739"/>
                  <a:pt x="2056107" y="696739"/>
                  <a:pt x="2056107" y="696739"/>
                </a:cubicBezTo>
                <a:cubicBezTo>
                  <a:pt x="2288942" y="925412"/>
                  <a:pt x="2288942" y="1297006"/>
                  <a:pt x="2056107" y="1525680"/>
                </a:cubicBezTo>
                <a:cubicBezTo>
                  <a:pt x="1529543" y="2050914"/>
                  <a:pt x="1529543" y="2050914"/>
                  <a:pt x="1529543" y="2050914"/>
                </a:cubicBezTo>
                <a:cubicBezTo>
                  <a:pt x="1300291" y="2279587"/>
                  <a:pt x="927756" y="2279587"/>
                  <a:pt x="698503" y="2050914"/>
                </a:cubicBezTo>
                <a:cubicBezTo>
                  <a:pt x="171940" y="1525680"/>
                  <a:pt x="171940" y="1525680"/>
                  <a:pt x="171940" y="1525680"/>
                </a:cubicBezTo>
                <a:cubicBezTo>
                  <a:pt x="-57313" y="1297006"/>
                  <a:pt x="-57313" y="925412"/>
                  <a:pt x="171940" y="696739"/>
                </a:cubicBezTo>
                <a:cubicBezTo>
                  <a:pt x="698503" y="171505"/>
                  <a:pt x="698503" y="171505"/>
                  <a:pt x="698503" y="171505"/>
                </a:cubicBezTo>
                <a:cubicBezTo>
                  <a:pt x="813130" y="57168"/>
                  <a:pt x="963577" y="0"/>
                  <a:pt x="1114023"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
        <p:nvSpPr>
          <p:cNvPr id="12" name="Picture Placeholder 11">
            <a:extLst>
              <a:ext uri="{FF2B5EF4-FFF2-40B4-BE49-F238E27FC236}">
                <a16:creationId xmlns:a16="http://schemas.microsoft.com/office/drawing/2014/main" id="{C9F70B9C-D598-48DB-800E-559A7C5344C8}"/>
              </a:ext>
            </a:extLst>
          </p:cNvPr>
          <p:cNvSpPr>
            <a:spLocks noGrp="1"/>
          </p:cNvSpPr>
          <p:nvPr>
            <p:ph type="pic" sz="quarter" idx="14" hasCustomPrompt="1"/>
          </p:nvPr>
        </p:nvSpPr>
        <p:spPr>
          <a:xfrm>
            <a:off x="6091751" y="2399709"/>
            <a:ext cx="2230733" cy="2222418"/>
          </a:xfrm>
          <a:custGeom>
            <a:avLst/>
            <a:gdLst>
              <a:gd name="connsiteX0" fmla="*/ 1114024 w 2230733"/>
              <a:gd name="connsiteY0" fmla="*/ 0 h 2222418"/>
              <a:gd name="connsiteX1" fmla="*/ 1529544 w 2230733"/>
              <a:gd name="connsiteY1" fmla="*/ 171505 h 2222418"/>
              <a:gd name="connsiteX2" fmla="*/ 2056108 w 2230733"/>
              <a:gd name="connsiteY2" fmla="*/ 696739 h 2222418"/>
              <a:gd name="connsiteX3" fmla="*/ 2056108 w 2230733"/>
              <a:gd name="connsiteY3" fmla="*/ 1525680 h 2222418"/>
              <a:gd name="connsiteX4" fmla="*/ 1529544 w 2230733"/>
              <a:gd name="connsiteY4" fmla="*/ 2050914 h 2222418"/>
              <a:gd name="connsiteX5" fmla="*/ 698504 w 2230733"/>
              <a:gd name="connsiteY5" fmla="*/ 2050914 h 2222418"/>
              <a:gd name="connsiteX6" fmla="*/ 171940 w 2230733"/>
              <a:gd name="connsiteY6" fmla="*/ 1525680 h 2222418"/>
              <a:gd name="connsiteX7" fmla="*/ 171940 w 2230733"/>
              <a:gd name="connsiteY7" fmla="*/ 696739 h 2222418"/>
              <a:gd name="connsiteX8" fmla="*/ 698504 w 2230733"/>
              <a:gd name="connsiteY8" fmla="*/ 171505 h 2222418"/>
              <a:gd name="connsiteX9" fmla="*/ 1114024 w 2230733"/>
              <a:gd name="connsiteY9" fmla="*/ 0 h 22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733" h="2222418">
                <a:moveTo>
                  <a:pt x="1114024" y="0"/>
                </a:moveTo>
                <a:cubicBezTo>
                  <a:pt x="1264471" y="0"/>
                  <a:pt x="1414917" y="57168"/>
                  <a:pt x="1529544" y="171505"/>
                </a:cubicBezTo>
                <a:cubicBezTo>
                  <a:pt x="2056108" y="696739"/>
                  <a:pt x="2056108" y="696739"/>
                  <a:pt x="2056108" y="696739"/>
                </a:cubicBezTo>
                <a:cubicBezTo>
                  <a:pt x="2288942" y="925412"/>
                  <a:pt x="2288942" y="1297006"/>
                  <a:pt x="2056108" y="1525680"/>
                </a:cubicBezTo>
                <a:cubicBezTo>
                  <a:pt x="1529544" y="2050914"/>
                  <a:pt x="1529544" y="2050914"/>
                  <a:pt x="1529544" y="2050914"/>
                </a:cubicBezTo>
                <a:cubicBezTo>
                  <a:pt x="1300291" y="2279587"/>
                  <a:pt x="927756" y="2279587"/>
                  <a:pt x="698504" y="2050914"/>
                </a:cubicBezTo>
                <a:cubicBezTo>
                  <a:pt x="171940" y="1525680"/>
                  <a:pt x="171940" y="1525680"/>
                  <a:pt x="171940" y="1525680"/>
                </a:cubicBezTo>
                <a:cubicBezTo>
                  <a:pt x="-57313" y="1297006"/>
                  <a:pt x="-57313" y="925412"/>
                  <a:pt x="171940" y="696739"/>
                </a:cubicBezTo>
                <a:cubicBezTo>
                  <a:pt x="698504" y="171505"/>
                  <a:pt x="698504" y="171505"/>
                  <a:pt x="698504" y="171505"/>
                </a:cubicBezTo>
                <a:cubicBezTo>
                  <a:pt x="813130" y="57168"/>
                  <a:pt x="963577" y="0"/>
                  <a:pt x="1114024"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338507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7485CF2-FAEA-4743-AC8A-731C7BADBE82}"/>
              </a:ext>
            </a:extLst>
          </p:cNvPr>
          <p:cNvSpPr>
            <a:spLocks noGrp="1"/>
          </p:cNvSpPr>
          <p:nvPr>
            <p:ph type="pic" sz="quarter" idx="11" hasCustomPrompt="1"/>
          </p:nvPr>
        </p:nvSpPr>
        <p:spPr>
          <a:xfrm>
            <a:off x="7609058" y="1541472"/>
            <a:ext cx="3868866" cy="3863450"/>
          </a:xfrm>
          <a:custGeom>
            <a:avLst/>
            <a:gdLst>
              <a:gd name="connsiteX0" fmla="*/ 1932104 w 3868866"/>
              <a:gd name="connsiteY0" fmla="*/ 0 h 3863450"/>
              <a:gd name="connsiteX1" fmla="*/ 2652760 w 3868866"/>
              <a:gd name="connsiteY1" fmla="*/ 298144 h 3863450"/>
              <a:gd name="connsiteX2" fmla="*/ 3566004 w 3868866"/>
              <a:gd name="connsiteY2" fmla="*/ 1211210 h 3863450"/>
              <a:gd name="connsiteX3" fmla="*/ 3566004 w 3868866"/>
              <a:gd name="connsiteY3" fmla="*/ 2652240 h 3863450"/>
              <a:gd name="connsiteX4" fmla="*/ 2652760 w 3868866"/>
              <a:gd name="connsiteY4" fmla="*/ 3565307 h 3863450"/>
              <a:gd name="connsiteX5" fmla="*/ 1211448 w 3868866"/>
              <a:gd name="connsiteY5" fmla="*/ 3565307 h 3863450"/>
              <a:gd name="connsiteX6" fmla="*/ 298203 w 3868866"/>
              <a:gd name="connsiteY6" fmla="*/ 2652240 h 3863450"/>
              <a:gd name="connsiteX7" fmla="*/ 298203 w 3868866"/>
              <a:gd name="connsiteY7" fmla="*/ 1211210 h 3863450"/>
              <a:gd name="connsiteX8" fmla="*/ 1211448 w 3868866"/>
              <a:gd name="connsiteY8" fmla="*/ 298144 h 3863450"/>
              <a:gd name="connsiteX9" fmla="*/ 1932104 w 3868866"/>
              <a:gd name="connsiteY9" fmla="*/ 0 h 386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8866" h="3863450">
                <a:moveTo>
                  <a:pt x="1932104" y="0"/>
                </a:moveTo>
                <a:cubicBezTo>
                  <a:pt x="2193031" y="0"/>
                  <a:pt x="2453958" y="99381"/>
                  <a:pt x="2652760" y="298144"/>
                </a:cubicBezTo>
                <a:cubicBezTo>
                  <a:pt x="3566004" y="1211210"/>
                  <a:pt x="3566004" y="1211210"/>
                  <a:pt x="3566004" y="1211210"/>
                </a:cubicBezTo>
                <a:cubicBezTo>
                  <a:pt x="3969820" y="1608736"/>
                  <a:pt x="3969820" y="2254715"/>
                  <a:pt x="3566004" y="2652240"/>
                </a:cubicBezTo>
                <a:cubicBezTo>
                  <a:pt x="2652760" y="3565307"/>
                  <a:pt x="2652760" y="3565307"/>
                  <a:pt x="2652760" y="3565307"/>
                </a:cubicBezTo>
                <a:cubicBezTo>
                  <a:pt x="2255156" y="3962832"/>
                  <a:pt x="1609051" y="3962832"/>
                  <a:pt x="1211448" y="3565307"/>
                </a:cubicBezTo>
                <a:cubicBezTo>
                  <a:pt x="298203" y="2652240"/>
                  <a:pt x="298203" y="2652240"/>
                  <a:pt x="298203" y="2652240"/>
                </a:cubicBezTo>
                <a:cubicBezTo>
                  <a:pt x="-99400" y="2254715"/>
                  <a:pt x="-99400" y="1608736"/>
                  <a:pt x="298203" y="1211210"/>
                </a:cubicBezTo>
                <a:cubicBezTo>
                  <a:pt x="1211448" y="298144"/>
                  <a:pt x="1211448" y="298144"/>
                  <a:pt x="1211448" y="298144"/>
                </a:cubicBezTo>
                <a:cubicBezTo>
                  <a:pt x="1410250" y="99381"/>
                  <a:pt x="1671177" y="0"/>
                  <a:pt x="1932104" y="0"/>
                </a:cubicBez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3635079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CDA3638-EC54-4652-9BFE-397C7DC9A1CE}"/>
              </a:ext>
            </a:extLst>
          </p:cNvPr>
          <p:cNvSpPr>
            <a:spLocks noGrp="1"/>
          </p:cNvSpPr>
          <p:nvPr>
            <p:ph type="pic" sz="quarter" idx="11" hasCustomPrompt="1"/>
          </p:nvPr>
        </p:nvSpPr>
        <p:spPr>
          <a:xfrm>
            <a:off x="7427914" y="0"/>
            <a:ext cx="4764087" cy="6858000"/>
          </a:xfrm>
          <a:custGeom>
            <a:avLst/>
            <a:gdLst>
              <a:gd name="connsiteX0" fmla="*/ 0 w 4764087"/>
              <a:gd name="connsiteY0" fmla="*/ 0 h 6858000"/>
              <a:gd name="connsiteX1" fmla="*/ 4764087 w 4764087"/>
              <a:gd name="connsiteY1" fmla="*/ 0 h 6858000"/>
              <a:gd name="connsiteX2" fmla="*/ 4764087 w 4764087"/>
              <a:gd name="connsiteY2" fmla="*/ 6858000 h 6858000"/>
              <a:gd name="connsiteX3" fmla="*/ 0 w 47640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64087" h="6858000">
                <a:moveTo>
                  <a:pt x="0" y="0"/>
                </a:moveTo>
                <a:lnTo>
                  <a:pt x="4764087" y="0"/>
                </a:lnTo>
                <a:lnTo>
                  <a:pt x="4764087" y="6858000"/>
                </a:lnTo>
                <a:lnTo>
                  <a:pt x="0" y="6858000"/>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43962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4770AB2-E3B2-4054-A8C4-8FB923F6857B}"/>
              </a:ext>
            </a:extLst>
          </p:cNvPr>
          <p:cNvSpPr>
            <a:spLocks noGrp="1"/>
          </p:cNvSpPr>
          <p:nvPr>
            <p:ph type="pic" sz="quarter" idx="13" hasCustomPrompt="1"/>
          </p:nvPr>
        </p:nvSpPr>
        <p:spPr>
          <a:xfrm>
            <a:off x="1033960" y="2302804"/>
            <a:ext cx="2740198" cy="2217829"/>
          </a:xfrm>
          <a:custGeom>
            <a:avLst/>
            <a:gdLst>
              <a:gd name="connsiteX0" fmla="*/ 2409151 w 2740198"/>
              <a:gd name="connsiteY0" fmla="*/ 0 h 2217829"/>
              <a:gd name="connsiteX1" fmla="*/ 2740198 w 2740198"/>
              <a:gd name="connsiteY1" fmla="*/ 1766294 h 2217829"/>
              <a:gd name="connsiteX2" fmla="*/ 331047 w 2740198"/>
              <a:gd name="connsiteY2" fmla="*/ 2217829 h 2217829"/>
              <a:gd name="connsiteX3" fmla="*/ 0 w 2740198"/>
              <a:gd name="connsiteY3" fmla="*/ 451534 h 2217829"/>
            </a:gdLst>
            <a:ahLst/>
            <a:cxnLst>
              <a:cxn ang="0">
                <a:pos x="connsiteX0" y="connsiteY0"/>
              </a:cxn>
              <a:cxn ang="0">
                <a:pos x="connsiteX1" y="connsiteY1"/>
              </a:cxn>
              <a:cxn ang="0">
                <a:pos x="connsiteX2" y="connsiteY2"/>
              </a:cxn>
              <a:cxn ang="0">
                <a:pos x="connsiteX3" y="connsiteY3"/>
              </a:cxn>
            </a:cxnLst>
            <a:rect l="l" t="t" r="r" b="b"/>
            <a:pathLst>
              <a:path w="2740198" h="2217829">
                <a:moveTo>
                  <a:pt x="2409151" y="0"/>
                </a:moveTo>
                <a:lnTo>
                  <a:pt x="2740198" y="1766294"/>
                </a:lnTo>
                <a:lnTo>
                  <a:pt x="331047" y="2217829"/>
                </a:lnTo>
                <a:lnTo>
                  <a:pt x="0" y="451534"/>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1409762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CDC5FE8-7C87-4520-BEA8-FD80774B20C1}"/>
              </a:ext>
            </a:extLst>
          </p:cNvPr>
          <p:cNvSpPr>
            <a:spLocks noGrp="1"/>
          </p:cNvSpPr>
          <p:nvPr>
            <p:ph type="pic" sz="quarter" idx="14" hasCustomPrompt="1"/>
          </p:nvPr>
        </p:nvSpPr>
        <p:spPr>
          <a:xfrm>
            <a:off x="9257352" y="1521155"/>
            <a:ext cx="2203952" cy="2200867"/>
          </a:xfrm>
          <a:custGeom>
            <a:avLst/>
            <a:gdLst>
              <a:gd name="connsiteX0" fmla="*/ 1100649 w 2203952"/>
              <a:gd name="connsiteY0" fmla="*/ 0 h 2200867"/>
              <a:gd name="connsiteX1" fmla="*/ 1511180 w 2203952"/>
              <a:gd name="connsiteY1" fmla="*/ 169842 h 2200867"/>
              <a:gd name="connsiteX2" fmla="*/ 2031423 w 2203952"/>
              <a:gd name="connsiteY2" fmla="*/ 689983 h 2200867"/>
              <a:gd name="connsiteX3" fmla="*/ 2031423 w 2203952"/>
              <a:gd name="connsiteY3" fmla="*/ 1510885 h 2200867"/>
              <a:gd name="connsiteX4" fmla="*/ 1511180 w 2203952"/>
              <a:gd name="connsiteY4" fmla="*/ 2031025 h 2200867"/>
              <a:gd name="connsiteX5" fmla="*/ 690118 w 2203952"/>
              <a:gd name="connsiteY5" fmla="*/ 2031025 h 2200867"/>
              <a:gd name="connsiteX6" fmla="*/ 169875 w 2203952"/>
              <a:gd name="connsiteY6" fmla="*/ 1510885 h 2200867"/>
              <a:gd name="connsiteX7" fmla="*/ 169875 w 2203952"/>
              <a:gd name="connsiteY7" fmla="*/ 689983 h 2200867"/>
              <a:gd name="connsiteX8" fmla="*/ 690118 w 2203952"/>
              <a:gd name="connsiteY8" fmla="*/ 169842 h 2200867"/>
              <a:gd name="connsiteX9" fmla="*/ 1100649 w 2203952"/>
              <a:gd name="connsiteY9" fmla="*/ 0 h 22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52" h="2200867">
                <a:moveTo>
                  <a:pt x="1100649" y="0"/>
                </a:moveTo>
                <a:cubicBezTo>
                  <a:pt x="1249290" y="0"/>
                  <a:pt x="1397930" y="56614"/>
                  <a:pt x="1511180" y="169842"/>
                </a:cubicBezTo>
                <a:cubicBezTo>
                  <a:pt x="2031423" y="689983"/>
                  <a:pt x="2031423" y="689983"/>
                  <a:pt x="2031423" y="689983"/>
                </a:cubicBezTo>
                <a:cubicBezTo>
                  <a:pt x="2261462" y="916438"/>
                  <a:pt x="2261462" y="1284429"/>
                  <a:pt x="2031423" y="1510885"/>
                </a:cubicBezTo>
                <a:cubicBezTo>
                  <a:pt x="1511180" y="2031025"/>
                  <a:pt x="1511180" y="2031025"/>
                  <a:pt x="1511180" y="2031025"/>
                </a:cubicBezTo>
                <a:cubicBezTo>
                  <a:pt x="1284680" y="2257481"/>
                  <a:pt x="916618" y="2257481"/>
                  <a:pt x="690118" y="2031025"/>
                </a:cubicBezTo>
                <a:cubicBezTo>
                  <a:pt x="169875" y="1510885"/>
                  <a:pt x="169875" y="1510885"/>
                  <a:pt x="169875" y="1510885"/>
                </a:cubicBezTo>
                <a:cubicBezTo>
                  <a:pt x="-56625" y="1284429"/>
                  <a:pt x="-56625" y="916438"/>
                  <a:pt x="169875" y="689983"/>
                </a:cubicBezTo>
                <a:cubicBezTo>
                  <a:pt x="690118" y="169842"/>
                  <a:pt x="690118" y="169842"/>
                  <a:pt x="690118" y="169842"/>
                </a:cubicBezTo>
                <a:cubicBezTo>
                  <a:pt x="803368" y="56614"/>
                  <a:pt x="952009" y="0"/>
                  <a:pt x="1100649" y="0"/>
                </a:cubicBezTo>
                <a:close/>
              </a:path>
            </a:pathLst>
          </a:custGeom>
        </p:spPr>
        <p:txBody>
          <a:bodyPr wrap="square" anchor="ctr">
            <a:noAutofit/>
          </a:bodyPr>
          <a:lstStyle>
            <a:lvl1pPr algn="ctr">
              <a:defRPr sz="1200">
                <a:latin typeface="Didact Gothic" panose="00000500000000000000" pitchFamily="2" charset="0"/>
              </a:defRPr>
            </a:lvl1pPr>
          </a:lstStyle>
          <a:p>
            <a:r>
              <a:rPr lang="en-US" dirty="0"/>
              <a:t>Drag and drop an image here, or click the icon to bring one in.</a:t>
            </a:r>
          </a:p>
        </p:txBody>
      </p:sp>
      <p:sp>
        <p:nvSpPr>
          <p:cNvPr id="17" name="Picture Placeholder 16">
            <a:extLst>
              <a:ext uri="{FF2B5EF4-FFF2-40B4-BE49-F238E27FC236}">
                <a16:creationId xmlns:a16="http://schemas.microsoft.com/office/drawing/2014/main" id="{B3571804-2270-439E-8275-EA4A65558833}"/>
              </a:ext>
            </a:extLst>
          </p:cNvPr>
          <p:cNvSpPr>
            <a:spLocks noGrp="1"/>
          </p:cNvSpPr>
          <p:nvPr>
            <p:ph type="pic" sz="quarter" idx="13" hasCustomPrompt="1"/>
          </p:nvPr>
        </p:nvSpPr>
        <p:spPr>
          <a:xfrm>
            <a:off x="6418182" y="1521155"/>
            <a:ext cx="2203952" cy="2200867"/>
          </a:xfrm>
          <a:custGeom>
            <a:avLst/>
            <a:gdLst>
              <a:gd name="connsiteX0" fmla="*/ 1100649 w 2203952"/>
              <a:gd name="connsiteY0" fmla="*/ 0 h 2200867"/>
              <a:gd name="connsiteX1" fmla="*/ 1511181 w 2203952"/>
              <a:gd name="connsiteY1" fmla="*/ 169842 h 2200867"/>
              <a:gd name="connsiteX2" fmla="*/ 2031423 w 2203952"/>
              <a:gd name="connsiteY2" fmla="*/ 689983 h 2200867"/>
              <a:gd name="connsiteX3" fmla="*/ 2031423 w 2203952"/>
              <a:gd name="connsiteY3" fmla="*/ 1510885 h 2200867"/>
              <a:gd name="connsiteX4" fmla="*/ 1511181 w 2203952"/>
              <a:gd name="connsiteY4" fmla="*/ 2031025 h 2200867"/>
              <a:gd name="connsiteX5" fmla="*/ 690118 w 2203952"/>
              <a:gd name="connsiteY5" fmla="*/ 2031025 h 2200867"/>
              <a:gd name="connsiteX6" fmla="*/ 169875 w 2203952"/>
              <a:gd name="connsiteY6" fmla="*/ 1510885 h 2200867"/>
              <a:gd name="connsiteX7" fmla="*/ 169875 w 2203952"/>
              <a:gd name="connsiteY7" fmla="*/ 689983 h 2200867"/>
              <a:gd name="connsiteX8" fmla="*/ 690118 w 2203952"/>
              <a:gd name="connsiteY8" fmla="*/ 169842 h 2200867"/>
              <a:gd name="connsiteX9" fmla="*/ 1100649 w 2203952"/>
              <a:gd name="connsiteY9" fmla="*/ 0 h 22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52" h="2200867">
                <a:moveTo>
                  <a:pt x="1100649" y="0"/>
                </a:moveTo>
                <a:cubicBezTo>
                  <a:pt x="1249290" y="0"/>
                  <a:pt x="1397930" y="56614"/>
                  <a:pt x="1511181" y="169842"/>
                </a:cubicBezTo>
                <a:cubicBezTo>
                  <a:pt x="2031423" y="689983"/>
                  <a:pt x="2031423" y="689983"/>
                  <a:pt x="2031423" y="689983"/>
                </a:cubicBezTo>
                <a:cubicBezTo>
                  <a:pt x="2261462" y="916438"/>
                  <a:pt x="2261462" y="1284429"/>
                  <a:pt x="2031423" y="1510885"/>
                </a:cubicBezTo>
                <a:cubicBezTo>
                  <a:pt x="1511181" y="2031025"/>
                  <a:pt x="1511181" y="2031025"/>
                  <a:pt x="1511181" y="2031025"/>
                </a:cubicBezTo>
                <a:cubicBezTo>
                  <a:pt x="1284680" y="2257481"/>
                  <a:pt x="916618" y="2257481"/>
                  <a:pt x="690118" y="2031025"/>
                </a:cubicBezTo>
                <a:cubicBezTo>
                  <a:pt x="169875" y="1510885"/>
                  <a:pt x="169875" y="1510885"/>
                  <a:pt x="169875" y="1510885"/>
                </a:cubicBezTo>
                <a:cubicBezTo>
                  <a:pt x="-56625" y="1284429"/>
                  <a:pt x="-56625" y="916438"/>
                  <a:pt x="169875" y="689983"/>
                </a:cubicBezTo>
                <a:cubicBezTo>
                  <a:pt x="690118" y="169842"/>
                  <a:pt x="690118" y="169842"/>
                  <a:pt x="690118" y="169842"/>
                </a:cubicBezTo>
                <a:cubicBezTo>
                  <a:pt x="803368" y="56614"/>
                  <a:pt x="952008" y="0"/>
                  <a:pt x="1100649" y="0"/>
                </a:cubicBezTo>
                <a:close/>
              </a:path>
            </a:pathLst>
          </a:custGeom>
        </p:spPr>
        <p:txBody>
          <a:bodyPr wrap="square" anchor="ctr">
            <a:noAutofit/>
          </a:bodyPr>
          <a:lstStyle>
            <a:lvl1pPr algn="ctr">
              <a:defRPr sz="1200">
                <a:latin typeface="Didact Gothic" panose="00000500000000000000" pitchFamily="2" charset="0"/>
              </a:defRPr>
            </a:lvl1pPr>
          </a:lstStyle>
          <a:p>
            <a:r>
              <a:rPr lang="en-US" dirty="0"/>
              <a:t>Drag and drop an image here, or click the icon to bring one in.</a:t>
            </a:r>
          </a:p>
        </p:txBody>
      </p:sp>
      <p:sp>
        <p:nvSpPr>
          <p:cNvPr id="13" name="Picture Placeholder 12">
            <a:extLst>
              <a:ext uri="{FF2B5EF4-FFF2-40B4-BE49-F238E27FC236}">
                <a16:creationId xmlns:a16="http://schemas.microsoft.com/office/drawing/2014/main" id="{DEDCAE17-4306-4BAA-BE57-7864288D1755}"/>
              </a:ext>
            </a:extLst>
          </p:cNvPr>
          <p:cNvSpPr>
            <a:spLocks noGrp="1"/>
          </p:cNvSpPr>
          <p:nvPr>
            <p:ph type="pic" sz="quarter" idx="12" hasCustomPrompt="1"/>
          </p:nvPr>
        </p:nvSpPr>
        <p:spPr>
          <a:xfrm>
            <a:off x="3573996" y="1521155"/>
            <a:ext cx="2203952" cy="2200867"/>
          </a:xfrm>
          <a:custGeom>
            <a:avLst/>
            <a:gdLst>
              <a:gd name="connsiteX0" fmla="*/ 1100649 w 2203952"/>
              <a:gd name="connsiteY0" fmla="*/ 0 h 2200867"/>
              <a:gd name="connsiteX1" fmla="*/ 1511181 w 2203952"/>
              <a:gd name="connsiteY1" fmla="*/ 169842 h 2200867"/>
              <a:gd name="connsiteX2" fmla="*/ 2031423 w 2203952"/>
              <a:gd name="connsiteY2" fmla="*/ 689983 h 2200867"/>
              <a:gd name="connsiteX3" fmla="*/ 2031423 w 2203952"/>
              <a:gd name="connsiteY3" fmla="*/ 1510885 h 2200867"/>
              <a:gd name="connsiteX4" fmla="*/ 1511181 w 2203952"/>
              <a:gd name="connsiteY4" fmla="*/ 2031025 h 2200867"/>
              <a:gd name="connsiteX5" fmla="*/ 690118 w 2203952"/>
              <a:gd name="connsiteY5" fmla="*/ 2031025 h 2200867"/>
              <a:gd name="connsiteX6" fmla="*/ 169875 w 2203952"/>
              <a:gd name="connsiteY6" fmla="*/ 1510885 h 2200867"/>
              <a:gd name="connsiteX7" fmla="*/ 169875 w 2203952"/>
              <a:gd name="connsiteY7" fmla="*/ 689983 h 2200867"/>
              <a:gd name="connsiteX8" fmla="*/ 690118 w 2203952"/>
              <a:gd name="connsiteY8" fmla="*/ 169842 h 2200867"/>
              <a:gd name="connsiteX9" fmla="*/ 1100649 w 2203952"/>
              <a:gd name="connsiteY9" fmla="*/ 0 h 22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52" h="2200867">
                <a:moveTo>
                  <a:pt x="1100649" y="0"/>
                </a:moveTo>
                <a:cubicBezTo>
                  <a:pt x="1249290" y="0"/>
                  <a:pt x="1397931" y="56614"/>
                  <a:pt x="1511181" y="169842"/>
                </a:cubicBezTo>
                <a:cubicBezTo>
                  <a:pt x="2031423" y="689983"/>
                  <a:pt x="2031423" y="689983"/>
                  <a:pt x="2031423" y="689983"/>
                </a:cubicBezTo>
                <a:cubicBezTo>
                  <a:pt x="2261462" y="916438"/>
                  <a:pt x="2261462" y="1284429"/>
                  <a:pt x="2031423" y="1510885"/>
                </a:cubicBezTo>
                <a:cubicBezTo>
                  <a:pt x="1511181" y="2031025"/>
                  <a:pt x="1511181" y="2031025"/>
                  <a:pt x="1511181" y="2031025"/>
                </a:cubicBezTo>
                <a:cubicBezTo>
                  <a:pt x="1284680" y="2257481"/>
                  <a:pt x="916618" y="2257481"/>
                  <a:pt x="690118" y="2031025"/>
                </a:cubicBezTo>
                <a:cubicBezTo>
                  <a:pt x="169875" y="1510885"/>
                  <a:pt x="169875" y="1510885"/>
                  <a:pt x="169875" y="1510885"/>
                </a:cubicBezTo>
                <a:cubicBezTo>
                  <a:pt x="-56625" y="1284429"/>
                  <a:pt x="-56625" y="916438"/>
                  <a:pt x="169875" y="689983"/>
                </a:cubicBezTo>
                <a:cubicBezTo>
                  <a:pt x="690118" y="169842"/>
                  <a:pt x="690118" y="169842"/>
                  <a:pt x="690118" y="169842"/>
                </a:cubicBezTo>
                <a:cubicBezTo>
                  <a:pt x="803368" y="56614"/>
                  <a:pt x="952008" y="0"/>
                  <a:pt x="1100649" y="0"/>
                </a:cubicBezTo>
                <a:close/>
              </a:path>
            </a:pathLst>
          </a:custGeom>
        </p:spPr>
        <p:txBody>
          <a:bodyPr wrap="square" anchor="ctr">
            <a:noAutofit/>
          </a:bodyPr>
          <a:lstStyle>
            <a:lvl1pPr algn="ctr">
              <a:defRPr sz="1200">
                <a:latin typeface="Didact Gothic" panose="00000500000000000000" pitchFamily="2" charset="0"/>
              </a:defRPr>
            </a:lvl1pPr>
          </a:lstStyle>
          <a:p>
            <a:r>
              <a:rPr lang="en-US" dirty="0"/>
              <a:t>Drag and drop an image here, or click the icon to bring one in.</a:t>
            </a:r>
          </a:p>
        </p:txBody>
      </p:sp>
      <p:sp>
        <p:nvSpPr>
          <p:cNvPr id="10" name="Picture Placeholder 9">
            <a:extLst>
              <a:ext uri="{FF2B5EF4-FFF2-40B4-BE49-F238E27FC236}">
                <a16:creationId xmlns:a16="http://schemas.microsoft.com/office/drawing/2014/main" id="{7CDDEB50-25E7-46D2-BC8F-CE4EDBAE15F5}"/>
              </a:ext>
            </a:extLst>
          </p:cNvPr>
          <p:cNvSpPr>
            <a:spLocks noGrp="1"/>
          </p:cNvSpPr>
          <p:nvPr>
            <p:ph type="pic" sz="quarter" idx="11" hasCustomPrompt="1"/>
          </p:nvPr>
        </p:nvSpPr>
        <p:spPr>
          <a:xfrm>
            <a:off x="729811" y="1521155"/>
            <a:ext cx="2203952" cy="2200867"/>
          </a:xfrm>
          <a:custGeom>
            <a:avLst/>
            <a:gdLst>
              <a:gd name="connsiteX0" fmla="*/ 1100649 w 2203952"/>
              <a:gd name="connsiteY0" fmla="*/ 0 h 2200867"/>
              <a:gd name="connsiteX1" fmla="*/ 1511181 w 2203952"/>
              <a:gd name="connsiteY1" fmla="*/ 169842 h 2200867"/>
              <a:gd name="connsiteX2" fmla="*/ 2031423 w 2203952"/>
              <a:gd name="connsiteY2" fmla="*/ 689983 h 2200867"/>
              <a:gd name="connsiteX3" fmla="*/ 2031423 w 2203952"/>
              <a:gd name="connsiteY3" fmla="*/ 1510885 h 2200867"/>
              <a:gd name="connsiteX4" fmla="*/ 1511181 w 2203952"/>
              <a:gd name="connsiteY4" fmla="*/ 2031025 h 2200867"/>
              <a:gd name="connsiteX5" fmla="*/ 690118 w 2203952"/>
              <a:gd name="connsiteY5" fmla="*/ 2031025 h 2200867"/>
              <a:gd name="connsiteX6" fmla="*/ 169875 w 2203952"/>
              <a:gd name="connsiteY6" fmla="*/ 1510885 h 2200867"/>
              <a:gd name="connsiteX7" fmla="*/ 169875 w 2203952"/>
              <a:gd name="connsiteY7" fmla="*/ 689983 h 2200867"/>
              <a:gd name="connsiteX8" fmla="*/ 690118 w 2203952"/>
              <a:gd name="connsiteY8" fmla="*/ 169842 h 2200867"/>
              <a:gd name="connsiteX9" fmla="*/ 1100649 w 2203952"/>
              <a:gd name="connsiteY9" fmla="*/ 0 h 22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52" h="2200867">
                <a:moveTo>
                  <a:pt x="1100649" y="0"/>
                </a:moveTo>
                <a:cubicBezTo>
                  <a:pt x="1249290" y="0"/>
                  <a:pt x="1397930" y="56614"/>
                  <a:pt x="1511181" y="169842"/>
                </a:cubicBezTo>
                <a:cubicBezTo>
                  <a:pt x="2031423" y="689983"/>
                  <a:pt x="2031423" y="689983"/>
                  <a:pt x="2031423" y="689983"/>
                </a:cubicBezTo>
                <a:cubicBezTo>
                  <a:pt x="2261462" y="916438"/>
                  <a:pt x="2261462" y="1284429"/>
                  <a:pt x="2031423" y="1510885"/>
                </a:cubicBezTo>
                <a:cubicBezTo>
                  <a:pt x="1511181" y="2031025"/>
                  <a:pt x="1511181" y="2031025"/>
                  <a:pt x="1511181" y="2031025"/>
                </a:cubicBezTo>
                <a:cubicBezTo>
                  <a:pt x="1284680" y="2257481"/>
                  <a:pt x="916618" y="2257481"/>
                  <a:pt x="690118" y="2031025"/>
                </a:cubicBezTo>
                <a:cubicBezTo>
                  <a:pt x="169875" y="1510885"/>
                  <a:pt x="169875" y="1510885"/>
                  <a:pt x="169875" y="1510885"/>
                </a:cubicBezTo>
                <a:cubicBezTo>
                  <a:pt x="-56625" y="1284429"/>
                  <a:pt x="-56625" y="916438"/>
                  <a:pt x="169875" y="689983"/>
                </a:cubicBezTo>
                <a:cubicBezTo>
                  <a:pt x="690118" y="169842"/>
                  <a:pt x="690118" y="169842"/>
                  <a:pt x="690118" y="169842"/>
                </a:cubicBezTo>
                <a:cubicBezTo>
                  <a:pt x="803368" y="56614"/>
                  <a:pt x="952008" y="0"/>
                  <a:pt x="1100649" y="0"/>
                </a:cubicBezTo>
                <a:close/>
              </a:path>
            </a:pathLst>
          </a:custGeom>
        </p:spPr>
        <p:txBody>
          <a:bodyPr wrap="square" anchor="ctr">
            <a:noAutofit/>
          </a:bodyPr>
          <a:lstStyle>
            <a:lvl1pPr algn="ctr">
              <a:defRPr sz="12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32222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50916D4-120F-44E2-95A2-FFA40A8D64C0}"/>
              </a:ext>
            </a:extLst>
          </p:cNvPr>
          <p:cNvSpPr>
            <a:spLocks noGrp="1"/>
          </p:cNvSpPr>
          <p:nvPr>
            <p:ph type="pic" sz="quarter" idx="13" hasCustomPrompt="1"/>
          </p:nvPr>
        </p:nvSpPr>
        <p:spPr>
          <a:xfrm>
            <a:off x="-295276" y="641984"/>
            <a:ext cx="4067175" cy="8578215"/>
          </a:xfrm>
          <a:custGeom>
            <a:avLst/>
            <a:gdLst>
              <a:gd name="connsiteX0" fmla="*/ 3735705 w 4067175"/>
              <a:gd name="connsiteY0" fmla="*/ 0 h 8578215"/>
              <a:gd name="connsiteX1" fmla="*/ 4067175 w 4067175"/>
              <a:gd name="connsiteY1" fmla="*/ 470535 h 8578215"/>
              <a:gd name="connsiteX2" fmla="*/ 4038600 w 4067175"/>
              <a:gd name="connsiteY2" fmla="*/ 8330565 h 8578215"/>
              <a:gd name="connsiteX3" fmla="*/ 3638550 w 4067175"/>
              <a:gd name="connsiteY3" fmla="*/ 8578215 h 8578215"/>
              <a:gd name="connsiteX4" fmla="*/ 314325 w 4067175"/>
              <a:gd name="connsiteY4" fmla="*/ 8559165 h 8578215"/>
              <a:gd name="connsiteX5" fmla="*/ 47626 w 4067175"/>
              <a:gd name="connsiteY5" fmla="*/ 8349616 h 8578215"/>
              <a:gd name="connsiteX6" fmla="*/ 0 w 4067175"/>
              <a:gd name="connsiteY6" fmla="*/ 7892416 h 8578215"/>
              <a:gd name="connsiteX7" fmla="*/ 9525 w 4067175"/>
              <a:gd name="connsiteY7" fmla="*/ 350520 h 8578215"/>
              <a:gd name="connsiteX8" fmla="*/ 379095 w 4067175"/>
              <a:gd name="connsiteY8" fmla="*/ 5715 h 857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8578215">
                <a:moveTo>
                  <a:pt x="3735705" y="0"/>
                </a:moveTo>
                <a:lnTo>
                  <a:pt x="4067175" y="470535"/>
                </a:lnTo>
                <a:lnTo>
                  <a:pt x="4038600" y="8330565"/>
                </a:lnTo>
                <a:lnTo>
                  <a:pt x="3638550" y="8578215"/>
                </a:lnTo>
                <a:lnTo>
                  <a:pt x="314325" y="8559165"/>
                </a:lnTo>
                <a:lnTo>
                  <a:pt x="47626" y="8349616"/>
                </a:lnTo>
                <a:lnTo>
                  <a:pt x="0" y="7892416"/>
                </a:lnTo>
                <a:lnTo>
                  <a:pt x="9525" y="350520"/>
                </a:lnTo>
                <a:lnTo>
                  <a:pt x="379095" y="5715"/>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94123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D41C6-0557-47F2-BD83-C3F2A595C4A5}" type="datetimeFigureOut">
              <a:rPr lang="en-US" smtClean="0"/>
              <a:t>09/26/22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A1F38-2A79-46D0-8467-3D3DD2D6C2E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34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9C45263-2555-4B06-8FB8-260CFBC4F805}"/>
              </a:ext>
            </a:extLst>
          </p:cNvPr>
          <p:cNvSpPr>
            <a:spLocks noGrp="1"/>
          </p:cNvSpPr>
          <p:nvPr>
            <p:ph type="pic" sz="quarter" idx="13" hasCustomPrompt="1"/>
          </p:nvPr>
        </p:nvSpPr>
        <p:spPr>
          <a:xfrm>
            <a:off x="5021580" y="1620807"/>
            <a:ext cx="2182030" cy="4602193"/>
          </a:xfrm>
          <a:custGeom>
            <a:avLst/>
            <a:gdLst>
              <a:gd name="connsiteX0" fmla="*/ 2004197 w 2182030"/>
              <a:gd name="connsiteY0" fmla="*/ 0 h 4602193"/>
              <a:gd name="connsiteX1" fmla="*/ 2182030 w 2182030"/>
              <a:gd name="connsiteY1" fmla="*/ 252441 h 4602193"/>
              <a:gd name="connsiteX2" fmla="*/ 2166700 w 2182030"/>
              <a:gd name="connsiteY2" fmla="*/ 4469330 h 4602193"/>
              <a:gd name="connsiteX3" fmla="*/ 1952074 w 2182030"/>
              <a:gd name="connsiteY3" fmla="*/ 4602193 h 4602193"/>
              <a:gd name="connsiteX4" fmla="*/ 168635 w 2182030"/>
              <a:gd name="connsiteY4" fmla="*/ 4591973 h 4602193"/>
              <a:gd name="connsiteX5" fmla="*/ 25551 w 2182030"/>
              <a:gd name="connsiteY5" fmla="*/ 4479550 h 4602193"/>
              <a:gd name="connsiteX6" fmla="*/ 0 w 2182030"/>
              <a:gd name="connsiteY6" fmla="*/ 4234264 h 4602193"/>
              <a:gd name="connsiteX7" fmla="*/ 5110 w 2182030"/>
              <a:gd name="connsiteY7" fmla="*/ 188054 h 4602193"/>
              <a:gd name="connsiteX8" fmla="*/ 203384 w 2182030"/>
              <a:gd name="connsiteY8" fmla="*/ 3066 h 46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030" h="4602193">
                <a:moveTo>
                  <a:pt x="2004197" y="0"/>
                </a:moveTo>
                <a:lnTo>
                  <a:pt x="2182030" y="252441"/>
                </a:lnTo>
                <a:lnTo>
                  <a:pt x="2166700" y="4469330"/>
                </a:lnTo>
                <a:lnTo>
                  <a:pt x="1952074" y="4602193"/>
                </a:lnTo>
                <a:lnTo>
                  <a:pt x="168635" y="4591973"/>
                </a:lnTo>
                <a:lnTo>
                  <a:pt x="25551" y="4479550"/>
                </a:lnTo>
                <a:lnTo>
                  <a:pt x="0" y="4234264"/>
                </a:lnTo>
                <a:lnTo>
                  <a:pt x="5110" y="188054"/>
                </a:lnTo>
                <a:lnTo>
                  <a:pt x="203384" y="3066"/>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501904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B0F5DC7-1DC5-433E-A937-EBC4A421D2B0}"/>
              </a:ext>
            </a:extLst>
          </p:cNvPr>
          <p:cNvSpPr>
            <a:spLocks noGrp="1"/>
          </p:cNvSpPr>
          <p:nvPr>
            <p:ph type="pic" sz="quarter" idx="13" hasCustomPrompt="1"/>
          </p:nvPr>
        </p:nvSpPr>
        <p:spPr>
          <a:xfrm>
            <a:off x="7596822" y="661044"/>
            <a:ext cx="3904592" cy="8235306"/>
          </a:xfrm>
          <a:custGeom>
            <a:avLst/>
            <a:gdLst>
              <a:gd name="connsiteX0" fmla="*/ 3586372 w 3904592"/>
              <a:gd name="connsiteY0" fmla="*/ 0 h 8235306"/>
              <a:gd name="connsiteX1" fmla="*/ 3904592 w 3904592"/>
              <a:gd name="connsiteY1" fmla="*/ 451726 h 8235306"/>
              <a:gd name="connsiteX2" fmla="*/ 3877160 w 3904592"/>
              <a:gd name="connsiteY2" fmla="*/ 7997557 h 8235306"/>
              <a:gd name="connsiteX3" fmla="*/ 3493102 w 3904592"/>
              <a:gd name="connsiteY3" fmla="*/ 8235306 h 8235306"/>
              <a:gd name="connsiteX4" fmla="*/ 301761 w 3904592"/>
              <a:gd name="connsiteY4" fmla="*/ 8217018 h 8235306"/>
              <a:gd name="connsiteX5" fmla="*/ 45722 w 3904592"/>
              <a:gd name="connsiteY5" fmla="*/ 8015845 h 8235306"/>
              <a:gd name="connsiteX6" fmla="*/ 0 w 3904592"/>
              <a:gd name="connsiteY6" fmla="*/ 7576923 h 8235306"/>
              <a:gd name="connsiteX7" fmla="*/ 9144 w 3904592"/>
              <a:gd name="connsiteY7" fmla="*/ 336510 h 8235306"/>
              <a:gd name="connsiteX8" fmla="*/ 363942 w 3904592"/>
              <a:gd name="connsiteY8" fmla="*/ 5487 h 823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4592" h="8235306">
                <a:moveTo>
                  <a:pt x="3586372" y="0"/>
                </a:moveTo>
                <a:lnTo>
                  <a:pt x="3904592" y="451726"/>
                </a:lnTo>
                <a:lnTo>
                  <a:pt x="3877160" y="7997557"/>
                </a:lnTo>
                <a:lnTo>
                  <a:pt x="3493102" y="8235306"/>
                </a:lnTo>
                <a:lnTo>
                  <a:pt x="301761" y="8217018"/>
                </a:lnTo>
                <a:lnTo>
                  <a:pt x="45722" y="8015845"/>
                </a:lnTo>
                <a:lnTo>
                  <a:pt x="0" y="7576923"/>
                </a:lnTo>
                <a:lnTo>
                  <a:pt x="9144" y="336510"/>
                </a:lnTo>
                <a:lnTo>
                  <a:pt x="363942" y="5487"/>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246880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FD8CD1A-F23C-4DB6-BAE7-EC4F7A5CAA4F}"/>
              </a:ext>
            </a:extLst>
          </p:cNvPr>
          <p:cNvSpPr>
            <a:spLocks noGrp="1"/>
          </p:cNvSpPr>
          <p:nvPr>
            <p:ph type="pic" sz="quarter" idx="13" hasCustomPrompt="1"/>
          </p:nvPr>
        </p:nvSpPr>
        <p:spPr>
          <a:xfrm>
            <a:off x="5657850" y="1943100"/>
            <a:ext cx="5210175" cy="3324226"/>
          </a:xfrm>
          <a:custGeom>
            <a:avLst/>
            <a:gdLst>
              <a:gd name="connsiteX0" fmla="*/ 0 w 5210175"/>
              <a:gd name="connsiteY0" fmla="*/ 0 h 3324226"/>
              <a:gd name="connsiteX1" fmla="*/ 5210175 w 5210175"/>
              <a:gd name="connsiteY1" fmla="*/ 0 h 3324226"/>
              <a:gd name="connsiteX2" fmla="*/ 5210175 w 5210175"/>
              <a:gd name="connsiteY2" fmla="*/ 3324226 h 3324226"/>
              <a:gd name="connsiteX3" fmla="*/ 0 w 5210175"/>
              <a:gd name="connsiteY3" fmla="*/ 3324226 h 3324226"/>
            </a:gdLst>
            <a:ahLst/>
            <a:cxnLst>
              <a:cxn ang="0">
                <a:pos x="connsiteX0" y="connsiteY0"/>
              </a:cxn>
              <a:cxn ang="0">
                <a:pos x="connsiteX1" y="connsiteY1"/>
              </a:cxn>
              <a:cxn ang="0">
                <a:pos x="connsiteX2" y="connsiteY2"/>
              </a:cxn>
              <a:cxn ang="0">
                <a:pos x="connsiteX3" y="connsiteY3"/>
              </a:cxn>
            </a:cxnLst>
            <a:rect l="l" t="t" r="r" b="b"/>
            <a:pathLst>
              <a:path w="5210175" h="3324226">
                <a:moveTo>
                  <a:pt x="0" y="0"/>
                </a:moveTo>
                <a:lnTo>
                  <a:pt x="5210175" y="0"/>
                </a:lnTo>
                <a:lnTo>
                  <a:pt x="5210175" y="3324226"/>
                </a:lnTo>
                <a:lnTo>
                  <a:pt x="0" y="3324226"/>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4037184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FDD015-9C9B-4000-A7DA-A82343D021AB}"/>
              </a:ext>
            </a:extLst>
          </p:cNvPr>
          <p:cNvSpPr>
            <a:spLocks noGrp="1"/>
          </p:cNvSpPr>
          <p:nvPr>
            <p:ph type="pic" sz="quarter" idx="13" hasCustomPrompt="1"/>
          </p:nvPr>
        </p:nvSpPr>
        <p:spPr>
          <a:xfrm>
            <a:off x="2616200" y="-901700"/>
            <a:ext cx="7073900" cy="4497892"/>
          </a:xfrm>
          <a:custGeom>
            <a:avLst/>
            <a:gdLst>
              <a:gd name="connsiteX0" fmla="*/ 0 w 7073900"/>
              <a:gd name="connsiteY0" fmla="*/ 0 h 4497892"/>
              <a:gd name="connsiteX1" fmla="*/ 7073900 w 7073900"/>
              <a:gd name="connsiteY1" fmla="*/ 0 h 4497892"/>
              <a:gd name="connsiteX2" fmla="*/ 7073900 w 7073900"/>
              <a:gd name="connsiteY2" fmla="*/ 4497892 h 4497892"/>
              <a:gd name="connsiteX3" fmla="*/ 0 w 7073900"/>
              <a:gd name="connsiteY3" fmla="*/ 4497892 h 4497892"/>
            </a:gdLst>
            <a:ahLst/>
            <a:cxnLst>
              <a:cxn ang="0">
                <a:pos x="connsiteX0" y="connsiteY0"/>
              </a:cxn>
              <a:cxn ang="0">
                <a:pos x="connsiteX1" y="connsiteY1"/>
              </a:cxn>
              <a:cxn ang="0">
                <a:pos x="connsiteX2" y="connsiteY2"/>
              </a:cxn>
              <a:cxn ang="0">
                <a:pos x="connsiteX3" y="connsiteY3"/>
              </a:cxn>
            </a:cxnLst>
            <a:rect l="l" t="t" r="r" b="b"/>
            <a:pathLst>
              <a:path w="7073900" h="4497892">
                <a:moveTo>
                  <a:pt x="0" y="0"/>
                </a:moveTo>
                <a:lnTo>
                  <a:pt x="7073900" y="0"/>
                </a:lnTo>
                <a:lnTo>
                  <a:pt x="7073900" y="4497892"/>
                </a:lnTo>
                <a:lnTo>
                  <a:pt x="0" y="4497892"/>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911125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D089A7C-C878-41E8-9824-A3460141BAAE}"/>
              </a:ext>
            </a:extLst>
          </p:cNvPr>
          <p:cNvSpPr>
            <a:spLocks noGrp="1"/>
          </p:cNvSpPr>
          <p:nvPr>
            <p:ph type="pic" sz="quarter" idx="13" hasCustomPrompt="1"/>
          </p:nvPr>
        </p:nvSpPr>
        <p:spPr>
          <a:xfrm>
            <a:off x="4407541" y="3230003"/>
            <a:ext cx="3414555" cy="2147496"/>
          </a:xfrm>
          <a:custGeom>
            <a:avLst/>
            <a:gdLst>
              <a:gd name="connsiteX0" fmla="*/ 0 w 3414555"/>
              <a:gd name="connsiteY0" fmla="*/ 0 h 2147496"/>
              <a:gd name="connsiteX1" fmla="*/ 3414555 w 3414555"/>
              <a:gd name="connsiteY1" fmla="*/ 0 h 2147496"/>
              <a:gd name="connsiteX2" fmla="*/ 3414555 w 3414555"/>
              <a:gd name="connsiteY2" fmla="*/ 2147496 h 2147496"/>
              <a:gd name="connsiteX3" fmla="*/ 0 w 3414555"/>
              <a:gd name="connsiteY3" fmla="*/ 2147496 h 2147496"/>
            </a:gdLst>
            <a:ahLst/>
            <a:cxnLst>
              <a:cxn ang="0">
                <a:pos x="connsiteX0" y="connsiteY0"/>
              </a:cxn>
              <a:cxn ang="0">
                <a:pos x="connsiteX1" y="connsiteY1"/>
              </a:cxn>
              <a:cxn ang="0">
                <a:pos x="connsiteX2" y="connsiteY2"/>
              </a:cxn>
              <a:cxn ang="0">
                <a:pos x="connsiteX3" y="connsiteY3"/>
              </a:cxn>
            </a:cxnLst>
            <a:rect l="l" t="t" r="r" b="b"/>
            <a:pathLst>
              <a:path w="3414555" h="2147496">
                <a:moveTo>
                  <a:pt x="0" y="0"/>
                </a:moveTo>
                <a:lnTo>
                  <a:pt x="3414555" y="0"/>
                </a:lnTo>
                <a:lnTo>
                  <a:pt x="3414555" y="2147496"/>
                </a:lnTo>
                <a:lnTo>
                  <a:pt x="0" y="2147496"/>
                </a:lnTo>
                <a:close/>
              </a:path>
            </a:pathLst>
          </a:custGeom>
        </p:spPr>
        <p:txBody>
          <a:bodyPr wrap="square" anchor="ctr">
            <a:noAutofit/>
          </a:bodyPr>
          <a:lstStyle>
            <a:lvl1pPr algn="ctr">
              <a:defRPr sz="1800">
                <a:latin typeface="Didact Gothic" panose="00000500000000000000" pitchFamily="2" charset="0"/>
              </a:defRPr>
            </a:lvl1pPr>
          </a:lstStyle>
          <a:p>
            <a:r>
              <a:rPr lang="en-US" dirty="0"/>
              <a:t>Drag and drop an image here, or click the icon to bring one in.</a:t>
            </a:r>
          </a:p>
        </p:txBody>
      </p:sp>
    </p:spTree>
    <p:extLst>
      <p:ext uri="{BB962C8B-B14F-4D97-AF65-F5344CB8AC3E}">
        <p14:creationId xmlns:p14="http://schemas.microsoft.com/office/powerpoint/2010/main" val="3786656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D577-E754-413D-A748-E49DABFF932A}"/>
              </a:ext>
            </a:extLst>
          </p:cNvPr>
          <p:cNvSpPr>
            <a:spLocks noGrp="1"/>
          </p:cNvSpPr>
          <p:nvPr>
            <p:ph type="title"/>
          </p:nvPr>
        </p:nvSpPr>
        <p:spPr>
          <a:xfrm>
            <a:off x="831850" y="1709738"/>
            <a:ext cx="10515600" cy="2852737"/>
          </a:xfrm>
        </p:spPr>
        <p:txBody>
          <a:bodyPr anchor="b"/>
          <a:lstStyle>
            <a:lvl1pPr>
              <a:defRPr sz="6000">
                <a:latin typeface="Playfair Display"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3AB902B-FC3C-4BBA-A619-C53F1F1E40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Poppins" panose="00000500000000000000" pitchFamily="2" charset="0"/>
                <a:cs typeface="Poppins"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65348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C9B9-30F8-4A2C-9FEB-0879B370A423}"/>
              </a:ext>
            </a:extLst>
          </p:cNvPr>
          <p:cNvSpPr>
            <a:spLocks noGrp="1"/>
          </p:cNvSpPr>
          <p:nvPr>
            <p:ph type="title"/>
          </p:nvPr>
        </p:nvSpPr>
        <p:spPr/>
        <p:txBody>
          <a:bodyPr/>
          <a:lstStyle>
            <a:lvl1pPr>
              <a:defRPr>
                <a:latin typeface="Playfair Display"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9ED6589-F165-4917-B6D4-B6391B4F34A1}"/>
              </a:ext>
            </a:extLst>
          </p:cNvPr>
          <p:cNvSpPr>
            <a:spLocks noGrp="1"/>
          </p:cNvSpPr>
          <p:nvPr>
            <p:ph sz="half" idx="1"/>
          </p:nvPr>
        </p:nvSpPr>
        <p:spPr>
          <a:xfrm>
            <a:off x="838200" y="1825625"/>
            <a:ext cx="5181600" cy="4351338"/>
          </a:xfrm>
        </p:spPr>
        <p:txBody>
          <a:bodyPr/>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0797ED1-1E2C-4B8F-A785-1661B7FB80A5}"/>
              </a:ext>
            </a:extLst>
          </p:cNvPr>
          <p:cNvSpPr>
            <a:spLocks noGrp="1"/>
          </p:cNvSpPr>
          <p:nvPr>
            <p:ph sz="half" idx="2"/>
          </p:nvPr>
        </p:nvSpPr>
        <p:spPr>
          <a:xfrm>
            <a:off x="6172200" y="1825625"/>
            <a:ext cx="5181600" cy="4351338"/>
          </a:xfrm>
        </p:spPr>
        <p:txBody>
          <a:bodyPr/>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24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6949-AD9A-4E9A-AA25-CFE636803D1E}"/>
              </a:ext>
            </a:extLst>
          </p:cNvPr>
          <p:cNvSpPr>
            <a:spLocks noGrp="1"/>
          </p:cNvSpPr>
          <p:nvPr>
            <p:ph type="title"/>
          </p:nvPr>
        </p:nvSpPr>
        <p:spPr>
          <a:xfrm>
            <a:off x="839788" y="365125"/>
            <a:ext cx="10515600" cy="1325563"/>
          </a:xfrm>
        </p:spPr>
        <p:txBody>
          <a:bodyPr/>
          <a:lstStyle>
            <a:lvl1pPr>
              <a:defRPr>
                <a:latin typeface="Playfair Display"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EFCB13C-9A3B-4148-B043-D9099E471755}"/>
              </a:ext>
            </a:extLst>
          </p:cNvPr>
          <p:cNvSpPr>
            <a:spLocks noGrp="1"/>
          </p:cNvSpPr>
          <p:nvPr>
            <p:ph type="body" idx="1"/>
          </p:nvPr>
        </p:nvSpPr>
        <p:spPr>
          <a:xfrm>
            <a:off x="839788" y="1681163"/>
            <a:ext cx="5157787" cy="823912"/>
          </a:xfrm>
        </p:spPr>
        <p:txBody>
          <a:bodyPr anchor="b"/>
          <a:lstStyle>
            <a:lvl1pPr marL="0" indent="0">
              <a:buNone/>
              <a:defRPr sz="2400" b="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FFF3280-7EEB-494F-A2CC-15C372DD5FC5}"/>
              </a:ext>
            </a:extLst>
          </p:cNvPr>
          <p:cNvSpPr>
            <a:spLocks noGrp="1"/>
          </p:cNvSpPr>
          <p:nvPr>
            <p:ph sz="half" idx="2"/>
          </p:nvPr>
        </p:nvSpPr>
        <p:spPr>
          <a:xfrm>
            <a:off x="839788" y="2505075"/>
            <a:ext cx="5157787" cy="3684588"/>
          </a:xfrm>
        </p:spPr>
        <p:txBody>
          <a:bodyPr/>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0529425-31D4-4769-97E7-628AF4F2CC31}"/>
              </a:ext>
            </a:extLst>
          </p:cNvPr>
          <p:cNvSpPr>
            <a:spLocks noGrp="1"/>
          </p:cNvSpPr>
          <p:nvPr>
            <p:ph type="body" sz="quarter" idx="3"/>
          </p:nvPr>
        </p:nvSpPr>
        <p:spPr>
          <a:xfrm>
            <a:off x="6172200" y="1681163"/>
            <a:ext cx="5183188" cy="823912"/>
          </a:xfrm>
        </p:spPr>
        <p:txBody>
          <a:bodyPr anchor="b"/>
          <a:lstStyle>
            <a:lvl1pPr marL="0" indent="0">
              <a:buNone/>
              <a:defRPr sz="2400" b="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C2FEF24-C8C3-4E24-BA95-B1F05551700A}"/>
              </a:ext>
            </a:extLst>
          </p:cNvPr>
          <p:cNvSpPr>
            <a:spLocks noGrp="1"/>
          </p:cNvSpPr>
          <p:nvPr>
            <p:ph sz="quarter" idx="4"/>
          </p:nvPr>
        </p:nvSpPr>
        <p:spPr>
          <a:xfrm>
            <a:off x="6172200" y="2505075"/>
            <a:ext cx="5183188" cy="3684588"/>
          </a:xfrm>
        </p:spPr>
        <p:txBody>
          <a:bodyPr/>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3938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F5E52-18AD-4804-8B2F-5D9510226DCB}"/>
              </a:ext>
            </a:extLst>
          </p:cNvPr>
          <p:cNvSpPr>
            <a:spLocks noGrp="1"/>
          </p:cNvSpPr>
          <p:nvPr>
            <p:ph type="title"/>
          </p:nvPr>
        </p:nvSpPr>
        <p:spPr/>
        <p:txBody>
          <a:bodyPr/>
          <a:lstStyle>
            <a:lvl1pPr>
              <a:defRPr>
                <a:latin typeface="Playfair Display" pitchFamily="2" charset="0"/>
              </a:defRPr>
            </a:lvl1pPr>
          </a:lstStyle>
          <a:p>
            <a:r>
              <a:rPr lang="en-US" dirty="0"/>
              <a:t>Click to edit Master title style</a:t>
            </a:r>
          </a:p>
        </p:txBody>
      </p:sp>
    </p:spTree>
    <p:extLst>
      <p:ext uri="{BB962C8B-B14F-4D97-AF65-F5344CB8AC3E}">
        <p14:creationId xmlns:p14="http://schemas.microsoft.com/office/powerpoint/2010/main" val="408844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22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BD41C6-0557-47F2-BD83-C3F2A595C4A5}" type="datetimeFigureOut">
              <a:rPr lang="en-US" smtClean="0"/>
              <a:t>09/26/22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3846919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DD7A-4500-4286-8481-87779437822D}"/>
              </a:ext>
            </a:extLst>
          </p:cNvPr>
          <p:cNvSpPr>
            <a:spLocks noGrp="1"/>
          </p:cNvSpPr>
          <p:nvPr>
            <p:ph type="title"/>
          </p:nvPr>
        </p:nvSpPr>
        <p:spPr>
          <a:xfrm>
            <a:off x="839788" y="457200"/>
            <a:ext cx="3932237" cy="1600200"/>
          </a:xfrm>
        </p:spPr>
        <p:txBody>
          <a:bodyPr anchor="b"/>
          <a:lstStyle>
            <a:lvl1pPr>
              <a:defRPr sz="3200">
                <a:latin typeface="Playfair Display"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0C11769-1AE5-415D-8372-B523964898E5}"/>
              </a:ext>
            </a:extLst>
          </p:cNvPr>
          <p:cNvSpPr>
            <a:spLocks noGrp="1"/>
          </p:cNvSpPr>
          <p:nvPr>
            <p:ph idx="1"/>
          </p:nvPr>
        </p:nvSpPr>
        <p:spPr>
          <a:xfrm>
            <a:off x="5183188" y="987425"/>
            <a:ext cx="6172200" cy="4873625"/>
          </a:xfrm>
        </p:spPr>
        <p:txBody>
          <a:bodyPr/>
          <a:lstStyle>
            <a:lvl1pPr>
              <a:defRPr sz="3200">
                <a:latin typeface="Didact Gothic" panose="00000500000000000000" pitchFamily="2" charset="0"/>
              </a:defRPr>
            </a:lvl1pPr>
            <a:lvl2pPr>
              <a:defRPr sz="2800">
                <a:latin typeface="Didact Gothic" panose="00000500000000000000" pitchFamily="2" charset="0"/>
              </a:defRPr>
            </a:lvl2pPr>
            <a:lvl3pPr>
              <a:defRPr sz="2400">
                <a:latin typeface="Didact Gothic" panose="00000500000000000000" pitchFamily="2" charset="0"/>
              </a:defRPr>
            </a:lvl3pPr>
            <a:lvl4pPr>
              <a:defRPr sz="2000">
                <a:latin typeface="Didact Gothic" panose="00000500000000000000" pitchFamily="2" charset="0"/>
              </a:defRPr>
            </a:lvl4pPr>
            <a:lvl5pPr>
              <a:defRPr sz="2000">
                <a:latin typeface="Didact Gothic" panose="000005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E94C1A-4BE8-428C-AFD5-D1A936ADE898}"/>
              </a:ext>
            </a:extLst>
          </p:cNvPr>
          <p:cNvSpPr>
            <a:spLocks noGrp="1"/>
          </p:cNvSpPr>
          <p:nvPr>
            <p:ph type="body" sz="half" idx="2"/>
          </p:nvPr>
        </p:nvSpPr>
        <p:spPr>
          <a:xfrm>
            <a:off x="839788" y="2057400"/>
            <a:ext cx="3932237" cy="3811588"/>
          </a:xfrm>
        </p:spPr>
        <p:txBody>
          <a:bodyPr/>
          <a:lstStyle>
            <a:lvl1pPr marL="0" indent="0">
              <a:buNone/>
              <a:defRPr sz="1600">
                <a:latin typeface="Didact Gothic"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94651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8621-8939-455B-9317-9FC6BFB7E73C}"/>
              </a:ext>
            </a:extLst>
          </p:cNvPr>
          <p:cNvSpPr>
            <a:spLocks noGrp="1"/>
          </p:cNvSpPr>
          <p:nvPr>
            <p:ph type="title"/>
          </p:nvPr>
        </p:nvSpPr>
        <p:spPr>
          <a:xfrm>
            <a:off x="839788" y="457200"/>
            <a:ext cx="3932237" cy="1600200"/>
          </a:xfrm>
        </p:spPr>
        <p:txBody>
          <a:bodyPr anchor="b"/>
          <a:lstStyle>
            <a:lvl1pPr>
              <a:defRPr sz="3200">
                <a:latin typeface="Playfair Display"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5FF54B7F-FD5E-4CF6-95BB-8711E4FE3752}"/>
              </a:ext>
            </a:extLst>
          </p:cNvPr>
          <p:cNvSpPr>
            <a:spLocks noGrp="1"/>
          </p:cNvSpPr>
          <p:nvPr>
            <p:ph type="pic" idx="1"/>
          </p:nvPr>
        </p:nvSpPr>
        <p:spPr>
          <a:xfrm>
            <a:off x="5183188" y="987425"/>
            <a:ext cx="6172200" cy="4873625"/>
          </a:xfrm>
        </p:spPr>
        <p:txBody>
          <a:bodyPr/>
          <a:lstStyle>
            <a:lvl1pPr marL="0" indent="0">
              <a:buNone/>
              <a:defRPr sz="3200">
                <a:latin typeface="Didact Gothic" panose="000005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B13D5F-D761-4CE9-858B-347774220CED}"/>
              </a:ext>
            </a:extLst>
          </p:cNvPr>
          <p:cNvSpPr>
            <a:spLocks noGrp="1"/>
          </p:cNvSpPr>
          <p:nvPr>
            <p:ph type="body" sz="half" idx="2"/>
          </p:nvPr>
        </p:nvSpPr>
        <p:spPr>
          <a:xfrm>
            <a:off x="839788" y="2057400"/>
            <a:ext cx="3932237" cy="3811588"/>
          </a:xfrm>
        </p:spPr>
        <p:txBody>
          <a:bodyPr/>
          <a:lstStyle>
            <a:lvl1pPr marL="0" indent="0">
              <a:buNone/>
              <a:defRPr sz="1600">
                <a:latin typeface="Didact Gothic"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91481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BC62-4A85-41EE-9093-516FB152E5C7}"/>
              </a:ext>
            </a:extLst>
          </p:cNvPr>
          <p:cNvSpPr>
            <a:spLocks noGrp="1"/>
          </p:cNvSpPr>
          <p:nvPr>
            <p:ph type="title"/>
          </p:nvPr>
        </p:nvSpPr>
        <p:spPr/>
        <p:txBody>
          <a:bodyPr/>
          <a:lstStyle>
            <a:lvl1pPr>
              <a:defRPr>
                <a:latin typeface="Playfair Display"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498471A-5399-4A8C-8BDB-3530D5E30B56}"/>
              </a:ext>
            </a:extLst>
          </p:cNvPr>
          <p:cNvSpPr>
            <a:spLocks noGrp="1"/>
          </p:cNvSpPr>
          <p:nvPr>
            <p:ph type="body" orient="vert" idx="1"/>
          </p:nvPr>
        </p:nvSpPr>
        <p:spPr/>
        <p:txBody>
          <a:bodyPr vert="eaVert"/>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566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5F1C5-6FF9-4F8F-9D73-059774CDE391}"/>
              </a:ext>
            </a:extLst>
          </p:cNvPr>
          <p:cNvSpPr>
            <a:spLocks noGrp="1"/>
          </p:cNvSpPr>
          <p:nvPr>
            <p:ph type="title" orient="vert"/>
          </p:nvPr>
        </p:nvSpPr>
        <p:spPr>
          <a:xfrm>
            <a:off x="8724900" y="365125"/>
            <a:ext cx="2628900" cy="5811838"/>
          </a:xfrm>
        </p:spPr>
        <p:txBody>
          <a:bodyPr vert="eaVert"/>
          <a:lstStyle>
            <a:lvl1pPr>
              <a:defRPr>
                <a:latin typeface="Playfair Display"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EF58E89D-FA6E-4816-9A55-86F2DBC509B1}"/>
              </a:ext>
            </a:extLst>
          </p:cNvPr>
          <p:cNvSpPr>
            <a:spLocks noGrp="1"/>
          </p:cNvSpPr>
          <p:nvPr>
            <p:ph type="body" orient="vert" idx="1"/>
          </p:nvPr>
        </p:nvSpPr>
        <p:spPr>
          <a:xfrm>
            <a:off x="838200" y="365125"/>
            <a:ext cx="7734300" cy="5811838"/>
          </a:xfrm>
        </p:spPr>
        <p:txBody>
          <a:bodyPr vert="eaVert"/>
          <a:lstStyle>
            <a:lvl1pPr>
              <a:defRPr>
                <a:latin typeface="Didact Gothic" panose="00000500000000000000" pitchFamily="2" charset="0"/>
              </a:defRPr>
            </a:lvl1pPr>
            <a:lvl2pPr>
              <a:defRPr>
                <a:latin typeface="Didact Gothic" panose="00000500000000000000" pitchFamily="2" charset="0"/>
              </a:defRPr>
            </a:lvl2pPr>
            <a:lvl3pPr>
              <a:defRPr>
                <a:latin typeface="Didact Gothic" panose="00000500000000000000" pitchFamily="2" charset="0"/>
              </a:defRPr>
            </a:lvl3pPr>
            <a:lvl4pPr>
              <a:defRPr>
                <a:latin typeface="Didact Gothic" panose="00000500000000000000" pitchFamily="2" charset="0"/>
              </a:defRPr>
            </a:lvl4pPr>
            <a:lvl5pPr>
              <a:defRPr>
                <a:latin typeface="Didact Gothic"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0625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2839"/>
            <a:ext cx="2996028" cy="1855005"/>
          </a:xfrm>
        </p:spPr>
        <p:txBody>
          <a:bodyPr>
            <a:normAutofit/>
          </a:bodyPr>
          <a:lstStyle>
            <a:lvl1pPr marL="0" indent="0">
              <a:buNone/>
              <a:defRPr sz="1000">
                <a:latin typeface="Didact Gothic" panose="00000500000000000000" pitchFamily="2"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83401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BD41C6-0557-47F2-BD83-C3F2A595C4A5}" type="datetimeFigureOut">
              <a:rPr lang="en-US" smtClean="0"/>
              <a:t>09/26/22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4763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BD41C6-0557-47F2-BD83-C3F2A595C4A5}" type="datetimeFigureOut">
              <a:rPr lang="en-US" smtClean="0"/>
              <a:t>09/26/22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396003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BD41C6-0557-47F2-BD83-C3F2A595C4A5}" type="datetimeFigureOut">
              <a:rPr lang="en-US" smtClean="0"/>
              <a:t>09/26/22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279672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BD41C6-0557-47F2-BD83-C3F2A595C4A5}" type="datetimeFigureOut">
              <a:rPr lang="en-US" smtClean="0"/>
              <a:t>09/26/22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9A1F38-2A79-46D0-8467-3D3DD2D6C2E9}" type="slidenum">
              <a:rPr lang="en-US" smtClean="0"/>
              <a:t>‹#›</a:t>
            </a:fld>
            <a:endParaRPr lang="en-US"/>
          </a:p>
        </p:txBody>
      </p:sp>
    </p:spTree>
    <p:extLst>
      <p:ext uri="{BB962C8B-B14F-4D97-AF65-F5344CB8AC3E}">
        <p14:creationId xmlns:p14="http://schemas.microsoft.com/office/powerpoint/2010/main" val="41908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D41C6-0557-47F2-BD83-C3F2A595C4A5}" type="datetimeFigureOut">
              <a:rPr lang="en-US" smtClean="0"/>
              <a:t>09/26/22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A1F38-2A79-46D0-8467-3D3DD2D6C2E9}" type="slidenum">
              <a:rPr lang="en-US" smtClean="0"/>
              <a:t>‹#›</a:t>
            </a:fld>
            <a:endParaRPr lang="en-US"/>
          </a:p>
        </p:txBody>
      </p:sp>
    </p:spTree>
    <p:extLst>
      <p:ext uri="{BB962C8B-B14F-4D97-AF65-F5344CB8AC3E}">
        <p14:creationId xmlns:p14="http://schemas.microsoft.com/office/powerpoint/2010/main" val="63584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BD41C6-0557-47F2-BD83-C3F2A595C4A5}" type="datetimeFigureOut">
              <a:rPr lang="en-US" smtClean="0"/>
              <a:t>09/26/22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9A1F38-2A79-46D0-8467-3D3DD2D6C2E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847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building, man, tiled, standing&#10;&#10;Description automatically generated">
            <a:extLst>
              <a:ext uri="{FF2B5EF4-FFF2-40B4-BE49-F238E27FC236}">
                <a16:creationId xmlns:a16="http://schemas.microsoft.com/office/drawing/2014/main" id="{9A5CA3BE-F368-458B-95CC-440995481FB9}"/>
              </a:ext>
            </a:extLst>
          </p:cNvPr>
          <p:cNvPicPr>
            <a:picLocks noChangeAspect="1"/>
          </p:cNvPicPr>
          <p:nvPr userDrawn="1"/>
        </p:nvPicPr>
        <p:blipFill rotWithShape="1">
          <a:blip r:embed="rId33" cstate="hqprint">
            <a:alphaModFix amt="35000"/>
            <a:extLst>
              <a:ext uri="{28A0092B-C50C-407E-A947-70E740481C1C}">
                <a14:useLocalDpi xmlns:a14="http://schemas.microsoft.com/office/drawing/2010/main"/>
              </a:ext>
            </a:extLst>
          </a:blip>
          <a:srcRect t="2" b="43735"/>
          <a:stretch/>
        </p:blipFill>
        <p:spPr>
          <a:xfrm>
            <a:off x="0" y="0"/>
            <a:ext cx="12188952" cy="6858000"/>
          </a:xfrm>
          <a:prstGeom prst="rect">
            <a:avLst/>
          </a:prstGeom>
        </p:spPr>
      </p:pic>
      <p:sp>
        <p:nvSpPr>
          <p:cNvPr id="2" name="Title Placeholder 1">
            <a:extLst>
              <a:ext uri="{FF2B5EF4-FFF2-40B4-BE49-F238E27FC236}">
                <a16:creationId xmlns:a16="http://schemas.microsoft.com/office/drawing/2014/main" id="{52D82DF1-E519-4B06-8BBA-35781EF43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51D2876-C38B-468F-9AA9-D4D4A2ACE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4090A-D1D7-4FA9-87EE-4A6551F97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D9B9C-CBE3-4FE8-90D5-CBFD31AE055F}" type="datetimeFigureOut">
              <a:rPr lang="en-US" smtClean="0"/>
              <a:t>09/26/22</a:t>
            </a:fld>
            <a:endParaRPr lang="en-US"/>
          </a:p>
        </p:txBody>
      </p:sp>
      <p:sp>
        <p:nvSpPr>
          <p:cNvPr id="5" name="Footer Placeholder 4">
            <a:extLst>
              <a:ext uri="{FF2B5EF4-FFF2-40B4-BE49-F238E27FC236}">
                <a16:creationId xmlns:a16="http://schemas.microsoft.com/office/drawing/2014/main" id="{2C67DF2A-D90A-4B3F-88F3-87E1D35A6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E6AC8E-9494-4A7C-B397-14FCE96EE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4E3B1-FD61-4142-A4E4-F6044A3C5E21}" type="slidenum">
              <a:rPr lang="en-US" smtClean="0"/>
              <a:t>‹#›</a:t>
            </a:fld>
            <a:endParaRPr lang="en-US"/>
          </a:p>
        </p:txBody>
      </p:sp>
    </p:spTree>
    <p:extLst>
      <p:ext uri="{BB962C8B-B14F-4D97-AF65-F5344CB8AC3E}">
        <p14:creationId xmlns:p14="http://schemas.microsoft.com/office/powerpoint/2010/main" val="19385489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emf"/><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emf"/><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1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hyperlink" Target="https://dpl.bibliocommons.com/v2/search?query=BIPOC&amp;searchType=sma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hyperlink" Target="https://www.olaweb.org/index.php?option=com_content&amp;view=article&amp;id=32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pl.bibliocommons.com/v2/record/S94C185117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hyperlink" Target="mailto:ccheney@bslw.com" TargetMode="External"/><Relationship Id="rId5" Type="http://schemas.openxmlformats.org/officeDocument/2006/relationships/hyperlink" Target="mailto:emilyo@dpls.lib.or.us"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1AFA27D-D4F7-4571-8C8D-F27977F0EE71}"/>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en-US" sz="3700" b="1" dirty="0">
                <a:solidFill>
                  <a:schemeClr val="tx1">
                    <a:lumMod val="75000"/>
                    <a:lumOff val="25000"/>
                  </a:schemeClr>
                </a:solidFill>
                <a:latin typeface="+mn-lt"/>
              </a:rPr>
              <a:t>DEI Subject Heading Enhancements at DPL</a:t>
            </a:r>
          </a:p>
        </p:txBody>
      </p:sp>
      <p:pic>
        <p:nvPicPr>
          <p:cNvPr id="7" name="Picture 4" descr="Cooperative Computer Services">
            <a:extLst>
              <a:ext uri="{FF2B5EF4-FFF2-40B4-BE49-F238E27FC236}">
                <a16:creationId xmlns:a16="http://schemas.microsoft.com/office/drawing/2014/main" id="{3C1AB4BD-EED2-4C31-B489-7666DD55EE45}"/>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5772" b="15772"/>
          <a:stretch>
            <a:fillRect/>
          </a:stretch>
        </p:blipFill>
        <p:spPr bwMode="auto">
          <a:xfrm>
            <a:off x="643192" y="2170123"/>
            <a:ext cx="5451627" cy="219771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D6A641F-E6DA-4D07-8355-340117DA25CD}"/>
              </a:ext>
            </a:extLst>
          </p:cNvPr>
          <p:cNvSpPr>
            <a:spLocks noGrp="1"/>
          </p:cNvSpPr>
          <p:nvPr>
            <p:ph type="body" sz="half" idx="2"/>
          </p:nvPr>
        </p:nvSpPr>
        <p:spPr>
          <a:xfrm>
            <a:off x="6411684" y="2198914"/>
            <a:ext cx="5127172" cy="3670180"/>
          </a:xfrm>
        </p:spPr>
        <p:txBody>
          <a:bodyPr vert="horz" lIns="0" tIns="45720" rIns="0" bIns="45720" rtlCol="0">
            <a:normAutofit/>
          </a:bodyPr>
          <a:lstStyle/>
          <a:p>
            <a:endParaRPr lang="en-US" sz="1400" b="1" dirty="0">
              <a:solidFill>
                <a:schemeClr val="tx1">
                  <a:lumMod val="75000"/>
                  <a:lumOff val="25000"/>
                </a:schemeClr>
              </a:solidFill>
            </a:endParaRPr>
          </a:p>
          <a:p>
            <a:r>
              <a:rPr lang="en-US" sz="1800" b="1" dirty="0">
                <a:solidFill>
                  <a:schemeClr val="tx1">
                    <a:lumMod val="75000"/>
                    <a:lumOff val="25000"/>
                  </a:schemeClr>
                </a:solidFill>
              </a:rPr>
              <a:t>Authority Control IG Panel Presentation</a:t>
            </a:r>
          </a:p>
          <a:p>
            <a:r>
              <a:rPr lang="en-US" sz="1800" b="1" dirty="0">
                <a:solidFill>
                  <a:schemeClr val="tx1">
                    <a:lumMod val="75000"/>
                    <a:lumOff val="25000"/>
                  </a:schemeClr>
                </a:solidFill>
              </a:rPr>
              <a:t>September 27, 2022</a:t>
            </a:r>
          </a:p>
          <a:p>
            <a:endParaRPr lang="en-US" b="1"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endParaRPr lang="en-US" sz="1600" dirty="0">
              <a:solidFill>
                <a:schemeClr val="tx1">
                  <a:lumMod val="75000"/>
                  <a:lumOff val="25000"/>
                </a:schemeClr>
              </a:solidFill>
            </a:endParaRPr>
          </a:p>
          <a:p>
            <a:r>
              <a:rPr lang="en-US" sz="1600" dirty="0">
                <a:solidFill>
                  <a:schemeClr val="tx1">
                    <a:lumMod val="75000"/>
                    <a:lumOff val="25000"/>
                  </a:schemeClr>
                </a:solidFill>
              </a:rPr>
              <a:t>Emily O’Neal </a:t>
            </a:r>
          </a:p>
          <a:p>
            <a:r>
              <a:rPr lang="en-US" sz="1600" dirty="0">
                <a:solidFill>
                  <a:schemeClr val="tx1">
                    <a:lumMod val="75000"/>
                    <a:lumOff val="25000"/>
                  </a:schemeClr>
                </a:solidFill>
              </a:rPr>
              <a:t>Manager of Technical Services</a:t>
            </a:r>
          </a:p>
          <a:p>
            <a:r>
              <a:rPr lang="en-US" sz="1600" dirty="0">
                <a:solidFill>
                  <a:schemeClr val="tx1">
                    <a:lumMod val="75000"/>
                    <a:lumOff val="25000"/>
                  </a:schemeClr>
                </a:solidFill>
              </a:rPr>
              <a:t>Deschutes Public Library</a:t>
            </a:r>
          </a:p>
          <a:p>
            <a:r>
              <a:rPr lang="en-US" sz="1600" dirty="0">
                <a:solidFill>
                  <a:schemeClr val="tx1">
                    <a:lumMod val="75000"/>
                    <a:lumOff val="25000"/>
                  </a:schemeClr>
                </a:solidFill>
              </a:rPr>
              <a:t>Bend, Oregon</a:t>
            </a:r>
          </a:p>
        </p:txBody>
      </p:sp>
      <p:sp>
        <p:nvSpPr>
          <p:cNvPr id="22" name="Rectangle 21">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a:blip r:embed="rId5"/>
          <a:stretch>
            <a:fillRect/>
          </a:stretch>
        </p:blipFill>
        <p:spPr>
          <a:xfrm>
            <a:off x="122464" y="2170122"/>
            <a:ext cx="6074229" cy="2312071"/>
          </a:xfrm>
          <a:prstGeom prst="rect">
            <a:avLst/>
          </a:prstGeom>
        </p:spPr>
      </p:pic>
    </p:spTree>
    <p:custDataLst>
      <p:tags r:id="rId1"/>
    </p:custDataLst>
    <p:extLst>
      <p:ext uri="{BB962C8B-B14F-4D97-AF65-F5344CB8AC3E}">
        <p14:creationId xmlns:p14="http://schemas.microsoft.com/office/powerpoint/2010/main" val="191402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7A3F18E-D010-4C8B-9600-5B66F7A2F9E8}"/>
              </a:ext>
            </a:extLst>
          </p:cNvPr>
          <p:cNvSpPr txBox="1">
            <a:spLocks/>
          </p:cNvSpPr>
          <p:nvPr/>
        </p:nvSpPr>
        <p:spPr>
          <a:xfrm>
            <a:off x="952900" y="4527599"/>
            <a:ext cx="103601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Making the Change in the Catalog</a:t>
            </a:r>
          </a:p>
        </p:txBody>
      </p:sp>
      <p:sp>
        <p:nvSpPr>
          <p:cNvPr id="4" name="TextBox 3">
            <a:extLst>
              <a:ext uri="{FF2B5EF4-FFF2-40B4-BE49-F238E27FC236}">
                <a16:creationId xmlns:a16="http://schemas.microsoft.com/office/drawing/2014/main" id="{07E30DF2-0945-4830-8D27-3BC9978946DE}"/>
              </a:ext>
            </a:extLst>
          </p:cNvPr>
          <p:cNvSpPr txBox="1">
            <a:spLocks/>
          </p:cNvSpPr>
          <p:nvPr/>
        </p:nvSpPr>
        <p:spPr>
          <a:xfrm>
            <a:off x="1410100" y="1582341"/>
            <a:ext cx="9445752" cy="184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black"/>
                </a:solidFill>
                <a:effectLst/>
                <a:uLnTx/>
                <a:uFillTx/>
                <a:latin typeface="Playfair Display" pitchFamily="2" charset="0"/>
                <a:ea typeface="+mn-ea"/>
                <a:cs typeface="+mn-cs"/>
              </a:rPr>
              <a:t>Deschutes Public Library - DEI Initiatives</a:t>
            </a:r>
          </a:p>
        </p:txBody>
      </p:sp>
      <p:sp>
        <p:nvSpPr>
          <p:cNvPr id="2" name="Rectangle 1" hidden="1">
            <a:extLst>
              <a:ext uri="{FF2B5EF4-FFF2-40B4-BE49-F238E27FC236}">
                <a16:creationId xmlns:a16="http://schemas.microsoft.com/office/drawing/2014/main" id="{9A5A2E1D-EDD2-448B-A46C-B253C847584D}"/>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hidden="1">
            <a:extLst>
              <a:ext uri="{FF2B5EF4-FFF2-40B4-BE49-F238E27FC236}">
                <a16:creationId xmlns:a16="http://schemas.microsoft.com/office/drawing/2014/main" id="{4A39D225-E21D-4B24-A380-A091393B10FC}"/>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hidden="1">
            <a:extLst>
              <a:ext uri="{FF2B5EF4-FFF2-40B4-BE49-F238E27FC236}">
                <a16:creationId xmlns:a16="http://schemas.microsoft.com/office/drawing/2014/main" id="{D69821B6-2C82-4161-8CC1-7BF6666AA42C}"/>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Backstage Library Works Logo">
            <a:extLst>
              <a:ext uri="{FF2B5EF4-FFF2-40B4-BE49-F238E27FC236}">
                <a16:creationId xmlns:a16="http://schemas.microsoft.com/office/drawing/2014/main" id="{BB60CE9B-DB56-4991-9B86-7C08B9E750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22876" y="5421904"/>
            <a:ext cx="2743200" cy="725805"/>
          </a:xfrm>
          <a:prstGeom prst="rect">
            <a:avLst/>
          </a:prstGeom>
        </p:spPr>
      </p:pic>
      <p:cxnSp>
        <p:nvCxnSpPr>
          <p:cNvPr id="10" name="Straight Connector 9">
            <a:extLst>
              <a:ext uri="{FF2B5EF4-FFF2-40B4-BE49-F238E27FC236}">
                <a16:creationId xmlns:a16="http://schemas.microsoft.com/office/drawing/2014/main" id="{D247DCD1-E5B6-47D4-A226-2DB04410D66F}"/>
              </a:ext>
            </a:extLst>
          </p:cNvPr>
          <p:cNvCxnSpPr/>
          <p:nvPr/>
        </p:nvCxnSpPr>
        <p:spPr>
          <a:xfrm>
            <a:off x="0" y="4480562"/>
            <a:ext cx="12188952" cy="0"/>
          </a:xfrm>
          <a:prstGeom prst="line">
            <a:avLst/>
          </a:prstGeom>
          <a:ln w="28575">
            <a:solidFill>
              <a:srgbClr val="2061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62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DA2BE70-C9F4-4DE8-BF59-8CC82ADA5F55}"/>
              </a:ext>
            </a:extLst>
          </p:cNvPr>
          <p:cNvPicPr>
            <a:picLocks/>
          </p:cNvPicPr>
          <p:nvPr/>
        </p:nvPicPr>
        <p:blipFill>
          <a:blip r:embed="rId3"/>
          <a:stretch>
            <a:fillRect/>
          </a:stretch>
        </p:blipFill>
        <p:spPr>
          <a:xfrm>
            <a:off x="27432" y="6620256"/>
            <a:ext cx="12134088" cy="201168"/>
          </a:xfrm>
          <a:prstGeom prst="rect">
            <a:avLst/>
          </a:prstGeom>
        </p:spPr>
      </p:pic>
      <p:graphicFrame>
        <p:nvGraphicFramePr>
          <p:cNvPr id="5" name="Diagram 4">
            <a:extLst>
              <a:ext uri="{FF2B5EF4-FFF2-40B4-BE49-F238E27FC236}">
                <a16:creationId xmlns:a16="http://schemas.microsoft.com/office/drawing/2014/main" id="{7E528E06-F357-A71C-5FE7-9389C42A63B4}"/>
              </a:ext>
            </a:extLst>
          </p:cNvPr>
          <p:cNvGraphicFramePr/>
          <p:nvPr/>
        </p:nvGraphicFramePr>
        <p:xfrm>
          <a:off x="100075" y="394546"/>
          <a:ext cx="119888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Placeholder 4">
            <a:extLst>
              <a:ext uri="{FF2B5EF4-FFF2-40B4-BE49-F238E27FC236}">
                <a16:creationId xmlns:a16="http://schemas.microsoft.com/office/drawing/2014/main" id="{4A9C5B86-924F-9588-D4CB-239462367B0D}"/>
              </a:ext>
            </a:extLst>
          </p:cNvPr>
          <p:cNvPicPr>
            <a:picLocks noChangeAspect="1"/>
          </p:cNvPicPr>
          <p:nvPr/>
        </p:nvPicPr>
        <p:blipFill rotWithShape="1">
          <a:blip r:embed="rId9">
            <a:alphaModFix amt="15000"/>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9" name="Rectangle 8">
            <a:extLst>
              <a:ext uri="{FF2B5EF4-FFF2-40B4-BE49-F238E27FC236}">
                <a16:creationId xmlns:a16="http://schemas.microsoft.com/office/drawing/2014/main" id="{3E7FF1DC-A184-D948-2C57-7D2964E3950D}"/>
              </a:ext>
            </a:extLst>
          </p:cNvPr>
          <p:cNvSpPr/>
          <p:nvPr/>
        </p:nvSpPr>
        <p:spPr>
          <a:xfrm>
            <a:off x="3618481" y="6191823"/>
            <a:ext cx="4951997"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Adding New Terms</a:t>
            </a:r>
          </a:p>
        </p:txBody>
      </p:sp>
    </p:spTree>
    <p:extLst>
      <p:ext uri="{BB962C8B-B14F-4D97-AF65-F5344CB8AC3E}">
        <p14:creationId xmlns:p14="http://schemas.microsoft.com/office/powerpoint/2010/main" val="3212903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DA2BE70-C9F4-4DE8-BF59-8CC82ADA5F55}"/>
              </a:ext>
            </a:extLst>
          </p:cNvPr>
          <p:cNvPicPr>
            <a:picLocks/>
          </p:cNvPicPr>
          <p:nvPr/>
        </p:nvPicPr>
        <p:blipFill>
          <a:blip r:embed="rId3"/>
          <a:stretch>
            <a:fillRect/>
          </a:stretch>
        </p:blipFill>
        <p:spPr>
          <a:xfrm>
            <a:off x="27432" y="6620256"/>
            <a:ext cx="12134088" cy="201168"/>
          </a:xfrm>
          <a:prstGeom prst="rect">
            <a:avLst/>
          </a:prstGeom>
        </p:spPr>
      </p:pic>
      <p:graphicFrame>
        <p:nvGraphicFramePr>
          <p:cNvPr id="5" name="Diagram 4">
            <a:extLst>
              <a:ext uri="{FF2B5EF4-FFF2-40B4-BE49-F238E27FC236}">
                <a16:creationId xmlns:a16="http://schemas.microsoft.com/office/drawing/2014/main" id="{7E528E06-F357-A71C-5FE7-9389C42A63B4}"/>
              </a:ext>
            </a:extLst>
          </p:cNvPr>
          <p:cNvGraphicFramePr/>
          <p:nvPr/>
        </p:nvGraphicFramePr>
        <p:xfrm>
          <a:off x="100075" y="292946"/>
          <a:ext cx="119888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Placeholder 4">
            <a:extLst>
              <a:ext uri="{FF2B5EF4-FFF2-40B4-BE49-F238E27FC236}">
                <a16:creationId xmlns:a16="http://schemas.microsoft.com/office/drawing/2014/main" id="{4A9C5B86-924F-9588-D4CB-239462367B0D}"/>
              </a:ext>
            </a:extLst>
          </p:cNvPr>
          <p:cNvPicPr>
            <a:picLocks noChangeAspect="1"/>
          </p:cNvPicPr>
          <p:nvPr/>
        </p:nvPicPr>
        <p:blipFill rotWithShape="1">
          <a:blip r:embed="rId9">
            <a:alphaModFix amt="15000"/>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9" name="Rectangle 8">
            <a:extLst>
              <a:ext uri="{FF2B5EF4-FFF2-40B4-BE49-F238E27FC236}">
                <a16:creationId xmlns:a16="http://schemas.microsoft.com/office/drawing/2014/main" id="{3E7FF1DC-A184-D948-2C57-7D2964E3950D}"/>
              </a:ext>
            </a:extLst>
          </p:cNvPr>
          <p:cNvSpPr/>
          <p:nvPr/>
        </p:nvSpPr>
        <p:spPr>
          <a:xfrm>
            <a:off x="4033661" y="6191823"/>
            <a:ext cx="4121642"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Replacing LCSH</a:t>
            </a:r>
          </a:p>
        </p:txBody>
      </p:sp>
    </p:spTree>
    <p:extLst>
      <p:ext uri="{BB962C8B-B14F-4D97-AF65-F5344CB8AC3E}">
        <p14:creationId xmlns:p14="http://schemas.microsoft.com/office/powerpoint/2010/main" val="2959944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5D68D13D-941E-4F12-8E86-29B578BFF3E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16" name="Rectangle 15">
            <a:extLst>
              <a:ext uri="{FF2B5EF4-FFF2-40B4-BE49-F238E27FC236}">
                <a16:creationId xmlns:a16="http://schemas.microsoft.com/office/drawing/2014/main" id="{AC2CE89E-E880-4AC5-AD53-E5D11BC06BC9}"/>
              </a:ext>
            </a:extLst>
          </p:cNvPr>
          <p:cNvSpPr/>
          <p:nvPr/>
        </p:nvSpPr>
        <p:spPr>
          <a:xfrm>
            <a:off x="3487839" y="6191823"/>
            <a:ext cx="5213287"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Other vocabularies</a:t>
            </a:r>
          </a:p>
        </p:txBody>
      </p:sp>
      <p:pic>
        <p:nvPicPr>
          <p:cNvPr id="3" name="Picture 2">
            <a:extLst>
              <a:ext uri="{FF2B5EF4-FFF2-40B4-BE49-F238E27FC236}">
                <a16:creationId xmlns:a16="http://schemas.microsoft.com/office/drawing/2014/main" id="{E6E7674D-766F-206D-ABC7-AE16535F2C13}"/>
              </a:ext>
            </a:extLst>
          </p:cNvPr>
          <p:cNvPicPr>
            <a:picLocks noChangeAspect="1"/>
          </p:cNvPicPr>
          <p:nvPr/>
        </p:nvPicPr>
        <p:blipFill>
          <a:blip r:embed="rId5"/>
          <a:stretch>
            <a:fillRect/>
          </a:stretch>
        </p:blipFill>
        <p:spPr>
          <a:xfrm>
            <a:off x="2181907" y="36812"/>
            <a:ext cx="7825135" cy="6196720"/>
          </a:xfrm>
          <a:prstGeom prst="rect">
            <a:avLst/>
          </a:prstGeom>
        </p:spPr>
      </p:pic>
    </p:spTree>
    <p:extLst>
      <p:ext uri="{BB962C8B-B14F-4D97-AF65-F5344CB8AC3E}">
        <p14:creationId xmlns:p14="http://schemas.microsoft.com/office/powerpoint/2010/main" val="3709722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5D68D13D-941E-4F12-8E86-29B578BFF3E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16" name="Rectangle 15">
            <a:extLst>
              <a:ext uri="{FF2B5EF4-FFF2-40B4-BE49-F238E27FC236}">
                <a16:creationId xmlns:a16="http://schemas.microsoft.com/office/drawing/2014/main" id="{AC2CE89E-E880-4AC5-AD53-E5D11BC06BC9}"/>
              </a:ext>
            </a:extLst>
          </p:cNvPr>
          <p:cNvSpPr/>
          <p:nvPr/>
        </p:nvSpPr>
        <p:spPr>
          <a:xfrm>
            <a:off x="2351310" y="6191823"/>
            <a:ext cx="7486345"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Poppins" panose="00000500000000000000" pitchFamily="2" charset="0"/>
                <a:ea typeface="+mn-ea"/>
                <a:cs typeface="Poppins" panose="00000500000000000000" pitchFamily="2" charset="0"/>
              </a:rPr>
              <a:t>Homosaurus</a:t>
            </a: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 MARC Authority</a:t>
            </a:r>
          </a:p>
        </p:txBody>
      </p:sp>
      <p:pic>
        <p:nvPicPr>
          <p:cNvPr id="3" name="Picture 2">
            <a:extLst>
              <a:ext uri="{FF2B5EF4-FFF2-40B4-BE49-F238E27FC236}">
                <a16:creationId xmlns:a16="http://schemas.microsoft.com/office/drawing/2014/main" id="{3CE38055-C3A8-DF8D-B5C2-0E9F9A64307E}"/>
              </a:ext>
            </a:extLst>
          </p:cNvPr>
          <p:cNvPicPr>
            <a:picLocks noChangeAspect="1"/>
          </p:cNvPicPr>
          <p:nvPr/>
        </p:nvPicPr>
        <p:blipFill>
          <a:blip r:embed="rId5"/>
          <a:stretch>
            <a:fillRect/>
          </a:stretch>
        </p:blipFill>
        <p:spPr>
          <a:xfrm>
            <a:off x="-1525" y="503639"/>
            <a:ext cx="12192000" cy="5241122"/>
          </a:xfrm>
          <a:prstGeom prst="rect">
            <a:avLst/>
          </a:prstGeom>
        </p:spPr>
      </p:pic>
    </p:spTree>
    <p:extLst>
      <p:ext uri="{BB962C8B-B14F-4D97-AF65-F5344CB8AC3E}">
        <p14:creationId xmlns:p14="http://schemas.microsoft.com/office/powerpoint/2010/main" val="967324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5D68D13D-941E-4F12-8E86-29B578BFF3E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9" name="Rectangle 8">
            <a:extLst>
              <a:ext uri="{FF2B5EF4-FFF2-40B4-BE49-F238E27FC236}">
                <a16:creationId xmlns:a16="http://schemas.microsoft.com/office/drawing/2014/main" id="{17406309-74E8-4337-8657-E790CD58FC75}"/>
              </a:ext>
            </a:extLst>
          </p:cNvPr>
          <p:cNvSpPr/>
          <p:nvPr/>
        </p:nvSpPr>
        <p:spPr>
          <a:xfrm>
            <a:off x="2837019" y="6191823"/>
            <a:ext cx="6514925"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Locally Edited Authorities</a:t>
            </a:r>
          </a:p>
        </p:txBody>
      </p:sp>
      <p:pic>
        <p:nvPicPr>
          <p:cNvPr id="5" name="Picture 4">
            <a:extLst>
              <a:ext uri="{FF2B5EF4-FFF2-40B4-BE49-F238E27FC236}">
                <a16:creationId xmlns:a16="http://schemas.microsoft.com/office/drawing/2014/main" id="{84124F80-E6F5-891C-B82B-8649098955C4}"/>
              </a:ext>
            </a:extLst>
          </p:cNvPr>
          <p:cNvPicPr>
            <a:picLocks noChangeAspect="1"/>
          </p:cNvPicPr>
          <p:nvPr/>
        </p:nvPicPr>
        <p:blipFill>
          <a:blip r:embed="rId5"/>
          <a:stretch>
            <a:fillRect/>
          </a:stretch>
        </p:blipFill>
        <p:spPr>
          <a:xfrm>
            <a:off x="0" y="243840"/>
            <a:ext cx="6794070" cy="4809744"/>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46B021A1-1E45-E62E-13EC-C3916D73B038}"/>
              </a:ext>
            </a:extLst>
          </p:cNvPr>
          <p:cNvPicPr>
            <a:picLocks noChangeAspect="1"/>
          </p:cNvPicPr>
          <p:nvPr/>
        </p:nvPicPr>
        <p:blipFill>
          <a:blip r:embed="rId6"/>
          <a:stretch>
            <a:fillRect/>
          </a:stretch>
        </p:blipFill>
        <p:spPr>
          <a:xfrm>
            <a:off x="5295739" y="1246992"/>
            <a:ext cx="6896261" cy="4805226"/>
          </a:xfrm>
          <a:prstGeom prst="rect">
            <a:avLst/>
          </a:prstGeom>
          <a:ln>
            <a:solidFill>
              <a:schemeClr val="bg1">
                <a:lumMod val="75000"/>
              </a:schemeClr>
            </a:solidFill>
          </a:ln>
        </p:spPr>
      </p:pic>
    </p:spTree>
    <p:extLst>
      <p:ext uri="{BB962C8B-B14F-4D97-AF65-F5344CB8AC3E}">
        <p14:creationId xmlns:p14="http://schemas.microsoft.com/office/powerpoint/2010/main" val="3858030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5D68D13D-941E-4F12-8E86-29B578BFF3E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16" name="Rectangle 15">
            <a:extLst>
              <a:ext uri="{FF2B5EF4-FFF2-40B4-BE49-F238E27FC236}">
                <a16:creationId xmlns:a16="http://schemas.microsoft.com/office/drawing/2014/main" id="{AC2CE89E-E880-4AC5-AD53-E5D11BC06BC9}"/>
              </a:ext>
            </a:extLst>
          </p:cNvPr>
          <p:cNvSpPr/>
          <p:nvPr/>
        </p:nvSpPr>
        <p:spPr>
          <a:xfrm>
            <a:off x="2111660" y="6191823"/>
            <a:ext cx="7965643" cy="707886"/>
          </a:xfrm>
          <a:prstGeom prst="rect">
            <a:avLst/>
          </a:prstGeom>
        </p:spPr>
        <p:txBody>
          <a:bodyPr wrap="non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Changes Made – the Numbers</a:t>
            </a:r>
          </a:p>
        </p:txBody>
      </p:sp>
      <p:graphicFrame>
        <p:nvGraphicFramePr>
          <p:cNvPr id="2" name="Diagram 1">
            <a:extLst>
              <a:ext uri="{FF2B5EF4-FFF2-40B4-BE49-F238E27FC236}">
                <a16:creationId xmlns:a16="http://schemas.microsoft.com/office/drawing/2014/main" id="{7B9702CA-136C-FE72-029D-9A81E9D1D3E2}"/>
              </a:ext>
            </a:extLst>
          </p:cNvPr>
          <p:cNvGraphicFramePr/>
          <p:nvPr/>
        </p:nvGraphicFramePr>
        <p:xfrm>
          <a:off x="3659426" y="229608"/>
          <a:ext cx="8532574" cy="58318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 name="Group 7">
            <a:extLst>
              <a:ext uri="{FF2B5EF4-FFF2-40B4-BE49-F238E27FC236}">
                <a16:creationId xmlns:a16="http://schemas.microsoft.com/office/drawing/2014/main" id="{E1821A67-DD2D-BD02-10B6-9E17E02BF109}"/>
              </a:ext>
            </a:extLst>
          </p:cNvPr>
          <p:cNvGrpSpPr/>
          <p:nvPr/>
        </p:nvGrpSpPr>
        <p:grpSpPr>
          <a:xfrm>
            <a:off x="302377" y="1138653"/>
            <a:ext cx="3618566" cy="4013751"/>
            <a:chOff x="4577405" y="1705019"/>
            <a:chExt cx="1747506" cy="2008628"/>
          </a:xfrm>
          <a:solidFill>
            <a:schemeClr val="bg2">
              <a:lumMod val="25000"/>
            </a:schemeClr>
          </a:solidFill>
        </p:grpSpPr>
        <p:sp>
          <p:nvSpPr>
            <p:cNvPr id="9" name="Hexagon 8">
              <a:extLst>
                <a:ext uri="{FF2B5EF4-FFF2-40B4-BE49-F238E27FC236}">
                  <a16:creationId xmlns:a16="http://schemas.microsoft.com/office/drawing/2014/main" id="{D2B4D1F2-AEFD-5BFF-2A73-13C1971DA4F1}"/>
                </a:ext>
              </a:extLst>
            </p:cNvPr>
            <p:cNvSpPr/>
            <p:nvPr/>
          </p:nvSpPr>
          <p:spPr>
            <a:xfrm rot="5400000">
              <a:off x="4446844" y="1835580"/>
              <a:ext cx="2008628" cy="1747506"/>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exagon 4">
              <a:extLst>
                <a:ext uri="{FF2B5EF4-FFF2-40B4-BE49-F238E27FC236}">
                  <a16:creationId xmlns:a16="http://schemas.microsoft.com/office/drawing/2014/main" id="{F8E871A4-5F5A-D5EE-F43E-E4DCD52F9A4C}"/>
                </a:ext>
              </a:extLst>
            </p:cNvPr>
            <p:cNvSpPr txBox="1"/>
            <p:nvPr/>
          </p:nvSpPr>
          <p:spPr>
            <a:xfrm>
              <a:off x="4849725" y="2018030"/>
              <a:ext cx="1202866" cy="13826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51,800 records updated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6002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(139k headings)</a:t>
              </a:r>
            </a:p>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43787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BIPOC</a:t>
            </a:r>
          </a:p>
        </p:txBody>
      </p:sp>
      <p:sp>
        <p:nvSpPr>
          <p:cNvPr id="3" name="Content Placeholder 2"/>
          <p:cNvSpPr>
            <a:spLocks noGrp="1"/>
          </p:cNvSpPr>
          <p:nvPr>
            <p:ph idx="1"/>
          </p:nvPr>
        </p:nvSpPr>
        <p:spPr/>
        <p:txBody>
          <a:bodyPr/>
          <a:lstStyle/>
          <a:p>
            <a:r>
              <a:rPr lang="en-US" dirty="0">
                <a:hlinkClick r:id="rId3"/>
              </a:rPr>
              <a:t>https://dpl.bibliocommons.com/v2/search?query=BIPOC&amp;searchType=smart</a:t>
            </a:r>
            <a:endParaRPr lang="en-US" dirty="0"/>
          </a:p>
          <a:p>
            <a:endParaRPr lang="en-US" dirty="0"/>
          </a:p>
        </p:txBody>
      </p:sp>
      <p:pic>
        <p:nvPicPr>
          <p:cNvPr id="4" name="Picture 3"/>
          <p:cNvPicPr>
            <a:picLocks noChangeAspect="1"/>
          </p:cNvPicPr>
          <p:nvPr/>
        </p:nvPicPr>
        <p:blipFill>
          <a:blip r:embed="rId4"/>
          <a:stretch>
            <a:fillRect/>
          </a:stretch>
        </p:blipFill>
        <p:spPr>
          <a:xfrm>
            <a:off x="313509" y="2226894"/>
            <a:ext cx="7798896" cy="3814677"/>
          </a:xfrm>
          <a:prstGeom prst="rect">
            <a:avLst/>
          </a:prstGeom>
        </p:spPr>
      </p:pic>
      <p:pic>
        <p:nvPicPr>
          <p:cNvPr id="5" name="Picture 4"/>
          <p:cNvPicPr>
            <a:picLocks noChangeAspect="1"/>
          </p:cNvPicPr>
          <p:nvPr/>
        </p:nvPicPr>
        <p:blipFill>
          <a:blip r:embed="rId5"/>
          <a:stretch>
            <a:fillRect/>
          </a:stretch>
        </p:blipFill>
        <p:spPr>
          <a:xfrm>
            <a:off x="8492568" y="2936614"/>
            <a:ext cx="3277947" cy="2435485"/>
          </a:xfrm>
          <a:prstGeom prst="rect">
            <a:avLst/>
          </a:prstGeom>
        </p:spPr>
      </p:pic>
    </p:spTree>
    <p:extLst>
      <p:ext uri="{BB962C8B-B14F-4D97-AF65-F5344CB8AC3E}">
        <p14:creationId xmlns:p14="http://schemas.microsoft.com/office/powerpoint/2010/main" val="57680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Automatic, but not perfect</a:t>
            </a:r>
          </a:p>
        </p:txBody>
      </p:sp>
      <p:sp>
        <p:nvSpPr>
          <p:cNvPr id="5" name="Content Placeholder 4"/>
          <p:cNvSpPr>
            <a:spLocks noGrp="1"/>
          </p:cNvSpPr>
          <p:nvPr>
            <p:ph idx="1"/>
          </p:nvPr>
        </p:nvSpPr>
        <p:spPr>
          <a:xfrm>
            <a:off x="759126" y="1885950"/>
            <a:ext cx="10506972" cy="4670125"/>
          </a:xfrm>
        </p:spPr>
        <p:txBody>
          <a:bodyPr>
            <a:normAutofit/>
          </a:bodyPr>
          <a:lstStyle/>
          <a:p>
            <a:r>
              <a:rPr lang="en-US" dirty="0"/>
              <a:t>You will still need catalogers for the grey areas! No computer program can do all of the work.</a:t>
            </a:r>
          </a:p>
          <a:p>
            <a:r>
              <a:rPr lang="en-US" dirty="0"/>
              <a:t>You can add the broader terms with more confidence but narrower terms will need human intervention</a:t>
            </a:r>
          </a:p>
          <a:p>
            <a:pPr lvl="1"/>
            <a:r>
              <a:rPr lang="en-US" dirty="0"/>
              <a:t>Example:</a:t>
            </a:r>
          </a:p>
          <a:p>
            <a:pPr lvl="2"/>
            <a:r>
              <a:rPr lang="en-US" dirty="0"/>
              <a:t>Adding Native American tribe and region information</a:t>
            </a:r>
          </a:p>
          <a:p>
            <a:pPr lvl="2"/>
            <a:r>
              <a:rPr lang="en-US" dirty="0"/>
              <a:t>Okay to add “Economic status” to all books with subject heading “poverty” but cannot immediately add “poverty” to all subject headings with “Economic status”.</a:t>
            </a:r>
          </a:p>
          <a:p>
            <a:pPr lvl="2"/>
            <a:endParaRPr lang="en-US" dirty="0"/>
          </a:p>
          <a:p>
            <a:r>
              <a:rPr lang="en-US" dirty="0"/>
              <a:t>Be careful with full removal of subject headings</a:t>
            </a:r>
          </a:p>
          <a:p>
            <a:pPr lvl="1"/>
            <a:r>
              <a:rPr lang="en-US" dirty="0"/>
              <a:t>Remember this is an access point – would someone still use that term to search by?</a:t>
            </a:r>
          </a:p>
          <a:p>
            <a:pPr lvl="1"/>
            <a:r>
              <a:rPr lang="en-US" dirty="0"/>
              <a:t>If so, is that term so offensive that you are accepting removal of the access point in favor of a more sensitive catalog?</a:t>
            </a:r>
          </a:p>
          <a:p>
            <a:pPr lvl="1"/>
            <a:endParaRPr lang="en-US" dirty="0"/>
          </a:p>
          <a:p>
            <a:endParaRPr lang="en-US" dirty="0"/>
          </a:p>
        </p:txBody>
      </p:sp>
    </p:spTree>
    <p:extLst>
      <p:ext uri="{BB962C8B-B14F-4D97-AF65-F5344CB8AC3E}">
        <p14:creationId xmlns:p14="http://schemas.microsoft.com/office/powerpoint/2010/main" val="268480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Keep going!</a:t>
            </a:r>
          </a:p>
        </p:txBody>
      </p:sp>
      <p:sp>
        <p:nvSpPr>
          <p:cNvPr id="3" name="Content Placeholder 2"/>
          <p:cNvSpPr>
            <a:spLocks noGrp="1"/>
          </p:cNvSpPr>
          <p:nvPr>
            <p:ph idx="1"/>
          </p:nvPr>
        </p:nvSpPr>
        <p:spPr/>
        <p:txBody>
          <a:bodyPr>
            <a:normAutofit/>
          </a:bodyPr>
          <a:lstStyle/>
          <a:p>
            <a:r>
              <a:rPr lang="en-US" sz="2800" dirty="0"/>
              <a:t>1. Oregon Library Association – Technical Services Round Table – Critical Cataloging Repository</a:t>
            </a:r>
          </a:p>
          <a:p>
            <a:r>
              <a:rPr lang="en-US" sz="2800" dirty="0"/>
              <a:t>2. Add </a:t>
            </a:r>
            <a:r>
              <a:rPr lang="en-US" sz="2800" dirty="0" err="1"/>
              <a:t>Homosaurus</a:t>
            </a:r>
            <a:r>
              <a:rPr lang="en-US" sz="2800" dirty="0"/>
              <a:t> vocabulary</a:t>
            </a:r>
          </a:p>
          <a:p>
            <a:r>
              <a:rPr lang="en-US" sz="2800" dirty="0"/>
              <a:t>3. Change “Indians of North America” to “Indigenous People” and/or “Native Americans”</a:t>
            </a:r>
          </a:p>
        </p:txBody>
      </p:sp>
    </p:spTree>
    <p:extLst>
      <p:ext uri="{BB962C8B-B14F-4D97-AF65-F5344CB8AC3E}">
        <p14:creationId xmlns:p14="http://schemas.microsoft.com/office/powerpoint/2010/main" val="387083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D504-782D-40E1-835B-9D6EF1765317}"/>
              </a:ext>
            </a:extLst>
          </p:cNvPr>
          <p:cNvSpPr>
            <a:spLocks noGrp="1"/>
          </p:cNvSpPr>
          <p:nvPr>
            <p:ph type="title"/>
          </p:nvPr>
        </p:nvSpPr>
        <p:spPr/>
        <p:txBody>
          <a:bodyPr/>
          <a:lstStyle/>
          <a:p>
            <a:r>
              <a:rPr lang="en-US" dirty="0">
                <a:solidFill>
                  <a:schemeClr val="tx1"/>
                </a:solidFill>
              </a:rPr>
              <a:t>Introduction and Land Acknowledgment</a:t>
            </a:r>
          </a:p>
        </p:txBody>
      </p:sp>
      <p:sp>
        <p:nvSpPr>
          <p:cNvPr id="5" name="Content Placeholder 4"/>
          <p:cNvSpPr>
            <a:spLocks noGrp="1"/>
          </p:cNvSpPr>
          <p:nvPr>
            <p:ph idx="1"/>
          </p:nvPr>
        </p:nvSpPr>
        <p:spPr>
          <a:xfrm>
            <a:off x="1097280" y="2326820"/>
            <a:ext cx="10058400" cy="3542273"/>
          </a:xfrm>
        </p:spPr>
        <p:txBody>
          <a:bodyPr>
            <a:normAutofit/>
          </a:bodyPr>
          <a:lstStyle/>
          <a:p>
            <a:r>
              <a:rPr lang="en-US" sz="2800" dirty="0"/>
              <a:t>My name is Emily O’Neal, I work as the Technical Services Manager at Deschutes Public Library in Bend Oregon.  </a:t>
            </a:r>
          </a:p>
          <a:p>
            <a:endParaRPr lang="en-US" sz="2800" dirty="0"/>
          </a:p>
          <a:p>
            <a:r>
              <a:rPr lang="en-US" sz="2800" dirty="0"/>
              <a:t>Bend, Oregon is on the traditional homelands of Confederated Tribes of Warm Springs, in particular, the Northern Paiute peoples.</a:t>
            </a:r>
          </a:p>
        </p:txBody>
      </p:sp>
    </p:spTree>
    <p:extLst>
      <p:ext uri="{BB962C8B-B14F-4D97-AF65-F5344CB8AC3E}">
        <p14:creationId xmlns:p14="http://schemas.microsoft.com/office/powerpoint/2010/main" val="106278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F24E6-A024-4D24-9951-94A4A0318793}"/>
              </a:ext>
            </a:extLst>
          </p:cNvPr>
          <p:cNvSpPr>
            <a:spLocks noGrp="1"/>
          </p:cNvSpPr>
          <p:nvPr>
            <p:ph type="title"/>
          </p:nvPr>
        </p:nvSpPr>
        <p:spPr/>
        <p:txBody>
          <a:bodyPr/>
          <a:lstStyle/>
          <a:p>
            <a:r>
              <a:rPr lang="en-US" dirty="0"/>
              <a:t>OLA – TSRT Critical Cataloging Repository</a:t>
            </a:r>
          </a:p>
        </p:txBody>
      </p:sp>
      <p:sp>
        <p:nvSpPr>
          <p:cNvPr id="6" name="Content Placeholder 5">
            <a:extLst>
              <a:ext uri="{FF2B5EF4-FFF2-40B4-BE49-F238E27FC236}">
                <a16:creationId xmlns:a16="http://schemas.microsoft.com/office/drawing/2014/main" id="{5FDBD99A-886F-494E-9222-F0C70E809A0A}"/>
              </a:ext>
            </a:extLst>
          </p:cNvPr>
          <p:cNvSpPr>
            <a:spLocks noGrp="1"/>
          </p:cNvSpPr>
          <p:nvPr>
            <p:ph idx="1"/>
          </p:nvPr>
        </p:nvSpPr>
        <p:spPr/>
        <p:txBody>
          <a:bodyPr/>
          <a:lstStyle/>
          <a:p>
            <a:pPr>
              <a:buFont typeface="Wingdings" panose="05000000000000000000" pitchFamily="2" charset="2"/>
              <a:buChar char="§"/>
            </a:pPr>
            <a:r>
              <a:rPr lang="en-US" sz="2800" dirty="0">
                <a:hlinkClick r:id="rId4"/>
              </a:rPr>
              <a:t>https://www.olaweb.org/index.php?option=com_content&amp;view=article&amp;id=322</a:t>
            </a:r>
            <a:r>
              <a:rPr lang="en-US" sz="2800" dirty="0"/>
              <a:t> </a:t>
            </a:r>
          </a:p>
        </p:txBody>
      </p:sp>
      <p:pic>
        <p:nvPicPr>
          <p:cNvPr id="2" name="Picture 1"/>
          <p:cNvPicPr>
            <a:picLocks noChangeAspect="1"/>
          </p:cNvPicPr>
          <p:nvPr/>
        </p:nvPicPr>
        <p:blipFill>
          <a:blip r:embed="rId5"/>
          <a:stretch>
            <a:fillRect/>
          </a:stretch>
        </p:blipFill>
        <p:spPr>
          <a:xfrm>
            <a:off x="2343262" y="2692216"/>
            <a:ext cx="7208953" cy="4084141"/>
          </a:xfrm>
          <a:prstGeom prst="rect">
            <a:avLst/>
          </a:prstGeom>
        </p:spPr>
      </p:pic>
    </p:spTree>
    <p:custDataLst>
      <p:tags r:id="rId1"/>
    </p:custDataLst>
    <p:extLst>
      <p:ext uri="{BB962C8B-B14F-4D97-AF65-F5344CB8AC3E}">
        <p14:creationId xmlns:p14="http://schemas.microsoft.com/office/powerpoint/2010/main" val="255162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 access of our Indigenous Tribal content</a:t>
            </a:r>
          </a:p>
        </p:txBody>
      </p:sp>
      <p:sp>
        <p:nvSpPr>
          <p:cNvPr id="3" name="Content Placeholder 2"/>
          <p:cNvSpPr>
            <a:spLocks noGrp="1"/>
          </p:cNvSpPr>
          <p:nvPr>
            <p:ph idx="1"/>
          </p:nvPr>
        </p:nvSpPr>
        <p:spPr/>
        <p:txBody>
          <a:bodyPr/>
          <a:lstStyle/>
          <a:p>
            <a:r>
              <a:rPr lang="en-US" dirty="0">
                <a:hlinkClick r:id="rId3"/>
              </a:rPr>
              <a:t>https://dpl.bibliocommons.com/v2/record/S94C1851178</a:t>
            </a:r>
            <a:r>
              <a:rPr lang="en-US" dirty="0"/>
              <a:t> </a:t>
            </a:r>
          </a:p>
          <a:p>
            <a:endParaRPr lang="en-US" dirty="0"/>
          </a:p>
        </p:txBody>
      </p:sp>
      <p:pic>
        <p:nvPicPr>
          <p:cNvPr id="4" name="Picture 3"/>
          <p:cNvPicPr>
            <a:picLocks noChangeAspect="1"/>
          </p:cNvPicPr>
          <p:nvPr/>
        </p:nvPicPr>
        <p:blipFill>
          <a:blip r:embed="rId4"/>
          <a:stretch>
            <a:fillRect/>
          </a:stretch>
        </p:blipFill>
        <p:spPr>
          <a:xfrm>
            <a:off x="4758718" y="2261506"/>
            <a:ext cx="6960298" cy="4006415"/>
          </a:xfrm>
          <a:prstGeom prst="rect">
            <a:avLst/>
          </a:prstGeom>
        </p:spPr>
      </p:pic>
      <p:pic>
        <p:nvPicPr>
          <p:cNvPr id="5" name="Picture 4"/>
          <p:cNvPicPr>
            <a:picLocks noChangeAspect="1"/>
          </p:cNvPicPr>
          <p:nvPr/>
        </p:nvPicPr>
        <p:blipFill>
          <a:blip r:embed="rId5"/>
          <a:stretch>
            <a:fillRect/>
          </a:stretch>
        </p:blipFill>
        <p:spPr>
          <a:xfrm>
            <a:off x="1600722" y="2318857"/>
            <a:ext cx="2594660" cy="3754523"/>
          </a:xfrm>
          <a:prstGeom prst="rect">
            <a:avLst/>
          </a:prstGeom>
        </p:spPr>
      </p:pic>
    </p:spTree>
    <p:extLst>
      <p:ext uri="{BB962C8B-B14F-4D97-AF65-F5344CB8AC3E}">
        <p14:creationId xmlns:p14="http://schemas.microsoft.com/office/powerpoint/2010/main" val="401816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1" y="0"/>
            <a:ext cx="6858002" cy="6900756"/>
          </a:xfrm>
          <a:prstGeom prst="rect">
            <a:avLst/>
          </a:prstGeom>
        </p:spPr>
      </p:pic>
    </p:spTree>
    <p:extLst>
      <p:ext uri="{BB962C8B-B14F-4D97-AF65-F5344CB8AC3E}">
        <p14:creationId xmlns:p14="http://schemas.microsoft.com/office/powerpoint/2010/main" val="242724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fontScale="90000"/>
          </a:bodyPr>
          <a:lstStyle/>
          <a:p>
            <a:r>
              <a:rPr lang="en-US" dirty="0"/>
              <a:t>Remember that the catalog is an extension of your library, it is a part of your brand and the words and terms used represent you.  Make sure you can stand behind those words.</a:t>
            </a:r>
            <a:br>
              <a:rPr lang="en-US" dirty="0"/>
            </a:br>
            <a:endParaRPr lang="en-US" dirty="0"/>
          </a:p>
        </p:txBody>
      </p:sp>
      <p:sp>
        <p:nvSpPr>
          <p:cNvPr id="3" name="Rectangle 2">
            <a:extLst>
              <a:ext uri="{FF2B5EF4-FFF2-40B4-BE49-F238E27FC236}">
                <a16:creationId xmlns:a16="http://schemas.microsoft.com/office/drawing/2014/main" id="{7D5774CF-BC01-B747-AB86-C176E95858E5}"/>
              </a:ext>
            </a:extLst>
          </p:cNvPr>
          <p:cNvSpPr/>
          <p:nvPr/>
        </p:nvSpPr>
        <p:spPr>
          <a:xfrm>
            <a:off x="5202621" y="1775637"/>
            <a:ext cx="1786758" cy="74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5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4">
            <a:extLst>
              <a:ext uri="{FF2B5EF4-FFF2-40B4-BE49-F238E27FC236}">
                <a16:creationId xmlns:a16="http://schemas.microsoft.com/office/drawing/2014/main" id="{5D68D13D-941E-4F12-8E86-29B578BFF3E6}"/>
              </a:ext>
            </a:extLst>
          </p:cNvPr>
          <p:cNvPicPr>
            <a:picLocks noChangeAspect="1"/>
          </p:cNvPicPr>
          <p:nvPr/>
        </p:nvPicPr>
        <p:blipFill rotWithShape="1">
          <a:blip r:embed="rId3">
            <a:alphaModFix amt="15000"/>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1198" t="69110" r="642" b="23516"/>
          <a:stretch/>
        </p:blipFill>
        <p:spPr>
          <a:xfrm>
            <a:off x="-1525" y="6233532"/>
            <a:ext cx="12192000" cy="624468"/>
          </a:xfrm>
          <a:prstGeom prst="rect">
            <a:avLst/>
          </a:prstGeom>
          <a:solidFill>
            <a:srgbClr val="2061A2"/>
          </a:solidFill>
        </p:spPr>
      </p:pic>
      <p:sp>
        <p:nvSpPr>
          <p:cNvPr id="8" name="Rectangle 7">
            <a:extLst>
              <a:ext uri="{FF2B5EF4-FFF2-40B4-BE49-F238E27FC236}">
                <a16:creationId xmlns:a16="http://schemas.microsoft.com/office/drawing/2014/main" id="{4AA2A686-E50D-2BDF-BC8C-AD8AD3079577}"/>
              </a:ext>
            </a:extLst>
          </p:cNvPr>
          <p:cNvSpPr/>
          <p:nvPr/>
        </p:nvSpPr>
        <p:spPr>
          <a:xfrm>
            <a:off x="2123440" y="1859340"/>
            <a:ext cx="7945120"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rPr>
              <a:t>Thank you!</a:t>
            </a:r>
          </a:p>
        </p:txBody>
      </p:sp>
      <p:sp>
        <p:nvSpPr>
          <p:cNvPr id="9" name="Rectangle 8">
            <a:extLst>
              <a:ext uri="{FF2B5EF4-FFF2-40B4-BE49-F238E27FC236}">
                <a16:creationId xmlns:a16="http://schemas.microsoft.com/office/drawing/2014/main" id="{008B5898-8B3B-5D34-793E-5E16C1B8665D}"/>
              </a:ext>
            </a:extLst>
          </p:cNvPr>
          <p:cNvSpPr/>
          <p:nvPr/>
        </p:nvSpPr>
        <p:spPr>
          <a:xfrm>
            <a:off x="2121915" y="4663872"/>
            <a:ext cx="7945120" cy="206210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rPr>
              <a:t>Emily O’Neal: </a:t>
            </a:r>
            <a:r>
              <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hlinkClick r:id="rId5"/>
              </a:rPr>
              <a:t>emilyo@dpls.lib.or.us</a:t>
            </a:r>
            <a:br>
              <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rPr>
            </a:br>
            <a:r>
              <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rPr>
              <a:t>Casey Cheney: </a:t>
            </a:r>
            <a:r>
              <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hlinkClick r:id="rId6"/>
              </a:rPr>
              <a:t>ccheney@bslw.com</a:t>
            </a:r>
            <a:endPar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4E67C8">
                  <a:lumMod val="50000"/>
                </a:srgbClr>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33479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Step 1 – Out with the old, in with the improved!</a:t>
            </a:r>
          </a:p>
        </p:txBody>
      </p:sp>
      <p:pic>
        <p:nvPicPr>
          <p:cNvPr id="8" name="Content Placeholder 7" descr="BLE 54: Out With The Old, In With The New – Onyx Trut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1954" y="1762125"/>
            <a:ext cx="7851893" cy="4414838"/>
          </a:xfrm>
        </p:spPr>
      </p:pic>
      <p:sp>
        <p:nvSpPr>
          <p:cNvPr id="9" name="TextBox 8"/>
          <p:cNvSpPr txBox="1"/>
          <p:nvPr/>
        </p:nvSpPr>
        <p:spPr>
          <a:xfrm>
            <a:off x="3323772" y="6272441"/>
            <a:ext cx="6354625" cy="215444"/>
          </a:xfrm>
          <a:prstGeom prst="rect">
            <a:avLst/>
          </a:prstGeom>
          <a:noFill/>
        </p:spPr>
        <p:txBody>
          <a:bodyPr wrap="none" rtlCol="0">
            <a:spAutoFit/>
          </a:bodyPr>
          <a:lstStyle/>
          <a:p>
            <a:r>
              <a:rPr lang="en-US" sz="800" dirty="0"/>
              <a:t>Photo credit: http://www.onyxtruth.com/wp-content/uploads/2016/09/brown-liquor-experience-onyx-truth-podcast-network-onyx-truth.jpg</a:t>
            </a:r>
          </a:p>
        </p:txBody>
      </p:sp>
    </p:spTree>
    <p:extLst>
      <p:ext uri="{BB962C8B-B14F-4D97-AF65-F5344CB8AC3E}">
        <p14:creationId xmlns:p14="http://schemas.microsoft.com/office/powerpoint/2010/main" val="277908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Alternative Vocabularies to LCSH</a:t>
            </a:r>
          </a:p>
        </p:txBody>
      </p:sp>
      <p:sp>
        <p:nvSpPr>
          <p:cNvPr id="4" name="Text Placeholder 3"/>
          <p:cNvSpPr>
            <a:spLocks noGrp="1"/>
          </p:cNvSpPr>
          <p:nvPr>
            <p:ph type="body" idx="1"/>
          </p:nvPr>
        </p:nvSpPr>
        <p:spPr/>
        <p:txBody>
          <a:bodyPr/>
          <a:lstStyle/>
          <a:p>
            <a:r>
              <a:rPr lang="en-US" dirty="0"/>
              <a:t>Identifying Terms – Government Protected Classes</a:t>
            </a:r>
          </a:p>
        </p:txBody>
      </p:sp>
      <p:sp>
        <p:nvSpPr>
          <p:cNvPr id="5" name="Content Placeholder 4"/>
          <p:cNvSpPr>
            <a:spLocks noGrp="1"/>
          </p:cNvSpPr>
          <p:nvPr>
            <p:ph sz="half" idx="2"/>
          </p:nvPr>
        </p:nvSpPr>
        <p:spPr>
          <a:xfrm>
            <a:off x="1153581" y="2582334"/>
            <a:ext cx="4825158" cy="2840039"/>
          </a:xfrm>
        </p:spPr>
        <p:txBody>
          <a:bodyPr>
            <a:normAutofit fontScale="92500" lnSpcReduction="10000"/>
          </a:bodyPr>
          <a:lstStyle/>
          <a:p>
            <a:pPr lvl="0"/>
            <a:r>
              <a:rPr lang="en-US" dirty="0"/>
              <a:t>Race</a:t>
            </a:r>
            <a:endParaRPr lang="en-US" u="sng" dirty="0"/>
          </a:p>
          <a:p>
            <a:pPr lvl="0"/>
            <a:r>
              <a:rPr lang="en-US" dirty="0"/>
              <a:t>Color</a:t>
            </a:r>
            <a:endParaRPr lang="en-US" u="sng" dirty="0"/>
          </a:p>
          <a:p>
            <a:pPr lvl="0"/>
            <a:r>
              <a:rPr lang="en-US" dirty="0"/>
              <a:t>Religions</a:t>
            </a:r>
            <a:endParaRPr lang="en-US" u="sng" dirty="0"/>
          </a:p>
          <a:p>
            <a:pPr lvl="0"/>
            <a:r>
              <a:rPr lang="en-US" dirty="0"/>
              <a:t>National Origin</a:t>
            </a:r>
            <a:endParaRPr lang="en-US" u="sng" dirty="0"/>
          </a:p>
          <a:p>
            <a:pPr lvl="0"/>
            <a:r>
              <a:rPr lang="en-US" dirty="0"/>
              <a:t>Age (40+)</a:t>
            </a:r>
            <a:endParaRPr lang="en-US" u="sng" dirty="0"/>
          </a:p>
          <a:p>
            <a:pPr lvl="0"/>
            <a:r>
              <a:rPr lang="en-US" dirty="0"/>
              <a:t>Sex</a:t>
            </a:r>
            <a:endParaRPr lang="en-US" u="sng" dirty="0"/>
          </a:p>
          <a:p>
            <a:pPr lvl="0"/>
            <a:r>
              <a:rPr lang="en-US" dirty="0"/>
              <a:t>Disability</a:t>
            </a:r>
            <a:endParaRPr lang="en-US" u="sng" dirty="0"/>
          </a:p>
          <a:p>
            <a:pPr marL="0" indent="0">
              <a:buNone/>
            </a:pPr>
            <a:endParaRPr lang="en-US" dirty="0"/>
          </a:p>
        </p:txBody>
      </p:sp>
      <p:sp>
        <p:nvSpPr>
          <p:cNvPr id="6" name="Text Placeholder 5"/>
          <p:cNvSpPr>
            <a:spLocks noGrp="1"/>
          </p:cNvSpPr>
          <p:nvPr>
            <p:ph type="body" sz="quarter" idx="3"/>
          </p:nvPr>
        </p:nvSpPr>
        <p:spPr>
          <a:xfrm>
            <a:off x="6091341" y="2006072"/>
            <a:ext cx="4825159" cy="576262"/>
          </a:xfrm>
        </p:spPr>
        <p:txBody>
          <a:bodyPr/>
          <a:lstStyle/>
          <a:p>
            <a:r>
              <a:rPr lang="en-US" dirty="0"/>
              <a:t>Added Areas of focus to include:</a:t>
            </a:r>
          </a:p>
        </p:txBody>
      </p:sp>
      <p:sp>
        <p:nvSpPr>
          <p:cNvPr id="7" name="Content Placeholder 6"/>
          <p:cNvSpPr>
            <a:spLocks noGrp="1"/>
          </p:cNvSpPr>
          <p:nvPr>
            <p:ph sz="quarter" idx="4"/>
          </p:nvPr>
        </p:nvSpPr>
        <p:spPr>
          <a:xfrm>
            <a:off x="6147642" y="2582334"/>
            <a:ext cx="4825159" cy="2393732"/>
          </a:xfrm>
        </p:spPr>
        <p:txBody>
          <a:bodyPr>
            <a:normAutofit/>
          </a:bodyPr>
          <a:lstStyle/>
          <a:p>
            <a:pPr lvl="1"/>
            <a:r>
              <a:rPr lang="en-US" sz="1800" dirty="0"/>
              <a:t>Sexual orientation</a:t>
            </a:r>
            <a:endParaRPr lang="en-US" sz="1800" u="sng" dirty="0"/>
          </a:p>
          <a:p>
            <a:pPr lvl="1"/>
            <a:r>
              <a:rPr lang="en-US" sz="1800" dirty="0"/>
              <a:t>Familial status</a:t>
            </a:r>
            <a:endParaRPr lang="en-US" sz="1800" u="sng" dirty="0"/>
          </a:p>
          <a:p>
            <a:pPr lvl="1"/>
            <a:r>
              <a:rPr lang="en-US" sz="1800" dirty="0"/>
              <a:t>Veteran status</a:t>
            </a:r>
            <a:endParaRPr lang="en-US" sz="1800" u="sng" dirty="0"/>
          </a:p>
          <a:p>
            <a:pPr lvl="1"/>
            <a:r>
              <a:rPr lang="en-US" sz="1800" dirty="0"/>
              <a:t>Genetic info</a:t>
            </a:r>
            <a:endParaRPr lang="en-US" sz="1800" u="sng" dirty="0"/>
          </a:p>
          <a:p>
            <a:pPr lvl="1"/>
            <a:r>
              <a:rPr lang="en-US" sz="1800" dirty="0"/>
              <a:t>Pregnancy</a:t>
            </a:r>
          </a:p>
        </p:txBody>
      </p:sp>
    </p:spTree>
    <p:extLst>
      <p:ext uri="{BB962C8B-B14F-4D97-AF65-F5344CB8AC3E}">
        <p14:creationId xmlns:p14="http://schemas.microsoft.com/office/powerpoint/2010/main" val="34003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55"/>
          </p:nvPr>
        </p:nvSpPr>
        <p:spPr/>
        <p:txBody>
          <a:bodyPr/>
          <a:lstStyle/>
          <a:p>
            <a:endParaRPr lang="en-US" dirty="0"/>
          </a:p>
        </p:txBody>
      </p:sp>
      <p:pic>
        <p:nvPicPr>
          <p:cNvPr id="11" name="Picture 10"/>
          <p:cNvPicPr>
            <a:picLocks noChangeAspect="1"/>
          </p:cNvPicPr>
          <p:nvPr/>
        </p:nvPicPr>
        <p:blipFill>
          <a:blip r:embed="rId3"/>
          <a:stretch>
            <a:fillRect/>
          </a:stretch>
        </p:blipFill>
        <p:spPr>
          <a:xfrm>
            <a:off x="1598386" y="630620"/>
            <a:ext cx="8875063" cy="5990897"/>
          </a:xfrm>
          <a:prstGeom prst="rect">
            <a:avLst/>
          </a:prstGeom>
        </p:spPr>
      </p:pic>
    </p:spTree>
    <p:extLst>
      <p:ext uri="{BB962C8B-B14F-4D97-AF65-F5344CB8AC3E}">
        <p14:creationId xmlns:p14="http://schemas.microsoft.com/office/powerpoint/2010/main" val="17054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 2 – think like your user</a:t>
            </a:r>
          </a:p>
        </p:txBody>
      </p:sp>
      <p:pic>
        <p:nvPicPr>
          <p:cNvPr id="6" name="Content Placeholder 5" descr="Article: Leveraging design thinking for enhancing employee engagement — People Matt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4843" y="2297906"/>
            <a:ext cx="5943600" cy="3343275"/>
          </a:xfrm>
        </p:spPr>
      </p:pic>
      <p:sp>
        <p:nvSpPr>
          <p:cNvPr id="7" name="TextBox 6"/>
          <p:cNvSpPr txBox="1"/>
          <p:nvPr/>
        </p:nvSpPr>
        <p:spPr>
          <a:xfrm>
            <a:off x="3369208" y="5699238"/>
            <a:ext cx="5399235" cy="215444"/>
          </a:xfrm>
          <a:prstGeom prst="rect">
            <a:avLst/>
          </a:prstGeom>
          <a:noFill/>
        </p:spPr>
        <p:txBody>
          <a:bodyPr wrap="none" rtlCol="0">
            <a:spAutoFit/>
          </a:bodyPr>
          <a:lstStyle/>
          <a:p>
            <a:r>
              <a:rPr lang="en-US" sz="800" dirty="0"/>
              <a:t>Photo credit: https://res.cloudinary.com/people-matters/image/upload/q_auto,f_auto/v1501659036/1501659034.jpg</a:t>
            </a:r>
          </a:p>
        </p:txBody>
      </p:sp>
    </p:spTree>
    <p:extLst>
      <p:ext uri="{BB962C8B-B14F-4D97-AF65-F5344CB8AC3E}">
        <p14:creationId xmlns:p14="http://schemas.microsoft.com/office/powerpoint/2010/main" val="423963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If “this”, replace with/add “that”</a:t>
            </a:r>
          </a:p>
        </p:txBody>
      </p:sp>
      <p:pic>
        <p:nvPicPr>
          <p:cNvPr id="3" name="Content Placeholder 2"/>
          <p:cNvPicPr>
            <a:picLocks noGrp="1" noChangeAspect="1"/>
          </p:cNvPicPr>
          <p:nvPr>
            <p:ph idx="1"/>
          </p:nvPr>
        </p:nvPicPr>
        <p:blipFill>
          <a:blip r:embed="rId3"/>
          <a:stretch>
            <a:fillRect/>
          </a:stretch>
        </p:blipFill>
        <p:spPr>
          <a:xfrm>
            <a:off x="1097280" y="1850965"/>
            <a:ext cx="7450753" cy="4665052"/>
          </a:xfrm>
          <a:prstGeom prst="rect">
            <a:avLst/>
          </a:prstGeom>
        </p:spPr>
      </p:pic>
    </p:spTree>
    <p:extLst>
      <p:ext uri="{BB962C8B-B14F-4D97-AF65-F5344CB8AC3E}">
        <p14:creationId xmlns:p14="http://schemas.microsoft.com/office/powerpoint/2010/main" val="400037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Great job finding terms! Now what?</a:t>
            </a:r>
          </a:p>
        </p:txBody>
      </p:sp>
      <p:sp>
        <p:nvSpPr>
          <p:cNvPr id="3" name="Content Placeholder 2"/>
          <p:cNvSpPr>
            <a:spLocks noGrp="1"/>
          </p:cNvSpPr>
          <p:nvPr>
            <p:ph idx="1"/>
          </p:nvPr>
        </p:nvSpPr>
        <p:spPr/>
        <p:txBody>
          <a:bodyPr>
            <a:normAutofit/>
          </a:bodyPr>
          <a:lstStyle/>
          <a:p>
            <a:pPr marL="0" indent="0">
              <a:buNone/>
            </a:pPr>
            <a:r>
              <a:rPr lang="en-US" sz="2400" dirty="0"/>
              <a:t>Option 1: In-house cataloger work using global update functionality</a:t>
            </a:r>
          </a:p>
          <a:p>
            <a:pPr marL="0" indent="0">
              <a:buNone/>
            </a:pPr>
            <a:r>
              <a:rPr lang="en-US" sz="2400" dirty="0"/>
              <a:t>Option 2: Load profiles as part of your ILS record loading</a:t>
            </a:r>
          </a:p>
          <a:p>
            <a:pPr marL="0" indent="0">
              <a:buNone/>
            </a:pPr>
            <a:r>
              <a:rPr lang="en-US" sz="2400" dirty="0"/>
              <a:t>Option 3: Authority Vendor bibliographic update profiles</a:t>
            </a:r>
          </a:p>
        </p:txBody>
      </p:sp>
    </p:spTree>
    <p:extLst>
      <p:ext uri="{BB962C8B-B14F-4D97-AF65-F5344CB8AC3E}">
        <p14:creationId xmlns:p14="http://schemas.microsoft.com/office/powerpoint/2010/main" val="64291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3719649" cy="1387076"/>
          </a:xfrm>
        </p:spPr>
        <p:txBody>
          <a:bodyPr/>
          <a:lstStyle/>
          <a:p>
            <a:r>
              <a:rPr lang="en-US" dirty="0"/>
              <a:t>“Shout out!” to Backstage</a:t>
            </a:r>
          </a:p>
        </p:txBody>
      </p:sp>
      <p:pic>
        <p:nvPicPr>
          <p:cNvPr id="4" name="Content Placeholder 3" descr="Thank You PNG Transparent Images | PNG Al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9630" y="1546225"/>
            <a:ext cx="8676540" cy="4630738"/>
          </a:xfrm>
        </p:spPr>
      </p:pic>
      <p:sp>
        <p:nvSpPr>
          <p:cNvPr id="5" name="TextBox 4"/>
          <p:cNvSpPr txBox="1"/>
          <p:nvPr/>
        </p:nvSpPr>
        <p:spPr>
          <a:xfrm>
            <a:off x="4412343" y="6327251"/>
            <a:ext cx="4123245" cy="215444"/>
          </a:xfrm>
          <a:prstGeom prst="rect">
            <a:avLst/>
          </a:prstGeom>
          <a:noFill/>
        </p:spPr>
        <p:txBody>
          <a:bodyPr wrap="none" rtlCol="0">
            <a:spAutoFit/>
          </a:bodyPr>
          <a:lstStyle/>
          <a:p>
            <a:r>
              <a:rPr lang="en-US" sz="800" dirty="0"/>
              <a:t>Photo credit: http://www.pngall.com/wp-content/uploads/2016/04/Thank-You-PNG.png</a:t>
            </a:r>
          </a:p>
        </p:txBody>
      </p:sp>
      <p:pic>
        <p:nvPicPr>
          <p:cNvPr id="2050" name="Picture 2" descr="Backstage Library Wor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632" y="174624"/>
            <a:ext cx="51816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703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1835</TotalTime>
  <Words>2583</Words>
  <Application>Microsoft Office PowerPoint</Application>
  <PresentationFormat>Widescreen</PresentationFormat>
  <Paragraphs>193</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Didact Gothic</vt:lpstr>
      <vt:lpstr>Playfair Display</vt:lpstr>
      <vt:lpstr>Poppins</vt:lpstr>
      <vt:lpstr>Segoe UI Historic</vt:lpstr>
      <vt:lpstr>Wingdings</vt:lpstr>
      <vt:lpstr>Retrospect</vt:lpstr>
      <vt:lpstr>Office Theme</vt:lpstr>
      <vt:lpstr>DEI Subject Heading Enhancements at DPL</vt:lpstr>
      <vt:lpstr>Introduction and Land Acknowledgment</vt:lpstr>
      <vt:lpstr>Step 1 – Out with the old, in with the improved!</vt:lpstr>
      <vt:lpstr>Alternative Vocabularies to LCSH</vt:lpstr>
      <vt:lpstr>PowerPoint Presentation</vt:lpstr>
      <vt:lpstr>Step 2 – think like your user</vt:lpstr>
      <vt:lpstr>If “this”, replace with/add “that”</vt:lpstr>
      <vt:lpstr>Great job finding terms! Now what?</vt:lpstr>
      <vt:lpstr>“Shout out!” to Backstage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BIPOC</vt:lpstr>
      <vt:lpstr>Automatic, but not perfect</vt:lpstr>
      <vt:lpstr>Step 3: Keep going!</vt:lpstr>
      <vt:lpstr>OLA – TSRT Critical Cataloging Repository</vt:lpstr>
      <vt:lpstr>Improve access of our Indigenous Tribal content</vt:lpstr>
      <vt:lpstr>PowerPoint Presentation</vt:lpstr>
      <vt:lpstr>Remember that the catalog is an extension of your library, it is a part of your brand and the words and terms used represent you.  Make sure you can stand behind those words.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for Diversity, Equity, &amp; Inclusion at CCS</dc:title>
  <dc:creator>Rachel Fischer</dc:creator>
  <cp:lastModifiedBy>Casey Cheney</cp:lastModifiedBy>
  <cp:revision>19</cp:revision>
  <cp:lastPrinted>2022-09-27T18:08:52Z</cp:lastPrinted>
  <dcterms:created xsi:type="dcterms:W3CDTF">2021-11-03T15:46:53Z</dcterms:created>
  <dcterms:modified xsi:type="dcterms:W3CDTF">2022-09-27T21:07:52Z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63AF2A48-EFE2-4EB5-B06C-A4A5C369B151</vt:lpwstr>
  </property>
  <property fmtid="{D5CDD505-2E9C-101B-9397-08002B2CF9AE}" pid="3" name="ArticulatePath">
    <vt:lpwstr>Presentation1</vt:lpwstr>
  </property>
</Properties>
</file>