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73" r:id="rId3"/>
    <p:sldId id="266" r:id="rId4"/>
    <p:sldId id="267" r:id="rId5"/>
    <p:sldId id="274" r:id="rId6"/>
    <p:sldId id="268" r:id="rId7"/>
    <p:sldId id="284" r:id="rId8"/>
    <p:sldId id="283" r:id="rId9"/>
    <p:sldId id="290" r:id="rId10"/>
    <p:sldId id="295" r:id="rId11"/>
    <p:sldId id="292" r:id="rId12"/>
    <p:sldId id="304" r:id="rId13"/>
    <p:sldId id="275" r:id="rId14"/>
    <p:sldId id="270" r:id="rId15"/>
    <p:sldId id="297" r:id="rId16"/>
    <p:sldId id="300" r:id="rId17"/>
    <p:sldId id="280" r:id="rId18"/>
    <p:sldId id="302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B34946-F4BE-44A6-9F30-32D1ED85E225}">
          <p14:sldIdLst>
            <p14:sldId id="287"/>
            <p14:sldId id="273"/>
            <p14:sldId id="266"/>
            <p14:sldId id="267"/>
            <p14:sldId id="274"/>
            <p14:sldId id="268"/>
            <p14:sldId id="284"/>
            <p14:sldId id="283"/>
            <p14:sldId id="290"/>
            <p14:sldId id="295"/>
            <p14:sldId id="292"/>
            <p14:sldId id="304"/>
            <p14:sldId id="275"/>
            <p14:sldId id="270"/>
            <p14:sldId id="297"/>
            <p14:sldId id="300"/>
            <p14:sldId id="280"/>
            <p14:sldId id="30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Bernhardt" initials="EB" lastIdx="2" clrIdx="0">
    <p:extLst>
      <p:ext uri="{19B8F6BF-5375-455C-9EA6-DF929625EA0E}">
        <p15:presenceInfo xmlns:p15="http://schemas.microsoft.com/office/powerpoint/2012/main" userId="S-1-5-21-1775576309-2726610283-3398168627-180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B"/>
    <a:srgbClr val="0F204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Sheet4!$H$16:$H$25</c:f>
              <c:strCache>
                <c:ptCount val="10"/>
                <c:pt idx="0">
                  <c:v>History</c:v>
                </c:pt>
                <c:pt idx="1">
                  <c:v>Nursing</c:v>
                </c:pt>
                <c:pt idx="2">
                  <c:v>English</c:v>
                </c:pt>
                <c:pt idx="3">
                  <c:v>Teacher Education</c:v>
                </c:pt>
                <c:pt idx="4">
                  <c:v>Religious Studies</c:v>
                </c:pt>
                <c:pt idx="5">
                  <c:v>Peace and Conflict Studies</c:v>
                </c:pt>
                <c:pt idx="6">
                  <c:v>Specialized Education Services</c:v>
                </c:pt>
                <c:pt idx="7">
                  <c:v>Anthropology</c:v>
                </c:pt>
                <c:pt idx="8">
                  <c:v>Communication Studies</c:v>
                </c:pt>
                <c:pt idx="9">
                  <c:v>Political Science</c:v>
                </c:pt>
              </c:strCache>
            </c:strRef>
          </c:cat>
          <c:val>
            <c:numRef>
              <c:f>Sheet4!$I$16:$I$25</c:f>
              <c:numCache>
                <c:formatCode>General</c:formatCode>
                <c:ptCount val="10"/>
                <c:pt idx="0">
                  <c:v>210</c:v>
                </c:pt>
                <c:pt idx="1">
                  <c:v>148</c:v>
                </c:pt>
                <c:pt idx="2">
                  <c:v>136</c:v>
                </c:pt>
                <c:pt idx="3">
                  <c:v>101</c:v>
                </c:pt>
                <c:pt idx="4">
                  <c:v>86</c:v>
                </c:pt>
                <c:pt idx="5">
                  <c:v>78</c:v>
                </c:pt>
                <c:pt idx="6">
                  <c:v>56</c:v>
                </c:pt>
                <c:pt idx="7">
                  <c:v>55</c:v>
                </c:pt>
                <c:pt idx="8">
                  <c:v>54</c:v>
                </c:pt>
                <c:pt idx="9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F-4A27-8AF7-CBB202069D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6904496"/>
        <c:axId val="416897280"/>
      </c:barChart>
      <c:catAx>
        <c:axId val="41690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897280"/>
        <c:crosses val="autoZero"/>
        <c:auto val="1"/>
        <c:lblAlgn val="ctr"/>
        <c:lblOffset val="100"/>
        <c:noMultiLvlLbl val="0"/>
      </c:catAx>
      <c:valAx>
        <c:axId val="4168972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90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6904496"/>
        <c:axId val="416897280"/>
      </c:barChart>
      <c:catAx>
        <c:axId val="41690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897280"/>
        <c:crosses val="autoZero"/>
        <c:auto val="1"/>
        <c:lblAlgn val="ctr"/>
        <c:lblOffset val="100"/>
        <c:noMultiLvlLbl val="0"/>
      </c:catAx>
      <c:valAx>
        <c:axId val="4168972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90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8T11:14:03.657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  <p:cm authorId="1" dt="2019-06-18T11:17:05.635" idx="2">
    <p:pos x="106" y="10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313DB-46FC-45D3-A344-51BE5B2FFE0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09551FB5-1C4F-4B65-B550-65AF2F0327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 and purchase eBooks from the Course Adoption Textbook list  with no restrictions</a:t>
          </a:r>
        </a:p>
      </dgm:t>
    </dgm:pt>
    <dgm:pt modelId="{856A2CA9-577D-4143-9B5F-8261A062DB53}" type="parTrans" cxnId="{1F6AC72D-D4A5-43AE-AAA4-32CA9F69C840}">
      <dgm:prSet/>
      <dgm:spPr/>
      <dgm:t>
        <a:bodyPr/>
        <a:lstStyle/>
        <a:p>
          <a:endParaRPr lang="en-US"/>
        </a:p>
      </dgm:t>
    </dgm:pt>
    <dgm:pt modelId="{2A3E41E7-DE6D-46BE-9BF9-9C6C1E704DF3}" type="sibTrans" cxnId="{1F6AC72D-D4A5-43AE-AAA4-32CA9F69C840}">
      <dgm:prSet/>
      <dgm:spPr/>
      <dgm:t>
        <a:bodyPr/>
        <a:lstStyle/>
        <a:p>
          <a:endParaRPr lang="en-US"/>
        </a:p>
      </dgm:t>
    </dgm:pt>
    <dgm:pt modelId="{139484F1-7DCF-4598-BC25-7CA179EABA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Provide Mini Grants for Faculty to change their course from using an expensive textbook to using OER, lower cost option or library resources. </a:t>
          </a:r>
        </a:p>
      </dgm:t>
    </dgm:pt>
    <dgm:pt modelId="{1A75A071-56B6-4392-B36E-90206446889D}" type="parTrans" cxnId="{78A27D12-A475-4292-A307-86794D2B1CF6}">
      <dgm:prSet/>
      <dgm:spPr/>
      <dgm:t>
        <a:bodyPr/>
        <a:lstStyle/>
        <a:p>
          <a:endParaRPr lang="en-US"/>
        </a:p>
      </dgm:t>
    </dgm:pt>
    <dgm:pt modelId="{D7CE74AB-A0EE-4275-A888-A1EB441548F5}" type="sibTrans" cxnId="{78A27D12-A475-4292-A307-86794D2B1CF6}">
      <dgm:prSet/>
      <dgm:spPr/>
      <dgm:t>
        <a:bodyPr/>
        <a:lstStyle/>
        <a:p>
          <a:endParaRPr lang="en-US"/>
        </a:p>
      </dgm:t>
    </dgm:pt>
    <dgm:pt modelId="{97FA08FE-F3B4-4453-8E80-32F7DF95F4DE}" type="pres">
      <dgm:prSet presAssocID="{540313DB-46FC-45D3-A344-51BE5B2FFE0B}" presName="root" presStyleCnt="0">
        <dgm:presLayoutVars>
          <dgm:dir/>
          <dgm:resizeHandles val="exact"/>
        </dgm:presLayoutVars>
      </dgm:prSet>
      <dgm:spPr/>
    </dgm:pt>
    <dgm:pt modelId="{559B6184-06DF-40DE-BC05-7C2C23422A0F}" type="pres">
      <dgm:prSet presAssocID="{09551FB5-1C4F-4B65-B550-65AF2F0327F0}" presName="compNode" presStyleCnt="0"/>
      <dgm:spPr/>
    </dgm:pt>
    <dgm:pt modelId="{3FC958FD-C967-4B81-BF1A-29603E3CD4C9}" type="pres">
      <dgm:prSet presAssocID="{09551FB5-1C4F-4B65-B550-65AF2F0327F0}" presName="bgRect" presStyleLbl="bgShp" presStyleIdx="0" presStyleCnt="2"/>
      <dgm:spPr/>
    </dgm:pt>
    <dgm:pt modelId="{3B28DCAA-D36A-461C-9D76-D171AFA210C7}" type="pres">
      <dgm:prSet presAssocID="{09551FB5-1C4F-4B65-B550-65AF2F0327F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3ABD822-8418-4664-9F84-E6E97378259F}" type="pres">
      <dgm:prSet presAssocID="{09551FB5-1C4F-4B65-B550-65AF2F0327F0}" presName="spaceRect" presStyleCnt="0"/>
      <dgm:spPr/>
    </dgm:pt>
    <dgm:pt modelId="{9C8D0F1D-1518-4282-8A43-53549115C128}" type="pres">
      <dgm:prSet presAssocID="{09551FB5-1C4F-4B65-B550-65AF2F0327F0}" presName="parTx" presStyleLbl="revTx" presStyleIdx="0" presStyleCnt="2">
        <dgm:presLayoutVars>
          <dgm:chMax val="0"/>
          <dgm:chPref val="0"/>
        </dgm:presLayoutVars>
      </dgm:prSet>
      <dgm:spPr/>
    </dgm:pt>
    <dgm:pt modelId="{FDC40848-035D-4882-81EE-F16E69B892F9}" type="pres">
      <dgm:prSet presAssocID="{2A3E41E7-DE6D-46BE-9BF9-9C6C1E704DF3}" presName="sibTrans" presStyleCnt="0"/>
      <dgm:spPr/>
    </dgm:pt>
    <dgm:pt modelId="{F16A5BB2-C4D5-44E7-9166-337829A736F7}" type="pres">
      <dgm:prSet presAssocID="{139484F1-7DCF-4598-BC25-7CA179EABA44}" presName="compNode" presStyleCnt="0"/>
      <dgm:spPr/>
    </dgm:pt>
    <dgm:pt modelId="{1701B103-3543-444E-9F9D-8C2B276284FF}" type="pres">
      <dgm:prSet presAssocID="{139484F1-7DCF-4598-BC25-7CA179EABA44}" presName="bgRect" presStyleLbl="bgShp" presStyleIdx="1" presStyleCnt="2"/>
      <dgm:spPr/>
    </dgm:pt>
    <dgm:pt modelId="{48050B13-3EC9-4755-8CEC-0B9A22FE5BBD}" type="pres">
      <dgm:prSet presAssocID="{139484F1-7DCF-4598-BC25-7CA179EABA4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32C30E6-C18B-4024-9396-FAD5C3B2A435}" type="pres">
      <dgm:prSet presAssocID="{139484F1-7DCF-4598-BC25-7CA179EABA44}" presName="spaceRect" presStyleCnt="0"/>
      <dgm:spPr/>
    </dgm:pt>
    <dgm:pt modelId="{625EBAD3-EE4B-400B-B7BE-8BE084158BC8}" type="pres">
      <dgm:prSet presAssocID="{139484F1-7DCF-4598-BC25-7CA179EABA4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8A27D12-A475-4292-A307-86794D2B1CF6}" srcId="{540313DB-46FC-45D3-A344-51BE5B2FFE0B}" destId="{139484F1-7DCF-4598-BC25-7CA179EABA44}" srcOrd="1" destOrd="0" parTransId="{1A75A071-56B6-4392-B36E-90206446889D}" sibTransId="{D7CE74AB-A0EE-4275-A888-A1EB441548F5}"/>
    <dgm:cxn modelId="{1F6AC72D-D4A5-43AE-AAA4-32CA9F69C840}" srcId="{540313DB-46FC-45D3-A344-51BE5B2FFE0B}" destId="{09551FB5-1C4F-4B65-B550-65AF2F0327F0}" srcOrd="0" destOrd="0" parTransId="{856A2CA9-577D-4143-9B5F-8261A062DB53}" sibTransId="{2A3E41E7-DE6D-46BE-9BF9-9C6C1E704DF3}"/>
    <dgm:cxn modelId="{AF5CC837-89DE-41BA-B9B2-734E77681A95}" type="presOf" srcId="{09551FB5-1C4F-4B65-B550-65AF2F0327F0}" destId="{9C8D0F1D-1518-4282-8A43-53549115C128}" srcOrd="0" destOrd="0" presId="urn:microsoft.com/office/officeart/2018/2/layout/IconVerticalSolidList"/>
    <dgm:cxn modelId="{C8EA4376-9F39-4C8E-B720-8318295DE6B8}" type="presOf" srcId="{540313DB-46FC-45D3-A344-51BE5B2FFE0B}" destId="{97FA08FE-F3B4-4453-8E80-32F7DF95F4DE}" srcOrd="0" destOrd="0" presId="urn:microsoft.com/office/officeart/2018/2/layout/IconVerticalSolidList"/>
    <dgm:cxn modelId="{626D17D3-4FF1-46F2-B060-B7CC2A0B4691}" type="presOf" srcId="{139484F1-7DCF-4598-BC25-7CA179EABA44}" destId="{625EBAD3-EE4B-400B-B7BE-8BE084158BC8}" srcOrd="0" destOrd="0" presId="urn:microsoft.com/office/officeart/2018/2/layout/IconVerticalSolidList"/>
    <dgm:cxn modelId="{B1A487D2-61D1-4DC2-AE50-71C8C9641B79}" type="presParOf" srcId="{97FA08FE-F3B4-4453-8E80-32F7DF95F4DE}" destId="{559B6184-06DF-40DE-BC05-7C2C23422A0F}" srcOrd="0" destOrd="0" presId="urn:microsoft.com/office/officeart/2018/2/layout/IconVerticalSolidList"/>
    <dgm:cxn modelId="{3B488381-8F11-47C5-99EC-B35FE151BB5E}" type="presParOf" srcId="{559B6184-06DF-40DE-BC05-7C2C23422A0F}" destId="{3FC958FD-C967-4B81-BF1A-29603E3CD4C9}" srcOrd="0" destOrd="0" presId="urn:microsoft.com/office/officeart/2018/2/layout/IconVerticalSolidList"/>
    <dgm:cxn modelId="{4099EA2C-7934-4360-BA93-FDDC9636A561}" type="presParOf" srcId="{559B6184-06DF-40DE-BC05-7C2C23422A0F}" destId="{3B28DCAA-D36A-461C-9D76-D171AFA210C7}" srcOrd="1" destOrd="0" presId="urn:microsoft.com/office/officeart/2018/2/layout/IconVerticalSolidList"/>
    <dgm:cxn modelId="{6DF0952E-4525-4749-B9A7-28070B80D88C}" type="presParOf" srcId="{559B6184-06DF-40DE-BC05-7C2C23422A0F}" destId="{93ABD822-8418-4664-9F84-E6E97378259F}" srcOrd="2" destOrd="0" presId="urn:microsoft.com/office/officeart/2018/2/layout/IconVerticalSolidList"/>
    <dgm:cxn modelId="{E3D27F1E-5432-4BA3-8C2D-1EF9D509A758}" type="presParOf" srcId="{559B6184-06DF-40DE-BC05-7C2C23422A0F}" destId="{9C8D0F1D-1518-4282-8A43-53549115C128}" srcOrd="3" destOrd="0" presId="urn:microsoft.com/office/officeart/2018/2/layout/IconVerticalSolidList"/>
    <dgm:cxn modelId="{20026DCE-74D3-4311-BCC4-2C6CBC3018AA}" type="presParOf" srcId="{97FA08FE-F3B4-4453-8E80-32F7DF95F4DE}" destId="{FDC40848-035D-4882-81EE-F16E69B892F9}" srcOrd="1" destOrd="0" presId="urn:microsoft.com/office/officeart/2018/2/layout/IconVerticalSolidList"/>
    <dgm:cxn modelId="{EA3CCD0F-D409-43B7-9960-02974600BE1F}" type="presParOf" srcId="{97FA08FE-F3B4-4453-8E80-32F7DF95F4DE}" destId="{F16A5BB2-C4D5-44E7-9166-337829A736F7}" srcOrd="2" destOrd="0" presId="urn:microsoft.com/office/officeart/2018/2/layout/IconVerticalSolidList"/>
    <dgm:cxn modelId="{3D090339-A229-4256-AEEC-8E1260267786}" type="presParOf" srcId="{F16A5BB2-C4D5-44E7-9166-337829A736F7}" destId="{1701B103-3543-444E-9F9D-8C2B276284FF}" srcOrd="0" destOrd="0" presId="urn:microsoft.com/office/officeart/2018/2/layout/IconVerticalSolidList"/>
    <dgm:cxn modelId="{CD60D9F8-1ECB-4435-95EF-9EB95586C5CF}" type="presParOf" srcId="{F16A5BB2-C4D5-44E7-9166-337829A736F7}" destId="{48050B13-3EC9-4755-8CEC-0B9A22FE5BBD}" srcOrd="1" destOrd="0" presId="urn:microsoft.com/office/officeart/2018/2/layout/IconVerticalSolidList"/>
    <dgm:cxn modelId="{8F94D003-680A-42B8-9593-58419E7407C2}" type="presParOf" srcId="{F16A5BB2-C4D5-44E7-9166-337829A736F7}" destId="{032C30E6-C18B-4024-9396-FAD5C3B2A435}" srcOrd="2" destOrd="0" presId="urn:microsoft.com/office/officeart/2018/2/layout/IconVerticalSolidList"/>
    <dgm:cxn modelId="{6F9278E7-A5AA-4896-918B-BB858E3E2CB1}" type="presParOf" srcId="{F16A5BB2-C4D5-44E7-9166-337829A736F7}" destId="{625EBAD3-EE4B-400B-B7BE-8BE084158B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8D4F2-0C97-45B9-B6E5-A3AA50E05AE6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EE5A43C-B0BA-4F4A-8E19-23739427415E}">
      <dgm:prSet/>
      <dgm:spPr/>
      <dgm:t>
        <a:bodyPr/>
        <a:lstStyle/>
        <a:p>
          <a:r>
            <a:rPr lang="en-US"/>
            <a:t>Bookstore sends technical services staff the textbook adoption list two months before the next semester</a:t>
          </a:r>
        </a:p>
      </dgm:t>
    </dgm:pt>
    <dgm:pt modelId="{AE617807-FA0A-4D67-879C-44E6F2297813}" type="parTrans" cxnId="{B4866BCB-9744-49AC-A2BD-3BEBF54C5C71}">
      <dgm:prSet/>
      <dgm:spPr/>
      <dgm:t>
        <a:bodyPr/>
        <a:lstStyle/>
        <a:p>
          <a:endParaRPr lang="en-US"/>
        </a:p>
      </dgm:t>
    </dgm:pt>
    <dgm:pt modelId="{3E57D443-A65C-48C3-9FF9-C3A64C1F9450}" type="sibTrans" cxnId="{B4866BCB-9744-49AC-A2BD-3BEBF54C5C71}">
      <dgm:prSet/>
      <dgm:spPr/>
      <dgm:t>
        <a:bodyPr/>
        <a:lstStyle/>
        <a:p>
          <a:endParaRPr lang="en-US"/>
        </a:p>
      </dgm:t>
    </dgm:pt>
    <dgm:pt modelId="{7069CBF6-EA86-40C0-B70C-0A6F90DCEBD2}">
      <dgm:prSet/>
      <dgm:spPr/>
      <dgm:t>
        <a:bodyPr/>
        <a:lstStyle/>
        <a:p>
          <a:r>
            <a:rPr lang="en-US" dirty="0"/>
            <a:t>Bookstore sends weekly updates after the first initial list</a:t>
          </a:r>
        </a:p>
      </dgm:t>
    </dgm:pt>
    <dgm:pt modelId="{66E459EA-3F97-4409-AE99-7E6F20803DD4}" type="parTrans" cxnId="{52C91F40-C75E-47AF-9B23-BFB0E273E944}">
      <dgm:prSet/>
      <dgm:spPr/>
      <dgm:t>
        <a:bodyPr/>
        <a:lstStyle/>
        <a:p>
          <a:endParaRPr lang="en-US"/>
        </a:p>
      </dgm:t>
    </dgm:pt>
    <dgm:pt modelId="{58CD6D27-D049-4FF8-8186-B63E88539BA6}" type="sibTrans" cxnId="{52C91F40-C75E-47AF-9B23-BFB0E273E944}">
      <dgm:prSet/>
      <dgm:spPr/>
      <dgm:t>
        <a:bodyPr/>
        <a:lstStyle/>
        <a:p>
          <a:endParaRPr lang="en-US"/>
        </a:p>
      </dgm:t>
    </dgm:pt>
    <dgm:pt modelId="{048F5B9D-052C-4C80-8F9B-C8440DDA51E2}">
      <dgm:prSet/>
      <dgm:spPr/>
      <dgm:t>
        <a:bodyPr/>
        <a:lstStyle/>
        <a:p>
          <a:r>
            <a:rPr lang="en-US" dirty="0"/>
            <a:t>Library provides the Bookstore with a eBooks purchased before the semester starts</a:t>
          </a:r>
        </a:p>
      </dgm:t>
    </dgm:pt>
    <dgm:pt modelId="{60713AFD-ADB8-4F2E-805C-066A8FF54FC4}" type="parTrans" cxnId="{4A802B0E-2B92-4DA7-810F-503539106764}">
      <dgm:prSet/>
      <dgm:spPr/>
      <dgm:t>
        <a:bodyPr/>
        <a:lstStyle/>
        <a:p>
          <a:endParaRPr lang="en-US"/>
        </a:p>
      </dgm:t>
    </dgm:pt>
    <dgm:pt modelId="{8C39CA09-E1FC-4128-B638-5E6058AC9E66}" type="sibTrans" cxnId="{4A802B0E-2B92-4DA7-810F-503539106764}">
      <dgm:prSet/>
      <dgm:spPr/>
      <dgm:t>
        <a:bodyPr/>
        <a:lstStyle/>
        <a:p>
          <a:endParaRPr lang="en-US"/>
        </a:p>
      </dgm:t>
    </dgm:pt>
    <dgm:pt modelId="{69EA3B95-34BE-4CCC-BF1E-B0815D7A6F4E}">
      <dgm:prSet/>
      <dgm:spPr/>
      <dgm:t>
        <a:bodyPr/>
        <a:lstStyle/>
        <a:p>
          <a:r>
            <a:rPr lang="en-US" dirty="0"/>
            <a:t>Bookstore places the information into their system</a:t>
          </a:r>
        </a:p>
      </dgm:t>
    </dgm:pt>
    <dgm:pt modelId="{088CB29D-7B41-491D-BAE5-2D0398B18E86}" type="parTrans" cxnId="{378BFAAB-E072-4FC1-87B1-45AFAF2685E4}">
      <dgm:prSet/>
      <dgm:spPr/>
      <dgm:t>
        <a:bodyPr/>
        <a:lstStyle/>
        <a:p>
          <a:endParaRPr lang="en-US"/>
        </a:p>
      </dgm:t>
    </dgm:pt>
    <dgm:pt modelId="{5E2924BA-FA83-4D66-A864-6B4F08C99B05}" type="sibTrans" cxnId="{378BFAAB-E072-4FC1-87B1-45AFAF2685E4}">
      <dgm:prSet/>
      <dgm:spPr/>
      <dgm:t>
        <a:bodyPr/>
        <a:lstStyle/>
        <a:p>
          <a:endParaRPr lang="en-US"/>
        </a:p>
      </dgm:t>
    </dgm:pt>
    <dgm:pt modelId="{65AA0A35-FB59-4944-987C-D461A442A47D}" type="pres">
      <dgm:prSet presAssocID="{E918D4F2-0C97-45B9-B6E5-A3AA50E05AE6}" presName="root" presStyleCnt="0">
        <dgm:presLayoutVars>
          <dgm:dir/>
          <dgm:resizeHandles val="exact"/>
        </dgm:presLayoutVars>
      </dgm:prSet>
      <dgm:spPr/>
    </dgm:pt>
    <dgm:pt modelId="{5CD24C59-F6E5-4E61-8892-51CA2C6F45E3}" type="pres">
      <dgm:prSet presAssocID="{E918D4F2-0C97-45B9-B6E5-A3AA50E05AE6}" presName="container" presStyleCnt="0">
        <dgm:presLayoutVars>
          <dgm:dir/>
          <dgm:resizeHandles val="exact"/>
        </dgm:presLayoutVars>
      </dgm:prSet>
      <dgm:spPr/>
    </dgm:pt>
    <dgm:pt modelId="{308419A4-7361-4C2E-B99E-2BA6681C34E4}" type="pres">
      <dgm:prSet presAssocID="{2EE5A43C-B0BA-4F4A-8E19-23739427415E}" presName="compNode" presStyleCnt="0"/>
      <dgm:spPr/>
    </dgm:pt>
    <dgm:pt modelId="{82B398AD-C315-4B8C-995A-4A9883FD9397}" type="pres">
      <dgm:prSet presAssocID="{2EE5A43C-B0BA-4F4A-8E19-23739427415E}" presName="iconBgRect" presStyleLbl="bgShp" presStyleIdx="0" presStyleCnt="4"/>
      <dgm:spPr/>
    </dgm:pt>
    <dgm:pt modelId="{0348A021-F3D4-4C47-B124-FB31D44319C3}" type="pres">
      <dgm:prSet presAssocID="{2EE5A43C-B0BA-4F4A-8E19-23739427415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5CE893B-7CEA-46EB-AF14-1497A27ECE0C}" type="pres">
      <dgm:prSet presAssocID="{2EE5A43C-B0BA-4F4A-8E19-23739427415E}" presName="spaceRect" presStyleCnt="0"/>
      <dgm:spPr/>
    </dgm:pt>
    <dgm:pt modelId="{9FCF1056-7563-4345-AA4D-97A7A0838565}" type="pres">
      <dgm:prSet presAssocID="{2EE5A43C-B0BA-4F4A-8E19-23739427415E}" presName="textRect" presStyleLbl="revTx" presStyleIdx="0" presStyleCnt="4">
        <dgm:presLayoutVars>
          <dgm:chMax val="1"/>
          <dgm:chPref val="1"/>
        </dgm:presLayoutVars>
      </dgm:prSet>
      <dgm:spPr/>
    </dgm:pt>
    <dgm:pt modelId="{B5E408CB-EF47-4AB3-A76E-0F39F8E35416}" type="pres">
      <dgm:prSet presAssocID="{3E57D443-A65C-48C3-9FF9-C3A64C1F9450}" presName="sibTrans" presStyleLbl="sibTrans2D1" presStyleIdx="0" presStyleCnt="0"/>
      <dgm:spPr/>
    </dgm:pt>
    <dgm:pt modelId="{3209E38B-FA98-45E7-8277-1E7B6F88B0A9}" type="pres">
      <dgm:prSet presAssocID="{7069CBF6-EA86-40C0-B70C-0A6F90DCEBD2}" presName="compNode" presStyleCnt="0"/>
      <dgm:spPr/>
    </dgm:pt>
    <dgm:pt modelId="{F618FE28-183C-4329-BDFD-A638E2DE551F}" type="pres">
      <dgm:prSet presAssocID="{7069CBF6-EA86-40C0-B70C-0A6F90DCEBD2}" presName="iconBgRect" presStyleLbl="bgShp" presStyleIdx="1" presStyleCnt="4"/>
      <dgm:spPr/>
    </dgm:pt>
    <dgm:pt modelId="{BDA5198F-A49B-4878-B458-ACB9C078AC15}" type="pres">
      <dgm:prSet presAssocID="{7069CBF6-EA86-40C0-B70C-0A6F90DCEBD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9F57FF-EBCC-4812-AA50-7C21889F9594}" type="pres">
      <dgm:prSet presAssocID="{7069CBF6-EA86-40C0-B70C-0A6F90DCEBD2}" presName="spaceRect" presStyleCnt="0"/>
      <dgm:spPr/>
    </dgm:pt>
    <dgm:pt modelId="{AAAA5FE0-EE2C-4658-9D9A-B7FE62DC08D7}" type="pres">
      <dgm:prSet presAssocID="{7069CBF6-EA86-40C0-B70C-0A6F90DCEBD2}" presName="textRect" presStyleLbl="revTx" presStyleIdx="1" presStyleCnt="4">
        <dgm:presLayoutVars>
          <dgm:chMax val="1"/>
          <dgm:chPref val="1"/>
        </dgm:presLayoutVars>
      </dgm:prSet>
      <dgm:spPr/>
    </dgm:pt>
    <dgm:pt modelId="{DDBFC909-E8A4-4EE5-99A3-51FD40E80EDF}" type="pres">
      <dgm:prSet presAssocID="{58CD6D27-D049-4FF8-8186-B63E88539BA6}" presName="sibTrans" presStyleLbl="sibTrans2D1" presStyleIdx="0" presStyleCnt="0"/>
      <dgm:spPr/>
    </dgm:pt>
    <dgm:pt modelId="{F488BD25-0ECC-4DA4-8747-2157E8FF3FDB}" type="pres">
      <dgm:prSet presAssocID="{048F5B9D-052C-4C80-8F9B-C8440DDA51E2}" presName="compNode" presStyleCnt="0"/>
      <dgm:spPr/>
    </dgm:pt>
    <dgm:pt modelId="{6B888E52-61A0-4CD2-9FA4-205B77307355}" type="pres">
      <dgm:prSet presAssocID="{048F5B9D-052C-4C80-8F9B-C8440DDA51E2}" presName="iconBgRect" presStyleLbl="bgShp" presStyleIdx="2" presStyleCnt="4"/>
      <dgm:spPr/>
    </dgm:pt>
    <dgm:pt modelId="{A587D770-D151-4E57-B3B7-418713BFEB5C}" type="pres">
      <dgm:prSet presAssocID="{048F5B9D-052C-4C80-8F9B-C8440DDA51E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A949F483-FE68-4E08-B0F4-889B721537DA}" type="pres">
      <dgm:prSet presAssocID="{048F5B9D-052C-4C80-8F9B-C8440DDA51E2}" presName="spaceRect" presStyleCnt="0"/>
      <dgm:spPr/>
    </dgm:pt>
    <dgm:pt modelId="{2CEFA001-C2B4-4192-B84B-75186A985333}" type="pres">
      <dgm:prSet presAssocID="{048F5B9D-052C-4C80-8F9B-C8440DDA51E2}" presName="textRect" presStyleLbl="revTx" presStyleIdx="2" presStyleCnt="4">
        <dgm:presLayoutVars>
          <dgm:chMax val="1"/>
          <dgm:chPref val="1"/>
        </dgm:presLayoutVars>
      </dgm:prSet>
      <dgm:spPr/>
    </dgm:pt>
    <dgm:pt modelId="{86146E6B-D3C0-48F8-90D4-CAB0DA78976F}" type="pres">
      <dgm:prSet presAssocID="{8C39CA09-E1FC-4128-B638-5E6058AC9E66}" presName="sibTrans" presStyleLbl="sibTrans2D1" presStyleIdx="0" presStyleCnt="0"/>
      <dgm:spPr/>
    </dgm:pt>
    <dgm:pt modelId="{85DFDF39-036B-4696-82B5-F9C04E157189}" type="pres">
      <dgm:prSet presAssocID="{69EA3B95-34BE-4CCC-BF1E-B0815D7A6F4E}" presName="compNode" presStyleCnt="0"/>
      <dgm:spPr/>
    </dgm:pt>
    <dgm:pt modelId="{5688587A-FCD8-4487-947E-69D5423EE834}" type="pres">
      <dgm:prSet presAssocID="{69EA3B95-34BE-4CCC-BF1E-B0815D7A6F4E}" presName="iconBgRect" presStyleLbl="bgShp" presStyleIdx="3" presStyleCnt="4"/>
      <dgm:spPr/>
    </dgm:pt>
    <dgm:pt modelId="{3EBE3F56-A282-4BF6-BBBB-1A2AAC0D6458}" type="pres">
      <dgm:prSet presAssocID="{69EA3B95-34BE-4CCC-BF1E-B0815D7A6F4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CDD315DC-009D-404E-A5EC-FF92372FC2F8}" type="pres">
      <dgm:prSet presAssocID="{69EA3B95-34BE-4CCC-BF1E-B0815D7A6F4E}" presName="spaceRect" presStyleCnt="0"/>
      <dgm:spPr/>
    </dgm:pt>
    <dgm:pt modelId="{8912EE30-43A6-43EA-9BA1-843B89BB7103}" type="pres">
      <dgm:prSet presAssocID="{69EA3B95-34BE-4CCC-BF1E-B0815D7A6F4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A802B0E-2B92-4DA7-810F-503539106764}" srcId="{E918D4F2-0C97-45B9-B6E5-A3AA50E05AE6}" destId="{048F5B9D-052C-4C80-8F9B-C8440DDA51E2}" srcOrd="2" destOrd="0" parTransId="{60713AFD-ADB8-4F2E-805C-066A8FF54FC4}" sibTransId="{8C39CA09-E1FC-4128-B638-5E6058AC9E66}"/>
    <dgm:cxn modelId="{FAC76238-637C-44AD-ACD7-D64FA73D53C9}" type="presOf" srcId="{2EE5A43C-B0BA-4F4A-8E19-23739427415E}" destId="{9FCF1056-7563-4345-AA4D-97A7A0838565}" srcOrd="0" destOrd="0" presId="urn:microsoft.com/office/officeart/2018/2/layout/IconCircleList"/>
    <dgm:cxn modelId="{52C91F40-C75E-47AF-9B23-BFB0E273E944}" srcId="{E918D4F2-0C97-45B9-B6E5-A3AA50E05AE6}" destId="{7069CBF6-EA86-40C0-B70C-0A6F90DCEBD2}" srcOrd="1" destOrd="0" parTransId="{66E459EA-3F97-4409-AE99-7E6F20803DD4}" sibTransId="{58CD6D27-D049-4FF8-8186-B63E88539BA6}"/>
    <dgm:cxn modelId="{42E76163-6D14-4975-A082-0AF52ED72B0F}" type="presOf" srcId="{69EA3B95-34BE-4CCC-BF1E-B0815D7A6F4E}" destId="{8912EE30-43A6-43EA-9BA1-843B89BB7103}" srcOrd="0" destOrd="0" presId="urn:microsoft.com/office/officeart/2018/2/layout/IconCircleList"/>
    <dgm:cxn modelId="{EB464666-1D76-4551-8E27-9591BAD9116C}" type="presOf" srcId="{58CD6D27-D049-4FF8-8186-B63E88539BA6}" destId="{DDBFC909-E8A4-4EE5-99A3-51FD40E80EDF}" srcOrd="0" destOrd="0" presId="urn:microsoft.com/office/officeart/2018/2/layout/IconCircleList"/>
    <dgm:cxn modelId="{02B9EA79-7A7B-409A-B293-F7B0991D0C21}" type="presOf" srcId="{3E57D443-A65C-48C3-9FF9-C3A64C1F9450}" destId="{B5E408CB-EF47-4AB3-A76E-0F39F8E35416}" srcOrd="0" destOrd="0" presId="urn:microsoft.com/office/officeart/2018/2/layout/IconCircleList"/>
    <dgm:cxn modelId="{44D69A9B-5A5C-4CD6-A390-FC6C29B93893}" type="presOf" srcId="{E918D4F2-0C97-45B9-B6E5-A3AA50E05AE6}" destId="{65AA0A35-FB59-4944-987C-D461A442A47D}" srcOrd="0" destOrd="0" presId="urn:microsoft.com/office/officeart/2018/2/layout/IconCircleList"/>
    <dgm:cxn modelId="{7B1A35A9-0F0A-4B81-9CCC-C11F4ED19521}" type="presOf" srcId="{8C39CA09-E1FC-4128-B638-5E6058AC9E66}" destId="{86146E6B-D3C0-48F8-90D4-CAB0DA78976F}" srcOrd="0" destOrd="0" presId="urn:microsoft.com/office/officeart/2018/2/layout/IconCircleList"/>
    <dgm:cxn modelId="{378BFAAB-E072-4FC1-87B1-45AFAF2685E4}" srcId="{E918D4F2-0C97-45B9-B6E5-A3AA50E05AE6}" destId="{69EA3B95-34BE-4CCC-BF1E-B0815D7A6F4E}" srcOrd="3" destOrd="0" parTransId="{088CB29D-7B41-491D-BAE5-2D0398B18E86}" sibTransId="{5E2924BA-FA83-4D66-A864-6B4F08C99B05}"/>
    <dgm:cxn modelId="{B4866BCB-9744-49AC-A2BD-3BEBF54C5C71}" srcId="{E918D4F2-0C97-45B9-B6E5-A3AA50E05AE6}" destId="{2EE5A43C-B0BA-4F4A-8E19-23739427415E}" srcOrd="0" destOrd="0" parTransId="{AE617807-FA0A-4D67-879C-44E6F2297813}" sibTransId="{3E57D443-A65C-48C3-9FF9-C3A64C1F9450}"/>
    <dgm:cxn modelId="{1E435BD9-E0DE-49C2-B0EE-2AD12A340964}" type="presOf" srcId="{048F5B9D-052C-4C80-8F9B-C8440DDA51E2}" destId="{2CEFA001-C2B4-4192-B84B-75186A985333}" srcOrd="0" destOrd="0" presId="urn:microsoft.com/office/officeart/2018/2/layout/IconCircleList"/>
    <dgm:cxn modelId="{FC74CAE8-F24B-4FEF-91B0-B3FF9F01D07C}" type="presOf" srcId="{7069CBF6-EA86-40C0-B70C-0A6F90DCEBD2}" destId="{AAAA5FE0-EE2C-4658-9D9A-B7FE62DC08D7}" srcOrd="0" destOrd="0" presId="urn:microsoft.com/office/officeart/2018/2/layout/IconCircleList"/>
    <dgm:cxn modelId="{512FA3FD-8ACD-4B81-9113-3E20529B0DB2}" type="presParOf" srcId="{65AA0A35-FB59-4944-987C-D461A442A47D}" destId="{5CD24C59-F6E5-4E61-8892-51CA2C6F45E3}" srcOrd="0" destOrd="0" presId="urn:microsoft.com/office/officeart/2018/2/layout/IconCircleList"/>
    <dgm:cxn modelId="{DDBFD34F-9297-444D-8FF7-FB8B1AC3D3B5}" type="presParOf" srcId="{5CD24C59-F6E5-4E61-8892-51CA2C6F45E3}" destId="{308419A4-7361-4C2E-B99E-2BA6681C34E4}" srcOrd="0" destOrd="0" presId="urn:microsoft.com/office/officeart/2018/2/layout/IconCircleList"/>
    <dgm:cxn modelId="{50B16573-26FD-4200-9A66-799F1BA8905A}" type="presParOf" srcId="{308419A4-7361-4C2E-B99E-2BA6681C34E4}" destId="{82B398AD-C315-4B8C-995A-4A9883FD9397}" srcOrd="0" destOrd="0" presId="urn:microsoft.com/office/officeart/2018/2/layout/IconCircleList"/>
    <dgm:cxn modelId="{9FA69747-C73B-410E-9207-49D4257140A7}" type="presParOf" srcId="{308419A4-7361-4C2E-B99E-2BA6681C34E4}" destId="{0348A021-F3D4-4C47-B124-FB31D44319C3}" srcOrd="1" destOrd="0" presId="urn:microsoft.com/office/officeart/2018/2/layout/IconCircleList"/>
    <dgm:cxn modelId="{B75C1A53-3D94-43DF-AB2C-F9FA798F796D}" type="presParOf" srcId="{308419A4-7361-4C2E-B99E-2BA6681C34E4}" destId="{E5CE893B-7CEA-46EB-AF14-1497A27ECE0C}" srcOrd="2" destOrd="0" presId="urn:microsoft.com/office/officeart/2018/2/layout/IconCircleList"/>
    <dgm:cxn modelId="{82376D25-D368-4BB0-8D8C-CE2BA49D311B}" type="presParOf" srcId="{308419A4-7361-4C2E-B99E-2BA6681C34E4}" destId="{9FCF1056-7563-4345-AA4D-97A7A0838565}" srcOrd="3" destOrd="0" presId="urn:microsoft.com/office/officeart/2018/2/layout/IconCircleList"/>
    <dgm:cxn modelId="{74AE07DD-3B59-44B3-BA51-0BE064166F35}" type="presParOf" srcId="{5CD24C59-F6E5-4E61-8892-51CA2C6F45E3}" destId="{B5E408CB-EF47-4AB3-A76E-0F39F8E35416}" srcOrd="1" destOrd="0" presId="urn:microsoft.com/office/officeart/2018/2/layout/IconCircleList"/>
    <dgm:cxn modelId="{8C4662EC-4BD5-465E-BEE2-81127C61C9E1}" type="presParOf" srcId="{5CD24C59-F6E5-4E61-8892-51CA2C6F45E3}" destId="{3209E38B-FA98-45E7-8277-1E7B6F88B0A9}" srcOrd="2" destOrd="0" presId="urn:microsoft.com/office/officeart/2018/2/layout/IconCircleList"/>
    <dgm:cxn modelId="{C778F2E6-6DF4-4AEC-A3BF-E87D27A9951F}" type="presParOf" srcId="{3209E38B-FA98-45E7-8277-1E7B6F88B0A9}" destId="{F618FE28-183C-4329-BDFD-A638E2DE551F}" srcOrd="0" destOrd="0" presId="urn:microsoft.com/office/officeart/2018/2/layout/IconCircleList"/>
    <dgm:cxn modelId="{9B16DF68-54E6-4EF8-AD37-B86F5DB659C4}" type="presParOf" srcId="{3209E38B-FA98-45E7-8277-1E7B6F88B0A9}" destId="{BDA5198F-A49B-4878-B458-ACB9C078AC15}" srcOrd="1" destOrd="0" presId="urn:microsoft.com/office/officeart/2018/2/layout/IconCircleList"/>
    <dgm:cxn modelId="{432FD990-D9D2-4B24-B46A-1B4D72478110}" type="presParOf" srcId="{3209E38B-FA98-45E7-8277-1E7B6F88B0A9}" destId="{C09F57FF-EBCC-4812-AA50-7C21889F9594}" srcOrd="2" destOrd="0" presId="urn:microsoft.com/office/officeart/2018/2/layout/IconCircleList"/>
    <dgm:cxn modelId="{A3740882-BBF6-4C5B-BC9B-25EB45B88165}" type="presParOf" srcId="{3209E38B-FA98-45E7-8277-1E7B6F88B0A9}" destId="{AAAA5FE0-EE2C-4658-9D9A-B7FE62DC08D7}" srcOrd="3" destOrd="0" presId="urn:microsoft.com/office/officeart/2018/2/layout/IconCircleList"/>
    <dgm:cxn modelId="{CA6D765E-5BA3-4D2E-81EB-113C67FEF722}" type="presParOf" srcId="{5CD24C59-F6E5-4E61-8892-51CA2C6F45E3}" destId="{DDBFC909-E8A4-4EE5-99A3-51FD40E80EDF}" srcOrd="3" destOrd="0" presId="urn:microsoft.com/office/officeart/2018/2/layout/IconCircleList"/>
    <dgm:cxn modelId="{2AAAA543-1166-4648-B4EF-7FFAC99A2492}" type="presParOf" srcId="{5CD24C59-F6E5-4E61-8892-51CA2C6F45E3}" destId="{F488BD25-0ECC-4DA4-8747-2157E8FF3FDB}" srcOrd="4" destOrd="0" presId="urn:microsoft.com/office/officeart/2018/2/layout/IconCircleList"/>
    <dgm:cxn modelId="{E626B7B1-EC76-4269-8C15-AD252BAFBB37}" type="presParOf" srcId="{F488BD25-0ECC-4DA4-8747-2157E8FF3FDB}" destId="{6B888E52-61A0-4CD2-9FA4-205B77307355}" srcOrd="0" destOrd="0" presId="urn:microsoft.com/office/officeart/2018/2/layout/IconCircleList"/>
    <dgm:cxn modelId="{E51097B6-1353-4472-97A6-AA06252B642F}" type="presParOf" srcId="{F488BD25-0ECC-4DA4-8747-2157E8FF3FDB}" destId="{A587D770-D151-4E57-B3B7-418713BFEB5C}" srcOrd="1" destOrd="0" presId="urn:microsoft.com/office/officeart/2018/2/layout/IconCircleList"/>
    <dgm:cxn modelId="{D6B48080-2EFB-4B87-869E-C068EE671D19}" type="presParOf" srcId="{F488BD25-0ECC-4DA4-8747-2157E8FF3FDB}" destId="{A949F483-FE68-4E08-B0F4-889B721537DA}" srcOrd="2" destOrd="0" presId="urn:microsoft.com/office/officeart/2018/2/layout/IconCircleList"/>
    <dgm:cxn modelId="{0FFA2207-C02C-487D-8BB5-D1D61B19F488}" type="presParOf" srcId="{F488BD25-0ECC-4DA4-8747-2157E8FF3FDB}" destId="{2CEFA001-C2B4-4192-B84B-75186A985333}" srcOrd="3" destOrd="0" presId="urn:microsoft.com/office/officeart/2018/2/layout/IconCircleList"/>
    <dgm:cxn modelId="{AE2F86E9-8558-4AB7-B56F-95494D42AAAE}" type="presParOf" srcId="{5CD24C59-F6E5-4E61-8892-51CA2C6F45E3}" destId="{86146E6B-D3C0-48F8-90D4-CAB0DA78976F}" srcOrd="5" destOrd="0" presId="urn:microsoft.com/office/officeart/2018/2/layout/IconCircleList"/>
    <dgm:cxn modelId="{E8C3823D-E407-4D28-BB28-27A7FAF09A58}" type="presParOf" srcId="{5CD24C59-F6E5-4E61-8892-51CA2C6F45E3}" destId="{85DFDF39-036B-4696-82B5-F9C04E157189}" srcOrd="6" destOrd="0" presId="urn:microsoft.com/office/officeart/2018/2/layout/IconCircleList"/>
    <dgm:cxn modelId="{0B8F4D1D-06FA-4689-B37E-FCD5EFDFE456}" type="presParOf" srcId="{85DFDF39-036B-4696-82B5-F9C04E157189}" destId="{5688587A-FCD8-4487-947E-69D5423EE834}" srcOrd="0" destOrd="0" presId="urn:microsoft.com/office/officeart/2018/2/layout/IconCircleList"/>
    <dgm:cxn modelId="{7DFCD919-0601-4CF9-832A-797D9AC87667}" type="presParOf" srcId="{85DFDF39-036B-4696-82B5-F9C04E157189}" destId="{3EBE3F56-A282-4BF6-BBBB-1A2AAC0D6458}" srcOrd="1" destOrd="0" presId="urn:microsoft.com/office/officeart/2018/2/layout/IconCircleList"/>
    <dgm:cxn modelId="{1B163DB7-658A-4117-8E6E-717DE284CD72}" type="presParOf" srcId="{85DFDF39-036B-4696-82B5-F9C04E157189}" destId="{CDD315DC-009D-404E-A5EC-FF92372FC2F8}" srcOrd="2" destOrd="0" presId="urn:microsoft.com/office/officeart/2018/2/layout/IconCircleList"/>
    <dgm:cxn modelId="{8DC0C176-2495-4D35-B4AD-4A4CC3F875E0}" type="presParOf" srcId="{85DFDF39-036B-4696-82B5-F9C04E157189}" destId="{8912EE30-43A6-43EA-9BA1-843B89BB710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AD5022-615D-4A99-B602-6C915D25D23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E36D3736-17BC-495E-A2F0-07E9F15F918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Publisher and edition match</a:t>
          </a:r>
        </a:p>
      </dgm:t>
    </dgm:pt>
    <dgm:pt modelId="{509262CA-B91E-46A1-85B6-3E663F8DFCB8}" type="parTrans" cxnId="{ACB09C5F-A6A3-45EE-B7FD-8077B2938EE2}">
      <dgm:prSet/>
      <dgm:spPr/>
      <dgm:t>
        <a:bodyPr/>
        <a:lstStyle/>
        <a:p>
          <a:endParaRPr lang="en-US"/>
        </a:p>
      </dgm:t>
    </dgm:pt>
    <dgm:pt modelId="{28B5174E-9FA5-4EFE-9912-A9CFF9ADA88B}" type="sibTrans" cxnId="{ACB09C5F-A6A3-45EE-B7FD-8077B2938EE2}">
      <dgm:prSet/>
      <dgm:spPr/>
      <dgm:t>
        <a:bodyPr/>
        <a:lstStyle/>
        <a:p>
          <a:endParaRPr lang="en-US"/>
        </a:p>
      </dgm:t>
    </dgm:pt>
    <dgm:pt modelId="{F2EF08DA-BC25-4FF6-BC8D-D43BE42E5CC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Platform allows unlimited user access</a:t>
          </a:r>
        </a:p>
      </dgm:t>
    </dgm:pt>
    <dgm:pt modelId="{A5996BDC-2DDD-442D-ADCC-20AA04B00849}" type="parTrans" cxnId="{B245C9BE-24C6-4A03-B98E-26C799AE16F5}">
      <dgm:prSet/>
      <dgm:spPr/>
      <dgm:t>
        <a:bodyPr/>
        <a:lstStyle/>
        <a:p>
          <a:endParaRPr lang="en-US"/>
        </a:p>
      </dgm:t>
    </dgm:pt>
    <dgm:pt modelId="{8EF0B3B3-EC04-4420-AF28-515DBEBDEA74}" type="sibTrans" cxnId="{B245C9BE-24C6-4A03-B98E-26C799AE16F5}">
      <dgm:prSet/>
      <dgm:spPr/>
      <dgm:t>
        <a:bodyPr/>
        <a:lstStyle/>
        <a:p>
          <a:endParaRPr lang="en-US"/>
        </a:p>
      </dgm:t>
    </dgm:pt>
    <dgm:pt modelId="{7D395A8A-A0D6-4AF8-B5F2-DB444A952FD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Allow download and printing of book chapters</a:t>
          </a:r>
        </a:p>
      </dgm:t>
    </dgm:pt>
    <dgm:pt modelId="{804D4D0E-E59C-4E27-B9B9-92A8E18E8DCF}" type="parTrans" cxnId="{0E84365F-77D1-474E-AD2D-33528E98E15F}">
      <dgm:prSet/>
      <dgm:spPr/>
      <dgm:t>
        <a:bodyPr/>
        <a:lstStyle/>
        <a:p>
          <a:endParaRPr lang="en-US"/>
        </a:p>
      </dgm:t>
    </dgm:pt>
    <dgm:pt modelId="{6CB00017-123A-4FCE-914C-8E4FC5ECEE87}" type="sibTrans" cxnId="{0E84365F-77D1-474E-AD2D-33528E98E15F}">
      <dgm:prSet/>
      <dgm:spPr/>
      <dgm:t>
        <a:bodyPr/>
        <a:lstStyle/>
        <a:p>
          <a:endParaRPr lang="en-US"/>
        </a:p>
      </dgm:t>
    </dgm:pt>
    <dgm:pt modelId="{4B4F9989-D4BD-4EA2-B945-4F33D6891FF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Class size – more ROI for our investment</a:t>
          </a:r>
        </a:p>
      </dgm:t>
    </dgm:pt>
    <dgm:pt modelId="{052EC89E-59DB-4E16-862B-5200837A94B7}" type="parTrans" cxnId="{3B62599A-81F4-4200-A1A2-3B512ECA7EA3}">
      <dgm:prSet/>
      <dgm:spPr/>
      <dgm:t>
        <a:bodyPr/>
        <a:lstStyle/>
        <a:p>
          <a:endParaRPr lang="en-US"/>
        </a:p>
      </dgm:t>
    </dgm:pt>
    <dgm:pt modelId="{100CFB0A-F43C-4D60-AD55-E48A214EB8B0}" type="sibTrans" cxnId="{3B62599A-81F4-4200-A1A2-3B512ECA7EA3}">
      <dgm:prSet/>
      <dgm:spPr/>
      <dgm:t>
        <a:bodyPr/>
        <a:lstStyle/>
        <a:p>
          <a:endParaRPr lang="en-US"/>
        </a:p>
      </dgm:t>
    </dgm:pt>
    <dgm:pt modelId="{67DD974E-A53E-4A65-9DB7-411A7500BA05}" type="pres">
      <dgm:prSet presAssocID="{2FAD5022-615D-4A99-B602-6C915D25D238}" presName="root" presStyleCnt="0">
        <dgm:presLayoutVars>
          <dgm:dir/>
          <dgm:resizeHandles val="exact"/>
        </dgm:presLayoutVars>
      </dgm:prSet>
      <dgm:spPr/>
    </dgm:pt>
    <dgm:pt modelId="{3C93A7D9-CE89-4CBE-AC41-EBEE9C5F0A97}" type="pres">
      <dgm:prSet presAssocID="{E36D3736-17BC-495E-A2F0-07E9F15F918D}" presName="compNode" presStyleCnt="0"/>
      <dgm:spPr/>
    </dgm:pt>
    <dgm:pt modelId="{90E563DE-8A04-4D8E-83CB-E65642F17F98}" type="pres">
      <dgm:prSet presAssocID="{E36D3736-17BC-495E-A2F0-07E9F15F918D}" presName="iconBgRect" presStyleLbl="bgShp" presStyleIdx="0" presStyleCnt="4"/>
      <dgm:spPr/>
    </dgm:pt>
    <dgm:pt modelId="{7B16DB23-D79C-44D5-98DF-E21DAE371CFA}" type="pres">
      <dgm:prSet presAssocID="{E36D3736-17BC-495E-A2F0-07E9F15F918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CFCCD86D-53BA-4189-B141-5E976A7400A0}" type="pres">
      <dgm:prSet presAssocID="{E36D3736-17BC-495E-A2F0-07E9F15F918D}" presName="spaceRect" presStyleCnt="0"/>
      <dgm:spPr/>
    </dgm:pt>
    <dgm:pt modelId="{6FAAD49E-B078-4C74-8DA9-1AD2C62AB425}" type="pres">
      <dgm:prSet presAssocID="{E36D3736-17BC-495E-A2F0-07E9F15F918D}" presName="textRect" presStyleLbl="revTx" presStyleIdx="0" presStyleCnt="4">
        <dgm:presLayoutVars>
          <dgm:chMax val="1"/>
          <dgm:chPref val="1"/>
        </dgm:presLayoutVars>
      </dgm:prSet>
      <dgm:spPr/>
    </dgm:pt>
    <dgm:pt modelId="{3B72CC96-6A42-4201-B3F0-42794C7D6FE1}" type="pres">
      <dgm:prSet presAssocID="{28B5174E-9FA5-4EFE-9912-A9CFF9ADA88B}" presName="sibTrans" presStyleCnt="0"/>
      <dgm:spPr/>
    </dgm:pt>
    <dgm:pt modelId="{889FF50C-D1F8-4D02-ADD0-E1BAF81934BA}" type="pres">
      <dgm:prSet presAssocID="{F2EF08DA-BC25-4FF6-BC8D-D43BE42E5CC1}" presName="compNode" presStyleCnt="0"/>
      <dgm:spPr/>
    </dgm:pt>
    <dgm:pt modelId="{6FB33039-C857-4098-B709-00569E8D6A73}" type="pres">
      <dgm:prSet presAssocID="{F2EF08DA-BC25-4FF6-BC8D-D43BE42E5CC1}" presName="iconBgRect" presStyleLbl="bgShp" presStyleIdx="1" presStyleCnt="4"/>
      <dgm:spPr/>
    </dgm:pt>
    <dgm:pt modelId="{5FECD87C-6B5A-413B-99B2-B7FF9ABD492F}" type="pres">
      <dgm:prSet presAssocID="{F2EF08DA-BC25-4FF6-BC8D-D43BE42E5CC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3E335F1-79EA-4978-AD48-0FA303DFC0A0}" type="pres">
      <dgm:prSet presAssocID="{F2EF08DA-BC25-4FF6-BC8D-D43BE42E5CC1}" presName="spaceRect" presStyleCnt="0"/>
      <dgm:spPr/>
    </dgm:pt>
    <dgm:pt modelId="{6C049BEF-4296-40B7-AA1E-9460720178D1}" type="pres">
      <dgm:prSet presAssocID="{F2EF08DA-BC25-4FF6-BC8D-D43BE42E5CC1}" presName="textRect" presStyleLbl="revTx" presStyleIdx="1" presStyleCnt="4">
        <dgm:presLayoutVars>
          <dgm:chMax val="1"/>
          <dgm:chPref val="1"/>
        </dgm:presLayoutVars>
      </dgm:prSet>
      <dgm:spPr/>
    </dgm:pt>
    <dgm:pt modelId="{187FF1F9-859F-481D-862A-F49A95069608}" type="pres">
      <dgm:prSet presAssocID="{8EF0B3B3-EC04-4420-AF28-515DBEBDEA74}" presName="sibTrans" presStyleCnt="0"/>
      <dgm:spPr/>
    </dgm:pt>
    <dgm:pt modelId="{6C519527-5CEA-495B-BB5F-7A292E597755}" type="pres">
      <dgm:prSet presAssocID="{7D395A8A-A0D6-4AF8-B5F2-DB444A952FD6}" presName="compNode" presStyleCnt="0"/>
      <dgm:spPr/>
    </dgm:pt>
    <dgm:pt modelId="{EF2A4F47-5B75-4C6B-8D05-4FA8219FBA81}" type="pres">
      <dgm:prSet presAssocID="{7D395A8A-A0D6-4AF8-B5F2-DB444A952FD6}" presName="iconBgRect" presStyleLbl="bgShp" presStyleIdx="2" presStyleCnt="4"/>
      <dgm:spPr/>
    </dgm:pt>
    <dgm:pt modelId="{CC6D0D9C-0778-462B-BA33-4624C533D5F5}" type="pres">
      <dgm:prSet presAssocID="{7D395A8A-A0D6-4AF8-B5F2-DB444A952FD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9B73339-0B46-404F-ACFA-F25B9EED2106}" type="pres">
      <dgm:prSet presAssocID="{7D395A8A-A0D6-4AF8-B5F2-DB444A952FD6}" presName="spaceRect" presStyleCnt="0"/>
      <dgm:spPr/>
    </dgm:pt>
    <dgm:pt modelId="{753C526B-5584-48BF-8501-E9DBDE4B20DA}" type="pres">
      <dgm:prSet presAssocID="{7D395A8A-A0D6-4AF8-B5F2-DB444A952FD6}" presName="textRect" presStyleLbl="revTx" presStyleIdx="2" presStyleCnt="4">
        <dgm:presLayoutVars>
          <dgm:chMax val="1"/>
          <dgm:chPref val="1"/>
        </dgm:presLayoutVars>
      </dgm:prSet>
      <dgm:spPr/>
    </dgm:pt>
    <dgm:pt modelId="{B9081523-F8E1-47B8-B250-418C51D534E9}" type="pres">
      <dgm:prSet presAssocID="{6CB00017-123A-4FCE-914C-8E4FC5ECEE87}" presName="sibTrans" presStyleCnt="0"/>
      <dgm:spPr/>
    </dgm:pt>
    <dgm:pt modelId="{02DC0A86-D09B-43D8-8E9F-A950CACDD524}" type="pres">
      <dgm:prSet presAssocID="{4B4F9989-D4BD-4EA2-B945-4F33D6891FF6}" presName="compNode" presStyleCnt="0"/>
      <dgm:spPr/>
    </dgm:pt>
    <dgm:pt modelId="{CE12FCC5-5E73-4027-90FE-F38F2DA06920}" type="pres">
      <dgm:prSet presAssocID="{4B4F9989-D4BD-4EA2-B945-4F33D6891FF6}" presName="iconBgRect" presStyleLbl="bgShp" presStyleIdx="3" presStyleCnt="4"/>
      <dgm:spPr/>
    </dgm:pt>
    <dgm:pt modelId="{D5176C80-5244-4DDC-9C6D-5D2F460DCBCE}" type="pres">
      <dgm:prSet presAssocID="{4B4F9989-D4BD-4EA2-B945-4F33D6891FF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2C03769-59FC-445E-B958-3FB5281ACBAF}" type="pres">
      <dgm:prSet presAssocID="{4B4F9989-D4BD-4EA2-B945-4F33D6891FF6}" presName="spaceRect" presStyleCnt="0"/>
      <dgm:spPr/>
    </dgm:pt>
    <dgm:pt modelId="{3B9C644C-4409-4A7E-8A20-17C7B82E6283}" type="pres">
      <dgm:prSet presAssocID="{4B4F9989-D4BD-4EA2-B945-4F33D6891FF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C57A411-9B69-45AF-85EE-A36A6372B1E2}" type="presOf" srcId="{E36D3736-17BC-495E-A2F0-07E9F15F918D}" destId="{6FAAD49E-B078-4C74-8DA9-1AD2C62AB425}" srcOrd="0" destOrd="0" presId="urn:microsoft.com/office/officeart/2018/5/layout/IconCircleLabelList"/>
    <dgm:cxn modelId="{0E84365F-77D1-474E-AD2D-33528E98E15F}" srcId="{2FAD5022-615D-4A99-B602-6C915D25D238}" destId="{7D395A8A-A0D6-4AF8-B5F2-DB444A952FD6}" srcOrd="2" destOrd="0" parTransId="{804D4D0E-E59C-4E27-B9B9-92A8E18E8DCF}" sibTransId="{6CB00017-123A-4FCE-914C-8E4FC5ECEE87}"/>
    <dgm:cxn modelId="{ACB09C5F-A6A3-45EE-B7FD-8077B2938EE2}" srcId="{2FAD5022-615D-4A99-B602-6C915D25D238}" destId="{E36D3736-17BC-495E-A2F0-07E9F15F918D}" srcOrd="0" destOrd="0" parTransId="{509262CA-B91E-46A1-85B6-3E663F8DFCB8}" sibTransId="{28B5174E-9FA5-4EFE-9912-A9CFF9ADA88B}"/>
    <dgm:cxn modelId="{D72D7D43-7064-45F2-96F7-6ABC09FCF18A}" type="presOf" srcId="{7D395A8A-A0D6-4AF8-B5F2-DB444A952FD6}" destId="{753C526B-5584-48BF-8501-E9DBDE4B20DA}" srcOrd="0" destOrd="0" presId="urn:microsoft.com/office/officeart/2018/5/layout/IconCircleLabelList"/>
    <dgm:cxn modelId="{CC4DE371-8360-4FE1-A776-5F4D6D666AEE}" type="presOf" srcId="{F2EF08DA-BC25-4FF6-BC8D-D43BE42E5CC1}" destId="{6C049BEF-4296-40B7-AA1E-9460720178D1}" srcOrd="0" destOrd="0" presId="urn:microsoft.com/office/officeart/2018/5/layout/IconCircleLabelList"/>
    <dgm:cxn modelId="{7FC64E59-EAB8-42BD-980F-6226A7B3ECD1}" type="presOf" srcId="{4B4F9989-D4BD-4EA2-B945-4F33D6891FF6}" destId="{3B9C644C-4409-4A7E-8A20-17C7B82E6283}" srcOrd="0" destOrd="0" presId="urn:microsoft.com/office/officeart/2018/5/layout/IconCircleLabelList"/>
    <dgm:cxn modelId="{3B62599A-81F4-4200-A1A2-3B512ECA7EA3}" srcId="{2FAD5022-615D-4A99-B602-6C915D25D238}" destId="{4B4F9989-D4BD-4EA2-B945-4F33D6891FF6}" srcOrd="3" destOrd="0" parTransId="{052EC89E-59DB-4E16-862B-5200837A94B7}" sibTransId="{100CFB0A-F43C-4D60-AD55-E48A214EB8B0}"/>
    <dgm:cxn modelId="{B245C9BE-24C6-4A03-B98E-26C799AE16F5}" srcId="{2FAD5022-615D-4A99-B602-6C915D25D238}" destId="{F2EF08DA-BC25-4FF6-BC8D-D43BE42E5CC1}" srcOrd="1" destOrd="0" parTransId="{A5996BDC-2DDD-442D-ADCC-20AA04B00849}" sibTransId="{8EF0B3B3-EC04-4420-AF28-515DBEBDEA74}"/>
    <dgm:cxn modelId="{08ED2CC3-2D8B-418A-9AE3-3FEBA20F00E7}" type="presOf" srcId="{2FAD5022-615D-4A99-B602-6C915D25D238}" destId="{67DD974E-A53E-4A65-9DB7-411A7500BA05}" srcOrd="0" destOrd="0" presId="urn:microsoft.com/office/officeart/2018/5/layout/IconCircleLabelList"/>
    <dgm:cxn modelId="{FF5C1313-89BD-4937-B8AA-B51D3CEACACB}" type="presParOf" srcId="{67DD974E-A53E-4A65-9DB7-411A7500BA05}" destId="{3C93A7D9-CE89-4CBE-AC41-EBEE9C5F0A97}" srcOrd="0" destOrd="0" presId="urn:microsoft.com/office/officeart/2018/5/layout/IconCircleLabelList"/>
    <dgm:cxn modelId="{38B71546-2CBF-49D6-9FE9-0C5B1A50C769}" type="presParOf" srcId="{3C93A7D9-CE89-4CBE-AC41-EBEE9C5F0A97}" destId="{90E563DE-8A04-4D8E-83CB-E65642F17F98}" srcOrd="0" destOrd="0" presId="urn:microsoft.com/office/officeart/2018/5/layout/IconCircleLabelList"/>
    <dgm:cxn modelId="{1E1D387C-C84F-4B00-8CDB-1B0E385B5232}" type="presParOf" srcId="{3C93A7D9-CE89-4CBE-AC41-EBEE9C5F0A97}" destId="{7B16DB23-D79C-44D5-98DF-E21DAE371CFA}" srcOrd="1" destOrd="0" presId="urn:microsoft.com/office/officeart/2018/5/layout/IconCircleLabelList"/>
    <dgm:cxn modelId="{C07FF46C-0861-417A-BC72-469AC9EE6586}" type="presParOf" srcId="{3C93A7D9-CE89-4CBE-AC41-EBEE9C5F0A97}" destId="{CFCCD86D-53BA-4189-B141-5E976A7400A0}" srcOrd="2" destOrd="0" presId="urn:microsoft.com/office/officeart/2018/5/layout/IconCircleLabelList"/>
    <dgm:cxn modelId="{C396BF06-CCA3-4D2F-8941-B08781901987}" type="presParOf" srcId="{3C93A7D9-CE89-4CBE-AC41-EBEE9C5F0A97}" destId="{6FAAD49E-B078-4C74-8DA9-1AD2C62AB425}" srcOrd="3" destOrd="0" presId="urn:microsoft.com/office/officeart/2018/5/layout/IconCircleLabelList"/>
    <dgm:cxn modelId="{703FB0A7-33C4-4BC4-8B8F-8990B55270B0}" type="presParOf" srcId="{67DD974E-A53E-4A65-9DB7-411A7500BA05}" destId="{3B72CC96-6A42-4201-B3F0-42794C7D6FE1}" srcOrd="1" destOrd="0" presId="urn:microsoft.com/office/officeart/2018/5/layout/IconCircleLabelList"/>
    <dgm:cxn modelId="{A94EC115-3A81-4795-963E-8F521A70B445}" type="presParOf" srcId="{67DD974E-A53E-4A65-9DB7-411A7500BA05}" destId="{889FF50C-D1F8-4D02-ADD0-E1BAF81934BA}" srcOrd="2" destOrd="0" presId="urn:microsoft.com/office/officeart/2018/5/layout/IconCircleLabelList"/>
    <dgm:cxn modelId="{B1383628-3E1A-448E-99D1-7CA9C718116E}" type="presParOf" srcId="{889FF50C-D1F8-4D02-ADD0-E1BAF81934BA}" destId="{6FB33039-C857-4098-B709-00569E8D6A73}" srcOrd="0" destOrd="0" presId="urn:microsoft.com/office/officeart/2018/5/layout/IconCircleLabelList"/>
    <dgm:cxn modelId="{F1583A40-2880-4B83-A093-44BC8D8B31E7}" type="presParOf" srcId="{889FF50C-D1F8-4D02-ADD0-E1BAF81934BA}" destId="{5FECD87C-6B5A-413B-99B2-B7FF9ABD492F}" srcOrd="1" destOrd="0" presId="urn:microsoft.com/office/officeart/2018/5/layout/IconCircleLabelList"/>
    <dgm:cxn modelId="{2D4232BB-13BA-4615-8CCE-0CA87E97DA3E}" type="presParOf" srcId="{889FF50C-D1F8-4D02-ADD0-E1BAF81934BA}" destId="{D3E335F1-79EA-4978-AD48-0FA303DFC0A0}" srcOrd="2" destOrd="0" presId="urn:microsoft.com/office/officeart/2018/5/layout/IconCircleLabelList"/>
    <dgm:cxn modelId="{E17A56C8-1E1F-481F-8100-9AA7C13F0A73}" type="presParOf" srcId="{889FF50C-D1F8-4D02-ADD0-E1BAF81934BA}" destId="{6C049BEF-4296-40B7-AA1E-9460720178D1}" srcOrd="3" destOrd="0" presId="urn:microsoft.com/office/officeart/2018/5/layout/IconCircleLabelList"/>
    <dgm:cxn modelId="{87D5E998-9401-4424-B579-8EAA0A96CB5B}" type="presParOf" srcId="{67DD974E-A53E-4A65-9DB7-411A7500BA05}" destId="{187FF1F9-859F-481D-862A-F49A95069608}" srcOrd="3" destOrd="0" presId="urn:microsoft.com/office/officeart/2018/5/layout/IconCircleLabelList"/>
    <dgm:cxn modelId="{1DC52B14-A99F-4AAB-9946-E9A957FE728B}" type="presParOf" srcId="{67DD974E-A53E-4A65-9DB7-411A7500BA05}" destId="{6C519527-5CEA-495B-BB5F-7A292E597755}" srcOrd="4" destOrd="0" presId="urn:microsoft.com/office/officeart/2018/5/layout/IconCircleLabelList"/>
    <dgm:cxn modelId="{159B0E28-F304-4C0A-A4EC-2A23F3AD7801}" type="presParOf" srcId="{6C519527-5CEA-495B-BB5F-7A292E597755}" destId="{EF2A4F47-5B75-4C6B-8D05-4FA8219FBA81}" srcOrd="0" destOrd="0" presId="urn:microsoft.com/office/officeart/2018/5/layout/IconCircleLabelList"/>
    <dgm:cxn modelId="{90B71368-F87F-48A1-A039-D39EA7430264}" type="presParOf" srcId="{6C519527-5CEA-495B-BB5F-7A292E597755}" destId="{CC6D0D9C-0778-462B-BA33-4624C533D5F5}" srcOrd="1" destOrd="0" presId="urn:microsoft.com/office/officeart/2018/5/layout/IconCircleLabelList"/>
    <dgm:cxn modelId="{5EE4699D-E6A0-44FA-BBCA-65E479E8C4E8}" type="presParOf" srcId="{6C519527-5CEA-495B-BB5F-7A292E597755}" destId="{39B73339-0B46-404F-ACFA-F25B9EED2106}" srcOrd="2" destOrd="0" presId="urn:microsoft.com/office/officeart/2018/5/layout/IconCircleLabelList"/>
    <dgm:cxn modelId="{4FFFC635-28E6-4148-80E4-8E258B69202D}" type="presParOf" srcId="{6C519527-5CEA-495B-BB5F-7A292E597755}" destId="{753C526B-5584-48BF-8501-E9DBDE4B20DA}" srcOrd="3" destOrd="0" presId="urn:microsoft.com/office/officeart/2018/5/layout/IconCircleLabelList"/>
    <dgm:cxn modelId="{F2F326A0-6BD4-480E-B647-C8E76585E231}" type="presParOf" srcId="{67DD974E-A53E-4A65-9DB7-411A7500BA05}" destId="{B9081523-F8E1-47B8-B250-418C51D534E9}" srcOrd="5" destOrd="0" presId="urn:microsoft.com/office/officeart/2018/5/layout/IconCircleLabelList"/>
    <dgm:cxn modelId="{15DF2AF3-284F-4B69-964B-AEC2EC4D23ED}" type="presParOf" srcId="{67DD974E-A53E-4A65-9DB7-411A7500BA05}" destId="{02DC0A86-D09B-43D8-8E9F-A950CACDD524}" srcOrd="6" destOrd="0" presId="urn:microsoft.com/office/officeart/2018/5/layout/IconCircleLabelList"/>
    <dgm:cxn modelId="{6A12099D-1585-4C2D-B378-25D298DD3324}" type="presParOf" srcId="{02DC0A86-D09B-43D8-8E9F-A950CACDD524}" destId="{CE12FCC5-5E73-4027-90FE-F38F2DA06920}" srcOrd="0" destOrd="0" presId="urn:microsoft.com/office/officeart/2018/5/layout/IconCircleLabelList"/>
    <dgm:cxn modelId="{E238D3AD-9180-42F8-9C2A-9AD2B2F1FFA0}" type="presParOf" srcId="{02DC0A86-D09B-43D8-8E9F-A950CACDD524}" destId="{D5176C80-5244-4DDC-9C6D-5D2F460DCBCE}" srcOrd="1" destOrd="0" presId="urn:microsoft.com/office/officeart/2018/5/layout/IconCircleLabelList"/>
    <dgm:cxn modelId="{2AA7E396-926A-4F86-BABF-BEFC14FACF23}" type="presParOf" srcId="{02DC0A86-D09B-43D8-8E9F-A950CACDD524}" destId="{32C03769-59FC-445E-B958-3FB5281ACBAF}" srcOrd="2" destOrd="0" presId="urn:microsoft.com/office/officeart/2018/5/layout/IconCircleLabelList"/>
    <dgm:cxn modelId="{24370998-F679-4F1E-8A65-4F927CC1E9EC}" type="presParOf" srcId="{02DC0A86-D09B-43D8-8E9F-A950CACDD524}" destId="{3B9C644C-4409-4A7E-8A20-17C7B82E628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4D2A47-C165-4DF7-B9D7-7D6A691B4132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C9EBA2E-A7B1-4B2C-9715-78F07E200810}">
      <dgm:prSet/>
      <dgm:spPr/>
      <dgm:t>
        <a:bodyPr/>
        <a:lstStyle/>
        <a:p>
          <a:pPr>
            <a:defRPr b="1"/>
          </a:pPr>
          <a:r>
            <a:rPr lang="en-US" dirty="0"/>
            <a:t>RCO252 (non-majors Biology Class)</a:t>
          </a:r>
        </a:p>
      </dgm:t>
    </dgm:pt>
    <dgm:pt modelId="{C1551D95-BF7B-4E82-9283-B8716F9C5C10}" type="parTrans" cxnId="{B7887A19-B620-4B7C-AFAE-B1C6A66A240E}">
      <dgm:prSet/>
      <dgm:spPr/>
      <dgm:t>
        <a:bodyPr/>
        <a:lstStyle/>
        <a:p>
          <a:endParaRPr lang="en-US"/>
        </a:p>
      </dgm:t>
    </dgm:pt>
    <dgm:pt modelId="{B2FD167D-E27A-4BA4-8086-6F27BB82541A}" type="sibTrans" cxnId="{B7887A19-B620-4B7C-AFAE-B1C6A66A240E}">
      <dgm:prSet/>
      <dgm:spPr/>
      <dgm:t>
        <a:bodyPr/>
        <a:lstStyle/>
        <a:p>
          <a:endParaRPr lang="en-US"/>
        </a:p>
      </dgm:t>
    </dgm:pt>
    <dgm:pt modelId="{B340801F-E766-4868-AE05-5A20FE024724}">
      <dgm:prSet custT="1"/>
      <dgm:spPr/>
      <dgm:t>
        <a:bodyPr/>
        <a:lstStyle/>
        <a:p>
          <a:r>
            <a:rPr lang="en-US" sz="1800" dirty="0"/>
            <a:t>Total Savings $14,120 in three semesters</a:t>
          </a:r>
        </a:p>
      </dgm:t>
    </dgm:pt>
    <dgm:pt modelId="{13B53218-9848-4372-AC97-63F691B5EB80}" type="parTrans" cxnId="{F632B37E-0514-41AD-99EA-ACDB6AB0EB09}">
      <dgm:prSet/>
      <dgm:spPr/>
      <dgm:t>
        <a:bodyPr/>
        <a:lstStyle/>
        <a:p>
          <a:endParaRPr lang="en-US"/>
        </a:p>
      </dgm:t>
    </dgm:pt>
    <dgm:pt modelId="{B0BFC493-5863-48BD-9112-2D0B28AF4603}" type="sibTrans" cxnId="{F632B37E-0514-41AD-99EA-ACDB6AB0EB09}">
      <dgm:prSet/>
      <dgm:spPr/>
      <dgm:t>
        <a:bodyPr/>
        <a:lstStyle/>
        <a:p>
          <a:endParaRPr lang="en-US"/>
        </a:p>
      </dgm:t>
    </dgm:pt>
    <dgm:pt modelId="{3078A06B-E0BF-415D-9DA8-596EE4CB4A85}">
      <dgm:prSet/>
      <dgm:spPr/>
      <dgm:t>
        <a:bodyPr/>
        <a:lstStyle/>
        <a:p>
          <a:pPr>
            <a:defRPr b="1"/>
          </a:pPr>
          <a:r>
            <a:rPr lang="en-US"/>
            <a:t>MAT112 (non-majors Math Class)</a:t>
          </a:r>
        </a:p>
      </dgm:t>
    </dgm:pt>
    <dgm:pt modelId="{57C4FC42-2AE7-434E-89D9-506248D589F0}" type="parTrans" cxnId="{E8CCA317-F3BC-46D4-89C9-5E652426DF55}">
      <dgm:prSet/>
      <dgm:spPr/>
      <dgm:t>
        <a:bodyPr/>
        <a:lstStyle/>
        <a:p>
          <a:endParaRPr lang="en-US"/>
        </a:p>
      </dgm:t>
    </dgm:pt>
    <dgm:pt modelId="{D39B842B-0B60-4CB5-B900-D8DE8CDD42C2}" type="sibTrans" cxnId="{E8CCA317-F3BC-46D4-89C9-5E652426DF55}">
      <dgm:prSet/>
      <dgm:spPr/>
      <dgm:t>
        <a:bodyPr/>
        <a:lstStyle/>
        <a:p>
          <a:endParaRPr lang="en-US"/>
        </a:p>
      </dgm:t>
    </dgm:pt>
    <dgm:pt modelId="{D8BB34D4-52CA-432E-BB34-58379493CDB8}">
      <dgm:prSet custT="1"/>
      <dgm:spPr/>
      <dgm:t>
        <a:bodyPr/>
        <a:lstStyle/>
        <a:p>
          <a:r>
            <a:rPr lang="en-US" sz="1800" dirty="0"/>
            <a:t>Total Savings $73,080 in two semesters</a:t>
          </a:r>
        </a:p>
      </dgm:t>
    </dgm:pt>
    <dgm:pt modelId="{B1D594AB-BFC3-4E6E-AB58-1742FF44D1AD}" type="parTrans" cxnId="{1B395D62-98DE-42FC-AB28-19B443B143C4}">
      <dgm:prSet/>
      <dgm:spPr/>
      <dgm:t>
        <a:bodyPr/>
        <a:lstStyle/>
        <a:p>
          <a:endParaRPr lang="en-US"/>
        </a:p>
      </dgm:t>
    </dgm:pt>
    <dgm:pt modelId="{5FC25812-B5AC-4D49-8C2B-D18755AA4BD5}" type="sibTrans" cxnId="{1B395D62-98DE-42FC-AB28-19B443B143C4}">
      <dgm:prSet/>
      <dgm:spPr/>
      <dgm:t>
        <a:bodyPr/>
        <a:lstStyle/>
        <a:p>
          <a:endParaRPr lang="en-US"/>
        </a:p>
      </dgm:t>
    </dgm:pt>
    <dgm:pt modelId="{768AF56D-ED68-4916-8623-52B9D2A34442}">
      <dgm:prSet/>
      <dgm:spPr/>
      <dgm:t>
        <a:bodyPr/>
        <a:lstStyle/>
        <a:p>
          <a:pPr>
            <a:defRPr b="1"/>
          </a:pPr>
          <a:r>
            <a:rPr lang="en-US" dirty="0"/>
            <a:t>SPA105 </a:t>
          </a:r>
        </a:p>
      </dgm:t>
    </dgm:pt>
    <dgm:pt modelId="{1522FBF0-FF2D-4B82-927E-D500994A6A54}" type="parTrans" cxnId="{659815AC-B1FB-4CA0-877C-AAF4C44546D5}">
      <dgm:prSet/>
      <dgm:spPr/>
      <dgm:t>
        <a:bodyPr/>
        <a:lstStyle/>
        <a:p>
          <a:endParaRPr lang="en-US"/>
        </a:p>
      </dgm:t>
    </dgm:pt>
    <dgm:pt modelId="{005E054E-7B2C-4E10-BEE2-9F4F6E8A959C}" type="sibTrans" cxnId="{659815AC-B1FB-4CA0-877C-AAF4C44546D5}">
      <dgm:prSet/>
      <dgm:spPr/>
      <dgm:t>
        <a:bodyPr/>
        <a:lstStyle/>
        <a:p>
          <a:endParaRPr lang="en-US"/>
        </a:p>
      </dgm:t>
    </dgm:pt>
    <dgm:pt modelId="{46D89EFF-EA25-43A6-B3E7-5042AD3279DA}">
      <dgm:prSet custT="1"/>
      <dgm:spPr/>
      <dgm:t>
        <a:bodyPr/>
        <a:lstStyle/>
        <a:p>
          <a:r>
            <a:rPr lang="en-US" sz="1800" dirty="0"/>
            <a:t>Total Savings $3780 in one semester</a:t>
          </a:r>
        </a:p>
      </dgm:t>
    </dgm:pt>
    <dgm:pt modelId="{B252E2EB-6679-4A31-A068-3E0AE1A4FA67}" type="parTrans" cxnId="{A0F97457-7920-45F3-BF96-5599546730B1}">
      <dgm:prSet/>
      <dgm:spPr/>
      <dgm:t>
        <a:bodyPr/>
        <a:lstStyle/>
        <a:p>
          <a:endParaRPr lang="en-US"/>
        </a:p>
      </dgm:t>
    </dgm:pt>
    <dgm:pt modelId="{98ACE2FC-80FF-4B1C-A20B-3567689ABC21}" type="sibTrans" cxnId="{A0F97457-7920-45F3-BF96-5599546730B1}">
      <dgm:prSet/>
      <dgm:spPr/>
      <dgm:t>
        <a:bodyPr/>
        <a:lstStyle/>
        <a:p>
          <a:endParaRPr lang="en-US"/>
        </a:p>
      </dgm:t>
    </dgm:pt>
    <dgm:pt modelId="{7E8049E7-9646-40F4-AD85-589F9DD33B9B}" type="pres">
      <dgm:prSet presAssocID="{B84D2A47-C165-4DF7-B9D7-7D6A691B4132}" presName="root" presStyleCnt="0">
        <dgm:presLayoutVars>
          <dgm:dir/>
          <dgm:resizeHandles val="exact"/>
        </dgm:presLayoutVars>
      </dgm:prSet>
      <dgm:spPr/>
    </dgm:pt>
    <dgm:pt modelId="{1AC16E43-EBDC-44DA-846D-5F1BD5F6F0B3}" type="pres">
      <dgm:prSet presAssocID="{EC9EBA2E-A7B1-4B2C-9715-78F07E200810}" presName="compNode" presStyleCnt="0"/>
      <dgm:spPr/>
    </dgm:pt>
    <dgm:pt modelId="{F84E2896-EB05-4D46-ABF5-C06FDF2377F9}" type="pres">
      <dgm:prSet presAssocID="{EC9EBA2E-A7B1-4B2C-9715-78F07E2008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C6159CAE-A249-4D71-9CB0-8321EF943617}" type="pres">
      <dgm:prSet presAssocID="{EC9EBA2E-A7B1-4B2C-9715-78F07E200810}" presName="iconSpace" presStyleCnt="0"/>
      <dgm:spPr/>
    </dgm:pt>
    <dgm:pt modelId="{D8090137-1698-46D7-873E-55B61A193875}" type="pres">
      <dgm:prSet presAssocID="{EC9EBA2E-A7B1-4B2C-9715-78F07E200810}" presName="parTx" presStyleLbl="revTx" presStyleIdx="0" presStyleCnt="6">
        <dgm:presLayoutVars>
          <dgm:chMax val="0"/>
          <dgm:chPref val="0"/>
        </dgm:presLayoutVars>
      </dgm:prSet>
      <dgm:spPr/>
    </dgm:pt>
    <dgm:pt modelId="{66537C36-04A4-43CA-8AC7-144A6C885507}" type="pres">
      <dgm:prSet presAssocID="{EC9EBA2E-A7B1-4B2C-9715-78F07E200810}" presName="txSpace" presStyleCnt="0"/>
      <dgm:spPr/>
    </dgm:pt>
    <dgm:pt modelId="{C429C2DD-13F4-4843-8E52-E16408491F31}" type="pres">
      <dgm:prSet presAssocID="{EC9EBA2E-A7B1-4B2C-9715-78F07E200810}" presName="desTx" presStyleLbl="revTx" presStyleIdx="1" presStyleCnt="6">
        <dgm:presLayoutVars/>
      </dgm:prSet>
      <dgm:spPr/>
    </dgm:pt>
    <dgm:pt modelId="{FB196F72-D642-4D64-838E-E811DAC15922}" type="pres">
      <dgm:prSet presAssocID="{B2FD167D-E27A-4BA4-8086-6F27BB82541A}" presName="sibTrans" presStyleCnt="0"/>
      <dgm:spPr/>
    </dgm:pt>
    <dgm:pt modelId="{F7F6AE4B-1243-4F37-9F51-135B2537FB22}" type="pres">
      <dgm:prSet presAssocID="{3078A06B-E0BF-415D-9DA8-596EE4CB4A85}" presName="compNode" presStyleCnt="0"/>
      <dgm:spPr/>
    </dgm:pt>
    <dgm:pt modelId="{25748C68-B37A-42EC-99A8-A2D38B93FD76}" type="pres">
      <dgm:prSet presAssocID="{3078A06B-E0BF-415D-9DA8-596EE4CB4A8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0B2EAF2-C645-41AE-9AA9-4983AAFBB2C1}" type="pres">
      <dgm:prSet presAssocID="{3078A06B-E0BF-415D-9DA8-596EE4CB4A85}" presName="iconSpace" presStyleCnt="0"/>
      <dgm:spPr/>
    </dgm:pt>
    <dgm:pt modelId="{DD406DAE-6F45-49DF-8054-064BBFD5F969}" type="pres">
      <dgm:prSet presAssocID="{3078A06B-E0BF-415D-9DA8-596EE4CB4A85}" presName="parTx" presStyleLbl="revTx" presStyleIdx="2" presStyleCnt="6">
        <dgm:presLayoutVars>
          <dgm:chMax val="0"/>
          <dgm:chPref val="0"/>
        </dgm:presLayoutVars>
      </dgm:prSet>
      <dgm:spPr/>
    </dgm:pt>
    <dgm:pt modelId="{AA370A09-ED47-4C4D-9E20-167BABA7B00B}" type="pres">
      <dgm:prSet presAssocID="{3078A06B-E0BF-415D-9DA8-596EE4CB4A85}" presName="txSpace" presStyleCnt="0"/>
      <dgm:spPr/>
    </dgm:pt>
    <dgm:pt modelId="{00ADDBDF-4821-4066-A77F-552F08FBAF2A}" type="pres">
      <dgm:prSet presAssocID="{3078A06B-E0BF-415D-9DA8-596EE4CB4A85}" presName="desTx" presStyleLbl="revTx" presStyleIdx="3" presStyleCnt="6">
        <dgm:presLayoutVars/>
      </dgm:prSet>
      <dgm:spPr/>
    </dgm:pt>
    <dgm:pt modelId="{D44EDEEC-27E0-401F-9801-B6FD7CA211F6}" type="pres">
      <dgm:prSet presAssocID="{D39B842B-0B60-4CB5-B900-D8DE8CDD42C2}" presName="sibTrans" presStyleCnt="0"/>
      <dgm:spPr/>
    </dgm:pt>
    <dgm:pt modelId="{1005019A-C88C-48BC-8ED4-CAB8A9050835}" type="pres">
      <dgm:prSet presAssocID="{768AF56D-ED68-4916-8623-52B9D2A34442}" presName="compNode" presStyleCnt="0"/>
      <dgm:spPr/>
    </dgm:pt>
    <dgm:pt modelId="{C4D09163-5626-4167-AB6F-6DCF0B6D69CA}" type="pres">
      <dgm:prSet presAssocID="{768AF56D-ED68-4916-8623-52B9D2A344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D3175AB-78AB-4C07-8B84-B41D4AECAED8}" type="pres">
      <dgm:prSet presAssocID="{768AF56D-ED68-4916-8623-52B9D2A34442}" presName="iconSpace" presStyleCnt="0"/>
      <dgm:spPr/>
    </dgm:pt>
    <dgm:pt modelId="{70B2198A-B493-4005-8B11-763E307BC4FC}" type="pres">
      <dgm:prSet presAssocID="{768AF56D-ED68-4916-8623-52B9D2A34442}" presName="parTx" presStyleLbl="revTx" presStyleIdx="4" presStyleCnt="6">
        <dgm:presLayoutVars>
          <dgm:chMax val="0"/>
          <dgm:chPref val="0"/>
        </dgm:presLayoutVars>
      </dgm:prSet>
      <dgm:spPr/>
    </dgm:pt>
    <dgm:pt modelId="{A5A7430A-D0BE-42E0-A2E0-369AEFA71DD8}" type="pres">
      <dgm:prSet presAssocID="{768AF56D-ED68-4916-8623-52B9D2A34442}" presName="txSpace" presStyleCnt="0"/>
      <dgm:spPr/>
    </dgm:pt>
    <dgm:pt modelId="{86239073-2870-41C5-94A9-7A792684ECC3}" type="pres">
      <dgm:prSet presAssocID="{768AF56D-ED68-4916-8623-52B9D2A34442}" presName="desTx" presStyleLbl="revTx" presStyleIdx="5" presStyleCnt="6">
        <dgm:presLayoutVars/>
      </dgm:prSet>
      <dgm:spPr/>
    </dgm:pt>
  </dgm:ptLst>
  <dgm:cxnLst>
    <dgm:cxn modelId="{E8CCA317-F3BC-46D4-89C9-5E652426DF55}" srcId="{B84D2A47-C165-4DF7-B9D7-7D6A691B4132}" destId="{3078A06B-E0BF-415D-9DA8-596EE4CB4A85}" srcOrd="1" destOrd="0" parTransId="{57C4FC42-2AE7-434E-89D9-506248D589F0}" sibTransId="{D39B842B-0B60-4CB5-B900-D8DE8CDD42C2}"/>
    <dgm:cxn modelId="{B7887A19-B620-4B7C-AFAE-B1C6A66A240E}" srcId="{B84D2A47-C165-4DF7-B9D7-7D6A691B4132}" destId="{EC9EBA2E-A7B1-4B2C-9715-78F07E200810}" srcOrd="0" destOrd="0" parTransId="{C1551D95-BF7B-4E82-9283-B8716F9C5C10}" sibTransId="{B2FD167D-E27A-4BA4-8086-6F27BB82541A}"/>
    <dgm:cxn modelId="{EE1E7923-9992-47FF-AA46-8B53679E7482}" type="presOf" srcId="{46D89EFF-EA25-43A6-B3E7-5042AD3279DA}" destId="{86239073-2870-41C5-94A9-7A792684ECC3}" srcOrd="0" destOrd="0" presId="urn:microsoft.com/office/officeart/2018/5/layout/CenteredIconLabelDescriptionList"/>
    <dgm:cxn modelId="{BCA74C35-12CB-47CA-849D-8F27C29375D8}" type="presOf" srcId="{B340801F-E766-4868-AE05-5A20FE024724}" destId="{C429C2DD-13F4-4843-8E52-E16408491F31}" srcOrd="0" destOrd="0" presId="urn:microsoft.com/office/officeart/2018/5/layout/CenteredIconLabelDescriptionList"/>
    <dgm:cxn modelId="{1B395D62-98DE-42FC-AB28-19B443B143C4}" srcId="{3078A06B-E0BF-415D-9DA8-596EE4CB4A85}" destId="{D8BB34D4-52CA-432E-BB34-58379493CDB8}" srcOrd="0" destOrd="0" parTransId="{B1D594AB-BFC3-4E6E-AB58-1742FF44D1AD}" sibTransId="{5FC25812-B5AC-4D49-8C2B-D18755AA4BD5}"/>
    <dgm:cxn modelId="{A0F97457-7920-45F3-BF96-5599546730B1}" srcId="{768AF56D-ED68-4916-8623-52B9D2A34442}" destId="{46D89EFF-EA25-43A6-B3E7-5042AD3279DA}" srcOrd="0" destOrd="0" parTransId="{B252E2EB-6679-4A31-A068-3E0AE1A4FA67}" sibTransId="{98ACE2FC-80FF-4B1C-A20B-3567689ABC21}"/>
    <dgm:cxn modelId="{F632B37E-0514-41AD-99EA-ACDB6AB0EB09}" srcId="{EC9EBA2E-A7B1-4B2C-9715-78F07E200810}" destId="{B340801F-E766-4868-AE05-5A20FE024724}" srcOrd="0" destOrd="0" parTransId="{13B53218-9848-4372-AC97-63F691B5EB80}" sibTransId="{B0BFC493-5863-48BD-9112-2D0B28AF4603}"/>
    <dgm:cxn modelId="{659815AC-B1FB-4CA0-877C-AAF4C44546D5}" srcId="{B84D2A47-C165-4DF7-B9D7-7D6A691B4132}" destId="{768AF56D-ED68-4916-8623-52B9D2A34442}" srcOrd="2" destOrd="0" parTransId="{1522FBF0-FF2D-4B82-927E-D500994A6A54}" sibTransId="{005E054E-7B2C-4E10-BEE2-9F4F6E8A959C}"/>
    <dgm:cxn modelId="{3AF18AC4-8C8E-453A-AC42-BFEB9F3D9392}" type="presOf" srcId="{3078A06B-E0BF-415D-9DA8-596EE4CB4A85}" destId="{DD406DAE-6F45-49DF-8054-064BBFD5F969}" srcOrd="0" destOrd="0" presId="urn:microsoft.com/office/officeart/2018/5/layout/CenteredIconLabelDescriptionList"/>
    <dgm:cxn modelId="{952883D7-F366-4E67-9F3C-CDB86882A6D2}" type="presOf" srcId="{D8BB34D4-52CA-432E-BB34-58379493CDB8}" destId="{00ADDBDF-4821-4066-A77F-552F08FBAF2A}" srcOrd="0" destOrd="0" presId="urn:microsoft.com/office/officeart/2018/5/layout/CenteredIconLabelDescriptionList"/>
    <dgm:cxn modelId="{6D2184D8-1056-475F-B213-AEACC5CF3191}" type="presOf" srcId="{B84D2A47-C165-4DF7-B9D7-7D6A691B4132}" destId="{7E8049E7-9646-40F4-AD85-589F9DD33B9B}" srcOrd="0" destOrd="0" presId="urn:microsoft.com/office/officeart/2018/5/layout/CenteredIconLabelDescriptionList"/>
    <dgm:cxn modelId="{9E3104DF-71F5-47A2-999A-5A515FAE68A7}" type="presOf" srcId="{768AF56D-ED68-4916-8623-52B9D2A34442}" destId="{70B2198A-B493-4005-8B11-763E307BC4FC}" srcOrd="0" destOrd="0" presId="urn:microsoft.com/office/officeart/2018/5/layout/CenteredIconLabelDescriptionList"/>
    <dgm:cxn modelId="{47B420E3-E94F-422C-998C-98C03AC5E0E0}" type="presOf" srcId="{EC9EBA2E-A7B1-4B2C-9715-78F07E200810}" destId="{D8090137-1698-46D7-873E-55B61A193875}" srcOrd="0" destOrd="0" presId="urn:microsoft.com/office/officeart/2018/5/layout/CenteredIconLabelDescriptionList"/>
    <dgm:cxn modelId="{EBBFCAC1-A028-4F0C-8E21-DC99D619188B}" type="presParOf" srcId="{7E8049E7-9646-40F4-AD85-589F9DD33B9B}" destId="{1AC16E43-EBDC-44DA-846D-5F1BD5F6F0B3}" srcOrd="0" destOrd="0" presId="urn:microsoft.com/office/officeart/2018/5/layout/CenteredIconLabelDescriptionList"/>
    <dgm:cxn modelId="{BD6C9B61-8D39-49EC-A3F2-5ADFF0E6E652}" type="presParOf" srcId="{1AC16E43-EBDC-44DA-846D-5F1BD5F6F0B3}" destId="{F84E2896-EB05-4D46-ABF5-C06FDF2377F9}" srcOrd="0" destOrd="0" presId="urn:microsoft.com/office/officeart/2018/5/layout/CenteredIconLabelDescriptionList"/>
    <dgm:cxn modelId="{E5599E43-9573-4AD2-B028-091DC7E08457}" type="presParOf" srcId="{1AC16E43-EBDC-44DA-846D-5F1BD5F6F0B3}" destId="{C6159CAE-A249-4D71-9CB0-8321EF943617}" srcOrd="1" destOrd="0" presId="urn:microsoft.com/office/officeart/2018/5/layout/CenteredIconLabelDescriptionList"/>
    <dgm:cxn modelId="{22B5FB25-9F3B-4B4B-AE56-D608897508C6}" type="presParOf" srcId="{1AC16E43-EBDC-44DA-846D-5F1BD5F6F0B3}" destId="{D8090137-1698-46D7-873E-55B61A193875}" srcOrd="2" destOrd="0" presId="urn:microsoft.com/office/officeart/2018/5/layout/CenteredIconLabelDescriptionList"/>
    <dgm:cxn modelId="{A9CADEFF-6832-462A-90E3-1277E5DCCDAF}" type="presParOf" srcId="{1AC16E43-EBDC-44DA-846D-5F1BD5F6F0B3}" destId="{66537C36-04A4-43CA-8AC7-144A6C885507}" srcOrd="3" destOrd="0" presId="urn:microsoft.com/office/officeart/2018/5/layout/CenteredIconLabelDescriptionList"/>
    <dgm:cxn modelId="{D2270F25-4D72-4559-9829-1FAC89FA0FC6}" type="presParOf" srcId="{1AC16E43-EBDC-44DA-846D-5F1BD5F6F0B3}" destId="{C429C2DD-13F4-4843-8E52-E16408491F31}" srcOrd="4" destOrd="0" presId="urn:microsoft.com/office/officeart/2018/5/layout/CenteredIconLabelDescriptionList"/>
    <dgm:cxn modelId="{89377DF0-AB5B-411F-BDE1-6523BD3D97FF}" type="presParOf" srcId="{7E8049E7-9646-40F4-AD85-589F9DD33B9B}" destId="{FB196F72-D642-4D64-838E-E811DAC15922}" srcOrd="1" destOrd="0" presId="urn:microsoft.com/office/officeart/2018/5/layout/CenteredIconLabelDescriptionList"/>
    <dgm:cxn modelId="{6ED3073E-58C4-464A-A8B0-579419477B0E}" type="presParOf" srcId="{7E8049E7-9646-40F4-AD85-589F9DD33B9B}" destId="{F7F6AE4B-1243-4F37-9F51-135B2537FB22}" srcOrd="2" destOrd="0" presId="urn:microsoft.com/office/officeart/2018/5/layout/CenteredIconLabelDescriptionList"/>
    <dgm:cxn modelId="{90188D40-11B5-4CB0-90A5-9C50AC6B1E93}" type="presParOf" srcId="{F7F6AE4B-1243-4F37-9F51-135B2537FB22}" destId="{25748C68-B37A-42EC-99A8-A2D38B93FD76}" srcOrd="0" destOrd="0" presId="urn:microsoft.com/office/officeart/2018/5/layout/CenteredIconLabelDescriptionList"/>
    <dgm:cxn modelId="{C0F8C4C7-A914-4829-B55C-C838B05248AF}" type="presParOf" srcId="{F7F6AE4B-1243-4F37-9F51-135B2537FB22}" destId="{00B2EAF2-C645-41AE-9AA9-4983AAFBB2C1}" srcOrd="1" destOrd="0" presId="urn:microsoft.com/office/officeart/2018/5/layout/CenteredIconLabelDescriptionList"/>
    <dgm:cxn modelId="{E2EB5F8B-56E5-45C9-9EC1-139FA05EB86F}" type="presParOf" srcId="{F7F6AE4B-1243-4F37-9F51-135B2537FB22}" destId="{DD406DAE-6F45-49DF-8054-064BBFD5F969}" srcOrd="2" destOrd="0" presId="urn:microsoft.com/office/officeart/2018/5/layout/CenteredIconLabelDescriptionList"/>
    <dgm:cxn modelId="{1225FC9F-6877-4B17-A3D0-426D094BEBC6}" type="presParOf" srcId="{F7F6AE4B-1243-4F37-9F51-135B2537FB22}" destId="{AA370A09-ED47-4C4D-9E20-167BABA7B00B}" srcOrd="3" destOrd="0" presId="urn:microsoft.com/office/officeart/2018/5/layout/CenteredIconLabelDescriptionList"/>
    <dgm:cxn modelId="{15B3356B-B15C-45DB-BC3E-4A32ABBDC73E}" type="presParOf" srcId="{F7F6AE4B-1243-4F37-9F51-135B2537FB22}" destId="{00ADDBDF-4821-4066-A77F-552F08FBAF2A}" srcOrd="4" destOrd="0" presId="urn:microsoft.com/office/officeart/2018/5/layout/CenteredIconLabelDescriptionList"/>
    <dgm:cxn modelId="{F5E9FF73-A03D-41FF-B2BB-4D81D5F4AFA0}" type="presParOf" srcId="{7E8049E7-9646-40F4-AD85-589F9DD33B9B}" destId="{D44EDEEC-27E0-401F-9801-B6FD7CA211F6}" srcOrd="3" destOrd="0" presId="urn:microsoft.com/office/officeart/2018/5/layout/CenteredIconLabelDescriptionList"/>
    <dgm:cxn modelId="{DFC19B95-257E-477C-A2D3-1BA9CF639364}" type="presParOf" srcId="{7E8049E7-9646-40F4-AD85-589F9DD33B9B}" destId="{1005019A-C88C-48BC-8ED4-CAB8A9050835}" srcOrd="4" destOrd="0" presId="urn:microsoft.com/office/officeart/2018/5/layout/CenteredIconLabelDescriptionList"/>
    <dgm:cxn modelId="{9606013F-1E2E-4538-A235-821964556FFF}" type="presParOf" srcId="{1005019A-C88C-48BC-8ED4-CAB8A9050835}" destId="{C4D09163-5626-4167-AB6F-6DCF0B6D69CA}" srcOrd="0" destOrd="0" presId="urn:microsoft.com/office/officeart/2018/5/layout/CenteredIconLabelDescriptionList"/>
    <dgm:cxn modelId="{8DA9B66B-872E-4E71-94B9-D1624F5A0D39}" type="presParOf" srcId="{1005019A-C88C-48BC-8ED4-CAB8A9050835}" destId="{3D3175AB-78AB-4C07-8B84-B41D4AECAED8}" srcOrd="1" destOrd="0" presId="urn:microsoft.com/office/officeart/2018/5/layout/CenteredIconLabelDescriptionList"/>
    <dgm:cxn modelId="{DBC90FE7-8F10-4719-8F76-7BBEB53EB753}" type="presParOf" srcId="{1005019A-C88C-48BC-8ED4-CAB8A9050835}" destId="{70B2198A-B493-4005-8B11-763E307BC4FC}" srcOrd="2" destOrd="0" presId="urn:microsoft.com/office/officeart/2018/5/layout/CenteredIconLabelDescriptionList"/>
    <dgm:cxn modelId="{989FC5EF-3D27-4024-AED0-11F6E84F81EE}" type="presParOf" srcId="{1005019A-C88C-48BC-8ED4-CAB8A9050835}" destId="{A5A7430A-D0BE-42E0-A2E0-369AEFA71DD8}" srcOrd="3" destOrd="0" presId="urn:microsoft.com/office/officeart/2018/5/layout/CenteredIconLabelDescriptionList"/>
    <dgm:cxn modelId="{6DAD4D4B-D773-4A86-9870-0CF9C75752AC}" type="presParOf" srcId="{1005019A-C88C-48BC-8ED4-CAB8A9050835}" destId="{86239073-2870-41C5-94A9-7A792684ECC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958FD-C967-4B81-BF1A-29603E3CD4C9}">
      <dsp:nvSpPr>
        <dsp:cNvPr id="0" name=""/>
        <dsp:cNvSpPr/>
      </dsp:nvSpPr>
      <dsp:spPr>
        <a:xfrm>
          <a:off x="0" y="956381"/>
          <a:ext cx="48852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8DCAA-D36A-461C-9D76-D171AFA210C7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D0F1D-1518-4282-8A43-53549115C128}">
      <dsp:nvSpPr>
        <dsp:cNvPr id="0" name=""/>
        <dsp:cNvSpPr/>
      </dsp:nvSpPr>
      <dsp:spPr>
        <a:xfrm>
          <a:off x="2039300" y="956381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Identify and purchase eBooks from the Course Adoption Textbook list  with no restrictions</a:t>
          </a:r>
        </a:p>
      </dsp:txBody>
      <dsp:txXfrm>
        <a:off x="2039300" y="956381"/>
        <a:ext cx="2845902" cy="1765627"/>
      </dsp:txXfrm>
    </dsp:sp>
    <dsp:sp modelId="{1701B103-3543-444E-9F9D-8C2B276284FF}">
      <dsp:nvSpPr>
        <dsp:cNvPr id="0" name=""/>
        <dsp:cNvSpPr/>
      </dsp:nvSpPr>
      <dsp:spPr>
        <a:xfrm>
          <a:off x="0" y="3163416"/>
          <a:ext cx="48852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50B13-3EC9-4755-8CEC-0B9A22FE5BBD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EBAD3-EE4B-400B-B7BE-8BE084158BC8}">
      <dsp:nvSpPr>
        <dsp:cNvPr id="0" name=""/>
        <dsp:cNvSpPr/>
      </dsp:nvSpPr>
      <dsp:spPr>
        <a:xfrm>
          <a:off x="2039300" y="3163416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 Mini Grants for Faculty to change their course from using an expensive textbook to using OER, lower cost option or library resources. </a:t>
          </a:r>
        </a:p>
      </dsp:txBody>
      <dsp:txXfrm>
        <a:off x="2039300" y="3163416"/>
        <a:ext cx="2845902" cy="1765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398AD-C315-4B8C-995A-4A9883FD9397}">
      <dsp:nvSpPr>
        <dsp:cNvPr id="0" name=""/>
        <dsp:cNvSpPr/>
      </dsp:nvSpPr>
      <dsp:spPr>
        <a:xfrm>
          <a:off x="145153" y="800136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48A021-F3D4-4C47-B124-FB31D44319C3}">
      <dsp:nvSpPr>
        <dsp:cNvPr id="0" name=""/>
        <dsp:cNvSpPr/>
      </dsp:nvSpPr>
      <dsp:spPr>
        <a:xfrm>
          <a:off x="356344" y="1011326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CF1056-7563-4345-AA4D-97A7A0838565}">
      <dsp:nvSpPr>
        <dsp:cNvPr id="0" name=""/>
        <dsp:cNvSpPr/>
      </dsp:nvSpPr>
      <dsp:spPr>
        <a:xfrm>
          <a:off x="1366323" y="800136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Bookstore sends technical services staff the textbook adoption list two months before the next semester</a:t>
          </a:r>
        </a:p>
      </dsp:txBody>
      <dsp:txXfrm>
        <a:off x="1366323" y="800136"/>
        <a:ext cx="2370505" cy="1005669"/>
      </dsp:txXfrm>
    </dsp:sp>
    <dsp:sp modelId="{F618FE28-183C-4329-BDFD-A638E2DE551F}">
      <dsp:nvSpPr>
        <dsp:cNvPr id="0" name=""/>
        <dsp:cNvSpPr/>
      </dsp:nvSpPr>
      <dsp:spPr>
        <a:xfrm>
          <a:off x="4149871" y="800136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A5198F-A49B-4878-B458-ACB9C078AC15}">
      <dsp:nvSpPr>
        <dsp:cNvPr id="0" name=""/>
        <dsp:cNvSpPr/>
      </dsp:nvSpPr>
      <dsp:spPr>
        <a:xfrm>
          <a:off x="4361061" y="1011326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A5FE0-EE2C-4658-9D9A-B7FE62DC08D7}">
      <dsp:nvSpPr>
        <dsp:cNvPr id="0" name=""/>
        <dsp:cNvSpPr/>
      </dsp:nvSpPr>
      <dsp:spPr>
        <a:xfrm>
          <a:off x="5371040" y="800136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Bookstore sends weekly updates after the first initial list</a:t>
          </a:r>
        </a:p>
      </dsp:txBody>
      <dsp:txXfrm>
        <a:off x="5371040" y="800136"/>
        <a:ext cx="2370505" cy="1005669"/>
      </dsp:txXfrm>
    </dsp:sp>
    <dsp:sp modelId="{6B888E52-61A0-4CD2-9FA4-205B77307355}">
      <dsp:nvSpPr>
        <dsp:cNvPr id="0" name=""/>
        <dsp:cNvSpPr/>
      </dsp:nvSpPr>
      <dsp:spPr>
        <a:xfrm>
          <a:off x="145153" y="2545532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87D770-D151-4E57-B3B7-418713BFEB5C}">
      <dsp:nvSpPr>
        <dsp:cNvPr id="0" name=""/>
        <dsp:cNvSpPr/>
      </dsp:nvSpPr>
      <dsp:spPr>
        <a:xfrm>
          <a:off x="356344" y="2756723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EFA001-C2B4-4192-B84B-75186A985333}">
      <dsp:nvSpPr>
        <dsp:cNvPr id="0" name=""/>
        <dsp:cNvSpPr/>
      </dsp:nvSpPr>
      <dsp:spPr>
        <a:xfrm>
          <a:off x="1366323" y="2545532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Library provides the Bookstore with a eBooks purchased before the semester starts</a:t>
          </a:r>
        </a:p>
      </dsp:txBody>
      <dsp:txXfrm>
        <a:off x="1366323" y="2545532"/>
        <a:ext cx="2370505" cy="1005669"/>
      </dsp:txXfrm>
    </dsp:sp>
    <dsp:sp modelId="{5688587A-FCD8-4487-947E-69D5423EE834}">
      <dsp:nvSpPr>
        <dsp:cNvPr id="0" name=""/>
        <dsp:cNvSpPr/>
      </dsp:nvSpPr>
      <dsp:spPr>
        <a:xfrm>
          <a:off x="4149871" y="2545532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BE3F56-A282-4BF6-BBBB-1A2AAC0D6458}">
      <dsp:nvSpPr>
        <dsp:cNvPr id="0" name=""/>
        <dsp:cNvSpPr/>
      </dsp:nvSpPr>
      <dsp:spPr>
        <a:xfrm>
          <a:off x="4361061" y="2756723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12EE30-43A6-43EA-9BA1-843B89BB7103}">
      <dsp:nvSpPr>
        <dsp:cNvPr id="0" name=""/>
        <dsp:cNvSpPr/>
      </dsp:nvSpPr>
      <dsp:spPr>
        <a:xfrm>
          <a:off x="5371040" y="2545532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Bookstore places the information into their system</a:t>
          </a:r>
        </a:p>
      </dsp:txBody>
      <dsp:txXfrm>
        <a:off x="5371040" y="2545532"/>
        <a:ext cx="2370505" cy="1005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563DE-8A04-4D8E-83CB-E65642F17F98}">
      <dsp:nvSpPr>
        <dsp:cNvPr id="0" name=""/>
        <dsp:cNvSpPr/>
      </dsp:nvSpPr>
      <dsp:spPr>
        <a:xfrm>
          <a:off x="341781" y="1130473"/>
          <a:ext cx="1062615" cy="10626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6DB23-D79C-44D5-98DF-E21DAE371CFA}">
      <dsp:nvSpPr>
        <dsp:cNvPr id="0" name=""/>
        <dsp:cNvSpPr/>
      </dsp:nvSpPr>
      <dsp:spPr>
        <a:xfrm>
          <a:off x="568240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AD49E-B078-4C74-8DA9-1AD2C62AB425}">
      <dsp:nvSpPr>
        <dsp:cNvPr id="0" name=""/>
        <dsp:cNvSpPr/>
      </dsp:nvSpPr>
      <dsp:spPr>
        <a:xfrm>
          <a:off x="2092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Publisher and edition match</a:t>
          </a:r>
        </a:p>
      </dsp:txBody>
      <dsp:txXfrm>
        <a:off x="2092" y="2524067"/>
        <a:ext cx="1741992" cy="696796"/>
      </dsp:txXfrm>
    </dsp:sp>
    <dsp:sp modelId="{6FB33039-C857-4098-B709-00569E8D6A73}">
      <dsp:nvSpPr>
        <dsp:cNvPr id="0" name=""/>
        <dsp:cNvSpPr/>
      </dsp:nvSpPr>
      <dsp:spPr>
        <a:xfrm>
          <a:off x="2388621" y="1130473"/>
          <a:ext cx="1062615" cy="10626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CD87C-6B5A-413B-99B2-B7FF9ABD492F}">
      <dsp:nvSpPr>
        <dsp:cNvPr id="0" name=""/>
        <dsp:cNvSpPr/>
      </dsp:nvSpPr>
      <dsp:spPr>
        <a:xfrm>
          <a:off x="2615080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49BEF-4296-40B7-AA1E-9460720178D1}">
      <dsp:nvSpPr>
        <dsp:cNvPr id="0" name=""/>
        <dsp:cNvSpPr/>
      </dsp:nvSpPr>
      <dsp:spPr>
        <a:xfrm>
          <a:off x="2048933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Platform allows unlimited user access</a:t>
          </a:r>
        </a:p>
      </dsp:txBody>
      <dsp:txXfrm>
        <a:off x="2048933" y="2524067"/>
        <a:ext cx="1741992" cy="696796"/>
      </dsp:txXfrm>
    </dsp:sp>
    <dsp:sp modelId="{EF2A4F47-5B75-4C6B-8D05-4FA8219FBA81}">
      <dsp:nvSpPr>
        <dsp:cNvPr id="0" name=""/>
        <dsp:cNvSpPr/>
      </dsp:nvSpPr>
      <dsp:spPr>
        <a:xfrm>
          <a:off x="4435462" y="1130473"/>
          <a:ext cx="1062615" cy="10626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D0D9C-0778-462B-BA33-4624C533D5F5}">
      <dsp:nvSpPr>
        <dsp:cNvPr id="0" name=""/>
        <dsp:cNvSpPr/>
      </dsp:nvSpPr>
      <dsp:spPr>
        <a:xfrm>
          <a:off x="4661921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C526B-5584-48BF-8501-E9DBDE4B20DA}">
      <dsp:nvSpPr>
        <dsp:cNvPr id="0" name=""/>
        <dsp:cNvSpPr/>
      </dsp:nvSpPr>
      <dsp:spPr>
        <a:xfrm>
          <a:off x="4095774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Allow download and printing of book chapters</a:t>
          </a:r>
        </a:p>
      </dsp:txBody>
      <dsp:txXfrm>
        <a:off x="4095774" y="2524067"/>
        <a:ext cx="1741992" cy="696796"/>
      </dsp:txXfrm>
    </dsp:sp>
    <dsp:sp modelId="{CE12FCC5-5E73-4027-90FE-F38F2DA06920}">
      <dsp:nvSpPr>
        <dsp:cNvPr id="0" name=""/>
        <dsp:cNvSpPr/>
      </dsp:nvSpPr>
      <dsp:spPr>
        <a:xfrm>
          <a:off x="6482303" y="1130473"/>
          <a:ext cx="1062615" cy="10626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76C80-5244-4DDC-9C6D-5D2F460DCBCE}">
      <dsp:nvSpPr>
        <dsp:cNvPr id="0" name=""/>
        <dsp:cNvSpPr/>
      </dsp:nvSpPr>
      <dsp:spPr>
        <a:xfrm>
          <a:off x="6708762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C644C-4409-4A7E-8A20-17C7B82E6283}">
      <dsp:nvSpPr>
        <dsp:cNvPr id="0" name=""/>
        <dsp:cNvSpPr/>
      </dsp:nvSpPr>
      <dsp:spPr>
        <a:xfrm>
          <a:off x="6142615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Class size – more ROI for our investment</a:t>
          </a:r>
        </a:p>
      </dsp:txBody>
      <dsp:txXfrm>
        <a:off x="6142615" y="2524067"/>
        <a:ext cx="1741992" cy="696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E2896-EB05-4D46-ABF5-C06FDF2377F9}">
      <dsp:nvSpPr>
        <dsp:cNvPr id="0" name=""/>
        <dsp:cNvSpPr/>
      </dsp:nvSpPr>
      <dsp:spPr>
        <a:xfrm>
          <a:off x="765365" y="1196617"/>
          <a:ext cx="823921" cy="823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90137-1698-46D7-873E-55B61A193875}">
      <dsp:nvSpPr>
        <dsp:cNvPr id="0" name=""/>
        <dsp:cNvSpPr/>
      </dsp:nvSpPr>
      <dsp:spPr>
        <a:xfrm>
          <a:off x="295" y="2104738"/>
          <a:ext cx="2354062" cy="39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RCO252 (non-majors Biology Class)</a:t>
          </a:r>
        </a:p>
      </dsp:txBody>
      <dsp:txXfrm>
        <a:off x="295" y="2104738"/>
        <a:ext cx="2354062" cy="397248"/>
      </dsp:txXfrm>
    </dsp:sp>
    <dsp:sp modelId="{C429C2DD-13F4-4843-8E52-E16408491F31}">
      <dsp:nvSpPr>
        <dsp:cNvPr id="0" name=""/>
        <dsp:cNvSpPr/>
      </dsp:nvSpPr>
      <dsp:spPr>
        <a:xfrm>
          <a:off x="295" y="2541148"/>
          <a:ext cx="2354062" cy="61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Total Savings $14,120 in three semesters</a:t>
          </a:r>
        </a:p>
      </dsp:txBody>
      <dsp:txXfrm>
        <a:off x="295" y="2541148"/>
        <a:ext cx="2354062" cy="613571"/>
      </dsp:txXfrm>
    </dsp:sp>
    <dsp:sp modelId="{25748C68-B37A-42EC-99A8-A2D38B93FD76}">
      <dsp:nvSpPr>
        <dsp:cNvPr id="0" name=""/>
        <dsp:cNvSpPr/>
      </dsp:nvSpPr>
      <dsp:spPr>
        <a:xfrm>
          <a:off x="3531389" y="1196617"/>
          <a:ext cx="823921" cy="8239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406DAE-6F45-49DF-8054-064BBFD5F969}">
      <dsp:nvSpPr>
        <dsp:cNvPr id="0" name=""/>
        <dsp:cNvSpPr/>
      </dsp:nvSpPr>
      <dsp:spPr>
        <a:xfrm>
          <a:off x="2766318" y="2104738"/>
          <a:ext cx="2354062" cy="39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MAT112 (non-majors Math Class)</a:t>
          </a:r>
        </a:p>
      </dsp:txBody>
      <dsp:txXfrm>
        <a:off x="2766318" y="2104738"/>
        <a:ext cx="2354062" cy="397248"/>
      </dsp:txXfrm>
    </dsp:sp>
    <dsp:sp modelId="{00ADDBDF-4821-4066-A77F-552F08FBAF2A}">
      <dsp:nvSpPr>
        <dsp:cNvPr id="0" name=""/>
        <dsp:cNvSpPr/>
      </dsp:nvSpPr>
      <dsp:spPr>
        <a:xfrm>
          <a:off x="2766318" y="2541148"/>
          <a:ext cx="2354062" cy="61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Total Savings $73,080 in two semesters</a:t>
          </a:r>
        </a:p>
      </dsp:txBody>
      <dsp:txXfrm>
        <a:off x="2766318" y="2541148"/>
        <a:ext cx="2354062" cy="613571"/>
      </dsp:txXfrm>
    </dsp:sp>
    <dsp:sp modelId="{C4D09163-5626-4167-AB6F-6DCF0B6D69CA}">
      <dsp:nvSpPr>
        <dsp:cNvPr id="0" name=""/>
        <dsp:cNvSpPr/>
      </dsp:nvSpPr>
      <dsp:spPr>
        <a:xfrm>
          <a:off x="6297412" y="1196617"/>
          <a:ext cx="823921" cy="8239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B2198A-B493-4005-8B11-763E307BC4FC}">
      <dsp:nvSpPr>
        <dsp:cNvPr id="0" name=""/>
        <dsp:cNvSpPr/>
      </dsp:nvSpPr>
      <dsp:spPr>
        <a:xfrm>
          <a:off x="5532342" y="2104738"/>
          <a:ext cx="2354062" cy="39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SPA105 </a:t>
          </a:r>
        </a:p>
      </dsp:txBody>
      <dsp:txXfrm>
        <a:off x="5532342" y="2104738"/>
        <a:ext cx="2354062" cy="397248"/>
      </dsp:txXfrm>
    </dsp:sp>
    <dsp:sp modelId="{86239073-2870-41C5-94A9-7A792684ECC3}">
      <dsp:nvSpPr>
        <dsp:cNvPr id="0" name=""/>
        <dsp:cNvSpPr/>
      </dsp:nvSpPr>
      <dsp:spPr>
        <a:xfrm>
          <a:off x="5532342" y="2541148"/>
          <a:ext cx="2354062" cy="61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Total Savings $3780 in one semester</a:t>
          </a:r>
        </a:p>
      </dsp:txBody>
      <dsp:txXfrm>
        <a:off x="5532342" y="2541148"/>
        <a:ext cx="2354062" cy="613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0.97522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6AFBED2-02CE-4A4D-9EEB-BCC1BC04B0D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250866" cy="426365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9005-A0EB-4091-95E4-D309952343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D38-99F3-4870-BE50-100BA40E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2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9005-A0EB-4091-95E4-D309952343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D38-99F3-4870-BE50-100BA40E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9005-A0EB-4091-95E4-D309952343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D38-99F3-4870-BE50-100BA40E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3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9005-A0EB-4091-95E4-D309952343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D38-99F3-4870-BE50-100BA40E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9005-A0EB-4091-95E4-D309952343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D38-99F3-4870-BE50-100BA40E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9005-A0EB-4091-95E4-D309952343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D38-99F3-4870-BE50-100BA40E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5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9005-A0EB-4091-95E4-D309952343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D38-99F3-4870-BE50-100BA40E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1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9005-A0EB-4091-95E4-D309952343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D38-99F3-4870-BE50-100BA40E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9005-A0EB-4091-95E4-D309952343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D38-99F3-4870-BE50-100BA40E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1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9005-A0EB-4091-95E4-D309952343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D38-99F3-4870-BE50-100BA40E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9005-A0EB-4091-95E4-D309952343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D38-99F3-4870-BE50-100BA40E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9005-A0EB-4091-95E4-D309952343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DD38-99F3-4870-BE50-100BA40E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1353" y="394887"/>
            <a:ext cx="4290647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D3BE5-EED1-4BDC-907A-6EC37E6E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53" y="1053042"/>
            <a:ext cx="3343818" cy="3068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Purchasing eBooks from the textbook adoption list. Are we making a difference?</a:t>
            </a:r>
            <a:br>
              <a:rPr lang="en-US" sz="3300" dirty="0">
                <a:solidFill>
                  <a:srgbClr val="FFFFFF"/>
                </a:solidFill>
              </a:rPr>
            </a:b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75DE4-7114-4C75-A4C9-DB23937A2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53" y="4292070"/>
            <a:ext cx="3343818" cy="15128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FDAF19"/>
                </a:solidFill>
              </a:rPr>
              <a:t>Beth Bernhardt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DAF19"/>
                </a:solidFill>
              </a:rPr>
              <a:t>Assistant Dean for Collection Management and Scholarly Communications</a:t>
            </a:r>
          </a:p>
          <a:p>
            <a:pPr marL="0" indent="0">
              <a:buNone/>
            </a:pPr>
            <a:endParaRPr lang="en-US" sz="2000" dirty="0">
              <a:solidFill>
                <a:srgbClr val="FDAF19"/>
              </a:solidFill>
            </a:endParaRPr>
          </a:p>
        </p:txBody>
      </p: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6E3C4EB2-A7AE-4131-8F94-4FBF4120B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1" y="1032317"/>
            <a:ext cx="4042570" cy="136436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6888134" y="2263140"/>
            <a:ext cx="0" cy="233172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506" y="4201833"/>
            <a:ext cx="2550319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02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D69A-EFC3-4950-9234-6BE94657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72747"/>
            <a:ext cx="5772150" cy="715556"/>
          </a:xfrm>
        </p:spPr>
        <p:txBody>
          <a:bodyPr>
            <a:norm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Titles purchased by Subject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356D59-C428-4938-AB3E-A70E87CEE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  <p:pic>
        <p:nvPicPr>
          <p:cNvPr id="2052" name="Picture 4" descr="Angels in America: A Gay Fantasia on National Themes Cover Image">
            <a:extLst>
              <a:ext uri="{FF2B5EF4-FFF2-40B4-BE49-F238E27FC236}">
                <a16:creationId xmlns:a16="http://schemas.microsoft.com/office/drawing/2014/main" id="{A8727C01-E90F-4096-B704-3D4926DBBD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6" y="215547"/>
            <a:ext cx="18859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B5E0C7-EB54-4940-B9B6-7310D29DD691}"/>
              </a:ext>
            </a:extLst>
          </p:cNvPr>
          <p:cNvSpPr txBox="1"/>
          <p:nvPr/>
        </p:nvSpPr>
        <p:spPr>
          <a:xfrm>
            <a:off x="2456122" y="425303"/>
            <a:ext cx="1669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Purchased </a:t>
            </a:r>
          </a:p>
          <a:p>
            <a:r>
              <a:rPr lang="en-US" dirty="0"/>
              <a:t>Fall 2016 </a:t>
            </a:r>
          </a:p>
          <a:p>
            <a:endParaRPr lang="en-US" dirty="0"/>
          </a:p>
          <a:p>
            <a:r>
              <a:rPr lang="en-US" dirty="0"/>
              <a:t>Used again in  </a:t>
            </a:r>
          </a:p>
          <a:p>
            <a:r>
              <a:rPr lang="en-US" dirty="0"/>
              <a:t>Spring 2017 </a:t>
            </a:r>
          </a:p>
          <a:p>
            <a:r>
              <a:rPr lang="en-US" dirty="0"/>
              <a:t>Fall 2017</a:t>
            </a:r>
          </a:p>
          <a:p>
            <a:r>
              <a:rPr lang="en-US" dirty="0"/>
              <a:t>Spring 2018</a:t>
            </a:r>
          </a:p>
          <a:p>
            <a:endParaRPr lang="en-US" dirty="0"/>
          </a:p>
        </p:txBody>
      </p:sp>
      <p:pic>
        <p:nvPicPr>
          <p:cNvPr id="2054" name="Picture 6" descr="Religion in America">
            <a:extLst>
              <a:ext uri="{FF2B5EF4-FFF2-40B4-BE49-F238E27FC236}">
                <a16:creationId xmlns:a16="http://schemas.microsoft.com/office/drawing/2014/main" id="{3C2C44EE-4CC0-4A9B-83E3-E3C232E6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8" y="3978410"/>
            <a:ext cx="1786476" cy="26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77E963-7473-47B8-A195-75E46D65A08A}"/>
              </a:ext>
            </a:extLst>
          </p:cNvPr>
          <p:cNvSpPr txBox="1"/>
          <p:nvPr/>
        </p:nvSpPr>
        <p:spPr>
          <a:xfrm>
            <a:off x="2115878" y="4602144"/>
            <a:ext cx="21373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Purchased </a:t>
            </a:r>
          </a:p>
          <a:p>
            <a:r>
              <a:rPr lang="en-US" dirty="0"/>
              <a:t>Fall 2017 </a:t>
            </a:r>
          </a:p>
          <a:p>
            <a:endParaRPr lang="en-US" dirty="0"/>
          </a:p>
          <a:p>
            <a:r>
              <a:rPr lang="en-US" dirty="0"/>
              <a:t>Used again </a:t>
            </a:r>
          </a:p>
          <a:p>
            <a:r>
              <a:rPr lang="en-US" dirty="0"/>
              <a:t>Spring 2018</a:t>
            </a:r>
          </a:p>
          <a:p>
            <a:r>
              <a:rPr lang="en-US" dirty="0"/>
              <a:t>Summer 2018</a:t>
            </a:r>
          </a:p>
          <a:p>
            <a:r>
              <a:rPr lang="en-US" dirty="0"/>
              <a:t>Fall 2018</a:t>
            </a:r>
          </a:p>
        </p:txBody>
      </p:sp>
      <p:pic>
        <p:nvPicPr>
          <p:cNvPr id="2056" name="Picture 8" descr="https://ebookcentral-proquest-com.libproxy.uncg.edu/covers/844470-l.jpg">
            <a:extLst>
              <a:ext uri="{FF2B5EF4-FFF2-40B4-BE49-F238E27FC236}">
                <a16:creationId xmlns:a16="http://schemas.microsoft.com/office/drawing/2014/main" id="{56E7EA50-44DD-42CE-817F-1E21ACE31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11" y="2411436"/>
            <a:ext cx="213969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AE7038-85A9-4658-8782-06C32395627E}"/>
              </a:ext>
            </a:extLst>
          </p:cNvPr>
          <p:cNvSpPr txBox="1"/>
          <p:nvPr/>
        </p:nvSpPr>
        <p:spPr>
          <a:xfrm>
            <a:off x="6852686" y="2445488"/>
            <a:ext cx="22102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Purchased</a:t>
            </a:r>
          </a:p>
          <a:p>
            <a:r>
              <a:rPr lang="en-US" dirty="0"/>
              <a:t>Fall 2016, </a:t>
            </a:r>
          </a:p>
          <a:p>
            <a:endParaRPr lang="en-US" dirty="0"/>
          </a:p>
          <a:p>
            <a:r>
              <a:rPr lang="en-US" dirty="0"/>
              <a:t>Used again</a:t>
            </a:r>
          </a:p>
          <a:p>
            <a:r>
              <a:rPr lang="en-US" dirty="0"/>
              <a:t>Spring 2017</a:t>
            </a:r>
          </a:p>
          <a:p>
            <a:r>
              <a:rPr lang="en-US" dirty="0"/>
              <a:t>Summer 2017 </a:t>
            </a:r>
          </a:p>
          <a:p>
            <a:r>
              <a:rPr lang="en-US" dirty="0"/>
              <a:t>Spring 2018</a:t>
            </a:r>
          </a:p>
          <a:p>
            <a:r>
              <a:rPr lang="en-US" dirty="0"/>
              <a:t>Fall 2018</a:t>
            </a:r>
          </a:p>
          <a:p>
            <a:r>
              <a:rPr lang="en-US" dirty="0"/>
              <a:t>Spring 2019</a:t>
            </a:r>
          </a:p>
        </p:txBody>
      </p:sp>
    </p:spTree>
    <p:extLst>
      <p:ext uri="{BB962C8B-B14F-4D97-AF65-F5344CB8AC3E}">
        <p14:creationId xmlns:p14="http://schemas.microsoft.com/office/powerpoint/2010/main" val="64488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2D69A-EFC3-4950-9234-6BE94657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2747"/>
            <a:ext cx="7886700" cy="715556"/>
          </a:xfrm>
        </p:spPr>
        <p:txBody>
          <a:bodyPr>
            <a:norm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Number of titles purchased by subject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356D59-C428-4938-AB3E-A70E87CEE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34F0157-11AD-4404-B044-D9928C4FF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077631"/>
              </p:ext>
            </p:extLst>
          </p:nvPr>
        </p:nvGraphicFramePr>
        <p:xfrm>
          <a:off x="446567" y="1648048"/>
          <a:ext cx="8460555" cy="426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709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2D69A-EFC3-4950-9234-6BE94657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2747"/>
            <a:ext cx="7886700" cy="715556"/>
          </a:xfrm>
        </p:spPr>
        <p:txBody>
          <a:bodyPr>
            <a:norm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Average eBook cost by subject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356D59-C428-4938-AB3E-A70E87CEE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34F0157-11AD-4404-B044-D9928C4FF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0722"/>
              </p:ext>
            </p:extLst>
          </p:nvPr>
        </p:nvGraphicFramePr>
        <p:xfrm>
          <a:off x="435935" y="1690577"/>
          <a:ext cx="8079413" cy="414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016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2D69A-EFC3-4950-9234-6BE94657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2747"/>
            <a:ext cx="7886700" cy="71555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Impact of eBook purchases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4D7785-4C6A-407D-91B6-2F4BED736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547620"/>
              </p:ext>
            </p:extLst>
          </p:nvPr>
        </p:nvGraphicFramePr>
        <p:xfrm>
          <a:off x="182880" y="1610492"/>
          <a:ext cx="8724241" cy="409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568">
                  <a:extLst>
                    <a:ext uri="{9D8B030D-6E8A-4147-A177-3AD203B41FA5}">
                      <a16:colId xmlns:a16="http://schemas.microsoft.com/office/drawing/2014/main" val="3776208028"/>
                    </a:ext>
                  </a:extLst>
                </a:gridCol>
                <a:gridCol w="1192585">
                  <a:extLst>
                    <a:ext uri="{9D8B030D-6E8A-4147-A177-3AD203B41FA5}">
                      <a16:colId xmlns:a16="http://schemas.microsoft.com/office/drawing/2014/main" val="1843505819"/>
                    </a:ext>
                  </a:extLst>
                </a:gridCol>
                <a:gridCol w="1413125">
                  <a:extLst>
                    <a:ext uri="{9D8B030D-6E8A-4147-A177-3AD203B41FA5}">
                      <a16:colId xmlns:a16="http://schemas.microsoft.com/office/drawing/2014/main" val="505393580"/>
                    </a:ext>
                  </a:extLst>
                </a:gridCol>
                <a:gridCol w="1701596">
                  <a:extLst>
                    <a:ext uri="{9D8B030D-6E8A-4147-A177-3AD203B41FA5}">
                      <a16:colId xmlns:a16="http://schemas.microsoft.com/office/drawing/2014/main" val="1481331699"/>
                    </a:ext>
                  </a:extLst>
                </a:gridCol>
                <a:gridCol w="1457027">
                  <a:extLst>
                    <a:ext uri="{9D8B030D-6E8A-4147-A177-3AD203B41FA5}">
                      <a16:colId xmlns:a16="http://schemas.microsoft.com/office/drawing/2014/main" val="1963924482"/>
                    </a:ext>
                  </a:extLst>
                </a:gridCol>
                <a:gridCol w="1420340">
                  <a:extLst>
                    <a:ext uri="{9D8B030D-6E8A-4147-A177-3AD203B41FA5}">
                      <a16:colId xmlns:a16="http://schemas.microsoft.com/office/drawing/2014/main" val="1594469039"/>
                    </a:ext>
                  </a:extLst>
                </a:gridCol>
              </a:tblGrid>
              <a:tr h="208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ebooks owned already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ebooks purchased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Price for Purchased Ebooks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savings for Student enrolled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Students enrolled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715730"/>
                  </a:ext>
                </a:extLst>
              </a:tr>
              <a:tr h="6717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$10,657.00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$439,168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2610082"/>
                  </a:ext>
                </a:extLst>
              </a:tr>
              <a:tr h="6717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$10,996.38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$445,853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8302358"/>
                  </a:ext>
                </a:extLst>
              </a:tr>
              <a:tr h="6717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$18,963.07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$504,911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471705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C356D59-C428-4938-AB3E-A70E87CEE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FEA58E-4DA1-4612-A87A-39CDC4BEAABD}"/>
              </a:ext>
            </a:extLst>
          </p:cNvPr>
          <p:cNvSpPr txBox="1"/>
          <p:nvPr/>
        </p:nvSpPr>
        <p:spPr>
          <a:xfrm>
            <a:off x="628650" y="5899792"/>
            <a:ext cx="480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savings for students $1,389,932</a:t>
            </a:r>
          </a:p>
        </p:txBody>
      </p:sp>
    </p:spTree>
    <p:extLst>
      <p:ext uri="{BB962C8B-B14F-4D97-AF65-F5344CB8AC3E}">
        <p14:creationId xmlns:p14="http://schemas.microsoft.com/office/powerpoint/2010/main" val="401598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8C5459-7106-4174-8AE5-550674682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Pluto Sans Heavy" panose="02000000000000000000" pitchFamily="50" charset="0"/>
              </a:rPr>
              <a:t>Faculty Reaction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D4208-A9A9-403A-AD07-8E836F60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3" y="3355130"/>
            <a:ext cx="2002055" cy="2427333"/>
          </a:xfrm>
        </p:spPr>
        <p:txBody>
          <a:bodyPr>
            <a:normAutofit/>
          </a:bodyPr>
          <a:lstStyle/>
          <a:p>
            <a:endParaRPr lang="en-US" sz="1400" dirty="0">
              <a:latin typeface="Sofia Pro" panose="00000500000000000000" pitchFamily="50" charset="0"/>
            </a:endParaRPr>
          </a:p>
        </p:txBody>
      </p:sp>
      <p:pic>
        <p:nvPicPr>
          <p:cNvPr id="7" name="Shape 92">
            <a:extLst>
              <a:ext uri="{FF2B5EF4-FFF2-40B4-BE49-F238E27FC236}">
                <a16:creationId xmlns:a16="http://schemas.microsoft.com/office/drawing/2014/main" id="{7A17330B-C3B9-4005-ABCE-51BBDC48E57B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232096" y="2294313"/>
            <a:ext cx="5675026" cy="262682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F0539-4542-477F-A493-E2059A9B0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8C5459-7106-4174-8AE5-550674682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Requests for other types of support</a:t>
            </a:r>
            <a:endParaRPr lang="en-US" sz="2800" dirty="0">
              <a:solidFill>
                <a:schemeClr val="bg1"/>
              </a:solidFill>
              <a:latin typeface="Pluto Sans Heavy" panose="02000000000000000000" pitchFamily="50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D4208-A9A9-403A-AD07-8E836F60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949" y="1001667"/>
            <a:ext cx="5862173" cy="4187021"/>
          </a:xfrm>
        </p:spPr>
        <p:txBody>
          <a:bodyPr>
            <a:normAutofit/>
          </a:bodyPr>
          <a:lstStyle/>
          <a:p>
            <a:r>
              <a:rPr lang="en-US" sz="2000" dirty="0"/>
              <a:t>Get at Click Wrap License through Legal for an online product called </a:t>
            </a:r>
            <a:r>
              <a:rPr lang="en-US" sz="2000" dirty="0" err="1"/>
              <a:t>BioBeyond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Paid $380 with Math Department Book funds for server support for low cost homework option for MAT 112.</a:t>
            </a:r>
          </a:p>
          <a:p>
            <a:endParaRPr lang="en-US" sz="2000" dirty="0"/>
          </a:p>
          <a:p>
            <a:r>
              <a:rPr lang="en-US" sz="2000" dirty="0"/>
              <a:t>Purchased the Encyclopedia of Family Studies </a:t>
            </a:r>
          </a:p>
          <a:p>
            <a:endParaRPr lang="en-US" sz="2000" dirty="0"/>
          </a:p>
          <a:p>
            <a:r>
              <a:rPr lang="en-US" sz="2000" dirty="0"/>
              <a:t>Paid $350 with Spanish Department Book funds for year access to Campus </a:t>
            </a:r>
            <a:r>
              <a:rPr lang="en-US" sz="2000" dirty="0" err="1"/>
              <a:t>Difusion</a:t>
            </a:r>
            <a:r>
              <a:rPr lang="en-US" sz="2000" dirty="0"/>
              <a:t> an online Spanish tool for 5 faculty members.</a:t>
            </a:r>
          </a:p>
          <a:p>
            <a:endParaRPr lang="en-US" sz="1400" dirty="0">
              <a:latin typeface="Sofia Pro" panose="000005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F0539-4542-477F-A493-E2059A9B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13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8C5459-7106-4174-8AE5-550674682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Requests for other types of support</a:t>
            </a:r>
            <a:endParaRPr lang="en-US" sz="2800" dirty="0">
              <a:solidFill>
                <a:schemeClr val="bg1"/>
              </a:solidFill>
              <a:latin typeface="Pluto Sans Heavy" panose="020000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F0539-4542-477F-A493-E2059A9B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  <p:sp>
        <p:nvSpPr>
          <p:cNvPr id="7" name="Speech Bubble: Rectangle with Corners Rounded 6" descr="I appreciated the fact that I didn't have to spend money on a textbook!  &#10;">
            <a:extLst>
              <a:ext uri="{FF2B5EF4-FFF2-40B4-BE49-F238E27FC236}">
                <a16:creationId xmlns:a16="http://schemas.microsoft.com/office/drawing/2014/main" id="{7A3A04C3-F243-4F6D-B945-4A1B29837A67}"/>
              </a:ext>
            </a:extLst>
          </p:cNvPr>
          <p:cNvSpPr/>
          <p:nvPr/>
        </p:nvSpPr>
        <p:spPr>
          <a:xfrm>
            <a:off x="5296984" y="445071"/>
            <a:ext cx="3370521" cy="1645418"/>
          </a:xfrm>
          <a:prstGeom prst="wedgeRoundRectCallout">
            <a:avLst>
              <a:gd name="adj1" fmla="val -58057"/>
              <a:gd name="adj2" fmla="val 321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 appreciated the fact that I didn't have to spend money on a textbook! 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11EEE4D-A6A3-413B-B311-E273333A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C29489-AC21-4ACF-B0DA-CB42BA228922}"/>
              </a:ext>
            </a:extLst>
          </p:cNvPr>
          <p:cNvSpPr txBox="1"/>
          <p:nvPr/>
        </p:nvSpPr>
        <p:spPr>
          <a:xfrm>
            <a:off x="226245" y="631740"/>
            <a:ext cx="386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STUDENT QUOTES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7CA9DCF-AE70-4778-860C-D9E1783D41DD}"/>
              </a:ext>
            </a:extLst>
          </p:cNvPr>
          <p:cNvSpPr/>
          <p:nvPr/>
        </p:nvSpPr>
        <p:spPr>
          <a:xfrm>
            <a:off x="5085393" y="2542656"/>
            <a:ext cx="2205511" cy="119076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 think the free library eBook program is great.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DE8B9AA-071A-47B8-AB05-469C96A7C8C4}"/>
              </a:ext>
            </a:extLst>
          </p:cNvPr>
          <p:cNvSpPr/>
          <p:nvPr/>
        </p:nvSpPr>
        <p:spPr>
          <a:xfrm>
            <a:off x="4774018" y="4280975"/>
            <a:ext cx="2828260" cy="1739320"/>
          </a:xfrm>
          <a:prstGeom prst="wedgeRoundRectCallout">
            <a:avLst>
              <a:gd name="adj1" fmla="val -58427"/>
              <a:gd name="adj2" fmla="val -181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was nice not having to purchase a printed copy, plus the environmental benefits are important to me. 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720CBBE-7EEC-4B61-882C-8129546AAD6B}"/>
              </a:ext>
            </a:extLst>
          </p:cNvPr>
          <p:cNvSpPr/>
          <p:nvPr/>
        </p:nvSpPr>
        <p:spPr>
          <a:xfrm>
            <a:off x="628650" y="4348716"/>
            <a:ext cx="2656810" cy="2009554"/>
          </a:xfrm>
          <a:prstGeom prst="wedgeRoundRectCallout">
            <a:avLst>
              <a:gd name="adj1" fmla="val 60808"/>
              <a:gd name="adj2" fmla="val 64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was able to have it on my computer and iPad, which made studying and referencing the book much easier on a daily basis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B8B4CFE-767A-4879-92F0-56308F342DC6}"/>
              </a:ext>
            </a:extLst>
          </p:cNvPr>
          <p:cNvSpPr/>
          <p:nvPr/>
        </p:nvSpPr>
        <p:spPr>
          <a:xfrm>
            <a:off x="312138" y="1724837"/>
            <a:ext cx="3695503" cy="1808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It was great to not have to carry a heavy textbook around and highlight within an application on my iPad. It was also amazing to not have to pay for an expensive textbook!</a:t>
            </a:r>
          </a:p>
        </p:txBody>
      </p:sp>
    </p:spTree>
    <p:extLst>
      <p:ext uri="{BB962C8B-B14F-4D97-AF65-F5344CB8AC3E}">
        <p14:creationId xmlns:p14="http://schemas.microsoft.com/office/powerpoint/2010/main" val="63983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CE9C-4ACF-4A00-8D2F-369E3242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ROI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ADF385-7421-40FB-919F-2E32C7EA5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702535"/>
              </p:ext>
            </p:extLst>
          </p:nvPr>
        </p:nvGraphicFramePr>
        <p:xfrm>
          <a:off x="447897" y="59224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E92CAAE-06C6-4D25-B044-546144B352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35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CE9C-4ACF-4A00-8D2F-369E3242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Future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2CAAE-06C6-4D25-B044-546144B35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445A1-928C-449D-9DD6-EC35E9461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working with the bookstore</a:t>
            </a:r>
          </a:p>
          <a:p>
            <a:r>
              <a:rPr lang="en-US" dirty="0"/>
              <a:t>Continue to purchase eBooks for courses when appropriate</a:t>
            </a:r>
          </a:p>
          <a:p>
            <a:r>
              <a:rPr lang="en-US" dirty="0"/>
              <a:t>Continue to provide funding or support to faculty that want experiment with lower cost options 	</a:t>
            </a:r>
          </a:p>
          <a:p>
            <a:pPr lvl="1"/>
            <a:r>
              <a:rPr lang="en-US" dirty="0"/>
              <a:t>Examples – Smart Sparrow – Adaptive Learning Product</a:t>
            </a:r>
          </a:p>
          <a:p>
            <a:pPr lvl="1"/>
            <a:r>
              <a:rPr lang="en-US" dirty="0"/>
              <a:t>Lumen Learning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72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FFCC8E1-4202-4E96-97A8-31CAC93D4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6" y="2121762"/>
            <a:ext cx="4838366" cy="362691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Sofia Pro" panose="00000500000000000000" pitchFamily="50" charset="0"/>
              </a:rPr>
              <a:t>Beth Bernhardt</a:t>
            </a:r>
          </a:p>
          <a:p>
            <a:pPr marL="0" indent="0">
              <a:spcBef>
                <a:spcPts val="0"/>
              </a:spcBef>
              <a:buNone/>
            </a:pPr>
            <a:endParaRPr lang="en-US" sz="2100" dirty="0">
              <a:latin typeface="Sofia Pro" panose="00000500000000000000" pitchFamily="50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Sofia Pro" panose="00000500000000000000" pitchFamily="50" charset="0"/>
              </a:rPr>
              <a:t>Assistant Dean for Collection Management and Scholarly Communications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2100" dirty="0">
              <a:latin typeface="Sofia Pro" panose="00000500000000000000" pitchFamily="50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Sofia Pro" panose="00000500000000000000" pitchFamily="50" charset="0"/>
              </a:rPr>
              <a:t>UNC Greensboro University Libraries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Sofia Pro" panose="00000500000000000000" pitchFamily="50" charset="0"/>
              </a:rPr>
              <a:t>PO Box 26170 | Greensboro, NC 27402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Sofia Pro" panose="00000500000000000000" pitchFamily="50" charset="0"/>
              </a:rPr>
              <a:t>(336) 256-1210 | brbernha@uncg.edu</a:t>
            </a:r>
          </a:p>
          <a:p>
            <a:pPr marL="0" indent="0">
              <a:buNone/>
            </a:pPr>
            <a:endParaRPr lang="en-US" sz="2100" dirty="0">
              <a:latin typeface="Sofia Pro" panose="000005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E64FCD-75B9-455D-9EBB-ED00B6338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3" y="384987"/>
            <a:ext cx="3031807" cy="2129844"/>
          </a:xfrm>
          <a:prstGeom prst="rect">
            <a:avLst/>
          </a:prstGeom>
        </p:spPr>
      </p:pic>
      <p:pic>
        <p:nvPicPr>
          <p:cNvPr id="4" name="Picture 4" descr="https://lh3.googleusercontent.com/m0MSRZBWSGAiXPccLDxvjoorZOVAAS9hYWGPvzQCS9_J1ezSPirFOs6LImBaGf0f8LCzsvgB8pFyynjzuGASgPEq8ZHUjZotsYYr3v3_lHjhL66-2uezlFSTLRNyhM-WZ02L4n-uXeYYH_7SBCgOYXLQgSMPZDJw4CtRvq8Mqk4FBukgpgPkY30AZxoBUg6kHtXEE7oPFTEw8rCn6nhF7iJAWJ8gICdwjTndDnf66x09s41guXkJ6XeKwawqxVIAzK2vnhHTP-QPbCyiRbafG69D2hNPRvH2kZDtd1xz0nMPhWqfyudgN70mfuAjVZrocVAdgImxmcmjmS58oATVOGfRYV_KskGzsCdfaRbqZrDiZqKqwdU9NjbXVVo5eraGo45u7s1xcKZ66WdiU5eUUGt6_pcnRp_rvPxCvKgjrgg8uAwyIgG1Pwj4GprhUZDTpLrKH0IogntGOX3q_7mY27LjPjIG7djZ86eNgXkGXccVc1B7AugEFWu711owL1C4ajFp7pES1ExQLxu-1slbAUMsMzBeL-hGzU2cAPWE2DJayItAzRoi4HV2t4pcMC7n2ibWmP2JL6r1WdNxaKW_RRi2I4X99rVz38Ya5atIPBEsbRlZ5vSBimx3gVqba6KgpSlCRjgBGJKJB8aOvxgQtnkt0Wa1P1iZ00dkFyvviYog9pGaZIhosat2q--GwBfLGtO0MiDJz-oUHJk51kz5_SAkcg=w549-h731-no">
            <a:extLst>
              <a:ext uri="{FF2B5EF4-FFF2-40B4-BE49-F238E27FC236}">
                <a16:creationId xmlns:a16="http://schemas.microsoft.com/office/drawing/2014/main" id="{AB6ADD6F-1F6E-4E38-AFFC-D31895A91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679" y="3022769"/>
            <a:ext cx="2396362" cy="319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9EAD78-9F97-4407-AD18-4C7D7DCDD1D2}"/>
              </a:ext>
            </a:extLst>
          </p:cNvPr>
          <p:cNvSpPr txBox="1"/>
          <p:nvPr/>
        </p:nvSpPr>
        <p:spPr>
          <a:xfrm>
            <a:off x="6089157" y="6288347"/>
            <a:ext cx="267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Laurel</a:t>
            </a:r>
          </a:p>
        </p:txBody>
      </p:sp>
    </p:spTree>
    <p:extLst>
      <p:ext uri="{BB962C8B-B14F-4D97-AF65-F5344CB8AC3E}">
        <p14:creationId xmlns:p14="http://schemas.microsoft.com/office/powerpoint/2010/main" val="5665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8C5459-7106-4174-8AE5-55067468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ctr"/>
            <a:r>
              <a:rPr lang="en-US" sz="3700" dirty="0">
                <a:solidFill>
                  <a:schemeClr val="accent1"/>
                </a:solidFill>
                <a:latin typeface="Pluto Sans Heavy" panose="02000000000000000000" pitchFamily="50" charset="0"/>
              </a:rPr>
              <a:t>UNC Greensboro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D4208-A9A9-403A-AD07-8E836F60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100"/>
              <a:t>Carnegie Classification – Doctoral</a:t>
            </a:r>
          </a:p>
          <a:p>
            <a:pPr>
              <a:buNone/>
              <a:defRPr/>
            </a:pPr>
            <a:r>
              <a:rPr lang="en-US" sz="2100"/>
              <a:t>    Intensive Univ. I</a:t>
            </a:r>
          </a:p>
          <a:p>
            <a:pPr>
              <a:buNone/>
              <a:defRPr/>
            </a:pPr>
            <a:endParaRPr lang="en-US" sz="2100"/>
          </a:p>
          <a:p>
            <a:pPr>
              <a:defRPr/>
            </a:pPr>
            <a:r>
              <a:rPr lang="en-US" sz="2100"/>
              <a:t>FTE is 19,500</a:t>
            </a:r>
          </a:p>
          <a:p>
            <a:pPr marL="0" indent="0">
              <a:buNone/>
              <a:defRPr/>
            </a:pPr>
            <a:endParaRPr lang="en-US" sz="2100"/>
          </a:p>
          <a:p>
            <a:pPr>
              <a:defRPr/>
            </a:pPr>
            <a:r>
              <a:rPr lang="en-US" sz="2100"/>
              <a:t>Collection</a:t>
            </a:r>
          </a:p>
          <a:p>
            <a:pPr lvl="1">
              <a:defRPr/>
            </a:pPr>
            <a:r>
              <a:rPr lang="en-US" sz="2100"/>
              <a:t>2.8 million items (books, gov docs &amp; microforms)</a:t>
            </a:r>
          </a:p>
          <a:p>
            <a:pPr lvl="1">
              <a:defRPr/>
            </a:pPr>
            <a:r>
              <a:rPr lang="en-US" sz="2100"/>
              <a:t>400+ electronic databases</a:t>
            </a:r>
          </a:p>
          <a:p>
            <a:pPr lvl="1">
              <a:defRPr/>
            </a:pPr>
            <a:r>
              <a:rPr lang="en-US" sz="2100"/>
              <a:t>90,000+ ejournals available</a:t>
            </a:r>
          </a:p>
          <a:p>
            <a:endParaRPr lang="en-US" sz="2100">
              <a:latin typeface="Sofia Pro" panose="000005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F0539-4542-477F-A493-E2059A9B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7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8C5459-7106-4174-8AE5-55067468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  <a:latin typeface="Pluto Sans Heavy" panose="02000000000000000000" pitchFamily="50" charset="0"/>
              </a:rPr>
              <a:t>Two Approaches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F0539-4542-477F-A493-E2059A9B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240C74FC-A880-427A-B372-839D2A198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870896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031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8C5459-7106-4174-8AE5-55067468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latin typeface="Pluto Sans Heavy" panose="02000000000000000000" pitchFamily="50" charset="0"/>
              </a:rPr>
              <a:t>Collaboration with the Bookstore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3CF0539-4542-477F-A493-E2059A9B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2468039-9FA0-44CC-9C8A-4D7DC2EBC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80172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55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C8E4F-E6BA-4069-A15C-695EB432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2747"/>
            <a:ext cx="7886700" cy="71555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Bookstore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B68A3-EAC1-41AB-86CD-2B65874FA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2" y="1597390"/>
            <a:ext cx="7000875" cy="870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" sz="1400"/>
          </a:p>
          <a:p>
            <a:pPr algn="ctr"/>
            <a:endParaRPr lang="en-US" sz="140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2809484-D2F6-44FE-8CCB-17858DF18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5" y="2820128"/>
            <a:ext cx="7578809" cy="2804160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9505B7-C563-4A27-BFC7-5405AED6F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9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8C5459-7106-4174-8AE5-55067468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latin typeface="Pluto Sans Heavy" panose="02000000000000000000" pitchFamily="50" charset="0"/>
              </a:rPr>
              <a:t>Criteria for Purchase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F0539-4542-477F-A493-E2059A9B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6204244"/>
            <a:ext cx="905433" cy="304452"/>
          </a:xfrm>
          <a:prstGeom prst="rect">
            <a:avLst/>
          </a:prstGeom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9190D9F4-ABC1-4771-A1DD-46D83FEE0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70917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483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C2744-7D4B-42B3-9731-315C906D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58" y="4502330"/>
            <a:ext cx="8074057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chemeClr val="bg1"/>
                </a:solidFill>
              </a:rPr>
              <a:t>Sample Cambridge Titles purchased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BDB45-10FF-4E5E-9D55-B4D4E96C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31" y="709708"/>
            <a:ext cx="1985438" cy="282624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46324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23B825-DCFA-4C1C-A3BC-55753E264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0705" y="708429"/>
            <a:ext cx="1990640" cy="282880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68721A-3920-404F-817F-D207616A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FEDA25-0341-4552-AC9A-6D8BBB9F7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219" y="606823"/>
            <a:ext cx="1976532" cy="302916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97675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43CE3C1-3480-4B26-B1FA-60BE1EE45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258" y="607229"/>
            <a:ext cx="1985438" cy="3031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43EC8-E058-432E-BE09-DDD5EB426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45" y="6340648"/>
            <a:ext cx="905433" cy="3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6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77724" y="-2401326"/>
            <a:ext cx="1354979" cy="8062627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2F91A-84BE-4615-8BEB-165E9F58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204109"/>
            <a:ext cx="7517548" cy="857894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Cambridge titles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06446-74C7-4C8E-BCEC-E4794CBE7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691910"/>
              </p:ext>
            </p:extLst>
          </p:nvPr>
        </p:nvGraphicFramePr>
        <p:xfrm>
          <a:off x="797122" y="2459240"/>
          <a:ext cx="7549755" cy="3002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285">
                  <a:extLst>
                    <a:ext uri="{9D8B030D-6E8A-4147-A177-3AD203B41FA5}">
                      <a16:colId xmlns:a16="http://schemas.microsoft.com/office/drawing/2014/main" val="3399066491"/>
                    </a:ext>
                  </a:extLst>
                </a:gridCol>
                <a:gridCol w="1422733">
                  <a:extLst>
                    <a:ext uri="{9D8B030D-6E8A-4147-A177-3AD203B41FA5}">
                      <a16:colId xmlns:a16="http://schemas.microsoft.com/office/drawing/2014/main" val="3627305073"/>
                    </a:ext>
                  </a:extLst>
                </a:gridCol>
                <a:gridCol w="835503">
                  <a:extLst>
                    <a:ext uri="{9D8B030D-6E8A-4147-A177-3AD203B41FA5}">
                      <a16:colId xmlns:a16="http://schemas.microsoft.com/office/drawing/2014/main" val="3240471574"/>
                    </a:ext>
                  </a:extLst>
                </a:gridCol>
                <a:gridCol w="1308756">
                  <a:extLst>
                    <a:ext uri="{9D8B030D-6E8A-4147-A177-3AD203B41FA5}">
                      <a16:colId xmlns:a16="http://schemas.microsoft.com/office/drawing/2014/main" val="3222377592"/>
                    </a:ext>
                  </a:extLst>
                </a:gridCol>
                <a:gridCol w="1618478">
                  <a:extLst>
                    <a:ext uri="{9D8B030D-6E8A-4147-A177-3AD203B41FA5}">
                      <a16:colId xmlns:a16="http://schemas.microsoft.com/office/drawing/2014/main" val="716280678"/>
                    </a:ext>
                  </a:extLst>
                </a:gridCol>
              </a:tblGrid>
              <a:tr h="642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Title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Semester Purchased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Class Size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Usage in 2017/2018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Top 15 Cambridge  titles used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extLst>
                  <a:ext uri="{0D108BD9-81ED-4DB2-BD59-A6C34878D82A}">
                    <a16:rowId xmlns:a16="http://schemas.microsoft.com/office/drawing/2014/main" val="3998094166"/>
                  </a:ext>
                </a:extLst>
              </a:tr>
              <a:tr h="33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In Search of Respect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Spring 2017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190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7</a:t>
                      </a:r>
                      <a:r>
                        <a:rPr lang="en-US" sz="1700" u="none" strike="noStrike" baseline="30000" dirty="0">
                          <a:effectLst/>
                        </a:rPr>
                        <a:t>th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extLst>
                  <a:ext uri="{0D108BD9-81ED-4DB2-BD59-A6C34878D82A}">
                    <a16:rowId xmlns:a16="http://schemas.microsoft.com/office/drawing/2014/main" val="947714152"/>
                  </a:ext>
                </a:extLst>
              </a:tr>
              <a:tr h="595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Statistics for Anthropology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Spring 2018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153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7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867" marR="14867" marT="14867" marB="0" anchor="b"/>
                </a:tc>
                <a:extLst>
                  <a:ext uri="{0D108BD9-81ED-4DB2-BD59-A6C34878D82A}">
                    <a16:rowId xmlns:a16="http://schemas.microsoft.com/office/drawing/2014/main" val="3995118019"/>
                  </a:ext>
                </a:extLst>
              </a:tr>
              <a:tr h="595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The Systems View of Life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Fall 2017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146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10</a:t>
                      </a:r>
                      <a:r>
                        <a:rPr lang="en-US" sz="1700" u="none" strike="noStrike" baseline="30000" dirty="0">
                          <a:effectLst/>
                        </a:rPr>
                        <a:t>th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extLst>
                  <a:ext uri="{0D108BD9-81ED-4DB2-BD59-A6C34878D82A}">
                    <a16:rowId xmlns:a16="http://schemas.microsoft.com/office/drawing/2014/main" val="3785507687"/>
                  </a:ext>
                </a:extLst>
              </a:tr>
              <a:tr h="595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The Politics of Modern Central America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Fall 2017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en-US" sz="17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867" marR="14867" marT="14867" marB="0" anchor="b"/>
                </a:tc>
                <a:extLst>
                  <a:ext uri="{0D108BD9-81ED-4DB2-BD59-A6C34878D82A}">
                    <a16:rowId xmlns:a16="http://schemas.microsoft.com/office/drawing/2014/main" val="21716176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342D68-B9A0-4993-8BEA-2471AEF6416E}"/>
              </a:ext>
            </a:extLst>
          </p:cNvPr>
          <p:cNvSpPr txBox="1"/>
          <p:nvPr/>
        </p:nvSpPr>
        <p:spPr>
          <a:xfrm>
            <a:off x="1095153" y="5964865"/>
            <a:ext cx="236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use = 23</a:t>
            </a:r>
          </a:p>
        </p:txBody>
      </p:sp>
    </p:spTree>
    <p:extLst>
      <p:ext uri="{BB962C8B-B14F-4D97-AF65-F5344CB8AC3E}">
        <p14:creationId xmlns:p14="http://schemas.microsoft.com/office/powerpoint/2010/main" val="350285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77724" y="-2401326"/>
            <a:ext cx="1354979" cy="8062627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2F91A-84BE-4615-8BEB-165E9F58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204109"/>
            <a:ext cx="7517548" cy="857894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Oxford University Press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06446-74C7-4C8E-BCEC-E4794CBE7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246347"/>
              </p:ext>
            </p:extLst>
          </p:nvPr>
        </p:nvGraphicFramePr>
        <p:xfrm>
          <a:off x="723900" y="2534468"/>
          <a:ext cx="7549755" cy="2839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285">
                  <a:extLst>
                    <a:ext uri="{9D8B030D-6E8A-4147-A177-3AD203B41FA5}">
                      <a16:colId xmlns:a16="http://schemas.microsoft.com/office/drawing/2014/main" val="3399066491"/>
                    </a:ext>
                  </a:extLst>
                </a:gridCol>
                <a:gridCol w="1422733">
                  <a:extLst>
                    <a:ext uri="{9D8B030D-6E8A-4147-A177-3AD203B41FA5}">
                      <a16:colId xmlns:a16="http://schemas.microsoft.com/office/drawing/2014/main" val="3627305073"/>
                    </a:ext>
                  </a:extLst>
                </a:gridCol>
                <a:gridCol w="835503">
                  <a:extLst>
                    <a:ext uri="{9D8B030D-6E8A-4147-A177-3AD203B41FA5}">
                      <a16:colId xmlns:a16="http://schemas.microsoft.com/office/drawing/2014/main" val="3240471574"/>
                    </a:ext>
                  </a:extLst>
                </a:gridCol>
                <a:gridCol w="1308756">
                  <a:extLst>
                    <a:ext uri="{9D8B030D-6E8A-4147-A177-3AD203B41FA5}">
                      <a16:colId xmlns:a16="http://schemas.microsoft.com/office/drawing/2014/main" val="3222377592"/>
                    </a:ext>
                  </a:extLst>
                </a:gridCol>
                <a:gridCol w="1618478">
                  <a:extLst>
                    <a:ext uri="{9D8B030D-6E8A-4147-A177-3AD203B41FA5}">
                      <a16:colId xmlns:a16="http://schemas.microsoft.com/office/drawing/2014/main" val="716280678"/>
                    </a:ext>
                  </a:extLst>
                </a:gridCol>
              </a:tblGrid>
              <a:tr h="650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Title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Semester Purchased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Class Size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Usage in 2017/2018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Top 10 Oxford  titles used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extLst>
                  <a:ext uri="{0D108BD9-81ED-4DB2-BD59-A6C34878D82A}">
                    <a16:rowId xmlns:a16="http://schemas.microsoft.com/office/drawing/2014/main" val="3998094166"/>
                  </a:ext>
                </a:extLst>
              </a:tr>
              <a:tr h="33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World of Thomas Jefferson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Fall 2017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383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baseline="30000" dirty="0">
                          <a:effectLst/>
                        </a:rPr>
                        <a:t>1st</a:t>
                      </a:r>
                    </a:p>
                  </a:txBody>
                  <a:tcPr marL="14867" marR="14867" marT="14867" marB="0" anchor="b"/>
                </a:tc>
                <a:extLst>
                  <a:ext uri="{0D108BD9-81ED-4DB2-BD59-A6C34878D82A}">
                    <a16:rowId xmlns:a16="http://schemas.microsoft.com/office/drawing/2014/main" val="947714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Oxford Handbook of  Thinking and Reasoning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Fall 2017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25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363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7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14867" marR="14867" marT="14867" marB="0" anchor="b"/>
                </a:tc>
                <a:extLst>
                  <a:ext uri="{0D108BD9-81ED-4DB2-BD59-A6C34878D82A}">
                    <a16:rowId xmlns:a16="http://schemas.microsoft.com/office/drawing/2014/main" val="3995118019"/>
                  </a:ext>
                </a:extLst>
              </a:tr>
              <a:tr h="45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Specters of Revolution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Fall 2017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22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146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7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867" marR="14867" marT="14867" marB="0" anchor="b"/>
                </a:tc>
                <a:extLst>
                  <a:ext uri="{0D108BD9-81ED-4DB2-BD59-A6C34878D82A}">
                    <a16:rowId xmlns:a16="http://schemas.microsoft.com/office/drawing/2014/main" val="3785507687"/>
                  </a:ext>
                </a:extLst>
              </a:tr>
              <a:tr h="595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Social Work and Restorative Justice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Spring 2017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30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113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67" marR="14867" marT="148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7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867" marR="14867" marT="14867" marB="0" anchor="b"/>
                </a:tc>
                <a:extLst>
                  <a:ext uri="{0D108BD9-81ED-4DB2-BD59-A6C34878D82A}">
                    <a16:rowId xmlns:a16="http://schemas.microsoft.com/office/drawing/2014/main" val="21716176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D57A90-0891-4E28-AE56-48E89D2AB505}"/>
              </a:ext>
            </a:extLst>
          </p:cNvPr>
          <p:cNvSpPr txBox="1"/>
          <p:nvPr/>
        </p:nvSpPr>
        <p:spPr>
          <a:xfrm>
            <a:off x="890771" y="5826642"/>
            <a:ext cx="222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use = 20</a:t>
            </a:r>
          </a:p>
        </p:txBody>
      </p:sp>
    </p:spTree>
    <p:extLst>
      <p:ext uri="{BB962C8B-B14F-4D97-AF65-F5344CB8AC3E}">
        <p14:creationId xmlns:p14="http://schemas.microsoft.com/office/powerpoint/2010/main" val="334097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675</Words>
  <Application>Microsoft Office PowerPoint</Application>
  <PresentationFormat>On-screen Show (4:3)</PresentationFormat>
  <Paragraphs>174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Pluto Sans Heavy</vt:lpstr>
      <vt:lpstr>Sofia Pro</vt:lpstr>
      <vt:lpstr>Office Theme</vt:lpstr>
      <vt:lpstr>Purchasing eBooks from the textbook adoption list. Are we making a difference? </vt:lpstr>
      <vt:lpstr>UNC Greensboro</vt:lpstr>
      <vt:lpstr>Two Approaches</vt:lpstr>
      <vt:lpstr>Collaboration with the Bookstore</vt:lpstr>
      <vt:lpstr>Bookstore website</vt:lpstr>
      <vt:lpstr>Criteria for Purchase</vt:lpstr>
      <vt:lpstr>Sample Cambridge Titles purchased</vt:lpstr>
      <vt:lpstr>Cambridge titles</vt:lpstr>
      <vt:lpstr>Oxford University Press</vt:lpstr>
      <vt:lpstr>Titles purchased by Subject</vt:lpstr>
      <vt:lpstr>Number of titles purchased by subject</vt:lpstr>
      <vt:lpstr>Average eBook cost by subject</vt:lpstr>
      <vt:lpstr>Impact of eBook purchases</vt:lpstr>
      <vt:lpstr>Faculty Reaction</vt:lpstr>
      <vt:lpstr>Requests for other types of support</vt:lpstr>
      <vt:lpstr>Requests for other types of support</vt:lpstr>
      <vt:lpstr>ROI</vt:lpstr>
      <vt:lpstr>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Purchasing eBooks from the textbook adoption list. Are we making a difference? </dc:title>
  <dc:creator>Elizabeth Bernhardt</dc:creator>
  <cp:lastModifiedBy>Elizabeth Bernhardt</cp:lastModifiedBy>
  <cp:revision>8</cp:revision>
  <dcterms:created xsi:type="dcterms:W3CDTF">2019-06-18T16:59:14Z</dcterms:created>
  <dcterms:modified xsi:type="dcterms:W3CDTF">2019-06-19T15:55:56Z</dcterms:modified>
</cp:coreProperties>
</file>