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57" r:id="rId3"/>
    <p:sldId id="258" r:id="rId4"/>
    <p:sldId id="291" r:id="rId5"/>
    <p:sldId id="292" r:id="rId6"/>
    <p:sldId id="259" r:id="rId7"/>
    <p:sldId id="287" r:id="rId8"/>
    <p:sldId id="288" r:id="rId9"/>
    <p:sldId id="260" r:id="rId10"/>
    <p:sldId id="285" r:id="rId11"/>
    <p:sldId id="261" r:id="rId12"/>
    <p:sldId id="262" r:id="rId13"/>
    <p:sldId id="284" r:id="rId14"/>
    <p:sldId id="265" r:id="rId15"/>
    <p:sldId id="273" r:id="rId16"/>
    <p:sldId id="280" r:id="rId17"/>
    <p:sldId id="289" r:id="rId18"/>
    <p:sldId id="276" r:id="rId19"/>
    <p:sldId id="282" r:id="rId20"/>
    <p:sldId id="277" r:id="rId21"/>
    <p:sldId id="283" r:id="rId22"/>
    <p:sldId id="286" r:id="rId23"/>
    <p:sldId id="272"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262"/>
    <a:srgbClr val="7E3853"/>
    <a:srgbClr val="767171"/>
    <a:srgbClr val="542A00"/>
    <a:srgbClr val="663300"/>
    <a:srgbClr val="990000"/>
    <a:srgbClr val="993300"/>
    <a:srgbClr val="E7E6E6"/>
    <a:srgbClr val="FFFF00"/>
    <a:srgbClr val="FFE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0904A-D87A-4591-983A-D3722F0DC162}" v="780" dt="2024-03-04T14:49:59.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napToGrid="0">
      <p:cViewPr>
        <p:scale>
          <a:sx n="50" d="100"/>
          <a:sy n="50" d="100"/>
        </p:scale>
        <p:origin x="2384" y="5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Katherine" userId="6d6e9de9-f026-4e82-9490-e1d25c2ba870" providerId="ADAL" clId="{5350904A-D87A-4591-983A-D3722F0DC162}"/>
    <pc:docChg chg="undo custSel addSld delSld modSld sldOrd modMainMaster">
      <pc:chgData name="Peterson, Katherine" userId="6d6e9de9-f026-4e82-9490-e1d25c2ba870" providerId="ADAL" clId="{5350904A-D87A-4591-983A-D3722F0DC162}" dt="2024-03-04T14:49:59.719" v="4656"/>
      <pc:docMkLst>
        <pc:docMk/>
      </pc:docMkLst>
      <pc:sldChg chg="del">
        <pc:chgData name="Peterson, Katherine" userId="6d6e9de9-f026-4e82-9490-e1d25c2ba870" providerId="ADAL" clId="{5350904A-D87A-4591-983A-D3722F0DC162}" dt="2024-02-08T19:29:28.348" v="276" actId="47"/>
        <pc:sldMkLst>
          <pc:docMk/>
          <pc:sldMk cId="3356478540" sldId="256"/>
        </pc:sldMkLst>
      </pc:sldChg>
      <pc:sldChg chg="addSp delSp modSp mod modTransition">
        <pc:chgData name="Peterson, Katherine" userId="6d6e9de9-f026-4e82-9490-e1d25c2ba870" providerId="ADAL" clId="{5350904A-D87A-4591-983A-D3722F0DC162}" dt="2024-02-19T14:55:06.501" v="3154" actId="14100"/>
        <pc:sldMkLst>
          <pc:docMk/>
          <pc:sldMk cId="1431183208" sldId="257"/>
        </pc:sldMkLst>
        <pc:spChg chg="mod">
          <ac:chgData name="Peterson, Katherine" userId="6d6e9de9-f026-4e82-9490-e1d25c2ba870" providerId="ADAL" clId="{5350904A-D87A-4591-983A-D3722F0DC162}" dt="2024-02-08T19:42:02.377" v="417" actId="2711"/>
          <ac:spMkLst>
            <pc:docMk/>
            <pc:sldMk cId="1431183208" sldId="257"/>
            <ac:spMk id="2" creationId="{ECFBD552-7DF2-01CA-DD93-671295F08438}"/>
          </ac:spMkLst>
        </pc:spChg>
        <pc:spChg chg="mod">
          <ac:chgData name="Peterson, Katherine" userId="6d6e9de9-f026-4e82-9490-e1d25c2ba870" providerId="ADAL" clId="{5350904A-D87A-4591-983A-D3722F0DC162}" dt="2024-02-19T14:55:06.501" v="3154" actId="14100"/>
          <ac:spMkLst>
            <pc:docMk/>
            <pc:sldMk cId="1431183208" sldId="257"/>
            <ac:spMk id="3" creationId="{C55F8A06-9D44-4A8F-ADE2-DCC68E4A4636}"/>
          </ac:spMkLst>
        </pc:spChg>
        <pc:spChg chg="add mod">
          <ac:chgData name="Peterson, Katherine" userId="6d6e9de9-f026-4e82-9490-e1d25c2ba870" providerId="ADAL" clId="{5350904A-D87A-4591-983A-D3722F0DC162}" dt="2024-02-16T18:42:10.277" v="3010" actId="1076"/>
          <ac:spMkLst>
            <pc:docMk/>
            <pc:sldMk cId="1431183208" sldId="257"/>
            <ac:spMk id="4" creationId="{155B9A3C-A7F4-4983-102E-DCE1FC70A34F}"/>
          </ac:spMkLst>
        </pc:spChg>
        <pc:spChg chg="add mod">
          <ac:chgData name="Peterson, Katherine" userId="6d6e9de9-f026-4e82-9490-e1d25c2ba870" providerId="ADAL" clId="{5350904A-D87A-4591-983A-D3722F0DC162}" dt="2024-02-16T18:41:30.676" v="2997" actId="1076"/>
          <ac:spMkLst>
            <pc:docMk/>
            <pc:sldMk cId="1431183208" sldId="257"/>
            <ac:spMk id="5" creationId="{BCC18938-BFAD-2238-BE0A-501424DE6E08}"/>
          </ac:spMkLst>
        </pc:spChg>
        <pc:spChg chg="add mod">
          <ac:chgData name="Peterson, Katherine" userId="6d6e9de9-f026-4e82-9490-e1d25c2ba870" providerId="ADAL" clId="{5350904A-D87A-4591-983A-D3722F0DC162}" dt="2024-02-16T18:41:32.212" v="2998" actId="1076"/>
          <ac:spMkLst>
            <pc:docMk/>
            <pc:sldMk cId="1431183208" sldId="257"/>
            <ac:spMk id="6" creationId="{39AF97D9-AC5E-F39D-C52E-FBB819C98CF7}"/>
          </ac:spMkLst>
        </pc:spChg>
        <pc:spChg chg="add mod">
          <ac:chgData name="Peterson, Katherine" userId="6d6e9de9-f026-4e82-9490-e1d25c2ba870" providerId="ADAL" clId="{5350904A-D87A-4591-983A-D3722F0DC162}" dt="2024-02-16T18:41:46.627" v="3004" actId="1076"/>
          <ac:spMkLst>
            <pc:docMk/>
            <pc:sldMk cId="1431183208" sldId="257"/>
            <ac:spMk id="8" creationId="{A786B465-931D-BA7D-EAC8-90102A1117D7}"/>
          </ac:spMkLst>
        </pc:spChg>
        <pc:spChg chg="add mod">
          <ac:chgData name="Peterson, Katherine" userId="6d6e9de9-f026-4e82-9490-e1d25c2ba870" providerId="ADAL" clId="{5350904A-D87A-4591-983A-D3722F0DC162}" dt="2024-02-16T18:42:05.779" v="3009" actId="1076"/>
          <ac:spMkLst>
            <pc:docMk/>
            <pc:sldMk cId="1431183208" sldId="257"/>
            <ac:spMk id="9" creationId="{BE9B08DE-F4CB-FF78-E1E7-AAFC90C25E59}"/>
          </ac:spMkLst>
        </pc:spChg>
        <pc:picChg chg="add del mod modCrop">
          <ac:chgData name="Peterson, Katherine" userId="6d6e9de9-f026-4e82-9490-e1d25c2ba870" providerId="ADAL" clId="{5350904A-D87A-4591-983A-D3722F0DC162}" dt="2024-02-08T19:45:46.838" v="622" actId="478"/>
          <ac:picMkLst>
            <pc:docMk/>
            <pc:sldMk cId="1431183208" sldId="257"/>
            <ac:picMk id="5" creationId="{EEA16B0B-4923-E182-9819-0A2A021F9839}"/>
          </ac:picMkLst>
        </pc:picChg>
        <pc:picChg chg="add del mod modCrop">
          <ac:chgData name="Peterson, Katherine" userId="6d6e9de9-f026-4e82-9490-e1d25c2ba870" providerId="ADAL" clId="{5350904A-D87A-4591-983A-D3722F0DC162}" dt="2024-02-16T18:16:24.590" v="2543" actId="478"/>
          <ac:picMkLst>
            <pc:docMk/>
            <pc:sldMk cId="1431183208" sldId="257"/>
            <ac:picMk id="7" creationId="{060CB333-9FA4-181C-723E-D80C31716E24}"/>
          </ac:picMkLst>
        </pc:picChg>
      </pc:sldChg>
      <pc:sldChg chg="addSp delSp modSp mod modTransition">
        <pc:chgData name="Peterson, Katherine" userId="6d6e9de9-f026-4e82-9490-e1d25c2ba870" providerId="ADAL" clId="{5350904A-D87A-4591-983A-D3722F0DC162}" dt="2024-02-21T20:14:29.828" v="4293" actId="962"/>
        <pc:sldMkLst>
          <pc:docMk/>
          <pc:sldMk cId="1323581405" sldId="258"/>
        </pc:sldMkLst>
        <pc:spChg chg="del">
          <ac:chgData name="Peterson, Katherine" userId="6d6e9de9-f026-4e82-9490-e1d25c2ba870" providerId="ADAL" clId="{5350904A-D87A-4591-983A-D3722F0DC162}" dt="2024-02-08T19:49:47.234" v="660" actId="478"/>
          <ac:spMkLst>
            <pc:docMk/>
            <pc:sldMk cId="1323581405" sldId="258"/>
            <ac:spMk id="2" creationId="{3AECE933-6D7D-DBCD-4BAF-C5D8212866D8}"/>
          </ac:spMkLst>
        </pc:spChg>
        <pc:spChg chg="add mod ord">
          <ac:chgData name="Peterson, Katherine" userId="6d6e9de9-f026-4e82-9490-e1d25c2ba870" providerId="ADAL" clId="{5350904A-D87A-4591-983A-D3722F0DC162}" dt="2024-02-21T20:07:28.394" v="3671" actId="13244"/>
          <ac:spMkLst>
            <pc:docMk/>
            <pc:sldMk cId="1323581405" sldId="258"/>
            <ac:spMk id="2" creationId="{7E883BC3-D911-418F-CA05-834F221CDA28}"/>
          </ac:spMkLst>
        </pc:spChg>
        <pc:spChg chg="mod">
          <ac:chgData name="Peterson, Katherine" userId="6d6e9de9-f026-4e82-9490-e1d25c2ba870" providerId="ADAL" clId="{5350904A-D87A-4591-983A-D3722F0DC162}" dt="2024-02-19T15:24:23.678" v="3205" actId="14100"/>
          <ac:spMkLst>
            <pc:docMk/>
            <pc:sldMk cId="1323581405" sldId="258"/>
            <ac:spMk id="3" creationId="{91C35CF8-B2E8-5965-E62C-72C1A7BF2F4D}"/>
          </ac:spMkLst>
        </pc:spChg>
        <pc:spChg chg="add mod ord">
          <ac:chgData name="Peterson, Katherine" userId="6d6e9de9-f026-4e82-9490-e1d25c2ba870" providerId="ADAL" clId="{5350904A-D87A-4591-983A-D3722F0DC162}" dt="2024-02-21T20:07:55.590" v="3673" actId="13244"/>
          <ac:spMkLst>
            <pc:docMk/>
            <pc:sldMk cId="1323581405" sldId="258"/>
            <ac:spMk id="4" creationId="{2DDCAB51-7579-10D0-43A1-43B01BCDB1B5}"/>
          </ac:spMkLst>
        </pc:spChg>
        <pc:spChg chg="del mod">
          <ac:chgData name="Peterson, Katherine" userId="6d6e9de9-f026-4e82-9490-e1d25c2ba870" providerId="ADAL" clId="{5350904A-D87A-4591-983A-D3722F0DC162}" dt="2024-02-08T21:41:01.576" v="701" actId="478"/>
          <ac:spMkLst>
            <pc:docMk/>
            <pc:sldMk cId="1323581405" sldId="258"/>
            <ac:spMk id="4" creationId="{8BEE7CF4-3A1A-FE8E-C82C-0F4C9585120D}"/>
          </ac:spMkLst>
        </pc:spChg>
        <pc:spChg chg="del mod">
          <ac:chgData name="Peterson, Katherine" userId="6d6e9de9-f026-4e82-9490-e1d25c2ba870" providerId="ADAL" clId="{5350904A-D87A-4591-983A-D3722F0DC162}" dt="2024-02-08T21:43:38.218" v="727" actId="478"/>
          <ac:spMkLst>
            <pc:docMk/>
            <pc:sldMk cId="1323581405" sldId="258"/>
            <ac:spMk id="5" creationId="{1CFFDC48-8266-7A6C-81F2-9BCC946589CC}"/>
          </ac:spMkLst>
        </pc:spChg>
        <pc:spChg chg="mod">
          <ac:chgData name="Peterson, Katherine" userId="6d6e9de9-f026-4e82-9490-e1d25c2ba870" providerId="ADAL" clId="{5350904A-D87A-4591-983A-D3722F0DC162}" dt="2024-02-21T14:36:48.953" v="3504" actId="20577"/>
          <ac:spMkLst>
            <pc:docMk/>
            <pc:sldMk cId="1323581405" sldId="258"/>
            <ac:spMk id="6" creationId="{21EDDABC-A437-1E9C-D7F2-709A87ECF016}"/>
          </ac:spMkLst>
        </pc:spChg>
        <pc:spChg chg="add del mod">
          <ac:chgData name="Peterson, Katherine" userId="6d6e9de9-f026-4e82-9490-e1d25c2ba870" providerId="ADAL" clId="{5350904A-D87A-4591-983A-D3722F0DC162}" dt="2024-02-08T19:49:52.551" v="661" actId="478"/>
          <ac:spMkLst>
            <pc:docMk/>
            <pc:sldMk cId="1323581405" sldId="258"/>
            <ac:spMk id="12" creationId="{C8433B79-131C-D54B-2B0F-B25CD110FDB9}"/>
          </ac:spMkLst>
        </pc:spChg>
        <pc:spChg chg="add del mod">
          <ac:chgData name="Peterson, Katherine" userId="6d6e9de9-f026-4e82-9490-e1d25c2ba870" providerId="ADAL" clId="{5350904A-D87A-4591-983A-D3722F0DC162}" dt="2024-02-08T21:40:42.219" v="693" actId="478"/>
          <ac:spMkLst>
            <pc:docMk/>
            <pc:sldMk cId="1323581405" sldId="258"/>
            <ac:spMk id="13" creationId="{856A9618-BEE6-94C6-833C-1E6C000A7660}"/>
          </ac:spMkLst>
        </pc:spChg>
        <pc:spChg chg="add del mod">
          <ac:chgData name="Peterson, Katherine" userId="6d6e9de9-f026-4e82-9490-e1d25c2ba870" providerId="ADAL" clId="{5350904A-D87A-4591-983A-D3722F0DC162}" dt="2024-02-08T21:41:05.216" v="702" actId="478"/>
          <ac:spMkLst>
            <pc:docMk/>
            <pc:sldMk cId="1323581405" sldId="258"/>
            <ac:spMk id="15" creationId="{AADAD528-C059-4694-D116-D77B69267959}"/>
          </ac:spMkLst>
        </pc:spChg>
        <pc:spChg chg="add del mod">
          <ac:chgData name="Peterson, Katherine" userId="6d6e9de9-f026-4e82-9490-e1d25c2ba870" providerId="ADAL" clId="{5350904A-D87A-4591-983A-D3722F0DC162}" dt="2024-02-08T21:43:40.630" v="728" actId="478"/>
          <ac:spMkLst>
            <pc:docMk/>
            <pc:sldMk cId="1323581405" sldId="258"/>
            <ac:spMk id="20" creationId="{9A201605-F12D-88BB-B1AD-927DFF44DB0D}"/>
          </ac:spMkLst>
        </pc:spChg>
        <pc:picChg chg="add mod ord">
          <ac:chgData name="Peterson, Katherine" userId="6d6e9de9-f026-4e82-9490-e1d25c2ba870" providerId="ADAL" clId="{5350904A-D87A-4591-983A-D3722F0DC162}" dt="2024-02-21T20:08:24.664" v="3719" actId="962"/>
          <ac:picMkLst>
            <pc:docMk/>
            <pc:sldMk cId="1323581405" sldId="258"/>
            <ac:picMk id="8" creationId="{38FD833C-33B9-1B3A-0A4C-902D6BA87C85}"/>
          </ac:picMkLst>
        </pc:picChg>
        <pc:picChg chg="add mod ord">
          <ac:chgData name="Peterson, Katherine" userId="6d6e9de9-f026-4e82-9490-e1d25c2ba870" providerId="ADAL" clId="{5350904A-D87A-4591-983A-D3722F0DC162}" dt="2024-02-21T20:14:29.828" v="4293" actId="962"/>
          <ac:picMkLst>
            <pc:docMk/>
            <pc:sldMk cId="1323581405" sldId="258"/>
            <ac:picMk id="10" creationId="{AFD42224-DD65-F36F-C7CD-38C50CEF5470}"/>
          </ac:picMkLst>
        </pc:picChg>
        <pc:cxnChg chg="add mod">
          <ac:chgData name="Peterson, Katherine" userId="6d6e9de9-f026-4e82-9490-e1d25c2ba870" providerId="ADAL" clId="{5350904A-D87A-4591-983A-D3722F0DC162}" dt="2024-02-21T20:07:59.790" v="3674" actId="962"/>
          <ac:cxnSpMkLst>
            <pc:docMk/>
            <pc:sldMk cId="1323581405" sldId="258"/>
            <ac:cxnSpMk id="17" creationId="{E5A61F0A-B178-291C-D9BD-A9455398365A}"/>
          </ac:cxnSpMkLst>
        </pc:cxnChg>
        <pc:cxnChg chg="add mod">
          <ac:chgData name="Peterson, Katherine" userId="6d6e9de9-f026-4e82-9490-e1d25c2ba870" providerId="ADAL" clId="{5350904A-D87A-4591-983A-D3722F0DC162}" dt="2024-02-21T20:08:00.407" v="3675" actId="962"/>
          <ac:cxnSpMkLst>
            <pc:docMk/>
            <pc:sldMk cId="1323581405" sldId="258"/>
            <ac:cxnSpMk id="22" creationId="{89BFFC9B-DFC7-EBE5-EAE9-3D78EB6BB5B9}"/>
          </ac:cxnSpMkLst>
        </pc:cxnChg>
      </pc:sldChg>
      <pc:sldChg chg="addSp delSp modSp mod modTransition modNotesTx">
        <pc:chgData name="Peterson, Katherine" userId="6d6e9de9-f026-4e82-9490-e1d25c2ba870" providerId="ADAL" clId="{5350904A-D87A-4591-983A-D3722F0DC162}" dt="2024-02-21T20:10:31.062" v="3858" actId="962"/>
        <pc:sldMkLst>
          <pc:docMk/>
          <pc:sldMk cId="193470036" sldId="259"/>
        </pc:sldMkLst>
        <pc:spChg chg="add del mod">
          <ac:chgData name="Peterson, Katherine" userId="6d6e9de9-f026-4e82-9490-e1d25c2ba870" providerId="ADAL" clId="{5350904A-D87A-4591-983A-D3722F0DC162}" dt="2024-02-19T15:48:35.716" v="3221" actId="478"/>
          <ac:spMkLst>
            <pc:docMk/>
            <pc:sldMk cId="193470036" sldId="259"/>
            <ac:spMk id="3" creationId="{3E0F5361-891E-C125-5740-7367B0E97978}"/>
          </ac:spMkLst>
        </pc:spChg>
        <pc:spChg chg="del mod">
          <ac:chgData name="Peterson, Katherine" userId="6d6e9de9-f026-4e82-9490-e1d25c2ba870" providerId="ADAL" clId="{5350904A-D87A-4591-983A-D3722F0DC162}" dt="2024-02-08T21:48:11.177" v="784" actId="478"/>
          <ac:spMkLst>
            <pc:docMk/>
            <pc:sldMk cId="193470036" sldId="259"/>
            <ac:spMk id="3" creationId="{A6781C81-4DCC-F2FF-7C80-28DD591CA08F}"/>
          </ac:spMkLst>
        </pc:spChg>
        <pc:spChg chg="add del mod">
          <ac:chgData name="Peterson, Katherine" userId="6d6e9de9-f026-4e82-9490-e1d25c2ba870" providerId="ADAL" clId="{5350904A-D87A-4591-983A-D3722F0DC162}" dt="2024-02-08T21:48:16.110" v="785" actId="478"/>
          <ac:spMkLst>
            <pc:docMk/>
            <pc:sldMk cId="193470036" sldId="259"/>
            <ac:spMk id="6" creationId="{5DCA9B00-6D5A-37DC-A81E-6F8F96797458}"/>
          </ac:spMkLst>
        </pc:spChg>
        <pc:graphicFrameChg chg="add del mod modGraphic">
          <ac:chgData name="Peterson, Katherine" userId="6d6e9de9-f026-4e82-9490-e1d25c2ba870" providerId="ADAL" clId="{5350904A-D87A-4591-983A-D3722F0DC162}" dt="2024-02-21T20:10:31.062" v="3858" actId="962"/>
          <ac:graphicFrameMkLst>
            <pc:docMk/>
            <pc:sldMk cId="193470036" sldId="259"/>
            <ac:graphicFrameMk id="4" creationId="{F3EDF76D-9534-8A2B-03EE-F6C7315DC7CD}"/>
          </ac:graphicFrameMkLst>
        </pc:graphicFrameChg>
        <pc:graphicFrameChg chg="add del mod modGraphic">
          <ac:chgData name="Peterson, Katherine" userId="6d6e9de9-f026-4e82-9490-e1d25c2ba870" providerId="ADAL" clId="{5350904A-D87A-4591-983A-D3722F0DC162}" dt="2024-02-19T15:56:48.617" v="3342" actId="478"/>
          <ac:graphicFrameMkLst>
            <pc:docMk/>
            <pc:sldMk cId="193470036" sldId="259"/>
            <ac:graphicFrameMk id="5" creationId="{35A123FB-25B7-6731-CFB2-E4DFF13F9AC4}"/>
          </ac:graphicFrameMkLst>
        </pc:graphicFrameChg>
        <pc:picChg chg="add del mod">
          <ac:chgData name="Peterson, Katherine" userId="6d6e9de9-f026-4e82-9490-e1d25c2ba870" providerId="ADAL" clId="{5350904A-D87A-4591-983A-D3722F0DC162}" dt="2024-02-08T21:56:00.110" v="816" actId="478"/>
          <ac:picMkLst>
            <pc:docMk/>
            <pc:sldMk cId="193470036" sldId="259"/>
            <ac:picMk id="7" creationId="{4AC6047D-1262-9ABF-FD5D-DECC1DB899A1}"/>
          </ac:picMkLst>
        </pc:picChg>
      </pc:sldChg>
      <pc:sldChg chg="addSp delSp modSp mod modTransition">
        <pc:chgData name="Peterson, Katherine" userId="6d6e9de9-f026-4e82-9490-e1d25c2ba870" providerId="ADAL" clId="{5350904A-D87A-4591-983A-D3722F0DC162}" dt="2024-02-28T14:38:47.166" v="4531" actId="20577"/>
        <pc:sldMkLst>
          <pc:docMk/>
          <pc:sldMk cId="257895439" sldId="260"/>
        </pc:sldMkLst>
        <pc:spChg chg="mod">
          <ac:chgData name="Peterson, Katherine" userId="6d6e9de9-f026-4e82-9490-e1d25c2ba870" providerId="ADAL" clId="{5350904A-D87A-4591-983A-D3722F0DC162}" dt="2024-02-28T14:38:47.166" v="4531" actId="20577"/>
          <ac:spMkLst>
            <pc:docMk/>
            <pc:sldMk cId="257895439" sldId="260"/>
            <ac:spMk id="3" creationId="{3083EF67-8E8B-ADBF-0499-2D2E03D28134}"/>
          </ac:spMkLst>
        </pc:spChg>
        <pc:spChg chg="add mod">
          <ac:chgData name="Peterson, Katherine" userId="6d6e9de9-f026-4e82-9490-e1d25c2ba870" providerId="ADAL" clId="{5350904A-D87A-4591-983A-D3722F0DC162}" dt="2024-02-16T18:42:51.684" v="3017" actId="1076"/>
          <ac:spMkLst>
            <pc:docMk/>
            <pc:sldMk cId="257895439" sldId="260"/>
            <ac:spMk id="4" creationId="{93FBDF74-2581-5A09-B86B-F19173C1904E}"/>
          </ac:spMkLst>
        </pc:spChg>
        <pc:spChg chg="add mod">
          <ac:chgData name="Peterson, Katherine" userId="6d6e9de9-f026-4e82-9490-e1d25c2ba870" providerId="ADAL" clId="{5350904A-D87A-4591-983A-D3722F0DC162}" dt="2024-02-16T18:42:52.764" v="3018" actId="1076"/>
          <ac:spMkLst>
            <pc:docMk/>
            <pc:sldMk cId="257895439" sldId="260"/>
            <ac:spMk id="6" creationId="{0FB084DD-EF30-2ECA-D462-CCF002A7096B}"/>
          </ac:spMkLst>
        </pc:spChg>
        <pc:spChg chg="add mod">
          <ac:chgData name="Peterson, Katherine" userId="6d6e9de9-f026-4e82-9490-e1d25c2ba870" providerId="ADAL" clId="{5350904A-D87A-4591-983A-D3722F0DC162}" dt="2024-02-16T18:42:42.173" v="3012" actId="1076"/>
          <ac:spMkLst>
            <pc:docMk/>
            <pc:sldMk cId="257895439" sldId="260"/>
            <ac:spMk id="7" creationId="{B1770D06-3AA7-23AC-A159-3E60BDAEBA49}"/>
          </ac:spMkLst>
        </pc:spChg>
        <pc:spChg chg="add mod">
          <ac:chgData name="Peterson, Katherine" userId="6d6e9de9-f026-4e82-9490-e1d25c2ba870" providerId="ADAL" clId="{5350904A-D87A-4591-983A-D3722F0DC162}" dt="2024-02-16T18:42:50.645" v="3016" actId="1076"/>
          <ac:spMkLst>
            <pc:docMk/>
            <pc:sldMk cId="257895439" sldId="260"/>
            <ac:spMk id="8" creationId="{88160259-AD1E-BB1A-0A52-F4D5B8C805E0}"/>
          </ac:spMkLst>
        </pc:spChg>
        <pc:spChg chg="add mod">
          <ac:chgData name="Peterson, Katherine" userId="6d6e9de9-f026-4e82-9490-e1d25c2ba870" providerId="ADAL" clId="{5350904A-D87A-4591-983A-D3722F0DC162}" dt="2024-02-16T18:42:46.211" v="3014" actId="1076"/>
          <ac:spMkLst>
            <pc:docMk/>
            <pc:sldMk cId="257895439" sldId="260"/>
            <ac:spMk id="9" creationId="{85CFAED1-DBDD-A2FA-017C-FAA9B7F1A895}"/>
          </ac:spMkLst>
        </pc:spChg>
        <pc:picChg chg="add del mod">
          <ac:chgData name="Peterson, Katherine" userId="6d6e9de9-f026-4e82-9490-e1d25c2ba870" providerId="ADAL" clId="{5350904A-D87A-4591-983A-D3722F0DC162}" dt="2024-02-16T18:16:28.028" v="2544" actId="478"/>
          <ac:picMkLst>
            <pc:docMk/>
            <pc:sldMk cId="257895439" sldId="260"/>
            <ac:picMk id="5" creationId="{97B16003-6D95-9016-8E40-B41E69F82683}"/>
          </ac:picMkLst>
        </pc:picChg>
      </pc:sldChg>
      <pc:sldChg chg="addSp delSp modSp mod modTransition setBg delAnim modAnim">
        <pc:chgData name="Peterson, Katherine" userId="6d6e9de9-f026-4e82-9490-e1d25c2ba870" providerId="ADAL" clId="{5350904A-D87A-4591-983A-D3722F0DC162}" dt="2024-02-26T16:01:32.180" v="4319" actId="14100"/>
        <pc:sldMkLst>
          <pc:docMk/>
          <pc:sldMk cId="302978860" sldId="261"/>
        </pc:sldMkLst>
        <pc:spChg chg="add mod">
          <ac:chgData name="Peterson, Katherine" userId="6d6e9de9-f026-4e82-9490-e1d25c2ba870" providerId="ADAL" clId="{5350904A-D87A-4591-983A-D3722F0DC162}" dt="2024-02-26T16:01:32.180" v="4319" actId="14100"/>
          <ac:spMkLst>
            <pc:docMk/>
            <pc:sldMk cId="302978860" sldId="261"/>
            <ac:spMk id="3" creationId="{990FD4D0-46FC-44E2-E5AD-A7DFEED3A1B0}"/>
          </ac:spMkLst>
        </pc:spChg>
        <pc:spChg chg="add del mod">
          <ac:chgData name="Peterson, Katherine" userId="6d6e9de9-f026-4e82-9490-e1d25c2ba870" providerId="ADAL" clId="{5350904A-D87A-4591-983A-D3722F0DC162}" dt="2024-02-19T14:48:32.871" v="3117" actId="478"/>
          <ac:spMkLst>
            <pc:docMk/>
            <pc:sldMk cId="302978860" sldId="261"/>
            <ac:spMk id="4" creationId="{6C78424F-F75F-EF63-0A2A-2489A3ACEE03}"/>
          </ac:spMkLst>
        </pc:spChg>
        <pc:spChg chg="add del mod">
          <ac:chgData name="Peterson, Katherine" userId="6d6e9de9-f026-4e82-9490-e1d25c2ba870" providerId="ADAL" clId="{5350904A-D87A-4591-983A-D3722F0DC162}" dt="2024-02-16T18:45:50.099" v="3043" actId="478"/>
          <ac:spMkLst>
            <pc:docMk/>
            <pc:sldMk cId="302978860" sldId="261"/>
            <ac:spMk id="4" creationId="{6E931DE8-31A2-2E69-2E27-7054A6359504}"/>
          </ac:spMkLst>
        </pc:spChg>
        <pc:spChg chg="add mod">
          <ac:chgData name="Peterson, Katherine" userId="6d6e9de9-f026-4e82-9490-e1d25c2ba870" providerId="ADAL" clId="{5350904A-D87A-4591-983A-D3722F0DC162}" dt="2024-02-21T20:11:56.577" v="3870" actId="962"/>
          <ac:spMkLst>
            <pc:docMk/>
            <pc:sldMk cId="302978860" sldId="261"/>
            <ac:spMk id="5" creationId="{4A55EDCC-8F4D-C0C1-9671-8AAD342DAA08}"/>
          </ac:spMkLst>
        </pc:spChg>
        <pc:spChg chg="add mod">
          <ac:chgData name="Peterson, Katherine" userId="6d6e9de9-f026-4e82-9490-e1d25c2ba870" providerId="ADAL" clId="{5350904A-D87A-4591-983A-D3722F0DC162}" dt="2024-02-21T20:11:46.221" v="3864" actId="962"/>
          <ac:spMkLst>
            <pc:docMk/>
            <pc:sldMk cId="302978860" sldId="261"/>
            <ac:spMk id="6" creationId="{36A714D4-21F3-8707-A260-A962677A8FD8}"/>
          </ac:spMkLst>
        </pc:spChg>
        <pc:spChg chg="add mod">
          <ac:chgData name="Peterson, Katherine" userId="6d6e9de9-f026-4e82-9490-e1d25c2ba870" providerId="ADAL" clId="{5350904A-D87A-4591-983A-D3722F0DC162}" dt="2024-02-19T14:47:43.244" v="3110" actId="14100"/>
          <ac:spMkLst>
            <pc:docMk/>
            <pc:sldMk cId="302978860" sldId="261"/>
            <ac:spMk id="14" creationId="{09C68FDB-60B9-7FC0-867A-4F41A9EDEB15}"/>
          </ac:spMkLst>
        </pc:spChg>
        <pc:picChg chg="del">
          <ac:chgData name="Peterson, Katherine" userId="6d6e9de9-f026-4e82-9490-e1d25c2ba870" providerId="ADAL" clId="{5350904A-D87A-4591-983A-D3722F0DC162}" dt="2024-02-13T17:20:48.143" v="927" actId="478"/>
          <ac:picMkLst>
            <pc:docMk/>
            <pc:sldMk cId="302978860" sldId="261"/>
            <ac:picMk id="5" creationId="{09FCC7B1-BC37-281F-B996-9834129F760E}"/>
          </ac:picMkLst>
        </pc:picChg>
        <pc:picChg chg="add del mod">
          <ac:chgData name="Peterson, Katherine" userId="6d6e9de9-f026-4e82-9490-e1d25c2ba870" providerId="ADAL" clId="{5350904A-D87A-4591-983A-D3722F0DC162}" dt="2024-02-13T17:22:50.903" v="938" actId="478"/>
          <ac:picMkLst>
            <pc:docMk/>
            <pc:sldMk cId="302978860" sldId="261"/>
            <ac:picMk id="11" creationId="{5AB805FF-8245-7016-D66E-0B0F0AECAB83}"/>
          </ac:picMkLst>
        </pc:picChg>
        <pc:picChg chg="add del mod">
          <ac:chgData name="Peterson, Katherine" userId="6d6e9de9-f026-4e82-9490-e1d25c2ba870" providerId="ADAL" clId="{5350904A-D87A-4591-983A-D3722F0DC162}" dt="2024-02-13T17:27:38.362" v="959" actId="478"/>
          <ac:picMkLst>
            <pc:docMk/>
            <pc:sldMk cId="302978860" sldId="261"/>
            <ac:picMk id="13" creationId="{3BCEC03E-13F7-8438-5F1A-0B9A73A1ECD7}"/>
          </ac:picMkLst>
        </pc:picChg>
        <pc:picChg chg="add del mod">
          <ac:chgData name="Peterson, Katherine" userId="6d6e9de9-f026-4e82-9490-e1d25c2ba870" providerId="ADAL" clId="{5350904A-D87A-4591-983A-D3722F0DC162}" dt="2024-02-13T18:12:10.121" v="1132" actId="21"/>
          <ac:picMkLst>
            <pc:docMk/>
            <pc:sldMk cId="302978860" sldId="261"/>
            <ac:picMk id="15" creationId="{1E4ABC7C-6228-D14A-C074-30A8AF72A53A}"/>
          </ac:picMkLst>
        </pc:picChg>
        <pc:picChg chg="add del mod">
          <ac:chgData name="Peterson, Katherine" userId="6d6e9de9-f026-4e82-9490-e1d25c2ba870" providerId="ADAL" clId="{5350904A-D87A-4591-983A-D3722F0DC162}" dt="2024-02-16T18:16:31.492" v="2545" actId="478"/>
          <ac:picMkLst>
            <pc:docMk/>
            <pc:sldMk cId="302978860" sldId="261"/>
            <ac:picMk id="16" creationId="{9D70EEB8-CCD4-F56C-3253-67410605346F}"/>
          </ac:picMkLst>
        </pc:picChg>
        <pc:cxnChg chg="add del mod">
          <ac:chgData name="Peterson, Katherine" userId="6d6e9de9-f026-4e82-9490-e1d25c2ba870" providerId="ADAL" clId="{5350904A-D87A-4591-983A-D3722F0DC162}" dt="2024-02-13T17:20:48.143" v="927" actId="478"/>
          <ac:cxnSpMkLst>
            <pc:docMk/>
            <pc:sldMk cId="302978860" sldId="261"/>
            <ac:cxnSpMk id="4" creationId="{54B5CF0B-FACF-D4C6-0D62-70383587BF95}"/>
          </ac:cxnSpMkLst>
        </pc:cxnChg>
        <pc:cxnChg chg="add del mod">
          <ac:chgData name="Peterson, Katherine" userId="6d6e9de9-f026-4e82-9490-e1d25c2ba870" providerId="ADAL" clId="{5350904A-D87A-4591-983A-D3722F0DC162}" dt="2024-02-13T17:20:48.143" v="927" actId="478"/>
          <ac:cxnSpMkLst>
            <pc:docMk/>
            <pc:sldMk cId="302978860" sldId="261"/>
            <ac:cxnSpMk id="6" creationId="{3C297DAC-8B55-91D6-DEBF-0822E1401AC2}"/>
          </ac:cxnSpMkLst>
        </pc:cxnChg>
        <pc:cxnChg chg="add del mod">
          <ac:chgData name="Peterson, Katherine" userId="6d6e9de9-f026-4e82-9490-e1d25c2ba870" providerId="ADAL" clId="{5350904A-D87A-4591-983A-D3722F0DC162}" dt="2024-02-13T17:20:48.143" v="927" actId="478"/>
          <ac:cxnSpMkLst>
            <pc:docMk/>
            <pc:sldMk cId="302978860" sldId="261"/>
            <ac:cxnSpMk id="7" creationId="{370D4FDF-9346-4948-1B75-AB5BD598FA1C}"/>
          </ac:cxnSpMkLst>
        </pc:cxnChg>
        <pc:cxnChg chg="add del mod">
          <ac:chgData name="Peterson, Katherine" userId="6d6e9de9-f026-4e82-9490-e1d25c2ba870" providerId="ADAL" clId="{5350904A-D87A-4591-983A-D3722F0DC162}" dt="2024-02-13T17:20:48.143" v="927" actId="478"/>
          <ac:cxnSpMkLst>
            <pc:docMk/>
            <pc:sldMk cId="302978860" sldId="261"/>
            <ac:cxnSpMk id="8" creationId="{4A79598C-D787-AC52-381A-164B4A1D7546}"/>
          </ac:cxnSpMkLst>
        </pc:cxnChg>
        <pc:cxnChg chg="add del mod">
          <ac:chgData name="Peterson, Katherine" userId="6d6e9de9-f026-4e82-9490-e1d25c2ba870" providerId="ADAL" clId="{5350904A-D87A-4591-983A-D3722F0DC162}" dt="2024-02-13T17:20:48.143" v="927" actId="478"/>
          <ac:cxnSpMkLst>
            <pc:docMk/>
            <pc:sldMk cId="302978860" sldId="261"/>
            <ac:cxnSpMk id="9" creationId="{071EA570-A830-E229-CF69-4A405890ACCD}"/>
          </ac:cxnSpMkLst>
        </pc:cxnChg>
        <pc:cxnChg chg="add del mod">
          <ac:chgData name="Peterson, Katherine" userId="6d6e9de9-f026-4e82-9490-e1d25c2ba870" providerId="ADAL" clId="{5350904A-D87A-4591-983A-D3722F0DC162}" dt="2024-02-13T17:20:48.143" v="927" actId="478"/>
          <ac:cxnSpMkLst>
            <pc:docMk/>
            <pc:sldMk cId="302978860" sldId="261"/>
            <ac:cxnSpMk id="10" creationId="{31F57169-9824-5627-09CE-4C2CC6112926}"/>
          </ac:cxnSpMkLst>
        </pc:cxnChg>
      </pc:sldChg>
      <pc:sldChg chg="addSp delSp modSp mod modTransition setBg delAnim modAnim">
        <pc:chgData name="Peterson, Katherine" userId="6d6e9de9-f026-4e82-9490-e1d25c2ba870" providerId="ADAL" clId="{5350904A-D87A-4591-983A-D3722F0DC162}" dt="2024-02-28T15:00:47.251" v="4540"/>
        <pc:sldMkLst>
          <pc:docMk/>
          <pc:sldMk cId="2047055152" sldId="262"/>
        </pc:sldMkLst>
        <pc:spChg chg="add mod">
          <ac:chgData name="Peterson, Katherine" userId="6d6e9de9-f026-4e82-9490-e1d25c2ba870" providerId="ADAL" clId="{5350904A-D87A-4591-983A-D3722F0DC162}" dt="2024-02-19T14:48:01.096" v="3112" actId="14100"/>
          <ac:spMkLst>
            <pc:docMk/>
            <pc:sldMk cId="2047055152" sldId="262"/>
            <ac:spMk id="3" creationId="{8F7FC401-4240-6868-2E6B-012BCFFEA8E9}"/>
          </ac:spMkLst>
        </pc:spChg>
        <pc:spChg chg="add del mod">
          <ac:chgData name="Peterson, Katherine" userId="6d6e9de9-f026-4e82-9490-e1d25c2ba870" providerId="ADAL" clId="{5350904A-D87A-4591-983A-D3722F0DC162}" dt="2024-02-19T15:02:56.419" v="3186" actId="478"/>
          <ac:spMkLst>
            <pc:docMk/>
            <pc:sldMk cId="2047055152" sldId="262"/>
            <ac:spMk id="4" creationId="{F6BD465E-071B-954E-B5F4-A526F3DE9BBB}"/>
          </ac:spMkLst>
        </pc:spChg>
        <pc:spChg chg="add mod">
          <ac:chgData name="Peterson, Katherine" userId="6d6e9de9-f026-4e82-9490-e1d25c2ba870" providerId="ADAL" clId="{5350904A-D87A-4591-983A-D3722F0DC162}" dt="2024-02-28T15:00:39.385" v="4539" actId="1076"/>
          <ac:spMkLst>
            <pc:docMk/>
            <pc:sldMk cId="2047055152" sldId="262"/>
            <ac:spMk id="4" creationId="{FF07B5C1-9025-C7F3-0D03-6425ABE32554}"/>
          </ac:spMkLst>
        </pc:spChg>
        <pc:spChg chg="add mod">
          <ac:chgData name="Peterson, Katherine" userId="6d6e9de9-f026-4e82-9490-e1d25c2ba870" providerId="ADAL" clId="{5350904A-D87A-4591-983A-D3722F0DC162}" dt="2024-02-26T19:45:50.118" v="4514" actId="13926"/>
          <ac:spMkLst>
            <pc:docMk/>
            <pc:sldMk cId="2047055152" sldId="262"/>
            <ac:spMk id="15" creationId="{F3F6B8AC-7471-7435-5604-CA19DB790C27}"/>
          </ac:spMkLst>
        </pc:spChg>
        <pc:picChg chg="del">
          <ac:chgData name="Peterson, Katherine" userId="6d6e9de9-f026-4e82-9490-e1d25c2ba870" providerId="ADAL" clId="{5350904A-D87A-4591-983A-D3722F0DC162}" dt="2024-02-13T17:20:51.052" v="928" actId="478"/>
          <ac:picMkLst>
            <pc:docMk/>
            <pc:sldMk cId="2047055152" sldId="262"/>
            <ac:picMk id="4" creationId="{11580094-6FB4-3188-FA0B-34D2EBB64557}"/>
          </ac:picMkLst>
        </pc:picChg>
        <pc:picChg chg="add del mod">
          <ac:chgData name="Peterson, Katherine" userId="6d6e9de9-f026-4e82-9490-e1d25c2ba870" providerId="ADAL" clId="{5350904A-D87A-4591-983A-D3722F0DC162}" dt="2024-02-13T17:27:40.587" v="960" actId="478"/>
          <ac:picMkLst>
            <pc:docMk/>
            <pc:sldMk cId="2047055152" sldId="262"/>
            <ac:picMk id="14" creationId="{5DEFDE0A-C9F0-B5DA-AFC6-7D816D3A5E3D}"/>
          </ac:picMkLst>
        </pc:picChg>
        <pc:picChg chg="add del mod">
          <ac:chgData name="Peterson, Katherine" userId="6d6e9de9-f026-4e82-9490-e1d25c2ba870" providerId="ADAL" clId="{5350904A-D87A-4591-983A-D3722F0DC162}" dt="2024-02-13T18:12:13.979" v="1134" actId="21"/>
          <ac:picMkLst>
            <pc:docMk/>
            <pc:sldMk cId="2047055152" sldId="262"/>
            <ac:picMk id="17" creationId="{1DE70819-DB78-A7CE-07AB-0A897FD31F2B}"/>
          </ac:picMkLst>
        </pc:picChg>
        <pc:picChg chg="add del mod">
          <ac:chgData name="Peterson, Katherine" userId="6d6e9de9-f026-4e82-9490-e1d25c2ba870" providerId="ADAL" clId="{5350904A-D87A-4591-983A-D3722F0DC162}" dt="2024-02-16T18:16:44.184" v="2548" actId="478"/>
          <ac:picMkLst>
            <pc:docMk/>
            <pc:sldMk cId="2047055152" sldId="262"/>
            <ac:picMk id="18" creationId="{E97F5148-A9F9-EDDE-51E1-3275BA67F06E}"/>
          </ac:picMkLst>
        </pc:picChg>
        <pc:cxnChg chg="add del mod">
          <ac:chgData name="Peterson, Katherine" userId="6d6e9de9-f026-4e82-9490-e1d25c2ba870" providerId="ADAL" clId="{5350904A-D87A-4591-983A-D3722F0DC162}" dt="2024-02-13T17:20:51.052" v="928" actId="478"/>
          <ac:cxnSpMkLst>
            <pc:docMk/>
            <pc:sldMk cId="2047055152" sldId="262"/>
            <ac:cxnSpMk id="3" creationId="{1CD37A1C-0DFB-E9A7-8D20-D47E1F9C7DBB}"/>
          </ac:cxnSpMkLst>
        </pc:cxnChg>
        <pc:cxnChg chg="add del mod">
          <ac:chgData name="Peterson, Katherine" userId="6d6e9de9-f026-4e82-9490-e1d25c2ba870" providerId="ADAL" clId="{5350904A-D87A-4591-983A-D3722F0DC162}" dt="2024-02-09T14:29:51.993" v="847" actId="21"/>
          <ac:cxnSpMkLst>
            <pc:docMk/>
            <pc:sldMk cId="2047055152" sldId="262"/>
            <ac:cxnSpMk id="3" creationId="{3F7C2F8B-CEB5-EC5B-CE96-3B6032C42E16}"/>
          </ac:cxnSpMkLst>
        </pc:cxnChg>
        <pc:cxnChg chg="add del mod">
          <ac:chgData name="Peterson, Katherine" userId="6d6e9de9-f026-4e82-9490-e1d25c2ba870" providerId="ADAL" clId="{5350904A-D87A-4591-983A-D3722F0DC162}" dt="2024-02-13T17:20:51.052" v="928" actId="478"/>
          <ac:cxnSpMkLst>
            <pc:docMk/>
            <pc:sldMk cId="2047055152" sldId="262"/>
            <ac:cxnSpMk id="5" creationId="{F49D6B15-1E1E-F37F-77D8-38E82831A8DC}"/>
          </ac:cxnSpMkLst>
        </pc:cxnChg>
        <pc:cxnChg chg="add del mod">
          <ac:chgData name="Peterson, Katherine" userId="6d6e9de9-f026-4e82-9490-e1d25c2ba870" providerId="ADAL" clId="{5350904A-D87A-4591-983A-D3722F0DC162}" dt="2024-02-13T17:20:51.052" v="928" actId="478"/>
          <ac:cxnSpMkLst>
            <pc:docMk/>
            <pc:sldMk cId="2047055152" sldId="262"/>
            <ac:cxnSpMk id="6" creationId="{1330B709-D820-7EA7-795F-232710F9FA03}"/>
          </ac:cxnSpMkLst>
        </pc:cxnChg>
        <pc:cxnChg chg="add del mod">
          <ac:chgData name="Peterson, Katherine" userId="6d6e9de9-f026-4e82-9490-e1d25c2ba870" providerId="ADAL" clId="{5350904A-D87A-4591-983A-D3722F0DC162}" dt="2024-02-13T17:20:51.052" v="928" actId="478"/>
          <ac:cxnSpMkLst>
            <pc:docMk/>
            <pc:sldMk cId="2047055152" sldId="262"/>
            <ac:cxnSpMk id="7" creationId="{C022E72F-A83A-4377-1D26-CC478F302A29}"/>
          </ac:cxnSpMkLst>
        </pc:cxnChg>
        <pc:cxnChg chg="add del mod">
          <ac:chgData name="Peterson, Katherine" userId="6d6e9de9-f026-4e82-9490-e1d25c2ba870" providerId="ADAL" clId="{5350904A-D87A-4591-983A-D3722F0DC162}" dt="2024-02-13T17:20:51.052" v="928" actId="478"/>
          <ac:cxnSpMkLst>
            <pc:docMk/>
            <pc:sldMk cId="2047055152" sldId="262"/>
            <ac:cxnSpMk id="8" creationId="{5C2196D9-0963-A5CA-5AB8-3375A0331112}"/>
          </ac:cxnSpMkLst>
        </pc:cxnChg>
        <pc:cxnChg chg="add del mod">
          <ac:chgData name="Peterson, Katherine" userId="6d6e9de9-f026-4e82-9490-e1d25c2ba870" providerId="ADAL" clId="{5350904A-D87A-4591-983A-D3722F0DC162}" dt="2024-02-13T17:20:51.052" v="928" actId="478"/>
          <ac:cxnSpMkLst>
            <pc:docMk/>
            <pc:sldMk cId="2047055152" sldId="262"/>
            <ac:cxnSpMk id="9" creationId="{35385000-C35E-883A-86B5-D0A5352F86BA}"/>
          </ac:cxnSpMkLst>
        </pc:cxnChg>
        <pc:cxnChg chg="add del mod">
          <ac:chgData name="Peterson, Katherine" userId="6d6e9de9-f026-4e82-9490-e1d25c2ba870" providerId="ADAL" clId="{5350904A-D87A-4591-983A-D3722F0DC162}" dt="2024-02-13T17:20:51.052" v="928" actId="478"/>
          <ac:cxnSpMkLst>
            <pc:docMk/>
            <pc:sldMk cId="2047055152" sldId="262"/>
            <ac:cxnSpMk id="10" creationId="{6C4C9839-4D6C-79AC-9AFA-422F4AC7148C}"/>
          </ac:cxnSpMkLst>
        </pc:cxnChg>
        <pc:cxnChg chg="add del mod">
          <ac:chgData name="Peterson, Katherine" userId="6d6e9de9-f026-4e82-9490-e1d25c2ba870" providerId="ADAL" clId="{5350904A-D87A-4591-983A-D3722F0DC162}" dt="2024-02-13T17:20:51.052" v="928" actId="478"/>
          <ac:cxnSpMkLst>
            <pc:docMk/>
            <pc:sldMk cId="2047055152" sldId="262"/>
            <ac:cxnSpMk id="11" creationId="{63E3CD07-1A81-2DCE-1CA0-3149E6C088D9}"/>
          </ac:cxnSpMkLst>
        </pc:cxnChg>
        <pc:cxnChg chg="add del mod">
          <ac:chgData name="Peterson, Katherine" userId="6d6e9de9-f026-4e82-9490-e1d25c2ba870" providerId="ADAL" clId="{5350904A-D87A-4591-983A-D3722F0DC162}" dt="2024-02-13T17:20:51.052" v="928" actId="478"/>
          <ac:cxnSpMkLst>
            <pc:docMk/>
            <pc:sldMk cId="2047055152" sldId="262"/>
            <ac:cxnSpMk id="12" creationId="{B359BFE0-9409-D1F8-9DCD-F670227837E4}"/>
          </ac:cxnSpMkLst>
        </pc:cxnChg>
      </pc:sldChg>
      <pc:sldChg chg="addSp delSp modSp del mod modTransition setBg">
        <pc:chgData name="Peterson, Katherine" userId="6d6e9de9-f026-4e82-9490-e1d25c2ba870" providerId="ADAL" clId="{5350904A-D87A-4591-983A-D3722F0DC162}" dt="2024-02-16T18:45:54.650" v="3044" actId="47"/>
        <pc:sldMkLst>
          <pc:docMk/>
          <pc:sldMk cId="2884314471" sldId="263"/>
        </pc:sldMkLst>
        <pc:spChg chg="mod">
          <ac:chgData name="Peterson, Katherine" userId="6d6e9de9-f026-4e82-9490-e1d25c2ba870" providerId="ADAL" clId="{5350904A-D87A-4591-983A-D3722F0DC162}" dt="2024-02-13T17:20:54.611" v="930" actId="1076"/>
          <ac:spMkLst>
            <pc:docMk/>
            <pc:sldMk cId="2884314471" sldId="263"/>
            <ac:spMk id="2" creationId="{7B5E1665-E202-0EFB-EA08-B8FAE604A766}"/>
          </ac:spMkLst>
        </pc:spChg>
        <pc:spChg chg="add mod">
          <ac:chgData name="Peterson, Katherine" userId="6d6e9de9-f026-4e82-9490-e1d25c2ba870" providerId="ADAL" clId="{5350904A-D87A-4591-983A-D3722F0DC162}" dt="2024-02-16T18:43:51.809" v="3026" actId="14100"/>
          <ac:spMkLst>
            <pc:docMk/>
            <pc:sldMk cId="2884314471" sldId="263"/>
            <ac:spMk id="26" creationId="{B5A2153A-A6D6-A00C-549F-ED8D6EF8C400}"/>
          </ac:spMkLst>
        </pc:spChg>
        <pc:picChg chg="del">
          <ac:chgData name="Peterson, Katherine" userId="6d6e9de9-f026-4e82-9490-e1d25c2ba870" providerId="ADAL" clId="{5350904A-D87A-4591-983A-D3722F0DC162}" dt="2024-02-13T17:20:57.114" v="931" actId="478"/>
          <ac:picMkLst>
            <pc:docMk/>
            <pc:sldMk cId="2884314471" sldId="263"/>
            <ac:picMk id="5" creationId="{E1FB2663-F12D-8D9D-026F-3B0E04A629FA}"/>
          </ac:picMkLst>
        </pc:picChg>
        <pc:picChg chg="del">
          <ac:chgData name="Peterson, Katherine" userId="6d6e9de9-f026-4e82-9490-e1d25c2ba870" providerId="ADAL" clId="{5350904A-D87A-4591-983A-D3722F0DC162}" dt="2024-02-13T17:20:57.114" v="931" actId="478"/>
          <ac:picMkLst>
            <pc:docMk/>
            <pc:sldMk cId="2884314471" sldId="263"/>
            <ac:picMk id="6" creationId="{D0BA7171-55F2-0158-A169-908E8406EB39}"/>
          </ac:picMkLst>
        </pc:picChg>
        <pc:picChg chg="add del mod">
          <ac:chgData name="Peterson, Katherine" userId="6d6e9de9-f026-4e82-9490-e1d25c2ba870" providerId="ADAL" clId="{5350904A-D87A-4591-983A-D3722F0DC162}" dt="2024-02-13T17:25:28.788" v="946" actId="478"/>
          <ac:picMkLst>
            <pc:docMk/>
            <pc:sldMk cId="2884314471" sldId="263"/>
            <ac:picMk id="21" creationId="{3734BBEC-420A-819E-F22C-5AD8C702F489}"/>
          </ac:picMkLst>
        </pc:picChg>
        <pc:picChg chg="add del mod">
          <ac:chgData name="Peterson, Katherine" userId="6d6e9de9-f026-4e82-9490-e1d25c2ba870" providerId="ADAL" clId="{5350904A-D87A-4591-983A-D3722F0DC162}" dt="2024-02-13T17:26:35.099" v="951" actId="478"/>
          <ac:picMkLst>
            <pc:docMk/>
            <pc:sldMk cId="2884314471" sldId="263"/>
            <ac:picMk id="23" creationId="{0E896ED8-881A-CF2F-B0D0-EAE261DC2118}"/>
          </ac:picMkLst>
        </pc:picChg>
        <pc:picChg chg="add del mod">
          <ac:chgData name="Peterson, Katherine" userId="6d6e9de9-f026-4e82-9490-e1d25c2ba870" providerId="ADAL" clId="{5350904A-D87A-4591-983A-D3722F0DC162}" dt="2024-02-13T17:27:42.660" v="961" actId="478"/>
          <ac:picMkLst>
            <pc:docMk/>
            <pc:sldMk cId="2884314471" sldId="263"/>
            <ac:picMk id="25" creationId="{9C74CBEE-CA0B-73FE-8031-FD710CB73531}"/>
          </ac:picMkLst>
        </pc:picChg>
        <pc:picChg chg="add del mod modCrop">
          <ac:chgData name="Peterson, Katherine" userId="6d6e9de9-f026-4e82-9490-e1d25c2ba870" providerId="ADAL" clId="{5350904A-D87A-4591-983A-D3722F0DC162}" dt="2024-02-13T18:10:09.197" v="1058" actId="478"/>
          <ac:picMkLst>
            <pc:docMk/>
            <pc:sldMk cId="2884314471" sldId="263"/>
            <ac:picMk id="28" creationId="{D11B73CF-B94E-CBEF-3979-A893BA83CC66}"/>
          </ac:picMkLst>
        </pc:picChg>
        <pc:picChg chg="add del mod">
          <ac:chgData name="Peterson, Katherine" userId="6d6e9de9-f026-4e82-9490-e1d25c2ba870" providerId="ADAL" clId="{5350904A-D87A-4591-983A-D3722F0DC162}" dt="2024-02-13T18:11:20.964" v="1124" actId="21"/>
          <ac:picMkLst>
            <pc:docMk/>
            <pc:sldMk cId="2884314471" sldId="263"/>
            <ac:picMk id="30" creationId="{A0595AD3-4585-3A94-B97C-CC8BE96DF96A}"/>
          </ac:picMkLst>
        </pc:picChg>
        <pc:picChg chg="add del mod">
          <ac:chgData name="Peterson, Katherine" userId="6d6e9de9-f026-4e82-9490-e1d25c2ba870" providerId="ADAL" clId="{5350904A-D87A-4591-983A-D3722F0DC162}" dt="2024-02-13T18:13:28.603" v="1157" actId="21"/>
          <ac:picMkLst>
            <pc:docMk/>
            <pc:sldMk cId="2884314471" sldId="263"/>
            <ac:picMk id="31" creationId="{3334E285-5C9E-4DCB-73B4-5C09E8DA1267}"/>
          </ac:picMkLst>
        </pc:picChg>
        <pc:picChg chg="add del mod">
          <ac:chgData name="Peterson, Katherine" userId="6d6e9de9-f026-4e82-9490-e1d25c2ba870" providerId="ADAL" clId="{5350904A-D87A-4591-983A-D3722F0DC162}" dt="2024-02-16T18:16:46.615" v="2549" actId="478"/>
          <ac:picMkLst>
            <pc:docMk/>
            <pc:sldMk cId="2884314471" sldId="263"/>
            <ac:picMk id="33" creationId="{31A85136-5612-A3C4-71E5-D62034B57664}"/>
          </ac:picMkLst>
        </pc:picChg>
        <pc:cxnChg chg="add del mod">
          <ac:chgData name="Peterson, Katherine" userId="6d6e9de9-f026-4e82-9490-e1d25c2ba870" providerId="ADAL" clId="{5350904A-D87A-4591-983A-D3722F0DC162}" dt="2024-02-13T17:20:57.114" v="931" actId="478"/>
          <ac:cxnSpMkLst>
            <pc:docMk/>
            <pc:sldMk cId="2884314471" sldId="263"/>
            <ac:cxnSpMk id="3" creationId="{ECAF36DF-118F-7524-D876-C006B49AA0C8}"/>
          </ac:cxnSpMkLst>
        </pc:cxnChg>
        <pc:cxnChg chg="add del mod">
          <ac:chgData name="Peterson, Katherine" userId="6d6e9de9-f026-4e82-9490-e1d25c2ba870" providerId="ADAL" clId="{5350904A-D87A-4591-983A-D3722F0DC162}" dt="2024-02-13T17:20:57.114" v="931" actId="478"/>
          <ac:cxnSpMkLst>
            <pc:docMk/>
            <pc:sldMk cId="2884314471" sldId="263"/>
            <ac:cxnSpMk id="4" creationId="{4EF6E24A-8EEF-AD2E-D040-B1DA63324A2C}"/>
          </ac:cxnSpMkLst>
        </pc:cxnChg>
        <pc:cxnChg chg="add del mod">
          <ac:chgData name="Peterson, Katherine" userId="6d6e9de9-f026-4e82-9490-e1d25c2ba870" providerId="ADAL" clId="{5350904A-D87A-4591-983A-D3722F0DC162}" dt="2024-02-13T17:20:57.114" v="931" actId="478"/>
          <ac:cxnSpMkLst>
            <pc:docMk/>
            <pc:sldMk cId="2884314471" sldId="263"/>
            <ac:cxnSpMk id="7" creationId="{EFEA44AF-D0A1-5F56-ED58-34D4D4DBF48E}"/>
          </ac:cxnSpMkLst>
        </pc:cxnChg>
        <pc:cxnChg chg="add del mod">
          <ac:chgData name="Peterson, Katherine" userId="6d6e9de9-f026-4e82-9490-e1d25c2ba870" providerId="ADAL" clId="{5350904A-D87A-4591-983A-D3722F0DC162}" dt="2024-02-09T14:48:55.533" v="866" actId="21"/>
          <ac:cxnSpMkLst>
            <pc:docMk/>
            <pc:sldMk cId="2884314471" sldId="263"/>
            <ac:cxnSpMk id="8" creationId="{330BCEEE-031E-FDDE-1E7F-2052501C01AB}"/>
          </ac:cxnSpMkLst>
        </pc:cxnChg>
        <pc:cxnChg chg="add del mod">
          <ac:chgData name="Peterson, Katherine" userId="6d6e9de9-f026-4e82-9490-e1d25c2ba870" providerId="ADAL" clId="{5350904A-D87A-4591-983A-D3722F0DC162}" dt="2024-02-13T17:20:57.114" v="931" actId="478"/>
          <ac:cxnSpMkLst>
            <pc:docMk/>
            <pc:sldMk cId="2884314471" sldId="263"/>
            <ac:cxnSpMk id="8" creationId="{F79FE1D5-458B-2E60-8EB2-3524E3A6ED90}"/>
          </ac:cxnSpMkLst>
        </pc:cxnChg>
        <pc:cxnChg chg="add del mod">
          <ac:chgData name="Peterson, Katherine" userId="6d6e9de9-f026-4e82-9490-e1d25c2ba870" providerId="ADAL" clId="{5350904A-D87A-4591-983A-D3722F0DC162}" dt="2024-02-13T17:20:57.114" v="931" actId="478"/>
          <ac:cxnSpMkLst>
            <pc:docMk/>
            <pc:sldMk cId="2884314471" sldId="263"/>
            <ac:cxnSpMk id="9" creationId="{F48AD251-71DB-1771-85AA-FC476F8A3AB5}"/>
          </ac:cxnSpMkLst>
        </pc:cxnChg>
        <pc:cxnChg chg="add del mod">
          <ac:chgData name="Peterson, Katherine" userId="6d6e9de9-f026-4e82-9490-e1d25c2ba870" providerId="ADAL" clId="{5350904A-D87A-4591-983A-D3722F0DC162}" dt="2024-02-13T17:20:57.114" v="931" actId="478"/>
          <ac:cxnSpMkLst>
            <pc:docMk/>
            <pc:sldMk cId="2884314471" sldId="263"/>
            <ac:cxnSpMk id="10" creationId="{963F8DEF-5424-CD9E-A9B7-973BC2E7372D}"/>
          </ac:cxnSpMkLst>
        </pc:cxnChg>
        <pc:cxnChg chg="add del mod">
          <ac:chgData name="Peterson, Katherine" userId="6d6e9de9-f026-4e82-9490-e1d25c2ba870" providerId="ADAL" clId="{5350904A-D87A-4591-983A-D3722F0DC162}" dt="2024-02-09T15:04:18.718" v="884" actId="478"/>
          <ac:cxnSpMkLst>
            <pc:docMk/>
            <pc:sldMk cId="2884314471" sldId="263"/>
            <ac:cxnSpMk id="10" creationId="{E884A88D-E018-B09D-B76A-AD8DDC15B1CC}"/>
          </ac:cxnSpMkLst>
        </pc:cxnChg>
        <pc:cxnChg chg="add del mod">
          <ac:chgData name="Peterson, Katherine" userId="6d6e9de9-f026-4e82-9490-e1d25c2ba870" providerId="ADAL" clId="{5350904A-D87A-4591-983A-D3722F0DC162}" dt="2024-02-13T17:20:57.114" v="931" actId="478"/>
          <ac:cxnSpMkLst>
            <pc:docMk/>
            <pc:sldMk cId="2884314471" sldId="263"/>
            <ac:cxnSpMk id="11" creationId="{4EEF53CF-D30D-9B61-3329-750FCAD62649}"/>
          </ac:cxnSpMkLst>
        </pc:cxnChg>
        <pc:cxnChg chg="add del mod">
          <ac:chgData name="Peterson, Katherine" userId="6d6e9de9-f026-4e82-9490-e1d25c2ba870" providerId="ADAL" clId="{5350904A-D87A-4591-983A-D3722F0DC162}" dt="2024-02-13T17:20:57.114" v="931" actId="478"/>
          <ac:cxnSpMkLst>
            <pc:docMk/>
            <pc:sldMk cId="2884314471" sldId="263"/>
            <ac:cxnSpMk id="12" creationId="{B53C6DDB-2066-C281-25F8-00EC57D439A8}"/>
          </ac:cxnSpMkLst>
        </pc:cxnChg>
        <pc:cxnChg chg="add del mod">
          <ac:chgData name="Peterson, Katherine" userId="6d6e9de9-f026-4e82-9490-e1d25c2ba870" providerId="ADAL" clId="{5350904A-D87A-4591-983A-D3722F0DC162}" dt="2024-02-13T17:20:57.114" v="931" actId="478"/>
          <ac:cxnSpMkLst>
            <pc:docMk/>
            <pc:sldMk cId="2884314471" sldId="263"/>
            <ac:cxnSpMk id="13" creationId="{EE962248-56A3-7A73-BC23-F094C4123275}"/>
          </ac:cxnSpMkLst>
        </pc:cxnChg>
        <pc:cxnChg chg="add del mod">
          <ac:chgData name="Peterson, Katherine" userId="6d6e9de9-f026-4e82-9490-e1d25c2ba870" providerId="ADAL" clId="{5350904A-D87A-4591-983A-D3722F0DC162}" dt="2024-02-13T17:20:57.114" v="931" actId="478"/>
          <ac:cxnSpMkLst>
            <pc:docMk/>
            <pc:sldMk cId="2884314471" sldId="263"/>
            <ac:cxnSpMk id="14" creationId="{EFD29DC9-9C04-0FDB-A546-E2E980C569ED}"/>
          </ac:cxnSpMkLst>
        </pc:cxnChg>
        <pc:cxnChg chg="add del mod">
          <ac:chgData name="Peterson, Katherine" userId="6d6e9de9-f026-4e82-9490-e1d25c2ba870" providerId="ADAL" clId="{5350904A-D87A-4591-983A-D3722F0DC162}" dt="2024-02-13T17:20:57.114" v="931" actId="478"/>
          <ac:cxnSpMkLst>
            <pc:docMk/>
            <pc:sldMk cId="2884314471" sldId="263"/>
            <ac:cxnSpMk id="15" creationId="{9A273A6D-9E20-758B-2B0C-8DBCF7FCAFEC}"/>
          </ac:cxnSpMkLst>
        </pc:cxnChg>
        <pc:cxnChg chg="add del mod">
          <ac:chgData name="Peterson, Katherine" userId="6d6e9de9-f026-4e82-9490-e1d25c2ba870" providerId="ADAL" clId="{5350904A-D87A-4591-983A-D3722F0DC162}" dt="2024-02-13T17:20:57.114" v="931" actId="478"/>
          <ac:cxnSpMkLst>
            <pc:docMk/>
            <pc:sldMk cId="2884314471" sldId="263"/>
            <ac:cxnSpMk id="16" creationId="{3762DEF4-F89F-2887-484E-99876889BCE8}"/>
          </ac:cxnSpMkLst>
        </pc:cxnChg>
        <pc:cxnChg chg="add del mod">
          <ac:chgData name="Peterson, Katherine" userId="6d6e9de9-f026-4e82-9490-e1d25c2ba870" providerId="ADAL" clId="{5350904A-D87A-4591-983A-D3722F0DC162}" dt="2024-02-13T17:20:57.114" v="931" actId="478"/>
          <ac:cxnSpMkLst>
            <pc:docMk/>
            <pc:sldMk cId="2884314471" sldId="263"/>
            <ac:cxnSpMk id="17" creationId="{20895119-765D-E576-386D-EE27F88B7A8B}"/>
          </ac:cxnSpMkLst>
        </pc:cxnChg>
        <pc:cxnChg chg="add del mod">
          <ac:chgData name="Peterson, Katherine" userId="6d6e9de9-f026-4e82-9490-e1d25c2ba870" providerId="ADAL" clId="{5350904A-D87A-4591-983A-D3722F0DC162}" dt="2024-02-13T17:20:57.114" v="931" actId="478"/>
          <ac:cxnSpMkLst>
            <pc:docMk/>
            <pc:sldMk cId="2884314471" sldId="263"/>
            <ac:cxnSpMk id="18" creationId="{CE1D7433-4475-A46F-B48A-7804B06B7072}"/>
          </ac:cxnSpMkLst>
        </pc:cxnChg>
        <pc:cxnChg chg="add del mod">
          <ac:chgData name="Peterson, Katherine" userId="6d6e9de9-f026-4e82-9490-e1d25c2ba870" providerId="ADAL" clId="{5350904A-D87A-4591-983A-D3722F0DC162}" dt="2024-02-13T17:20:57.114" v="931" actId="478"/>
          <ac:cxnSpMkLst>
            <pc:docMk/>
            <pc:sldMk cId="2884314471" sldId="263"/>
            <ac:cxnSpMk id="19" creationId="{7E030BF4-530B-322E-E927-74720777B559}"/>
          </ac:cxnSpMkLst>
        </pc:cxnChg>
      </pc:sldChg>
      <pc:sldChg chg="addSp delSp modSp del mod modTransition setBg">
        <pc:chgData name="Peterson, Katherine" userId="6d6e9de9-f026-4e82-9490-e1d25c2ba870" providerId="ADAL" clId="{5350904A-D87A-4591-983A-D3722F0DC162}" dt="2024-02-16T18:45:55.573" v="3045" actId="47"/>
        <pc:sldMkLst>
          <pc:docMk/>
          <pc:sldMk cId="1497202926" sldId="264"/>
        </pc:sldMkLst>
        <pc:spChg chg="add del mod">
          <ac:chgData name="Peterson, Katherine" userId="6d6e9de9-f026-4e82-9490-e1d25c2ba870" providerId="ADAL" clId="{5350904A-D87A-4591-983A-D3722F0DC162}" dt="2024-02-13T18:04:41.949" v="1026" actId="478"/>
          <ac:spMkLst>
            <pc:docMk/>
            <pc:sldMk cId="1497202926" sldId="264"/>
            <ac:spMk id="13" creationId="{0B4C611A-E60A-7B44-4C86-AE6438A73084}"/>
          </ac:spMkLst>
        </pc:spChg>
        <pc:spChg chg="add del">
          <ac:chgData name="Peterson, Katherine" userId="6d6e9de9-f026-4e82-9490-e1d25c2ba870" providerId="ADAL" clId="{5350904A-D87A-4591-983A-D3722F0DC162}" dt="2024-02-13T18:04:01.145" v="1012" actId="478"/>
          <ac:spMkLst>
            <pc:docMk/>
            <pc:sldMk cId="1497202926" sldId="264"/>
            <ac:spMk id="14" creationId="{C4C2384C-535D-84E4-5762-0421E1FDB753}"/>
          </ac:spMkLst>
        </pc:spChg>
        <pc:spChg chg="add mod">
          <ac:chgData name="Peterson, Katherine" userId="6d6e9de9-f026-4e82-9490-e1d25c2ba870" providerId="ADAL" clId="{5350904A-D87A-4591-983A-D3722F0DC162}" dt="2024-02-16T18:44:39.747" v="3032" actId="2711"/>
          <ac:spMkLst>
            <pc:docMk/>
            <pc:sldMk cId="1497202926" sldId="264"/>
            <ac:spMk id="15" creationId="{31DFB063-BB5A-C0FA-76A7-C87F697C13A7}"/>
          </ac:spMkLst>
        </pc:spChg>
        <pc:picChg chg="del">
          <ac:chgData name="Peterson, Katherine" userId="6d6e9de9-f026-4e82-9490-e1d25c2ba870" providerId="ADAL" clId="{5350904A-D87A-4591-983A-D3722F0DC162}" dt="2024-02-13T17:21:00.710" v="932" actId="478"/>
          <ac:picMkLst>
            <pc:docMk/>
            <pc:sldMk cId="1497202926" sldId="264"/>
            <ac:picMk id="8" creationId="{36F04455-0E6E-877F-917C-98328E29151B}"/>
          </ac:picMkLst>
        </pc:picChg>
        <pc:picChg chg="add del mod">
          <ac:chgData name="Peterson, Katherine" userId="6d6e9de9-f026-4e82-9490-e1d25c2ba870" providerId="ADAL" clId="{5350904A-D87A-4591-983A-D3722F0DC162}" dt="2024-02-13T17:27:46.347" v="962" actId="478"/>
          <ac:picMkLst>
            <pc:docMk/>
            <pc:sldMk cId="1497202926" sldId="264"/>
            <ac:picMk id="12" creationId="{0D18A46D-A101-1C85-5CA2-4CFCC0A262CB}"/>
          </ac:picMkLst>
        </pc:picChg>
        <pc:picChg chg="add del mod">
          <ac:chgData name="Peterson, Katherine" userId="6d6e9de9-f026-4e82-9490-e1d25c2ba870" providerId="ADAL" clId="{5350904A-D87A-4591-983A-D3722F0DC162}" dt="2024-02-16T18:16:49.646" v="2550" actId="478"/>
          <ac:picMkLst>
            <pc:docMk/>
            <pc:sldMk cId="1497202926" sldId="264"/>
            <ac:picMk id="17" creationId="{92CAE71A-8F9A-99B6-0A2C-EDC2D6FF7A58}"/>
          </ac:picMkLst>
        </pc:picChg>
        <pc:cxnChg chg="add del mod">
          <ac:chgData name="Peterson, Katherine" userId="6d6e9de9-f026-4e82-9490-e1d25c2ba870" providerId="ADAL" clId="{5350904A-D87A-4591-983A-D3722F0DC162}" dt="2024-02-13T17:21:00.710" v="932" actId="478"/>
          <ac:cxnSpMkLst>
            <pc:docMk/>
            <pc:sldMk cId="1497202926" sldId="264"/>
            <ac:cxnSpMk id="3" creationId="{03284F70-885F-2AE9-6FB8-F69C0D2E5054}"/>
          </ac:cxnSpMkLst>
        </pc:cxnChg>
        <pc:cxnChg chg="add del mod">
          <ac:chgData name="Peterson, Katherine" userId="6d6e9de9-f026-4e82-9490-e1d25c2ba870" providerId="ADAL" clId="{5350904A-D87A-4591-983A-D3722F0DC162}" dt="2024-02-13T17:21:00.710" v="932" actId="478"/>
          <ac:cxnSpMkLst>
            <pc:docMk/>
            <pc:sldMk cId="1497202926" sldId="264"/>
            <ac:cxnSpMk id="4" creationId="{9BD8BE01-918B-87DE-485A-E0E4951E59CC}"/>
          </ac:cxnSpMkLst>
        </pc:cxnChg>
        <pc:cxnChg chg="add del mod">
          <ac:chgData name="Peterson, Katherine" userId="6d6e9de9-f026-4e82-9490-e1d25c2ba870" providerId="ADAL" clId="{5350904A-D87A-4591-983A-D3722F0DC162}" dt="2024-02-13T17:21:00.710" v="932" actId="478"/>
          <ac:cxnSpMkLst>
            <pc:docMk/>
            <pc:sldMk cId="1497202926" sldId="264"/>
            <ac:cxnSpMk id="5" creationId="{64F08174-4449-1DA8-41E3-BB73AFEC8FDF}"/>
          </ac:cxnSpMkLst>
        </pc:cxnChg>
        <pc:cxnChg chg="add del mod">
          <ac:chgData name="Peterson, Katherine" userId="6d6e9de9-f026-4e82-9490-e1d25c2ba870" providerId="ADAL" clId="{5350904A-D87A-4591-983A-D3722F0DC162}" dt="2024-02-13T17:21:00.710" v="932" actId="478"/>
          <ac:cxnSpMkLst>
            <pc:docMk/>
            <pc:sldMk cId="1497202926" sldId="264"/>
            <ac:cxnSpMk id="6" creationId="{D30340AA-33A0-A976-3083-E5A4A97D3413}"/>
          </ac:cxnSpMkLst>
        </pc:cxnChg>
        <pc:cxnChg chg="add del mod">
          <ac:chgData name="Peterson, Katherine" userId="6d6e9de9-f026-4e82-9490-e1d25c2ba870" providerId="ADAL" clId="{5350904A-D87A-4591-983A-D3722F0DC162}" dt="2024-02-13T17:21:00.710" v="932" actId="478"/>
          <ac:cxnSpMkLst>
            <pc:docMk/>
            <pc:sldMk cId="1497202926" sldId="264"/>
            <ac:cxnSpMk id="7" creationId="{BE0369F7-1852-4435-9054-3E0D98CCD9FC}"/>
          </ac:cxnSpMkLst>
        </pc:cxnChg>
        <pc:cxnChg chg="add del mod">
          <ac:chgData name="Peterson, Katherine" userId="6d6e9de9-f026-4e82-9490-e1d25c2ba870" providerId="ADAL" clId="{5350904A-D87A-4591-983A-D3722F0DC162}" dt="2024-02-13T17:21:00.710" v="932" actId="478"/>
          <ac:cxnSpMkLst>
            <pc:docMk/>
            <pc:sldMk cId="1497202926" sldId="264"/>
            <ac:cxnSpMk id="9" creationId="{5933D939-A7EE-791C-2085-06978505AE46}"/>
          </ac:cxnSpMkLst>
        </pc:cxnChg>
        <pc:cxnChg chg="add del mod">
          <ac:chgData name="Peterson, Katherine" userId="6d6e9de9-f026-4e82-9490-e1d25c2ba870" providerId="ADAL" clId="{5350904A-D87A-4591-983A-D3722F0DC162}" dt="2024-02-13T17:21:00.710" v="932" actId="478"/>
          <ac:cxnSpMkLst>
            <pc:docMk/>
            <pc:sldMk cId="1497202926" sldId="264"/>
            <ac:cxnSpMk id="10" creationId="{E4425660-A954-9BBC-D8D8-607CD8B55B9D}"/>
          </ac:cxnSpMkLst>
        </pc:cxnChg>
      </pc:sldChg>
      <pc:sldChg chg="addSp delSp modSp new mod modTransition setBg delAnim modAnim">
        <pc:chgData name="Peterson, Katherine" userId="6d6e9de9-f026-4e82-9490-e1d25c2ba870" providerId="ADAL" clId="{5350904A-D87A-4591-983A-D3722F0DC162}" dt="2024-02-21T20:12:20.688" v="3876" actId="962"/>
        <pc:sldMkLst>
          <pc:docMk/>
          <pc:sldMk cId="3642238522" sldId="265"/>
        </pc:sldMkLst>
        <pc:spChg chg="mod">
          <ac:chgData name="Peterson, Katherine" userId="6d6e9de9-f026-4e82-9490-e1d25c2ba870" providerId="ADAL" clId="{5350904A-D87A-4591-983A-D3722F0DC162}" dt="2024-02-02T21:46:42.892" v="28" actId="20577"/>
          <ac:spMkLst>
            <pc:docMk/>
            <pc:sldMk cId="3642238522" sldId="265"/>
            <ac:spMk id="2" creationId="{3E7C1ACD-236C-9F90-0C85-6D0533152FCC}"/>
          </ac:spMkLst>
        </pc:spChg>
        <pc:spChg chg="add mod">
          <ac:chgData name="Peterson, Katherine" userId="6d6e9de9-f026-4e82-9490-e1d25c2ba870" providerId="ADAL" clId="{5350904A-D87A-4591-983A-D3722F0DC162}" dt="2024-02-21T20:12:20.688" v="3876" actId="962"/>
          <ac:spMkLst>
            <pc:docMk/>
            <pc:sldMk cId="3642238522" sldId="265"/>
            <ac:spMk id="3" creationId="{8E05809E-965B-C957-10E7-7F6644CD4A66}"/>
          </ac:spMkLst>
        </pc:spChg>
        <pc:spChg chg="del">
          <ac:chgData name="Peterson, Katherine" userId="6d6e9de9-f026-4e82-9490-e1d25c2ba870" providerId="ADAL" clId="{5350904A-D87A-4591-983A-D3722F0DC162}" dt="2024-02-02T21:49:58.209" v="29" actId="478"/>
          <ac:spMkLst>
            <pc:docMk/>
            <pc:sldMk cId="3642238522" sldId="265"/>
            <ac:spMk id="3" creationId="{EC70BC46-EED8-10BC-56AA-C7B07B8F2055}"/>
          </ac:spMkLst>
        </pc:spChg>
        <pc:spChg chg="add mod">
          <ac:chgData name="Peterson, Katherine" userId="6d6e9de9-f026-4e82-9490-e1d25c2ba870" providerId="ADAL" clId="{5350904A-D87A-4591-983A-D3722F0DC162}" dt="2024-02-13T18:20:14.606" v="1220" actId="1076"/>
          <ac:spMkLst>
            <pc:docMk/>
            <pc:sldMk cId="3642238522" sldId="265"/>
            <ac:spMk id="4" creationId="{17798ACB-9A80-1882-BA1B-A58D49237B47}"/>
          </ac:spMkLst>
        </pc:spChg>
        <pc:spChg chg="add del mod">
          <ac:chgData name="Peterson, Katherine" userId="6d6e9de9-f026-4e82-9490-e1d25c2ba870" providerId="ADAL" clId="{5350904A-D87A-4591-983A-D3722F0DC162}" dt="2024-02-19T14:40:17.793" v="3094" actId="478"/>
          <ac:spMkLst>
            <pc:docMk/>
            <pc:sldMk cId="3642238522" sldId="265"/>
            <ac:spMk id="5" creationId="{72E8E972-A477-AED9-E015-20C46D4EE613}"/>
          </ac:spMkLst>
        </pc:spChg>
        <pc:picChg chg="add del mod">
          <ac:chgData name="Peterson, Katherine" userId="6d6e9de9-f026-4e82-9490-e1d25c2ba870" providerId="ADAL" clId="{5350904A-D87A-4591-983A-D3722F0DC162}" dt="2024-02-13T18:19:34.649" v="1214" actId="478"/>
          <ac:picMkLst>
            <pc:docMk/>
            <pc:sldMk cId="3642238522" sldId="265"/>
            <ac:picMk id="5" creationId="{5947A616-A1BA-F2A1-E7C4-B9B18267E1C4}"/>
          </ac:picMkLst>
        </pc:picChg>
        <pc:picChg chg="add del mod">
          <ac:chgData name="Peterson, Katherine" userId="6d6e9de9-f026-4e82-9490-e1d25c2ba870" providerId="ADAL" clId="{5350904A-D87A-4591-983A-D3722F0DC162}" dt="2024-02-16T18:16:52.581" v="2551" actId="478"/>
          <ac:picMkLst>
            <pc:docMk/>
            <pc:sldMk cId="3642238522" sldId="265"/>
            <ac:picMk id="7" creationId="{AAB0A6AD-1F2B-F656-5918-5DD56C745EDF}"/>
          </ac:picMkLst>
        </pc:picChg>
      </pc:sldChg>
      <pc:sldChg chg="addSp delSp modSp new del mod">
        <pc:chgData name="Peterson, Katherine" userId="6d6e9de9-f026-4e82-9490-e1d25c2ba870" providerId="ADAL" clId="{5350904A-D87A-4591-983A-D3722F0DC162}" dt="2024-02-13T18:36:43.058" v="1384" actId="47"/>
        <pc:sldMkLst>
          <pc:docMk/>
          <pc:sldMk cId="657646576" sldId="266"/>
        </pc:sldMkLst>
        <pc:picChg chg="add del mod">
          <ac:chgData name="Peterson, Katherine" userId="6d6e9de9-f026-4e82-9490-e1d25c2ba870" providerId="ADAL" clId="{5350904A-D87A-4591-983A-D3722F0DC162}" dt="2024-02-02T21:54:17.237" v="38" actId="478"/>
          <ac:picMkLst>
            <pc:docMk/>
            <pc:sldMk cId="657646576" sldId="266"/>
            <ac:picMk id="3" creationId="{C1DE841B-CF30-6790-8B86-7FD24EDBC2B5}"/>
          </ac:picMkLst>
        </pc:picChg>
        <pc:picChg chg="add del mod">
          <ac:chgData name="Peterson, Katherine" userId="6d6e9de9-f026-4e82-9490-e1d25c2ba870" providerId="ADAL" clId="{5350904A-D87A-4591-983A-D3722F0DC162}" dt="2024-02-13T18:21:42.122" v="1243" actId="478"/>
          <ac:picMkLst>
            <pc:docMk/>
            <pc:sldMk cId="657646576" sldId="266"/>
            <ac:picMk id="3" creationId="{CBF47000-07BE-E4C2-820F-B4D167AF9D1B}"/>
          </ac:picMkLst>
        </pc:picChg>
        <pc:picChg chg="add del mod">
          <ac:chgData name="Peterson, Katherine" userId="6d6e9de9-f026-4e82-9490-e1d25c2ba870" providerId="ADAL" clId="{5350904A-D87A-4591-983A-D3722F0DC162}" dt="2024-02-08T19:28:30.007" v="271" actId="478"/>
          <ac:picMkLst>
            <pc:docMk/>
            <pc:sldMk cId="657646576" sldId="266"/>
            <ac:picMk id="5" creationId="{0BDEEB89-5F23-0AE3-1357-34841BD6406F}"/>
          </ac:picMkLst>
        </pc:picChg>
        <pc:picChg chg="add mod modCrop">
          <ac:chgData name="Peterson, Katherine" userId="6d6e9de9-f026-4e82-9490-e1d25c2ba870" providerId="ADAL" clId="{5350904A-D87A-4591-983A-D3722F0DC162}" dt="2024-02-02T21:56:08.422" v="48" actId="1076"/>
          <ac:picMkLst>
            <pc:docMk/>
            <pc:sldMk cId="657646576" sldId="266"/>
            <ac:picMk id="7" creationId="{8F278BE9-96A6-5C21-9CFC-DC014D28652C}"/>
          </ac:picMkLst>
        </pc:picChg>
        <pc:picChg chg="add mod">
          <ac:chgData name="Peterson, Katherine" userId="6d6e9de9-f026-4e82-9490-e1d25c2ba870" providerId="ADAL" clId="{5350904A-D87A-4591-983A-D3722F0DC162}" dt="2024-02-02T21:56:38.685" v="53" actId="1076"/>
          <ac:picMkLst>
            <pc:docMk/>
            <pc:sldMk cId="657646576" sldId="266"/>
            <ac:picMk id="9" creationId="{310BF347-AC2E-7183-486D-49BAFC930EEB}"/>
          </ac:picMkLst>
        </pc:picChg>
      </pc:sldChg>
      <pc:sldChg chg="addSp delSp modSp add del mod">
        <pc:chgData name="Peterson, Katherine" userId="6d6e9de9-f026-4e82-9490-e1d25c2ba870" providerId="ADAL" clId="{5350904A-D87A-4591-983A-D3722F0DC162}" dt="2024-02-13T18:36:48.043" v="1385" actId="47"/>
        <pc:sldMkLst>
          <pc:docMk/>
          <pc:sldMk cId="216213239" sldId="267"/>
        </pc:sldMkLst>
        <pc:picChg chg="add mod">
          <ac:chgData name="Peterson, Katherine" userId="6d6e9de9-f026-4e82-9490-e1d25c2ba870" providerId="ADAL" clId="{5350904A-D87A-4591-983A-D3722F0DC162}" dt="2024-02-02T22:25:07.262" v="60" actId="1076"/>
          <ac:picMkLst>
            <pc:docMk/>
            <pc:sldMk cId="216213239" sldId="267"/>
            <ac:picMk id="3" creationId="{1A3F87CD-9F8B-1B3E-199D-6E24FE6EF2A1}"/>
          </ac:picMkLst>
        </pc:picChg>
        <pc:picChg chg="add mod">
          <ac:chgData name="Peterson, Katherine" userId="6d6e9de9-f026-4e82-9490-e1d25c2ba870" providerId="ADAL" clId="{5350904A-D87A-4591-983A-D3722F0DC162}" dt="2024-02-02T22:25:33.934" v="63" actId="14100"/>
          <ac:picMkLst>
            <pc:docMk/>
            <pc:sldMk cId="216213239" sldId="267"/>
            <ac:picMk id="6" creationId="{F207FCE3-A682-37E7-C344-61022BE332B4}"/>
          </ac:picMkLst>
        </pc:picChg>
        <pc:picChg chg="del">
          <ac:chgData name="Peterson, Katherine" userId="6d6e9de9-f026-4e82-9490-e1d25c2ba870" providerId="ADAL" clId="{5350904A-D87A-4591-983A-D3722F0DC162}" dt="2024-02-02T22:24:59.284" v="55" actId="478"/>
          <ac:picMkLst>
            <pc:docMk/>
            <pc:sldMk cId="216213239" sldId="267"/>
            <ac:picMk id="7" creationId="{8F278BE9-96A6-5C21-9CFC-DC014D28652C}"/>
          </ac:picMkLst>
        </pc:picChg>
        <pc:picChg chg="del">
          <ac:chgData name="Peterson, Katherine" userId="6d6e9de9-f026-4e82-9490-e1d25c2ba870" providerId="ADAL" clId="{5350904A-D87A-4591-983A-D3722F0DC162}" dt="2024-02-02T22:25:03.444" v="58" actId="478"/>
          <ac:picMkLst>
            <pc:docMk/>
            <pc:sldMk cId="216213239" sldId="267"/>
            <ac:picMk id="9" creationId="{310BF347-AC2E-7183-486D-49BAFC930EEB}"/>
          </ac:picMkLst>
        </pc:picChg>
      </pc:sldChg>
      <pc:sldChg chg="addSp delSp modSp add mod modTransition">
        <pc:chgData name="Peterson, Katherine" userId="6d6e9de9-f026-4e82-9490-e1d25c2ba870" providerId="ADAL" clId="{5350904A-D87A-4591-983A-D3722F0DC162}" dt="2024-02-14T15:18:22.156" v="1817"/>
        <pc:sldMkLst>
          <pc:docMk/>
          <pc:sldMk cId="976956510" sldId="268"/>
        </pc:sldMkLst>
        <pc:spChg chg="add mod ord">
          <ac:chgData name="Peterson, Katherine" userId="6d6e9de9-f026-4e82-9490-e1d25c2ba870" providerId="ADAL" clId="{5350904A-D87A-4591-983A-D3722F0DC162}" dt="2024-02-13T20:04:42.268" v="1544" actId="1076"/>
          <ac:spMkLst>
            <pc:docMk/>
            <pc:sldMk cId="976956510" sldId="268"/>
            <ac:spMk id="2" creationId="{1117E079-F739-1998-3CF1-E23AF51658A7}"/>
          </ac:spMkLst>
        </pc:spChg>
        <pc:spChg chg="mod ord">
          <ac:chgData name="Peterson, Katherine" userId="6d6e9de9-f026-4e82-9490-e1d25c2ba870" providerId="ADAL" clId="{5350904A-D87A-4591-983A-D3722F0DC162}" dt="2024-02-13T20:06:03.514" v="1550" actId="1076"/>
          <ac:spMkLst>
            <pc:docMk/>
            <pc:sldMk cId="976956510" sldId="268"/>
            <ac:spMk id="3" creationId="{AEF091E1-C678-1841-0491-EBA7E873AC45}"/>
          </ac:spMkLst>
        </pc:spChg>
        <pc:spChg chg="add mod ord">
          <ac:chgData name="Peterson, Katherine" userId="6d6e9de9-f026-4e82-9490-e1d25c2ba870" providerId="ADAL" clId="{5350904A-D87A-4591-983A-D3722F0DC162}" dt="2024-02-13T20:06:53.739" v="1555" actId="1076"/>
          <ac:spMkLst>
            <pc:docMk/>
            <pc:sldMk cId="976956510" sldId="268"/>
            <ac:spMk id="4" creationId="{BCFC4BFD-0BBB-8408-C09D-0EF653F11B03}"/>
          </ac:spMkLst>
        </pc:spChg>
        <pc:spChg chg="add mod ord">
          <ac:chgData name="Peterson, Katherine" userId="6d6e9de9-f026-4e82-9490-e1d25c2ba870" providerId="ADAL" clId="{5350904A-D87A-4591-983A-D3722F0DC162}" dt="2024-02-13T20:04:06.256" v="1543" actId="12788"/>
          <ac:spMkLst>
            <pc:docMk/>
            <pc:sldMk cId="976956510" sldId="268"/>
            <ac:spMk id="5" creationId="{59041920-2F43-FF7C-3DC8-E266AB869CC9}"/>
          </ac:spMkLst>
        </pc:spChg>
        <pc:spChg chg="add mod">
          <ac:chgData name="Peterson, Katherine" userId="6d6e9de9-f026-4e82-9490-e1d25c2ba870" providerId="ADAL" clId="{5350904A-D87A-4591-983A-D3722F0DC162}" dt="2024-02-13T20:05:32.300" v="1547" actId="1076"/>
          <ac:spMkLst>
            <pc:docMk/>
            <pc:sldMk cId="976956510" sldId="268"/>
            <ac:spMk id="7" creationId="{28A97139-886C-ED51-9040-B881A1F3C495}"/>
          </ac:spMkLst>
        </pc:spChg>
        <pc:spChg chg="add mod">
          <ac:chgData name="Peterson, Katherine" userId="6d6e9de9-f026-4e82-9490-e1d25c2ba870" providerId="ADAL" clId="{5350904A-D87A-4591-983A-D3722F0DC162}" dt="2024-02-13T20:05:19.867" v="1546" actId="1076"/>
          <ac:spMkLst>
            <pc:docMk/>
            <pc:sldMk cId="976956510" sldId="268"/>
            <ac:spMk id="8" creationId="{55161E88-208E-BDE9-E63E-49FFF497F439}"/>
          </ac:spMkLst>
        </pc:spChg>
        <pc:spChg chg="add mod">
          <ac:chgData name="Peterson, Katherine" userId="6d6e9de9-f026-4e82-9490-e1d25c2ba870" providerId="ADAL" clId="{5350904A-D87A-4591-983A-D3722F0DC162}" dt="2024-02-13T20:05:42.881" v="1548" actId="1076"/>
          <ac:spMkLst>
            <pc:docMk/>
            <pc:sldMk cId="976956510" sldId="268"/>
            <ac:spMk id="9" creationId="{66499FBD-39AA-CB98-863A-1157A3436D39}"/>
          </ac:spMkLst>
        </pc:spChg>
        <pc:spChg chg="add mod">
          <ac:chgData name="Peterson, Katherine" userId="6d6e9de9-f026-4e82-9490-e1d25c2ba870" providerId="ADAL" clId="{5350904A-D87A-4591-983A-D3722F0DC162}" dt="2024-02-13T20:05:53.429" v="1549" actId="1076"/>
          <ac:spMkLst>
            <pc:docMk/>
            <pc:sldMk cId="976956510" sldId="268"/>
            <ac:spMk id="11" creationId="{80359955-9482-F109-0775-9E68D15695B8}"/>
          </ac:spMkLst>
        </pc:spChg>
        <pc:spChg chg="add mod">
          <ac:chgData name="Peterson, Katherine" userId="6d6e9de9-f026-4e82-9490-e1d25c2ba870" providerId="ADAL" clId="{5350904A-D87A-4591-983A-D3722F0DC162}" dt="2024-02-13T20:06:15.171" v="1551" actId="1076"/>
          <ac:spMkLst>
            <pc:docMk/>
            <pc:sldMk cId="976956510" sldId="268"/>
            <ac:spMk id="12" creationId="{9190D47B-E989-68B6-4853-B5AEE141948E}"/>
          </ac:spMkLst>
        </pc:spChg>
        <pc:spChg chg="add mod">
          <ac:chgData name="Peterson, Katherine" userId="6d6e9de9-f026-4e82-9490-e1d25c2ba870" providerId="ADAL" clId="{5350904A-D87A-4591-983A-D3722F0DC162}" dt="2024-02-13T20:06:24.009" v="1552" actId="1076"/>
          <ac:spMkLst>
            <pc:docMk/>
            <pc:sldMk cId="976956510" sldId="268"/>
            <ac:spMk id="13" creationId="{0E46084E-2B59-4A6D-27A7-FCD2D47C18A3}"/>
          </ac:spMkLst>
        </pc:spChg>
        <pc:spChg chg="add mod">
          <ac:chgData name="Peterson, Katherine" userId="6d6e9de9-f026-4e82-9490-e1d25c2ba870" providerId="ADAL" clId="{5350904A-D87A-4591-983A-D3722F0DC162}" dt="2024-02-13T20:06:33.795" v="1553" actId="1076"/>
          <ac:spMkLst>
            <pc:docMk/>
            <pc:sldMk cId="976956510" sldId="268"/>
            <ac:spMk id="14" creationId="{D3604894-B5C4-CC62-7166-548F04C27B56}"/>
          </ac:spMkLst>
        </pc:spChg>
        <pc:spChg chg="add mod">
          <ac:chgData name="Peterson, Katherine" userId="6d6e9de9-f026-4e82-9490-e1d25c2ba870" providerId="ADAL" clId="{5350904A-D87A-4591-983A-D3722F0DC162}" dt="2024-02-13T20:06:44.081" v="1554" actId="1076"/>
          <ac:spMkLst>
            <pc:docMk/>
            <pc:sldMk cId="976956510" sldId="268"/>
            <ac:spMk id="15" creationId="{1C38F984-E0A7-5F9A-06F1-BF754F09D0BF}"/>
          </ac:spMkLst>
        </pc:spChg>
        <pc:spChg chg="add mod">
          <ac:chgData name="Peterson, Katherine" userId="6d6e9de9-f026-4e82-9490-e1d25c2ba870" providerId="ADAL" clId="{5350904A-D87A-4591-983A-D3722F0DC162}" dt="2024-02-13T20:05:05.076" v="1545" actId="1076"/>
          <ac:spMkLst>
            <pc:docMk/>
            <pc:sldMk cId="976956510" sldId="268"/>
            <ac:spMk id="16" creationId="{82D5E948-052A-7082-71CE-935631FC1D6E}"/>
          </ac:spMkLst>
        </pc:spChg>
        <pc:picChg chg="del mod">
          <ac:chgData name="Peterson, Katherine" userId="6d6e9de9-f026-4e82-9490-e1d25c2ba870" providerId="ADAL" clId="{5350904A-D87A-4591-983A-D3722F0DC162}" dt="2024-02-08T19:22:05.575" v="237" actId="478"/>
          <ac:picMkLst>
            <pc:docMk/>
            <pc:sldMk cId="976956510" sldId="268"/>
            <ac:picMk id="10" creationId="{97D95EB6-3EA7-21CB-34D0-68CC94AE50DD}"/>
          </ac:picMkLst>
        </pc:picChg>
      </pc:sldChg>
      <pc:sldChg chg="addSp delSp modSp new del mod">
        <pc:chgData name="Peterson, Katherine" userId="6d6e9de9-f026-4e82-9490-e1d25c2ba870" providerId="ADAL" clId="{5350904A-D87A-4591-983A-D3722F0DC162}" dt="2024-02-13T18:47:26.852" v="1476" actId="47"/>
        <pc:sldMkLst>
          <pc:docMk/>
          <pc:sldMk cId="329085344" sldId="269"/>
        </pc:sldMkLst>
        <pc:spChg chg="add del mod">
          <ac:chgData name="Peterson, Katherine" userId="6d6e9de9-f026-4e82-9490-e1d25c2ba870" providerId="ADAL" clId="{5350904A-D87A-4591-983A-D3722F0DC162}" dt="2024-02-13T18:40:22.191" v="1429" actId="478"/>
          <ac:spMkLst>
            <pc:docMk/>
            <pc:sldMk cId="329085344" sldId="269"/>
            <ac:spMk id="2" creationId="{269B32E8-173E-8BFF-A325-619C1B8CF0D5}"/>
          </ac:spMkLst>
        </pc:spChg>
      </pc:sldChg>
      <pc:sldChg chg="addSp delSp modSp new del mod">
        <pc:chgData name="Peterson, Katherine" userId="6d6e9de9-f026-4e82-9490-e1d25c2ba870" providerId="ADAL" clId="{5350904A-D87A-4591-983A-D3722F0DC162}" dt="2024-02-13T18:47:25.416" v="1475" actId="47"/>
        <pc:sldMkLst>
          <pc:docMk/>
          <pc:sldMk cId="699432855" sldId="270"/>
        </pc:sldMkLst>
        <pc:spChg chg="add mod">
          <ac:chgData name="Peterson, Katherine" userId="6d6e9de9-f026-4e82-9490-e1d25c2ba870" providerId="ADAL" clId="{5350904A-D87A-4591-983A-D3722F0DC162}" dt="2024-02-13T18:41:17.289" v="1433" actId="1076"/>
          <ac:spMkLst>
            <pc:docMk/>
            <pc:sldMk cId="699432855" sldId="270"/>
            <ac:spMk id="3" creationId="{14008E72-6293-E569-B59B-1293C1ED54B0}"/>
          </ac:spMkLst>
        </pc:spChg>
        <pc:graphicFrameChg chg="add mod modGraphic">
          <ac:chgData name="Peterson, Katherine" userId="6d6e9de9-f026-4e82-9490-e1d25c2ba870" providerId="ADAL" clId="{5350904A-D87A-4591-983A-D3722F0DC162}" dt="2024-02-13T18:41:05.060" v="1431" actId="113"/>
          <ac:graphicFrameMkLst>
            <pc:docMk/>
            <pc:sldMk cId="699432855" sldId="270"/>
            <ac:graphicFrameMk id="2" creationId="{5F98AC57-5907-6666-84AB-F2F894199043}"/>
          </ac:graphicFrameMkLst>
        </pc:graphicFrameChg>
        <pc:picChg chg="add del mod">
          <ac:chgData name="Peterson, Katherine" userId="6d6e9de9-f026-4e82-9490-e1d25c2ba870" providerId="ADAL" clId="{5350904A-D87A-4591-983A-D3722F0DC162}" dt="2024-02-13T18:43:35.479" v="1445" actId="478"/>
          <ac:picMkLst>
            <pc:docMk/>
            <pc:sldMk cId="699432855" sldId="270"/>
            <ac:picMk id="5" creationId="{3FD4A633-AC49-5D95-AE42-DBE15DFF1EF0}"/>
          </ac:picMkLst>
        </pc:picChg>
        <pc:picChg chg="add del mod">
          <ac:chgData name="Peterson, Katherine" userId="6d6e9de9-f026-4e82-9490-e1d25c2ba870" providerId="ADAL" clId="{5350904A-D87A-4591-983A-D3722F0DC162}" dt="2024-02-13T18:44:19.272" v="1450" actId="478"/>
          <ac:picMkLst>
            <pc:docMk/>
            <pc:sldMk cId="699432855" sldId="270"/>
            <ac:picMk id="7" creationId="{03D10776-AF6F-FA63-3B44-815F530B4839}"/>
          </ac:picMkLst>
        </pc:picChg>
        <pc:picChg chg="add mod modCrop">
          <ac:chgData name="Peterson, Katherine" userId="6d6e9de9-f026-4e82-9490-e1d25c2ba870" providerId="ADAL" clId="{5350904A-D87A-4591-983A-D3722F0DC162}" dt="2024-02-13T18:46:28.022" v="1456" actId="1076"/>
          <ac:picMkLst>
            <pc:docMk/>
            <pc:sldMk cId="699432855" sldId="270"/>
            <ac:picMk id="9" creationId="{091BFA78-02F3-0523-D1D2-0E53DEC89DF8}"/>
          </ac:picMkLst>
        </pc:picChg>
      </pc:sldChg>
      <pc:sldChg chg="addSp delSp modSp new del mod">
        <pc:chgData name="Peterson, Katherine" userId="6d6e9de9-f026-4e82-9490-e1d25c2ba870" providerId="ADAL" clId="{5350904A-D87A-4591-983A-D3722F0DC162}" dt="2024-02-08T19:40:54.733" v="334" actId="47"/>
        <pc:sldMkLst>
          <pc:docMk/>
          <pc:sldMk cId="2998494078" sldId="271"/>
        </pc:sldMkLst>
        <pc:spChg chg="add del mod">
          <ac:chgData name="Peterson, Katherine" userId="6d6e9de9-f026-4e82-9490-e1d25c2ba870" providerId="ADAL" clId="{5350904A-D87A-4591-983A-D3722F0DC162}" dt="2024-02-08T19:40:47.601" v="332" actId="478"/>
          <ac:spMkLst>
            <pc:docMk/>
            <pc:sldMk cId="2998494078" sldId="271"/>
            <ac:spMk id="3" creationId="{3C640C29-0DC1-517B-9F1A-E6FB2D71EA61}"/>
          </ac:spMkLst>
        </pc:spChg>
      </pc:sldChg>
      <pc:sldChg chg="addSp delSp modSp new mod modTransition">
        <pc:chgData name="Peterson, Katherine" userId="6d6e9de9-f026-4e82-9490-e1d25c2ba870" providerId="ADAL" clId="{5350904A-D87A-4591-983A-D3722F0DC162}" dt="2024-02-26T19:42:39.475" v="4488" actId="20577"/>
        <pc:sldMkLst>
          <pc:docMk/>
          <pc:sldMk cId="1782619235" sldId="272"/>
        </pc:sldMkLst>
        <pc:spChg chg="mod">
          <ac:chgData name="Peterson, Katherine" userId="6d6e9de9-f026-4e82-9490-e1d25c2ba870" providerId="ADAL" clId="{5350904A-D87A-4591-983A-D3722F0DC162}" dt="2024-02-08T19:41:04.970" v="350" actId="207"/>
          <ac:spMkLst>
            <pc:docMk/>
            <pc:sldMk cId="1782619235" sldId="272"/>
            <ac:spMk id="2" creationId="{7B901502-37B2-A5B4-CD7B-9CCCCC520127}"/>
          </ac:spMkLst>
        </pc:spChg>
        <pc:spChg chg="mod">
          <ac:chgData name="Peterson, Katherine" userId="6d6e9de9-f026-4e82-9490-e1d25c2ba870" providerId="ADAL" clId="{5350904A-D87A-4591-983A-D3722F0DC162}" dt="2024-02-26T19:42:39.475" v="4488" actId="20577"/>
          <ac:spMkLst>
            <pc:docMk/>
            <pc:sldMk cId="1782619235" sldId="272"/>
            <ac:spMk id="3" creationId="{24A72C08-FAFF-E037-D2E6-0E997033B7E2}"/>
          </ac:spMkLst>
        </pc:spChg>
        <pc:picChg chg="add del mod">
          <ac:chgData name="Peterson, Katherine" userId="6d6e9de9-f026-4e82-9490-e1d25c2ba870" providerId="ADAL" clId="{5350904A-D87A-4591-983A-D3722F0DC162}" dt="2024-02-16T18:17:08.289" v="2557" actId="478"/>
          <ac:picMkLst>
            <pc:docMk/>
            <pc:sldMk cId="1782619235" sldId="272"/>
            <ac:picMk id="5" creationId="{E4022232-6336-6DE3-15EA-49A4F6418C3E}"/>
          </ac:picMkLst>
        </pc:picChg>
      </pc:sldChg>
      <pc:sldChg chg="addSp delSp modSp new mod modTransition setBg modAnim">
        <pc:chgData name="Peterson, Katherine" userId="6d6e9de9-f026-4e82-9490-e1d25c2ba870" providerId="ADAL" clId="{5350904A-D87A-4591-983A-D3722F0DC162}" dt="2024-02-21T22:18:35.099" v="4306" actId="1076"/>
        <pc:sldMkLst>
          <pc:docMk/>
          <pc:sldMk cId="2028375638" sldId="273"/>
        </pc:sldMkLst>
        <pc:spChg chg="add mod">
          <ac:chgData name="Peterson, Katherine" userId="6d6e9de9-f026-4e82-9490-e1d25c2ba870" providerId="ADAL" clId="{5350904A-D87A-4591-983A-D3722F0DC162}" dt="2024-02-21T20:12:24.732" v="3877" actId="962"/>
          <ac:spMkLst>
            <pc:docMk/>
            <pc:sldMk cId="2028375638" sldId="273"/>
            <ac:spMk id="3" creationId="{1BFB330C-1888-9718-4251-1E590B953B5B}"/>
          </ac:spMkLst>
        </pc:spChg>
        <pc:spChg chg="add del mod">
          <ac:chgData name="Peterson, Katherine" userId="6d6e9de9-f026-4e82-9490-e1d25c2ba870" providerId="ADAL" clId="{5350904A-D87A-4591-983A-D3722F0DC162}" dt="2024-02-13T18:22:50.719" v="1251" actId="478"/>
          <ac:spMkLst>
            <pc:docMk/>
            <pc:sldMk cId="2028375638" sldId="273"/>
            <ac:spMk id="3" creationId="{2EE71F65-4F0C-84BD-4D32-8D6D35170555}"/>
          </ac:spMkLst>
        </pc:spChg>
        <pc:spChg chg="add mod ord">
          <ac:chgData name="Peterson, Katherine" userId="6d6e9de9-f026-4e82-9490-e1d25c2ba870" providerId="ADAL" clId="{5350904A-D87A-4591-983A-D3722F0DC162}" dt="2024-02-21T20:12:29.625" v="3878" actId="13244"/>
          <ac:spMkLst>
            <pc:docMk/>
            <pc:sldMk cId="2028375638" sldId="273"/>
            <ac:spMk id="4" creationId="{F15E0248-33E6-7892-1044-4133DE4738B5}"/>
          </ac:spMkLst>
        </pc:spChg>
        <pc:graphicFrameChg chg="add mod modGraphic">
          <ac:chgData name="Peterson, Katherine" userId="6d6e9de9-f026-4e82-9490-e1d25c2ba870" providerId="ADAL" clId="{5350904A-D87A-4591-983A-D3722F0DC162}" dt="2024-02-21T22:18:35.099" v="4306" actId="1076"/>
          <ac:graphicFrameMkLst>
            <pc:docMk/>
            <pc:sldMk cId="2028375638" sldId="273"/>
            <ac:graphicFrameMk id="2" creationId="{3F89B540-25DE-3913-3504-29439C8A7E46}"/>
          </ac:graphicFrameMkLst>
        </pc:graphicFrameChg>
        <pc:picChg chg="add del mod">
          <ac:chgData name="Peterson, Katherine" userId="6d6e9de9-f026-4e82-9490-e1d25c2ba870" providerId="ADAL" clId="{5350904A-D87A-4591-983A-D3722F0DC162}" dt="2024-02-16T18:16:55.045" v="2552" actId="478"/>
          <ac:picMkLst>
            <pc:docMk/>
            <pc:sldMk cId="2028375638" sldId="273"/>
            <ac:picMk id="6" creationId="{030F51F5-E349-6962-6748-500CCEE5AD20}"/>
          </ac:picMkLst>
        </pc:picChg>
      </pc:sldChg>
      <pc:sldChg chg="addSp delSp modSp add del mod">
        <pc:chgData name="Peterson, Katherine" userId="6d6e9de9-f026-4e82-9490-e1d25c2ba870" providerId="ADAL" clId="{5350904A-D87A-4591-983A-D3722F0DC162}" dt="2024-02-14T15:08:26.497" v="1739" actId="47"/>
        <pc:sldMkLst>
          <pc:docMk/>
          <pc:sldMk cId="3938835613" sldId="274"/>
        </pc:sldMkLst>
        <pc:spChg chg="add mod">
          <ac:chgData name="Peterson, Katherine" userId="6d6e9de9-f026-4e82-9490-e1d25c2ba870" providerId="ADAL" clId="{5350904A-D87A-4591-983A-D3722F0DC162}" dt="2024-02-13T18:25:41.810" v="1286" actId="1036"/>
          <ac:spMkLst>
            <pc:docMk/>
            <pc:sldMk cId="3938835613" sldId="274"/>
            <ac:spMk id="3" creationId="{F1CB8D65-6BA2-3422-B78A-85AC67F7017F}"/>
          </ac:spMkLst>
        </pc:spChg>
        <pc:spChg chg="add mod ord">
          <ac:chgData name="Peterson, Katherine" userId="6d6e9de9-f026-4e82-9490-e1d25c2ba870" providerId="ADAL" clId="{5350904A-D87A-4591-983A-D3722F0DC162}" dt="2024-02-13T18:28:07.373" v="1306" actId="207"/>
          <ac:spMkLst>
            <pc:docMk/>
            <pc:sldMk cId="3938835613" sldId="274"/>
            <ac:spMk id="7" creationId="{EE687676-4200-D530-0133-D7D25CD71F84}"/>
          </ac:spMkLst>
        </pc:spChg>
        <pc:spChg chg="add mod">
          <ac:chgData name="Peterson, Katherine" userId="6d6e9de9-f026-4e82-9490-e1d25c2ba870" providerId="ADAL" clId="{5350904A-D87A-4591-983A-D3722F0DC162}" dt="2024-02-13T18:36:38.918" v="1383" actId="1076"/>
          <ac:spMkLst>
            <pc:docMk/>
            <pc:sldMk cId="3938835613" sldId="274"/>
            <ac:spMk id="8" creationId="{2AEADF44-6D88-1EB4-3C4A-25E014CDED31}"/>
          </ac:spMkLst>
        </pc:spChg>
        <pc:picChg chg="add mod">
          <ac:chgData name="Peterson, Katherine" userId="6d6e9de9-f026-4e82-9490-e1d25c2ba870" providerId="ADAL" clId="{5350904A-D87A-4591-983A-D3722F0DC162}" dt="2024-02-13T18:36:34.701" v="1382" actId="14100"/>
          <ac:picMkLst>
            <pc:docMk/>
            <pc:sldMk cId="3938835613" sldId="274"/>
            <ac:picMk id="5" creationId="{BF2AA6D4-1D39-B7ED-A652-7C33E361D9BA}"/>
          </ac:picMkLst>
        </pc:picChg>
        <pc:picChg chg="add del mod">
          <ac:chgData name="Peterson, Katherine" userId="6d6e9de9-f026-4e82-9490-e1d25c2ba870" providerId="ADAL" clId="{5350904A-D87A-4591-983A-D3722F0DC162}" dt="2024-02-13T18:34:47.175" v="1357" actId="478"/>
          <ac:picMkLst>
            <pc:docMk/>
            <pc:sldMk cId="3938835613" sldId="274"/>
            <ac:picMk id="6" creationId="{770FD099-7AC8-622C-1E59-2B7A210C0622}"/>
          </ac:picMkLst>
        </pc:picChg>
      </pc:sldChg>
      <pc:sldChg chg="addSp delSp modSp add del mod ord">
        <pc:chgData name="Peterson, Katherine" userId="6d6e9de9-f026-4e82-9490-e1d25c2ba870" providerId="ADAL" clId="{5350904A-D87A-4591-983A-D3722F0DC162}" dt="2024-02-14T15:06:48.947" v="1723" actId="47"/>
        <pc:sldMkLst>
          <pc:docMk/>
          <pc:sldMk cId="1283295848" sldId="275"/>
        </pc:sldMkLst>
        <pc:spChg chg="mod">
          <ac:chgData name="Peterson, Katherine" userId="6d6e9de9-f026-4e82-9490-e1d25c2ba870" providerId="ADAL" clId="{5350904A-D87A-4591-983A-D3722F0DC162}" dt="2024-02-13T18:28:26.815" v="1313" actId="1076"/>
          <ac:spMkLst>
            <pc:docMk/>
            <pc:sldMk cId="1283295848" sldId="275"/>
            <ac:spMk id="3" creationId="{F1CB8D65-6BA2-3422-B78A-85AC67F7017F}"/>
          </ac:spMkLst>
        </pc:spChg>
        <pc:spChg chg="mod">
          <ac:chgData name="Peterson, Katherine" userId="6d6e9de9-f026-4e82-9490-e1d25c2ba870" providerId="ADAL" clId="{5350904A-D87A-4591-983A-D3722F0DC162}" dt="2024-02-14T14:59:26.039" v="1657" actId="1076"/>
          <ac:spMkLst>
            <pc:docMk/>
            <pc:sldMk cId="1283295848" sldId="275"/>
            <ac:spMk id="7" creationId="{EE687676-4200-D530-0133-D7D25CD71F84}"/>
          </ac:spMkLst>
        </pc:spChg>
        <pc:spChg chg="add del">
          <ac:chgData name="Peterson, Katherine" userId="6d6e9de9-f026-4e82-9490-e1d25c2ba870" providerId="ADAL" clId="{5350904A-D87A-4591-983A-D3722F0DC162}" dt="2024-02-13T18:34:24.438" v="1351" actId="478"/>
          <ac:spMkLst>
            <pc:docMk/>
            <pc:sldMk cId="1283295848" sldId="275"/>
            <ac:spMk id="9" creationId="{578945FD-FC52-4F45-E4CB-785333F65E9D}"/>
          </ac:spMkLst>
        </pc:spChg>
        <pc:spChg chg="add del mod">
          <ac:chgData name="Peterson, Katherine" userId="6d6e9de9-f026-4e82-9490-e1d25c2ba870" providerId="ADAL" clId="{5350904A-D87A-4591-983A-D3722F0DC162}" dt="2024-02-13T18:33:50.087" v="1337"/>
          <ac:spMkLst>
            <pc:docMk/>
            <pc:sldMk cId="1283295848" sldId="275"/>
            <ac:spMk id="11" creationId="{FDB775C9-4AB6-0CD4-97AB-F8AFBF13D0DB}"/>
          </ac:spMkLst>
        </pc:spChg>
        <pc:spChg chg="add mod">
          <ac:chgData name="Peterson, Katherine" userId="6d6e9de9-f026-4e82-9490-e1d25c2ba870" providerId="ADAL" clId="{5350904A-D87A-4591-983A-D3722F0DC162}" dt="2024-02-13T18:36:22.741" v="1378" actId="1076"/>
          <ac:spMkLst>
            <pc:docMk/>
            <pc:sldMk cId="1283295848" sldId="275"/>
            <ac:spMk id="12" creationId="{51394397-26F6-1C50-1E48-ED0E0C7D1FC1}"/>
          </ac:spMkLst>
        </pc:spChg>
        <pc:graphicFrameChg chg="add del mod modGraphic">
          <ac:chgData name="Peterson, Katherine" userId="6d6e9de9-f026-4e82-9490-e1d25c2ba870" providerId="ADAL" clId="{5350904A-D87A-4591-983A-D3722F0DC162}" dt="2024-02-13T18:34:23.474" v="1350" actId="478"/>
          <ac:graphicFrameMkLst>
            <pc:docMk/>
            <pc:sldMk cId="1283295848" sldId="275"/>
            <ac:graphicFrameMk id="10" creationId="{1C13964A-94E0-A107-6C70-ADBB24349A4D}"/>
          </ac:graphicFrameMkLst>
        </pc:graphicFrameChg>
        <pc:picChg chg="del">
          <ac:chgData name="Peterson, Katherine" userId="6d6e9de9-f026-4e82-9490-e1d25c2ba870" providerId="ADAL" clId="{5350904A-D87A-4591-983A-D3722F0DC162}" dt="2024-02-13T18:28:19.856" v="1310" actId="478"/>
          <ac:picMkLst>
            <pc:docMk/>
            <pc:sldMk cId="1283295848" sldId="275"/>
            <ac:picMk id="5" creationId="{BF2AA6D4-1D39-B7ED-A652-7C33E361D9BA}"/>
          </ac:picMkLst>
        </pc:picChg>
        <pc:picChg chg="del">
          <ac:chgData name="Peterson, Katherine" userId="6d6e9de9-f026-4e82-9490-e1d25c2ba870" providerId="ADAL" clId="{5350904A-D87A-4591-983A-D3722F0DC162}" dt="2024-02-13T18:28:20.705" v="1311" actId="478"/>
          <ac:picMkLst>
            <pc:docMk/>
            <pc:sldMk cId="1283295848" sldId="275"/>
            <ac:picMk id="6" creationId="{770FD099-7AC8-622C-1E59-2B7A210C0622}"/>
          </ac:picMkLst>
        </pc:picChg>
        <pc:picChg chg="add mod">
          <ac:chgData name="Peterson, Katherine" userId="6d6e9de9-f026-4e82-9490-e1d25c2ba870" providerId="ADAL" clId="{5350904A-D87A-4591-983A-D3722F0DC162}" dt="2024-02-13T18:36:20.237" v="1377" actId="1076"/>
          <ac:picMkLst>
            <pc:docMk/>
            <pc:sldMk cId="1283295848" sldId="275"/>
            <ac:picMk id="8" creationId="{53681109-5F93-6FFD-4E18-44099BB89C10}"/>
          </ac:picMkLst>
        </pc:picChg>
      </pc:sldChg>
      <pc:sldChg chg="addSp delSp modSp new mod ord modTransition setBg delAnim modAnim">
        <pc:chgData name="Peterson, Katherine" userId="6d6e9de9-f026-4e82-9490-e1d25c2ba870" providerId="ADAL" clId="{5350904A-D87A-4591-983A-D3722F0DC162}" dt="2024-02-16T18:50:23.459" v="3092" actId="13926"/>
        <pc:sldMkLst>
          <pc:docMk/>
          <pc:sldMk cId="4042219458" sldId="276"/>
        </pc:sldMkLst>
        <pc:spChg chg="mod">
          <ac:chgData name="Peterson, Katherine" userId="6d6e9de9-f026-4e82-9490-e1d25c2ba870" providerId="ADAL" clId="{5350904A-D87A-4591-983A-D3722F0DC162}" dt="2024-02-13T18:39:05.384" v="1412" actId="20577"/>
          <ac:spMkLst>
            <pc:docMk/>
            <pc:sldMk cId="4042219458" sldId="276"/>
            <ac:spMk id="2" creationId="{1F8F5890-A87C-E11B-1DF0-165C73742EE2}"/>
          </ac:spMkLst>
        </pc:spChg>
        <pc:spChg chg="add mod">
          <ac:chgData name="Peterson, Katherine" userId="6d6e9de9-f026-4e82-9490-e1d25c2ba870" providerId="ADAL" clId="{5350904A-D87A-4591-983A-D3722F0DC162}" dt="2024-02-14T15:11:31.457" v="1764" actId="113"/>
          <ac:spMkLst>
            <pc:docMk/>
            <pc:sldMk cId="4042219458" sldId="276"/>
            <ac:spMk id="3" creationId="{B69FCD4E-F246-850E-0B48-88DAB9276E38}"/>
          </ac:spMkLst>
        </pc:spChg>
        <pc:spChg chg="add mod">
          <ac:chgData name="Peterson, Katherine" userId="6d6e9de9-f026-4e82-9490-e1d25c2ba870" providerId="ADAL" clId="{5350904A-D87A-4591-983A-D3722F0DC162}" dt="2024-02-16T18:50:23.459" v="3092" actId="13926"/>
          <ac:spMkLst>
            <pc:docMk/>
            <pc:sldMk cId="4042219458" sldId="276"/>
            <ac:spMk id="5" creationId="{9C644551-D4BE-69CC-BC59-86D00D70C4C7}"/>
          </ac:spMkLst>
        </pc:spChg>
        <pc:spChg chg="add del mod">
          <ac:chgData name="Peterson, Katherine" userId="6d6e9de9-f026-4e82-9490-e1d25c2ba870" providerId="ADAL" clId="{5350904A-D87A-4591-983A-D3722F0DC162}" dt="2024-02-16T18:50:12.314" v="3090" actId="478"/>
          <ac:spMkLst>
            <pc:docMk/>
            <pc:sldMk cId="4042219458" sldId="276"/>
            <ac:spMk id="6" creationId="{DB34E791-7CDD-2D92-85E8-1128A586E9C6}"/>
          </ac:spMkLst>
        </pc:spChg>
        <pc:picChg chg="add del mod">
          <ac:chgData name="Peterson, Katherine" userId="6d6e9de9-f026-4e82-9490-e1d25c2ba870" providerId="ADAL" clId="{5350904A-D87A-4591-983A-D3722F0DC162}" dt="2024-02-16T18:17:00.182" v="2554" actId="478"/>
          <ac:picMkLst>
            <pc:docMk/>
            <pc:sldMk cId="4042219458" sldId="276"/>
            <ac:picMk id="4" creationId="{A32B7C78-F88D-8AE3-E016-EED11BFA1F47}"/>
          </ac:picMkLst>
        </pc:picChg>
      </pc:sldChg>
      <pc:sldChg chg="addSp delSp modSp add mod modTransition setBg">
        <pc:chgData name="Peterson, Katherine" userId="6d6e9de9-f026-4e82-9490-e1d25c2ba870" providerId="ADAL" clId="{5350904A-D87A-4591-983A-D3722F0DC162}" dt="2024-03-04T14:31:47.676" v="4650" actId="20577"/>
        <pc:sldMkLst>
          <pc:docMk/>
          <pc:sldMk cId="4011771558" sldId="277"/>
        </pc:sldMkLst>
        <pc:spChg chg="del">
          <ac:chgData name="Peterson, Katherine" userId="6d6e9de9-f026-4e82-9490-e1d25c2ba870" providerId="ADAL" clId="{5350904A-D87A-4591-983A-D3722F0DC162}" dt="2024-02-13T18:41:47.312" v="1435" actId="478"/>
          <ac:spMkLst>
            <pc:docMk/>
            <pc:sldMk cId="4011771558" sldId="277"/>
            <ac:spMk id="3" creationId="{B69FCD4E-F246-850E-0B48-88DAB9276E38}"/>
          </ac:spMkLst>
        </pc:spChg>
        <pc:spChg chg="add del mod">
          <ac:chgData name="Peterson, Katherine" userId="6d6e9de9-f026-4e82-9490-e1d25c2ba870" providerId="ADAL" clId="{5350904A-D87A-4591-983A-D3722F0DC162}" dt="2024-02-14T15:17:50.061" v="1814" actId="478"/>
          <ac:spMkLst>
            <pc:docMk/>
            <pc:sldMk cId="4011771558" sldId="277"/>
            <ac:spMk id="5" creationId="{943801BA-FF94-92D2-B1F4-D7037BC63A6A}"/>
          </ac:spMkLst>
        </pc:spChg>
        <pc:graphicFrameChg chg="add mod modGraphic">
          <ac:chgData name="Peterson, Katherine" userId="6d6e9de9-f026-4e82-9490-e1d25c2ba870" providerId="ADAL" clId="{5350904A-D87A-4591-983A-D3722F0DC162}" dt="2024-03-04T14:31:47.676" v="4650" actId="20577"/>
          <ac:graphicFrameMkLst>
            <pc:docMk/>
            <pc:sldMk cId="4011771558" sldId="277"/>
            <ac:graphicFrameMk id="4" creationId="{A888C620-876A-7ADA-8F15-ADAAF7850213}"/>
          </ac:graphicFrameMkLst>
        </pc:graphicFrameChg>
        <pc:picChg chg="add del mod modCrop">
          <ac:chgData name="Peterson, Katherine" userId="6d6e9de9-f026-4e82-9490-e1d25c2ba870" providerId="ADAL" clId="{5350904A-D87A-4591-983A-D3722F0DC162}" dt="2024-02-16T18:17:05.869" v="2556" actId="478"/>
          <ac:picMkLst>
            <pc:docMk/>
            <pc:sldMk cId="4011771558" sldId="277"/>
            <ac:picMk id="7" creationId="{955C31C7-C448-15E2-0B15-8B9BB18BDD37}"/>
          </ac:picMkLst>
        </pc:picChg>
      </pc:sldChg>
      <pc:sldChg chg="addSp delSp modSp new mod modTransition">
        <pc:chgData name="Peterson, Katherine" userId="6d6e9de9-f026-4e82-9490-e1d25c2ba870" providerId="ADAL" clId="{5350904A-D87A-4591-983A-D3722F0DC162}" dt="2024-03-04T14:31:00.804" v="4625" actId="1076"/>
        <pc:sldMkLst>
          <pc:docMk/>
          <pc:sldMk cId="3463514860" sldId="278"/>
        </pc:sldMkLst>
        <pc:spChg chg="mod">
          <ac:chgData name="Peterson, Katherine" userId="6d6e9de9-f026-4e82-9490-e1d25c2ba870" providerId="ADAL" clId="{5350904A-D87A-4591-983A-D3722F0DC162}" dt="2024-02-16T18:40:35.693" v="2982" actId="1076"/>
          <ac:spMkLst>
            <pc:docMk/>
            <pc:sldMk cId="3463514860" sldId="278"/>
            <ac:spMk id="2" creationId="{843A123D-7FA9-13C2-5D08-ADFDBA55D8FC}"/>
          </ac:spMkLst>
        </pc:spChg>
        <pc:spChg chg="add mod">
          <ac:chgData name="Peterson, Katherine" userId="6d6e9de9-f026-4e82-9490-e1d25c2ba870" providerId="ADAL" clId="{5350904A-D87A-4591-983A-D3722F0DC162}" dt="2024-02-19T15:23:59.571" v="3203" actId="1076"/>
          <ac:spMkLst>
            <pc:docMk/>
            <pc:sldMk cId="3463514860" sldId="278"/>
            <ac:spMk id="3" creationId="{9BA0DD5D-7A9D-62EE-6EFB-D598562AA192}"/>
          </ac:spMkLst>
        </pc:spChg>
        <pc:spChg chg="del">
          <ac:chgData name="Peterson, Katherine" userId="6d6e9de9-f026-4e82-9490-e1d25c2ba870" providerId="ADAL" clId="{5350904A-D87A-4591-983A-D3722F0DC162}" dt="2024-02-13T20:13:15.029" v="1634" actId="478"/>
          <ac:spMkLst>
            <pc:docMk/>
            <pc:sldMk cId="3463514860" sldId="278"/>
            <ac:spMk id="3" creationId="{DAB1EB0A-D5B0-A13C-F4EB-9315BA645215}"/>
          </ac:spMkLst>
        </pc:spChg>
        <pc:spChg chg="add mod">
          <ac:chgData name="Peterson, Katherine" userId="6d6e9de9-f026-4e82-9490-e1d25c2ba870" providerId="ADAL" clId="{5350904A-D87A-4591-983A-D3722F0DC162}" dt="2024-03-04T14:30:53.358" v="4621" actId="164"/>
          <ac:spMkLst>
            <pc:docMk/>
            <pc:sldMk cId="3463514860" sldId="278"/>
            <ac:spMk id="4" creationId="{A0D0595F-0900-125D-E7E9-B90AE517DE4C}"/>
          </ac:spMkLst>
        </pc:spChg>
        <pc:spChg chg="add mod">
          <ac:chgData name="Peterson, Katherine" userId="6d6e9de9-f026-4e82-9490-e1d25c2ba870" providerId="ADAL" clId="{5350904A-D87A-4591-983A-D3722F0DC162}" dt="2024-03-04T14:30:53.358" v="4621" actId="164"/>
          <ac:spMkLst>
            <pc:docMk/>
            <pc:sldMk cId="3463514860" sldId="278"/>
            <ac:spMk id="5" creationId="{EB930D1A-CA98-C11E-0B49-4C7549D663A7}"/>
          </ac:spMkLst>
        </pc:spChg>
        <pc:spChg chg="add mod">
          <ac:chgData name="Peterson, Katherine" userId="6d6e9de9-f026-4e82-9490-e1d25c2ba870" providerId="ADAL" clId="{5350904A-D87A-4591-983A-D3722F0DC162}" dt="2024-03-04T14:30:53.358" v="4621" actId="164"/>
          <ac:spMkLst>
            <pc:docMk/>
            <pc:sldMk cId="3463514860" sldId="278"/>
            <ac:spMk id="6" creationId="{A3387F1C-B241-C0C8-C665-2A2715BD8D46}"/>
          </ac:spMkLst>
        </pc:spChg>
        <pc:spChg chg="add mod">
          <ac:chgData name="Peterson, Katherine" userId="6d6e9de9-f026-4e82-9490-e1d25c2ba870" providerId="ADAL" clId="{5350904A-D87A-4591-983A-D3722F0DC162}" dt="2024-03-04T14:30:53.358" v="4621" actId="164"/>
          <ac:spMkLst>
            <pc:docMk/>
            <pc:sldMk cId="3463514860" sldId="278"/>
            <ac:spMk id="7" creationId="{9399B5BE-1517-86DA-10A7-8298C45D4841}"/>
          </ac:spMkLst>
        </pc:spChg>
        <pc:spChg chg="add mod">
          <ac:chgData name="Peterson, Katherine" userId="6d6e9de9-f026-4e82-9490-e1d25c2ba870" providerId="ADAL" clId="{5350904A-D87A-4591-983A-D3722F0DC162}" dt="2024-03-04T14:30:53.358" v="4621" actId="164"/>
          <ac:spMkLst>
            <pc:docMk/>
            <pc:sldMk cId="3463514860" sldId="278"/>
            <ac:spMk id="8" creationId="{617FA10F-136B-84B5-1638-0E5675AA9149}"/>
          </ac:spMkLst>
        </pc:spChg>
        <pc:spChg chg="add mod">
          <ac:chgData name="Peterson, Katherine" userId="6d6e9de9-f026-4e82-9490-e1d25c2ba870" providerId="ADAL" clId="{5350904A-D87A-4591-983A-D3722F0DC162}" dt="2024-03-04T14:30:29.144" v="4614"/>
          <ac:spMkLst>
            <pc:docMk/>
            <pc:sldMk cId="3463514860" sldId="278"/>
            <ac:spMk id="9" creationId="{3DBAC069-8A87-8BFC-268E-6F8C84D233F6}"/>
          </ac:spMkLst>
        </pc:spChg>
        <pc:spChg chg="add mod">
          <ac:chgData name="Peterson, Katherine" userId="6d6e9de9-f026-4e82-9490-e1d25c2ba870" providerId="ADAL" clId="{5350904A-D87A-4591-983A-D3722F0DC162}" dt="2024-03-04T14:30:29.144" v="4614"/>
          <ac:spMkLst>
            <pc:docMk/>
            <pc:sldMk cId="3463514860" sldId="278"/>
            <ac:spMk id="10" creationId="{0FCB4537-C3E6-4509-0FA5-D2A33C18F4BB}"/>
          </ac:spMkLst>
        </pc:spChg>
        <pc:spChg chg="add mod">
          <ac:chgData name="Peterson, Katherine" userId="6d6e9de9-f026-4e82-9490-e1d25c2ba870" providerId="ADAL" clId="{5350904A-D87A-4591-983A-D3722F0DC162}" dt="2024-03-04T14:30:29.144" v="4614"/>
          <ac:spMkLst>
            <pc:docMk/>
            <pc:sldMk cId="3463514860" sldId="278"/>
            <ac:spMk id="11" creationId="{D003E23F-7AD0-F70C-C187-CC004105E2AE}"/>
          </ac:spMkLst>
        </pc:spChg>
        <pc:spChg chg="add mod">
          <ac:chgData name="Peterson, Katherine" userId="6d6e9de9-f026-4e82-9490-e1d25c2ba870" providerId="ADAL" clId="{5350904A-D87A-4591-983A-D3722F0DC162}" dt="2024-03-04T14:30:29.144" v="4614"/>
          <ac:spMkLst>
            <pc:docMk/>
            <pc:sldMk cId="3463514860" sldId="278"/>
            <ac:spMk id="12" creationId="{B28F5F3E-D3C8-79E2-539B-EDEC8DB6240A}"/>
          </ac:spMkLst>
        </pc:spChg>
        <pc:spChg chg="add mod">
          <ac:chgData name="Peterson, Katherine" userId="6d6e9de9-f026-4e82-9490-e1d25c2ba870" providerId="ADAL" clId="{5350904A-D87A-4591-983A-D3722F0DC162}" dt="2024-03-04T14:30:29.144" v="4614"/>
          <ac:spMkLst>
            <pc:docMk/>
            <pc:sldMk cId="3463514860" sldId="278"/>
            <ac:spMk id="13" creationId="{8CE90D9B-F01A-51E4-298E-3C27E8E394DF}"/>
          </ac:spMkLst>
        </pc:spChg>
        <pc:spChg chg="add mod">
          <ac:chgData name="Peterson, Katherine" userId="6d6e9de9-f026-4e82-9490-e1d25c2ba870" providerId="ADAL" clId="{5350904A-D87A-4591-983A-D3722F0DC162}" dt="2024-03-04T14:30:42.964" v="4618" actId="164"/>
          <ac:spMkLst>
            <pc:docMk/>
            <pc:sldMk cId="3463514860" sldId="278"/>
            <ac:spMk id="14" creationId="{20EB72BC-061A-4FA1-4AEA-C70525E98443}"/>
          </ac:spMkLst>
        </pc:spChg>
        <pc:spChg chg="add mod">
          <ac:chgData name="Peterson, Katherine" userId="6d6e9de9-f026-4e82-9490-e1d25c2ba870" providerId="ADAL" clId="{5350904A-D87A-4591-983A-D3722F0DC162}" dt="2024-03-04T14:30:42.964" v="4618" actId="164"/>
          <ac:spMkLst>
            <pc:docMk/>
            <pc:sldMk cId="3463514860" sldId="278"/>
            <ac:spMk id="15" creationId="{05BDFC05-E80C-6EBB-ED53-00182227203F}"/>
          </ac:spMkLst>
        </pc:spChg>
        <pc:spChg chg="add mod">
          <ac:chgData name="Peterson, Katherine" userId="6d6e9de9-f026-4e82-9490-e1d25c2ba870" providerId="ADAL" clId="{5350904A-D87A-4591-983A-D3722F0DC162}" dt="2024-03-04T14:30:42.964" v="4618" actId="164"/>
          <ac:spMkLst>
            <pc:docMk/>
            <pc:sldMk cId="3463514860" sldId="278"/>
            <ac:spMk id="16" creationId="{8FB9A8C0-AB51-21A7-09C4-3C8679A19865}"/>
          </ac:spMkLst>
        </pc:spChg>
        <pc:spChg chg="add mod">
          <ac:chgData name="Peterson, Katherine" userId="6d6e9de9-f026-4e82-9490-e1d25c2ba870" providerId="ADAL" clId="{5350904A-D87A-4591-983A-D3722F0DC162}" dt="2024-03-04T14:30:42.964" v="4618" actId="164"/>
          <ac:spMkLst>
            <pc:docMk/>
            <pc:sldMk cId="3463514860" sldId="278"/>
            <ac:spMk id="17" creationId="{9850BD78-6107-2126-1681-214FE6253B04}"/>
          </ac:spMkLst>
        </pc:spChg>
        <pc:spChg chg="add mod">
          <ac:chgData name="Peterson, Katherine" userId="6d6e9de9-f026-4e82-9490-e1d25c2ba870" providerId="ADAL" clId="{5350904A-D87A-4591-983A-D3722F0DC162}" dt="2024-03-04T14:30:42.964" v="4618" actId="164"/>
          <ac:spMkLst>
            <pc:docMk/>
            <pc:sldMk cId="3463514860" sldId="278"/>
            <ac:spMk id="18" creationId="{5BA021C5-96EE-7BBE-C209-5A104D9EE6A1}"/>
          </ac:spMkLst>
        </pc:spChg>
        <pc:spChg chg="mod">
          <ac:chgData name="Peterson, Katherine" userId="6d6e9de9-f026-4e82-9490-e1d25c2ba870" providerId="ADAL" clId="{5350904A-D87A-4591-983A-D3722F0DC162}" dt="2024-03-04T14:30:55.294" v="4622"/>
          <ac:spMkLst>
            <pc:docMk/>
            <pc:sldMk cId="3463514860" sldId="278"/>
            <ac:spMk id="22" creationId="{A78520B9-C118-0707-37EB-3426563E9618}"/>
          </ac:spMkLst>
        </pc:spChg>
        <pc:spChg chg="mod">
          <ac:chgData name="Peterson, Katherine" userId="6d6e9de9-f026-4e82-9490-e1d25c2ba870" providerId="ADAL" clId="{5350904A-D87A-4591-983A-D3722F0DC162}" dt="2024-03-04T14:30:55.294" v="4622"/>
          <ac:spMkLst>
            <pc:docMk/>
            <pc:sldMk cId="3463514860" sldId="278"/>
            <ac:spMk id="23" creationId="{E1DC7BE0-1237-A53F-E6BF-3A4691C233A9}"/>
          </ac:spMkLst>
        </pc:spChg>
        <pc:spChg chg="mod">
          <ac:chgData name="Peterson, Katherine" userId="6d6e9de9-f026-4e82-9490-e1d25c2ba870" providerId="ADAL" clId="{5350904A-D87A-4591-983A-D3722F0DC162}" dt="2024-03-04T14:30:55.294" v="4622"/>
          <ac:spMkLst>
            <pc:docMk/>
            <pc:sldMk cId="3463514860" sldId="278"/>
            <ac:spMk id="24" creationId="{7FA1658F-C306-C71B-9D91-33C81033F1E5}"/>
          </ac:spMkLst>
        </pc:spChg>
        <pc:spChg chg="mod">
          <ac:chgData name="Peterson, Katherine" userId="6d6e9de9-f026-4e82-9490-e1d25c2ba870" providerId="ADAL" clId="{5350904A-D87A-4591-983A-D3722F0DC162}" dt="2024-03-04T14:30:55.294" v="4622"/>
          <ac:spMkLst>
            <pc:docMk/>
            <pc:sldMk cId="3463514860" sldId="278"/>
            <ac:spMk id="25" creationId="{957D5FF6-7F3F-17B6-04C0-C81851EBCD01}"/>
          </ac:spMkLst>
        </pc:spChg>
        <pc:spChg chg="mod">
          <ac:chgData name="Peterson, Katherine" userId="6d6e9de9-f026-4e82-9490-e1d25c2ba870" providerId="ADAL" clId="{5350904A-D87A-4591-983A-D3722F0DC162}" dt="2024-03-04T14:30:55.294" v="4622"/>
          <ac:spMkLst>
            <pc:docMk/>
            <pc:sldMk cId="3463514860" sldId="278"/>
            <ac:spMk id="26" creationId="{DD614F9A-A6C6-EA17-D8E7-76C059D24329}"/>
          </ac:spMkLst>
        </pc:spChg>
        <pc:grpChg chg="add mod">
          <ac:chgData name="Peterson, Katherine" userId="6d6e9de9-f026-4e82-9490-e1d25c2ba870" providerId="ADAL" clId="{5350904A-D87A-4591-983A-D3722F0DC162}" dt="2024-03-04T14:30:48.457" v="4620" actId="1076"/>
          <ac:grpSpMkLst>
            <pc:docMk/>
            <pc:sldMk cId="3463514860" sldId="278"/>
            <ac:grpSpMk id="19" creationId="{1D72AEC2-97A9-B971-4159-FAE706E6EFD5}"/>
          </ac:grpSpMkLst>
        </pc:grpChg>
        <pc:grpChg chg="add mod">
          <ac:chgData name="Peterson, Katherine" userId="6d6e9de9-f026-4e82-9490-e1d25c2ba870" providerId="ADAL" clId="{5350904A-D87A-4591-983A-D3722F0DC162}" dt="2024-03-04T14:30:53.358" v="4621" actId="164"/>
          <ac:grpSpMkLst>
            <pc:docMk/>
            <pc:sldMk cId="3463514860" sldId="278"/>
            <ac:grpSpMk id="20" creationId="{CAEDE606-CD51-F223-2F10-CBF85F66CDB4}"/>
          </ac:grpSpMkLst>
        </pc:grpChg>
        <pc:grpChg chg="add mod">
          <ac:chgData name="Peterson, Katherine" userId="6d6e9de9-f026-4e82-9490-e1d25c2ba870" providerId="ADAL" clId="{5350904A-D87A-4591-983A-D3722F0DC162}" dt="2024-03-04T14:31:00.804" v="4625" actId="1076"/>
          <ac:grpSpMkLst>
            <pc:docMk/>
            <pc:sldMk cId="3463514860" sldId="278"/>
            <ac:grpSpMk id="21" creationId="{BA0ED45E-B8A8-E850-41C3-36AA2C1DF88D}"/>
          </ac:grpSpMkLst>
        </pc:grpChg>
        <pc:picChg chg="add del mod">
          <ac:chgData name="Peterson, Katherine" userId="6d6e9de9-f026-4e82-9490-e1d25c2ba870" providerId="ADAL" clId="{5350904A-D87A-4591-983A-D3722F0DC162}" dt="2024-02-16T18:17:17.350" v="2559" actId="478"/>
          <ac:picMkLst>
            <pc:docMk/>
            <pc:sldMk cId="3463514860" sldId="278"/>
            <ac:picMk id="5" creationId="{46024074-A77D-5872-AA1B-27077B3974E7}"/>
          </ac:picMkLst>
        </pc:picChg>
      </pc:sldChg>
      <pc:sldChg chg="addSp delSp modSp add del mod modTransition setBg">
        <pc:chgData name="Peterson, Katherine" userId="6d6e9de9-f026-4e82-9490-e1d25c2ba870" providerId="ADAL" clId="{5350904A-D87A-4591-983A-D3722F0DC162}" dt="2024-02-19T14:41:42.671" v="3096" actId="47"/>
        <pc:sldMkLst>
          <pc:docMk/>
          <pc:sldMk cId="3451680201" sldId="279"/>
        </pc:sldMkLst>
        <pc:graphicFrameChg chg="add del mod modGraphic">
          <ac:chgData name="Peterson, Katherine" userId="6d6e9de9-f026-4e82-9490-e1d25c2ba870" providerId="ADAL" clId="{5350904A-D87A-4591-983A-D3722F0DC162}" dt="2024-02-16T18:40:11.779" v="2978" actId="1076"/>
          <ac:graphicFrameMkLst>
            <pc:docMk/>
            <pc:sldMk cId="3451680201" sldId="279"/>
            <ac:graphicFrameMk id="2" creationId="{3F89B540-25DE-3913-3504-29439C8A7E46}"/>
          </ac:graphicFrameMkLst>
        </pc:graphicFrameChg>
        <pc:picChg chg="del mod">
          <ac:chgData name="Peterson, Katherine" userId="6d6e9de9-f026-4e82-9490-e1d25c2ba870" providerId="ADAL" clId="{5350904A-D87A-4591-983A-D3722F0DC162}" dt="2024-02-16T18:16:57.271" v="2553" actId="478"/>
          <ac:picMkLst>
            <pc:docMk/>
            <pc:sldMk cId="3451680201" sldId="279"/>
            <ac:picMk id="6" creationId="{030F51F5-E349-6962-6748-500CCEE5AD20}"/>
          </ac:picMkLst>
        </pc:picChg>
      </pc:sldChg>
      <pc:sldChg chg="addSp delSp modSp add mod modTransition setBg delAnim modAnim">
        <pc:chgData name="Peterson, Katherine" userId="6d6e9de9-f026-4e82-9490-e1d25c2ba870" providerId="ADAL" clId="{5350904A-D87A-4591-983A-D3722F0DC162}" dt="2024-02-28T15:01:08.448" v="4551" actId="20577"/>
        <pc:sldMkLst>
          <pc:docMk/>
          <pc:sldMk cId="4117593731" sldId="280"/>
        </pc:sldMkLst>
        <pc:spChg chg="add del mod">
          <ac:chgData name="Peterson, Katherine" userId="6d6e9de9-f026-4e82-9490-e1d25c2ba870" providerId="ADAL" clId="{5350904A-D87A-4591-983A-D3722F0DC162}" dt="2024-02-19T16:34:39.381" v="3424" actId="478"/>
          <ac:spMkLst>
            <pc:docMk/>
            <pc:sldMk cId="4117593731" sldId="280"/>
            <ac:spMk id="3" creationId="{2AD4640C-3149-FAA4-0DEB-582388C72E16}"/>
          </ac:spMkLst>
        </pc:spChg>
        <pc:spChg chg="add del mod">
          <ac:chgData name="Peterson, Katherine" userId="6d6e9de9-f026-4e82-9490-e1d25c2ba870" providerId="ADAL" clId="{5350904A-D87A-4591-983A-D3722F0DC162}" dt="2024-02-19T16:34:29.629" v="3419" actId="478"/>
          <ac:spMkLst>
            <pc:docMk/>
            <pc:sldMk cId="4117593731" sldId="280"/>
            <ac:spMk id="7" creationId="{8454293F-87C2-324E-ED21-D8275C3AC9AA}"/>
          </ac:spMkLst>
        </pc:spChg>
        <pc:spChg chg="add del mod">
          <ac:chgData name="Peterson, Katherine" userId="6d6e9de9-f026-4e82-9490-e1d25c2ba870" providerId="ADAL" clId="{5350904A-D87A-4591-983A-D3722F0DC162}" dt="2024-02-19T16:34:36.958" v="3423" actId="478"/>
          <ac:spMkLst>
            <pc:docMk/>
            <pc:sldMk cId="4117593731" sldId="280"/>
            <ac:spMk id="8" creationId="{02F1C2BE-375E-48BE-480F-1F57A4A0E286}"/>
          </ac:spMkLst>
        </pc:spChg>
        <pc:graphicFrameChg chg="mod modGraphic">
          <ac:chgData name="Peterson, Katherine" userId="6d6e9de9-f026-4e82-9490-e1d25c2ba870" providerId="ADAL" clId="{5350904A-D87A-4591-983A-D3722F0DC162}" dt="2024-02-28T15:01:08.448" v="4551" actId="20577"/>
          <ac:graphicFrameMkLst>
            <pc:docMk/>
            <pc:sldMk cId="4117593731" sldId="280"/>
            <ac:graphicFrameMk id="2" creationId="{3F89B540-25DE-3913-3504-29439C8A7E46}"/>
          </ac:graphicFrameMkLst>
        </pc:graphicFrameChg>
        <pc:picChg chg="add del mod ord">
          <ac:chgData name="Peterson, Katherine" userId="6d6e9de9-f026-4e82-9490-e1d25c2ba870" providerId="ADAL" clId="{5350904A-D87A-4591-983A-D3722F0DC162}" dt="2024-02-19T16:34:33.761" v="3422" actId="478"/>
          <ac:picMkLst>
            <pc:docMk/>
            <pc:sldMk cId="4117593731" sldId="280"/>
            <ac:picMk id="5" creationId="{6F274BA2-95C6-3E76-AAAC-B12A39330E82}"/>
          </ac:picMkLst>
        </pc:picChg>
        <pc:picChg chg="del">
          <ac:chgData name="Peterson, Katherine" userId="6d6e9de9-f026-4e82-9490-e1d25c2ba870" providerId="ADAL" clId="{5350904A-D87A-4591-983A-D3722F0DC162}" dt="2024-02-14T15:05:01.770" v="1706" actId="478"/>
          <ac:picMkLst>
            <pc:docMk/>
            <pc:sldMk cId="4117593731" sldId="280"/>
            <ac:picMk id="6" creationId="{030F51F5-E349-6962-6748-500CCEE5AD20}"/>
          </ac:picMkLst>
        </pc:picChg>
      </pc:sldChg>
      <pc:sldChg chg="addSp delSp modSp add del mod modTransition delAnim modAnim">
        <pc:chgData name="Peterson, Katherine" userId="6d6e9de9-f026-4e82-9490-e1d25c2ba870" providerId="ADAL" clId="{5350904A-D87A-4591-983A-D3722F0DC162}" dt="2024-02-14T17:35:42.922" v="2455" actId="47"/>
        <pc:sldMkLst>
          <pc:docMk/>
          <pc:sldMk cId="1140982894" sldId="281"/>
        </pc:sldMkLst>
        <pc:spChg chg="mod">
          <ac:chgData name="Peterson, Katherine" userId="6d6e9de9-f026-4e82-9490-e1d25c2ba870" providerId="ADAL" clId="{5350904A-D87A-4591-983A-D3722F0DC162}" dt="2024-02-14T15:07:11.175" v="1727" actId="14100"/>
          <ac:spMkLst>
            <pc:docMk/>
            <pc:sldMk cId="1140982894" sldId="281"/>
            <ac:spMk id="3" creationId="{2AD4640C-3149-FAA4-0DEB-582388C72E16}"/>
          </ac:spMkLst>
        </pc:spChg>
        <pc:spChg chg="mod">
          <ac:chgData name="Peterson, Katherine" userId="6d6e9de9-f026-4e82-9490-e1d25c2ba870" providerId="ADAL" clId="{5350904A-D87A-4591-983A-D3722F0DC162}" dt="2024-02-14T15:09:40.125" v="1748" actId="1076"/>
          <ac:spMkLst>
            <pc:docMk/>
            <pc:sldMk cId="1140982894" sldId="281"/>
            <ac:spMk id="7" creationId="{8454293F-87C2-324E-ED21-D8275C3AC9AA}"/>
          </ac:spMkLst>
        </pc:spChg>
        <pc:spChg chg="del">
          <ac:chgData name="Peterson, Katherine" userId="6d6e9de9-f026-4e82-9490-e1d25c2ba870" providerId="ADAL" clId="{5350904A-D87A-4591-983A-D3722F0DC162}" dt="2024-02-14T15:07:33.971" v="1732" actId="478"/>
          <ac:spMkLst>
            <pc:docMk/>
            <pc:sldMk cId="1140982894" sldId="281"/>
            <ac:spMk id="8" creationId="{02F1C2BE-375E-48BE-480F-1F57A4A0E286}"/>
          </ac:spMkLst>
        </pc:spChg>
        <pc:spChg chg="add mod">
          <ac:chgData name="Peterson, Katherine" userId="6d6e9de9-f026-4e82-9490-e1d25c2ba870" providerId="ADAL" clId="{5350904A-D87A-4591-983A-D3722F0DC162}" dt="2024-02-14T15:08:04.710" v="1737" actId="1076"/>
          <ac:spMkLst>
            <pc:docMk/>
            <pc:sldMk cId="1140982894" sldId="281"/>
            <ac:spMk id="9" creationId="{DACA208C-3F42-C2E0-EFEB-136F8C4803FB}"/>
          </ac:spMkLst>
        </pc:spChg>
        <pc:picChg chg="del">
          <ac:chgData name="Peterson, Katherine" userId="6d6e9de9-f026-4e82-9490-e1d25c2ba870" providerId="ADAL" clId="{5350904A-D87A-4591-983A-D3722F0DC162}" dt="2024-02-14T15:07:19.173" v="1729" actId="478"/>
          <ac:picMkLst>
            <pc:docMk/>
            <pc:sldMk cId="1140982894" sldId="281"/>
            <ac:picMk id="5" creationId="{6F274BA2-95C6-3E76-AAAC-B12A39330E82}"/>
          </ac:picMkLst>
        </pc:picChg>
        <pc:picChg chg="add mod">
          <ac:chgData name="Peterson, Katherine" userId="6d6e9de9-f026-4e82-9490-e1d25c2ba870" providerId="ADAL" clId="{5350904A-D87A-4591-983A-D3722F0DC162}" dt="2024-02-14T15:07:28.958" v="1731" actId="1076"/>
          <ac:picMkLst>
            <pc:docMk/>
            <pc:sldMk cId="1140982894" sldId="281"/>
            <ac:picMk id="6" creationId="{77F0917B-963D-8AFD-5DDF-A9B5710D4D6D}"/>
          </ac:picMkLst>
        </pc:picChg>
      </pc:sldChg>
      <pc:sldChg chg="addSp delSp modSp add mod modTransition setBg modAnim">
        <pc:chgData name="Peterson, Katherine" userId="6d6e9de9-f026-4e82-9490-e1d25c2ba870" providerId="ADAL" clId="{5350904A-D87A-4591-983A-D3722F0DC162}" dt="2024-02-16T18:26:46.695" v="2595"/>
        <pc:sldMkLst>
          <pc:docMk/>
          <pc:sldMk cId="3578032120" sldId="282"/>
        </pc:sldMkLst>
        <pc:spChg chg="mod">
          <ac:chgData name="Peterson, Katherine" userId="6d6e9de9-f026-4e82-9490-e1d25c2ba870" providerId="ADAL" clId="{5350904A-D87A-4591-983A-D3722F0DC162}" dt="2024-02-14T15:12:47.422" v="1776" actId="14100"/>
          <ac:spMkLst>
            <pc:docMk/>
            <pc:sldMk cId="3578032120" sldId="282"/>
            <ac:spMk id="3" creationId="{B69FCD4E-F246-850E-0B48-88DAB9276E38}"/>
          </ac:spMkLst>
        </pc:spChg>
        <pc:spChg chg="add mod">
          <ac:chgData name="Peterson, Katherine" userId="6d6e9de9-f026-4e82-9490-e1d25c2ba870" providerId="ADAL" clId="{5350904A-D87A-4591-983A-D3722F0DC162}" dt="2024-02-14T15:13:40.805" v="1784" actId="1076"/>
          <ac:spMkLst>
            <pc:docMk/>
            <pc:sldMk cId="3578032120" sldId="282"/>
            <ac:spMk id="5" creationId="{3BDFB579-1DA0-AB0D-3414-5D78D34A2147}"/>
          </ac:spMkLst>
        </pc:spChg>
        <pc:picChg chg="del">
          <ac:chgData name="Peterson, Katherine" userId="6d6e9de9-f026-4e82-9490-e1d25c2ba870" providerId="ADAL" clId="{5350904A-D87A-4591-983A-D3722F0DC162}" dt="2024-02-16T18:17:02.960" v="2555" actId="478"/>
          <ac:picMkLst>
            <pc:docMk/>
            <pc:sldMk cId="3578032120" sldId="282"/>
            <ac:picMk id="4" creationId="{A32B7C78-F88D-8AE3-E016-EED11BFA1F47}"/>
          </ac:picMkLst>
        </pc:picChg>
      </pc:sldChg>
      <pc:sldChg chg="delSp modSp add mod modTransition setBg modAnim">
        <pc:chgData name="Peterson, Katherine" userId="6d6e9de9-f026-4e82-9490-e1d25c2ba870" providerId="ADAL" clId="{5350904A-D87A-4591-983A-D3722F0DC162}" dt="2024-02-20T15:05:09.240" v="3492"/>
        <pc:sldMkLst>
          <pc:docMk/>
          <pc:sldMk cId="1193522069" sldId="283"/>
        </pc:sldMkLst>
        <pc:spChg chg="mod">
          <ac:chgData name="Peterson, Katherine" userId="6d6e9de9-f026-4e82-9490-e1d25c2ba870" providerId="ADAL" clId="{5350904A-D87A-4591-983A-D3722F0DC162}" dt="2024-02-14T15:17:46.621" v="1813" actId="1076"/>
          <ac:spMkLst>
            <pc:docMk/>
            <pc:sldMk cId="1193522069" sldId="283"/>
            <ac:spMk id="5" creationId="{943801BA-FF94-92D2-B1F4-D7037BC63A6A}"/>
          </ac:spMkLst>
        </pc:spChg>
        <pc:graphicFrameChg chg="mod modGraphic">
          <ac:chgData name="Peterson, Katherine" userId="6d6e9de9-f026-4e82-9490-e1d25c2ba870" providerId="ADAL" clId="{5350904A-D87A-4591-983A-D3722F0DC162}" dt="2024-02-20T15:05:09.240" v="3492"/>
          <ac:graphicFrameMkLst>
            <pc:docMk/>
            <pc:sldMk cId="1193522069" sldId="283"/>
            <ac:graphicFrameMk id="4" creationId="{A888C620-876A-7ADA-8F15-ADAAF7850213}"/>
          </ac:graphicFrameMkLst>
        </pc:graphicFrameChg>
        <pc:picChg chg="del">
          <ac:chgData name="Peterson, Katherine" userId="6d6e9de9-f026-4e82-9490-e1d25c2ba870" providerId="ADAL" clId="{5350904A-D87A-4591-983A-D3722F0DC162}" dt="2024-02-16T18:17:11.119" v="2558" actId="478"/>
          <ac:picMkLst>
            <pc:docMk/>
            <pc:sldMk cId="1193522069" sldId="283"/>
            <ac:picMk id="7" creationId="{955C31C7-C448-15E2-0B15-8B9BB18BDD37}"/>
          </ac:picMkLst>
        </pc:picChg>
      </pc:sldChg>
      <pc:sldChg chg="addSp delSp modSp new mod setBg modAnim">
        <pc:chgData name="Peterson, Katherine" userId="6d6e9de9-f026-4e82-9490-e1d25c2ba870" providerId="ADAL" clId="{5350904A-D87A-4591-983A-D3722F0DC162}" dt="2024-02-21T20:12:16.688" v="3875" actId="13244"/>
        <pc:sldMkLst>
          <pc:docMk/>
          <pc:sldMk cId="1726829102" sldId="284"/>
        </pc:sldMkLst>
        <pc:spChg chg="mod">
          <ac:chgData name="Peterson, Katherine" userId="6d6e9de9-f026-4e82-9490-e1d25c2ba870" providerId="ADAL" clId="{5350904A-D87A-4591-983A-D3722F0DC162}" dt="2024-02-16T18:30:05.539" v="2639" actId="20577"/>
          <ac:spMkLst>
            <pc:docMk/>
            <pc:sldMk cId="1726829102" sldId="284"/>
            <ac:spMk id="2" creationId="{F570EE86-7E68-3D25-84F3-2B880D016BAF}"/>
          </ac:spMkLst>
        </pc:spChg>
        <pc:spChg chg="mod">
          <ac:chgData name="Peterson, Katherine" userId="6d6e9de9-f026-4e82-9490-e1d25c2ba870" providerId="ADAL" clId="{5350904A-D87A-4591-983A-D3722F0DC162}" dt="2024-02-19T19:25:19.159" v="3475" actId="27636"/>
          <ac:spMkLst>
            <pc:docMk/>
            <pc:sldMk cId="1726829102" sldId="284"/>
            <ac:spMk id="3" creationId="{7B19945B-A7BC-FFFC-B495-1EDFEC94DAB5}"/>
          </ac:spMkLst>
        </pc:spChg>
        <pc:spChg chg="add mod ord">
          <ac:chgData name="Peterson, Katherine" userId="6d6e9de9-f026-4e82-9490-e1d25c2ba870" providerId="ADAL" clId="{5350904A-D87A-4591-983A-D3722F0DC162}" dt="2024-02-21T20:12:05.282" v="3871" actId="962"/>
          <ac:spMkLst>
            <pc:docMk/>
            <pc:sldMk cId="1726829102" sldId="284"/>
            <ac:spMk id="4" creationId="{979A87F0-28C9-77BC-96FA-443EED02BD12}"/>
          </ac:spMkLst>
        </pc:spChg>
        <pc:spChg chg="add mod ord">
          <ac:chgData name="Peterson, Katherine" userId="6d6e9de9-f026-4e82-9490-e1d25c2ba870" providerId="ADAL" clId="{5350904A-D87A-4591-983A-D3722F0DC162}" dt="2024-02-21T20:12:16.688" v="3875" actId="13244"/>
          <ac:spMkLst>
            <pc:docMk/>
            <pc:sldMk cId="1726829102" sldId="284"/>
            <ac:spMk id="5" creationId="{45FCC18F-82A8-F486-BB64-816006AA70F3}"/>
          </ac:spMkLst>
        </pc:spChg>
        <pc:spChg chg="add mod">
          <ac:chgData name="Peterson, Katherine" userId="6d6e9de9-f026-4e82-9490-e1d25c2ba870" providerId="ADAL" clId="{5350904A-D87A-4591-983A-D3722F0DC162}" dt="2024-02-21T20:12:09.740" v="3873" actId="962"/>
          <ac:spMkLst>
            <pc:docMk/>
            <pc:sldMk cId="1726829102" sldId="284"/>
            <ac:spMk id="11" creationId="{AEA49EE1-B231-AD4D-04DC-3CFA71C437F8}"/>
          </ac:spMkLst>
        </pc:spChg>
        <pc:spChg chg="add mod">
          <ac:chgData name="Peterson, Katherine" userId="6d6e9de9-f026-4e82-9490-e1d25c2ba870" providerId="ADAL" clId="{5350904A-D87A-4591-983A-D3722F0DC162}" dt="2024-02-21T20:12:11.371" v="3874" actId="962"/>
          <ac:spMkLst>
            <pc:docMk/>
            <pc:sldMk cId="1726829102" sldId="284"/>
            <ac:spMk id="12" creationId="{A84A51FA-66EC-544F-38BA-4C08107DFDD9}"/>
          </ac:spMkLst>
        </pc:spChg>
        <pc:spChg chg="add del mod">
          <ac:chgData name="Peterson, Katherine" userId="6d6e9de9-f026-4e82-9490-e1d25c2ba870" providerId="ADAL" clId="{5350904A-D87A-4591-983A-D3722F0DC162}" dt="2024-02-16T18:34:49.779" v="2920" actId="478"/>
          <ac:spMkLst>
            <pc:docMk/>
            <pc:sldMk cId="1726829102" sldId="284"/>
            <ac:spMk id="13" creationId="{EC3D1369-8608-2AB2-F3AB-AE31CFF76511}"/>
          </ac:spMkLst>
        </pc:spChg>
        <pc:cxnChg chg="add mod">
          <ac:chgData name="Peterson, Katherine" userId="6d6e9de9-f026-4e82-9490-e1d25c2ba870" providerId="ADAL" clId="{5350904A-D87A-4591-983A-D3722F0DC162}" dt="2024-02-21T20:12:08.400" v="3872" actId="962"/>
          <ac:cxnSpMkLst>
            <pc:docMk/>
            <pc:sldMk cId="1726829102" sldId="284"/>
            <ac:cxnSpMk id="7" creationId="{B173E542-753C-CA9B-F042-B265885335DE}"/>
          </ac:cxnSpMkLst>
        </pc:cxnChg>
      </pc:sldChg>
      <pc:sldChg chg="addSp delSp modSp add mod ord modAnim">
        <pc:chgData name="Peterson, Katherine" userId="6d6e9de9-f026-4e82-9490-e1d25c2ba870" providerId="ADAL" clId="{5350904A-D87A-4591-983A-D3722F0DC162}" dt="2024-02-28T15:00:24.926" v="4537"/>
        <pc:sldMkLst>
          <pc:docMk/>
          <pc:sldMk cId="1264561076" sldId="285"/>
        </pc:sldMkLst>
        <pc:spChg chg="del">
          <ac:chgData name="Peterson, Katherine" userId="6d6e9de9-f026-4e82-9490-e1d25c2ba870" providerId="ADAL" clId="{5350904A-D87A-4591-983A-D3722F0DC162}" dt="2024-02-14T22:28:01.519" v="2457" actId="478"/>
          <ac:spMkLst>
            <pc:docMk/>
            <pc:sldMk cId="1264561076" sldId="285"/>
            <ac:spMk id="2" creationId="{F570EE86-7E68-3D25-84F3-2B880D016BAF}"/>
          </ac:spMkLst>
        </pc:spChg>
        <pc:spChg chg="del">
          <ac:chgData name="Peterson, Katherine" userId="6d6e9de9-f026-4e82-9490-e1d25c2ba870" providerId="ADAL" clId="{5350904A-D87A-4591-983A-D3722F0DC162}" dt="2024-02-14T22:28:04.158" v="2458" actId="478"/>
          <ac:spMkLst>
            <pc:docMk/>
            <pc:sldMk cId="1264561076" sldId="285"/>
            <ac:spMk id="3" creationId="{7B19945B-A7BC-FFFC-B495-1EDFEC94DAB5}"/>
          </ac:spMkLst>
        </pc:spChg>
        <pc:spChg chg="add mod">
          <ac:chgData name="Peterson, Katherine" userId="6d6e9de9-f026-4e82-9490-e1d25c2ba870" providerId="ADAL" clId="{5350904A-D87A-4591-983A-D3722F0DC162}" dt="2024-02-16T18:10:25.260" v="2496" actId="164"/>
          <ac:spMkLst>
            <pc:docMk/>
            <pc:sldMk cId="1264561076" sldId="285"/>
            <ac:spMk id="4" creationId="{03E456BE-C37E-2B10-0BE1-2C6E836059DD}"/>
          </ac:spMkLst>
        </pc:spChg>
        <pc:spChg chg="add del mod">
          <ac:chgData name="Peterson, Katherine" userId="6d6e9de9-f026-4e82-9490-e1d25c2ba870" providerId="ADAL" clId="{5350904A-D87A-4591-983A-D3722F0DC162}" dt="2024-02-14T22:28:07.113" v="2460" actId="478"/>
          <ac:spMkLst>
            <pc:docMk/>
            <pc:sldMk cId="1264561076" sldId="285"/>
            <ac:spMk id="5" creationId="{BA36B815-D2B8-20F2-F505-30675D44092D}"/>
          </ac:spMkLst>
        </pc:spChg>
        <pc:spChg chg="add mod">
          <ac:chgData name="Peterson, Katherine" userId="6d6e9de9-f026-4e82-9490-e1d25c2ba870" providerId="ADAL" clId="{5350904A-D87A-4591-983A-D3722F0DC162}" dt="2024-02-16T18:10:25.260" v="2496" actId="164"/>
          <ac:spMkLst>
            <pc:docMk/>
            <pc:sldMk cId="1264561076" sldId="285"/>
            <ac:spMk id="5" creationId="{F228793D-598D-35F1-F96B-331793B62C34}"/>
          </ac:spMkLst>
        </pc:spChg>
        <pc:spChg chg="add mod">
          <ac:chgData name="Peterson, Katherine" userId="6d6e9de9-f026-4e82-9490-e1d25c2ba870" providerId="ADAL" clId="{5350904A-D87A-4591-983A-D3722F0DC162}" dt="2024-02-16T18:10:25.260" v="2496" actId="164"/>
          <ac:spMkLst>
            <pc:docMk/>
            <pc:sldMk cId="1264561076" sldId="285"/>
            <ac:spMk id="6" creationId="{003FEC7C-31AB-3DFB-60CD-AB8DE614AD44}"/>
          </ac:spMkLst>
        </pc:spChg>
        <pc:spChg chg="add mod">
          <ac:chgData name="Peterson, Katherine" userId="6d6e9de9-f026-4e82-9490-e1d25c2ba870" providerId="ADAL" clId="{5350904A-D87A-4591-983A-D3722F0DC162}" dt="2024-02-26T18:35:01.120" v="4341" actId="1038"/>
          <ac:spMkLst>
            <pc:docMk/>
            <pc:sldMk cId="1264561076" sldId="285"/>
            <ac:spMk id="7" creationId="{DC27B0F6-643E-3EE7-31B0-85E0384E7A52}"/>
          </ac:spMkLst>
        </pc:spChg>
        <pc:spChg chg="add del mod">
          <ac:chgData name="Peterson, Katherine" userId="6d6e9de9-f026-4e82-9490-e1d25c2ba870" providerId="ADAL" clId="{5350904A-D87A-4591-983A-D3722F0DC162}" dt="2024-02-14T22:28:05.681" v="2459" actId="478"/>
          <ac:spMkLst>
            <pc:docMk/>
            <pc:sldMk cId="1264561076" sldId="285"/>
            <ac:spMk id="7" creationId="{FE59A5F4-5D5A-17AD-93F7-A861645835DD}"/>
          </ac:spMkLst>
        </pc:spChg>
        <pc:grpChg chg="add mod">
          <ac:chgData name="Peterson, Katherine" userId="6d6e9de9-f026-4e82-9490-e1d25c2ba870" providerId="ADAL" clId="{5350904A-D87A-4591-983A-D3722F0DC162}" dt="2024-02-26T18:35:13.545" v="4343" actId="164"/>
          <ac:grpSpMkLst>
            <pc:docMk/>
            <pc:sldMk cId="1264561076" sldId="285"/>
            <ac:grpSpMk id="8" creationId="{35CAFC50-05E9-05D7-DCCA-7BF58702B205}"/>
          </ac:grpSpMkLst>
        </pc:grpChg>
        <pc:grpChg chg="add mod">
          <ac:chgData name="Peterson, Katherine" userId="6d6e9de9-f026-4e82-9490-e1d25c2ba870" providerId="ADAL" clId="{5350904A-D87A-4591-983A-D3722F0DC162}" dt="2024-02-26T19:44:05.907" v="4498" actId="1076"/>
          <ac:grpSpMkLst>
            <pc:docMk/>
            <pc:sldMk cId="1264561076" sldId="285"/>
            <ac:grpSpMk id="10" creationId="{D3D02E5C-431B-66B1-12E7-7820DCA31A33}"/>
          </ac:grpSpMkLst>
        </pc:grpChg>
        <pc:picChg chg="add mod">
          <ac:chgData name="Peterson, Katherine" userId="6d6e9de9-f026-4e82-9490-e1d25c2ba870" providerId="ADAL" clId="{5350904A-D87A-4591-983A-D3722F0DC162}" dt="2024-02-16T18:10:25.260" v="2496" actId="164"/>
          <ac:picMkLst>
            <pc:docMk/>
            <pc:sldMk cId="1264561076" sldId="285"/>
            <ac:picMk id="3" creationId="{EA0B115B-C299-6CE2-2C7F-E8E409DEEDC2}"/>
          </ac:picMkLst>
        </pc:picChg>
        <pc:picChg chg="add mod modCrop">
          <ac:chgData name="Peterson, Katherine" userId="6d6e9de9-f026-4e82-9490-e1d25c2ba870" providerId="ADAL" clId="{5350904A-D87A-4591-983A-D3722F0DC162}" dt="2024-02-26T18:35:13.545" v="4343" actId="164"/>
          <ac:picMkLst>
            <pc:docMk/>
            <pc:sldMk cId="1264561076" sldId="285"/>
            <ac:picMk id="9" creationId="{00C9B884-707A-FB65-8F6A-51B231C8523E}"/>
          </ac:picMkLst>
        </pc:picChg>
        <pc:picChg chg="add del mod">
          <ac:chgData name="Peterson, Katherine" userId="6d6e9de9-f026-4e82-9490-e1d25c2ba870" providerId="ADAL" clId="{5350904A-D87A-4591-983A-D3722F0DC162}" dt="2024-02-16T18:08:53.497" v="2466" actId="478"/>
          <ac:picMkLst>
            <pc:docMk/>
            <pc:sldMk cId="1264561076" sldId="285"/>
            <ac:picMk id="9" creationId="{A4DE2957-1DF7-55A3-407C-0C3BC10F0666}"/>
          </ac:picMkLst>
        </pc:picChg>
        <pc:picChg chg="add mod">
          <ac:chgData name="Peterson, Katherine" userId="6d6e9de9-f026-4e82-9490-e1d25c2ba870" providerId="ADAL" clId="{5350904A-D87A-4591-983A-D3722F0DC162}" dt="2024-02-26T18:35:18.774" v="4345" actId="1076"/>
          <ac:picMkLst>
            <pc:docMk/>
            <pc:sldMk cId="1264561076" sldId="285"/>
            <ac:picMk id="11" creationId="{A9B77A2B-7F01-EB6A-02DB-D8C9429A250E}"/>
          </ac:picMkLst>
        </pc:picChg>
      </pc:sldChg>
      <pc:sldChg chg="addSp delSp modSp add mod ord modAnim">
        <pc:chgData name="Peterson, Katherine" userId="6d6e9de9-f026-4e82-9490-e1d25c2ba870" providerId="ADAL" clId="{5350904A-D87A-4591-983A-D3722F0DC162}" dt="2024-03-04T14:49:59.719" v="4656"/>
        <pc:sldMkLst>
          <pc:docMk/>
          <pc:sldMk cId="3984881038" sldId="286"/>
        </pc:sldMkLst>
        <pc:spChg chg="del">
          <ac:chgData name="Peterson, Katherine" userId="6d6e9de9-f026-4e82-9490-e1d25c2ba870" providerId="ADAL" clId="{5350904A-D87A-4591-983A-D3722F0DC162}" dt="2024-02-19T14:50:23.482" v="3133" actId="478"/>
          <ac:spMkLst>
            <pc:docMk/>
            <pc:sldMk cId="3984881038" sldId="286"/>
            <ac:spMk id="2" creationId="{7B901502-37B2-A5B4-CD7B-9CCCCC520127}"/>
          </ac:spMkLst>
        </pc:spChg>
        <pc:spChg chg="del">
          <ac:chgData name="Peterson, Katherine" userId="6d6e9de9-f026-4e82-9490-e1d25c2ba870" providerId="ADAL" clId="{5350904A-D87A-4591-983A-D3722F0DC162}" dt="2024-02-19T14:50:27.372" v="3134" actId="478"/>
          <ac:spMkLst>
            <pc:docMk/>
            <pc:sldMk cId="3984881038" sldId="286"/>
            <ac:spMk id="3" creationId="{24A72C08-FAFF-E037-D2E6-0E997033B7E2}"/>
          </ac:spMkLst>
        </pc:spChg>
        <pc:spChg chg="add del mod">
          <ac:chgData name="Peterson, Katherine" userId="6d6e9de9-f026-4e82-9490-e1d25c2ba870" providerId="ADAL" clId="{5350904A-D87A-4591-983A-D3722F0DC162}" dt="2024-02-19T14:50:31.988" v="3136" actId="478"/>
          <ac:spMkLst>
            <pc:docMk/>
            <pc:sldMk cId="3984881038" sldId="286"/>
            <ac:spMk id="5" creationId="{4C483D53-1CC7-21C0-5702-D5D1C86EE2D5}"/>
          </ac:spMkLst>
        </pc:spChg>
        <pc:spChg chg="add del mod">
          <ac:chgData name="Peterson, Katherine" userId="6d6e9de9-f026-4e82-9490-e1d25c2ba870" providerId="ADAL" clId="{5350904A-D87A-4591-983A-D3722F0DC162}" dt="2024-02-19T14:50:29.961" v="3135" actId="478"/>
          <ac:spMkLst>
            <pc:docMk/>
            <pc:sldMk cId="3984881038" sldId="286"/>
            <ac:spMk id="7" creationId="{0830E4E6-F7BE-10A5-A42F-E87728365CAE}"/>
          </ac:spMkLst>
        </pc:spChg>
        <pc:spChg chg="mod">
          <ac:chgData name="Peterson, Katherine" userId="6d6e9de9-f026-4e82-9490-e1d25c2ba870" providerId="ADAL" clId="{5350904A-D87A-4591-983A-D3722F0DC162}" dt="2024-02-19T14:52:55.104" v="3146"/>
          <ac:spMkLst>
            <pc:docMk/>
            <pc:sldMk cId="3984881038" sldId="286"/>
            <ac:spMk id="11" creationId="{6A8769E6-EF74-78E8-DDF9-82125CBEA26E}"/>
          </ac:spMkLst>
        </pc:spChg>
        <pc:spChg chg="mod">
          <ac:chgData name="Peterson, Katherine" userId="6d6e9de9-f026-4e82-9490-e1d25c2ba870" providerId="ADAL" clId="{5350904A-D87A-4591-983A-D3722F0DC162}" dt="2024-02-19T14:52:55.104" v="3146"/>
          <ac:spMkLst>
            <pc:docMk/>
            <pc:sldMk cId="3984881038" sldId="286"/>
            <ac:spMk id="12" creationId="{A057CDC8-DC4D-20F9-6732-F8F62A6FBEFC}"/>
          </ac:spMkLst>
        </pc:spChg>
        <pc:spChg chg="mod">
          <ac:chgData name="Peterson, Katherine" userId="6d6e9de9-f026-4e82-9490-e1d25c2ba870" providerId="ADAL" clId="{5350904A-D87A-4591-983A-D3722F0DC162}" dt="2024-02-19T14:52:55.104" v="3146"/>
          <ac:spMkLst>
            <pc:docMk/>
            <pc:sldMk cId="3984881038" sldId="286"/>
            <ac:spMk id="13" creationId="{1E68EA93-C33D-B150-B312-6E3B31ABFAE7}"/>
          </ac:spMkLst>
        </pc:spChg>
        <pc:spChg chg="mod">
          <ac:chgData name="Peterson, Katherine" userId="6d6e9de9-f026-4e82-9490-e1d25c2ba870" providerId="ADAL" clId="{5350904A-D87A-4591-983A-D3722F0DC162}" dt="2024-02-26T18:35:43.353" v="4348" actId="1038"/>
          <ac:spMkLst>
            <pc:docMk/>
            <pc:sldMk cId="3984881038" sldId="286"/>
            <ac:spMk id="14" creationId="{F24BAFAA-C55A-6DF5-50FF-D2CE5C0BC33C}"/>
          </ac:spMkLst>
        </pc:spChg>
        <pc:grpChg chg="add mod">
          <ac:chgData name="Peterson, Katherine" userId="6d6e9de9-f026-4e82-9490-e1d25c2ba870" providerId="ADAL" clId="{5350904A-D87A-4591-983A-D3722F0DC162}" dt="2024-03-04T14:48:20.529" v="4651" actId="164"/>
          <ac:grpSpMkLst>
            <pc:docMk/>
            <pc:sldMk cId="3984881038" sldId="286"/>
            <ac:grpSpMk id="3" creationId="{124D7CAA-67B7-EFC0-8E0D-C1485705D12F}"/>
          </ac:grpSpMkLst>
        </pc:grpChg>
        <pc:grpChg chg="add mod">
          <ac:chgData name="Peterson, Katherine" userId="6d6e9de9-f026-4e82-9490-e1d25c2ba870" providerId="ADAL" clId="{5350904A-D87A-4591-983A-D3722F0DC162}" dt="2024-03-04T14:48:20.529" v="4651" actId="164"/>
          <ac:grpSpMkLst>
            <pc:docMk/>
            <pc:sldMk cId="3984881038" sldId="286"/>
            <ac:grpSpMk id="9" creationId="{1AF31732-2FEF-4D85-A500-99A8B2A118DE}"/>
          </ac:grpSpMkLst>
        </pc:grpChg>
        <pc:picChg chg="add mod">
          <ac:chgData name="Peterson, Katherine" userId="6d6e9de9-f026-4e82-9490-e1d25c2ba870" providerId="ADAL" clId="{5350904A-D87A-4591-983A-D3722F0DC162}" dt="2024-03-04T14:48:20.529" v="4651" actId="164"/>
          <ac:picMkLst>
            <pc:docMk/>
            <pc:sldMk cId="3984881038" sldId="286"/>
            <ac:picMk id="2" creationId="{695DAD97-4550-B301-710A-EA7D23C3A8D6}"/>
          </ac:picMkLst>
        </pc:picChg>
        <pc:picChg chg="add mod">
          <ac:chgData name="Peterson, Katherine" userId="6d6e9de9-f026-4e82-9490-e1d25c2ba870" providerId="ADAL" clId="{5350904A-D87A-4591-983A-D3722F0DC162}" dt="2024-02-21T20:14:46.417" v="4294" actId="962"/>
          <ac:picMkLst>
            <pc:docMk/>
            <pc:sldMk cId="3984881038" sldId="286"/>
            <ac:picMk id="8" creationId="{FF76F7B7-6ED2-5772-ED9F-206DAC745AEC}"/>
          </ac:picMkLst>
        </pc:picChg>
        <pc:picChg chg="mod">
          <ac:chgData name="Peterson, Katherine" userId="6d6e9de9-f026-4e82-9490-e1d25c2ba870" providerId="ADAL" clId="{5350904A-D87A-4591-983A-D3722F0DC162}" dt="2024-03-04T14:49:14.921" v="4653" actId="1076"/>
          <ac:picMkLst>
            <pc:docMk/>
            <pc:sldMk cId="3984881038" sldId="286"/>
            <ac:picMk id="10" creationId="{A4780C4D-A434-9F89-4A80-A8CF24962A8C}"/>
          </ac:picMkLst>
        </pc:picChg>
      </pc:sldChg>
      <pc:sldChg chg="addSp delSp new del mod">
        <pc:chgData name="Peterson, Katherine" userId="6d6e9de9-f026-4e82-9490-e1d25c2ba870" providerId="ADAL" clId="{5350904A-D87A-4591-983A-D3722F0DC162}" dt="2024-02-16T18:27:13.627" v="2602" actId="47"/>
        <pc:sldMkLst>
          <pc:docMk/>
          <pc:sldMk cId="4054663209" sldId="286"/>
        </pc:sldMkLst>
        <pc:spChg chg="add del">
          <ac:chgData name="Peterson, Katherine" userId="6d6e9de9-f026-4e82-9490-e1d25c2ba870" providerId="ADAL" clId="{5350904A-D87A-4591-983A-D3722F0DC162}" dt="2024-02-16T18:20:28.935" v="2562" actId="478"/>
          <ac:spMkLst>
            <pc:docMk/>
            <pc:sldMk cId="4054663209" sldId="286"/>
            <ac:spMk id="3" creationId="{E9F24DAC-5FDC-6AE2-762D-DCA889DF11D4}"/>
          </ac:spMkLst>
        </pc:spChg>
      </pc:sldChg>
      <pc:sldChg chg="addSp delSp modSp add mod modTransition modAnim">
        <pc:chgData name="Peterson, Katherine" userId="6d6e9de9-f026-4e82-9490-e1d25c2ba870" providerId="ADAL" clId="{5350904A-D87A-4591-983A-D3722F0DC162}" dt="2024-02-21T20:11:02.321" v="3860" actId="962"/>
        <pc:sldMkLst>
          <pc:docMk/>
          <pc:sldMk cId="1114938499" sldId="287"/>
        </pc:sldMkLst>
        <pc:spChg chg="ord">
          <ac:chgData name="Peterson, Katherine" userId="6d6e9de9-f026-4e82-9490-e1d25c2ba870" providerId="ADAL" clId="{5350904A-D87A-4591-983A-D3722F0DC162}" dt="2024-02-21T20:10:44.819" v="3859" actId="13244"/>
          <ac:spMkLst>
            <pc:docMk/>
            <pc:sldMk cId="1114938499" sldId="287"/>
            <ac:spMk id="2" creationId="{C824C82A-2FF1-7DCB-0D07-B5FD0C511303}"/>
          </ac:spMkLst>
        </pc:spChg>
        <pc:spChg chg="add mod ord">
          <ac:chgData name="Peterson, Katherine" userId="6d6e9de9-f026-4e82-9490-e1d25c2ba870" providerId="ADAL" clId="{5350904A-D87A-4591-983A-D3722F0DC162}" dt="2024-02-21T14:52:11.021" v="3570" actId="20577"/>
          <ac:spMkLst>
            <pc:docMk/>
            <pc:sldMk cId="1114938499" sldId="287"/>
            <ac:spMk id="3" creationId="{0A4E5482-AF31-555F-A4E4-84E9EC822F70}"/>
          </ac:spMkLst>
        </pc:spChg>
        <pc:spChg chg="add del mod">
          <ac:chgData name="Peterson, Katherine" userId="6d6e9de9-f026-4e82-9490-e1d25c2ba870" providerId="ADAL" clId="{5350904A-D87A-4591-983A-D3722F0DC162}" dt="2024-02-19T16:00:43.250" v="3361" actId="478"/>
          <ac:spMkLst>
            <pc:docMk/>
            <pc:sldMk cId="1114938499" sldId="287"/>
            <ac:spMk id="6" creationId="{9EECD3BA-D28C-7036-394A-1C6A72AB42BD}"/>
          </ac:spMkLst>
        </pc:spChg>
        <pc:spChg chg="add mod ord">
          <ac:chgData name="Peterson, Katherine" userId="6d6e9de9-f026-4e82-9490-e1d25c2ba870" providerId="ADAL" clId="{5350904A-D87A-4591-983A-D3722F0DC162}" dt="2024-02-21T20:11:02.321" v="3860" actId="962"/>
          <ac:spMkLst>
            <pc:docMk/>
            <pc:sldMk cId="1114938499" sldId="287"/>
            <ac:spMk id="8" creationId="{E44B7166-EA81-8790-8E40-D4844FE9D574}"/>
          </ac:spMkLst>
        </pc:spChg>
        <pc:graphicFrameChg chg="del mod">
          <ac:chgData name="Peterson, Katherine" userId="6d6e9de9-f026-4e82-9490-e1d25c2ba870" providerId="ADAL" clId="{5350904A-D87A-4591-983A-D3722F0DC162}" dt="2024-02-19T15:57:59.527" v="3352" actId="478"/>
          <ac:graphicFrameMkLst>
            <pc:docMk/>
            <pc:sldMk cId="1114938499" sldId="287"/>
            <ac:graphicFrameMk id="4" creationId="{F3EDF76D-9534-8A2B-03EE-F6C7315DC7CD}"/>
          </ac:graphicFrameMkLst>
        </pc:graphicFrameChg>
        <pc:graphicFrameChg chg="mod ord modGraphic">
          <ac:chgData name="Peterson, Katherine" userId="6d6e9de9-f026-4e82-9490-e1d25c2ba870" providerId="ADAL" clId="{5350904A-D87A-4591-983A-D3722F0DC162}" dt="2024-02-21T14:58:11.183" v="3640" actId="20577"/>
          <ac:graphicFrameMkLst>
            <pc:docMk/>
            <pc:sldMk cId="1114938499" sldId="287"/>
            <ac:graphicFrameMk id="5" creationId="{35A123FB-25B7-6731-CFB2-E4DFF13F9AC4}"/>
          </ac:graphicFrameMkLst>
        </pc:graphicFrameChg>
        <pc:graphicFrameChg chg="add mod">
          <ac:chgData name="Peterson, Katherine" userId="6d6e9de9-f026-4e82-9490-e1d25c2ba870" providerId="ADAL" clId="{5350904A-D87A-4591-983A-D3722F0DC162}" dt="2024-02-19T17:22:38.256" v="3446"/>
          <ac:graphicFrameMkLst>
            <pc:docMk/>
            <pc:sldMk cId="1114938499" sldId="287"/>
            <ac:graphicFrameMk id="7" creationId="{C2F76896-F767-DCDF-AD07-13836F8FEC61}"/>
          </ac:graphicFrameMkLst>
        </pc:graphicFrameChg>
      </pc:sldChg>
      <pc:sldChg chg="modSp add ord">
        <pc:chgData name="Peterson, Katherine" userId="6d6e9de9-f026-4e82-9490-e1d25c2ba870" providerId="ADAL" clId="{5350904A-D87A-4591-983A-D3722F0DC162}" dt="2024-02-19T17:22:26.860" v="3445"/>
        <pc:sldMkLst>
          <pc:docMk/>
          <pc:sldMk cId="2347812898" sldId="288"/>
        </pc:sldMkLst>
        <pc:graphicFrameChg chg="mod">
          <ac:chgData name="Peterson, Katherine" userId="6d6e9de9-f026-4e82-9490-e1d25c2ba870" providerId="ADAL" clId="{5350904A-D87A-4591-983A-D3722F0DC162}" dt="2024-02-19T17:22:26.860" v="3445"/>
          <ac:graphicFrameMkLst>
            <pc:docMk/>
            <pc:sldMk cId="2347812898" sldId="288"/>
            <ac:graphicFrameMk id="4" creationId="{F3EDF76D-9534-8A2B-03EE-F6C7315DC7CD}"/>
          </ac:graphicFrameMkLst>
        </pc:graphicFrameChg>
      </pc:sldChg>
      <pc:sldChg chg="addSp delSp modSp add mod modAnim">
        <pc:chgData name="Peterson, Katherine" userId="6d6e9de9-f026-4e82-9490-e1d25c2ba870" providerId="ADAL" clId="{5350904A-D87A-4591-983A-D3722F0DC162}" dt="2024-02-26T19:45:24.177" v="4510" actId="1035"/>
        <pc:sldMkLst>
          <pc:docMk/>
          <pc:sldMk cId="1736991657" sldId="289"/>
        </pc:sldMkLst>
        <pc:spChg chg="mod">
          <ac:chgData name="Peterson, Katherine" userId="6d6e9de9-f026-4e82-9490-e1d25c2ba870" providerId="ADAL" clId="{5350904A-D87A-4591-983A-D3722F0DC162}" dt="2024-02-26T19:45:16.269" v="4506" actId="1076"/>
          <ac:spMkLst>
            <pc:docMk/>
            <pc:sldMk cId="1736991657" sldId="289"/>
            <ac:spMk id="3" creationId="{2AD4640C-3149-FAA4-0DEB-582388C72E16}"/>
          </ac:spMkLst>
        </pc:spChg>
        <pc:spChg chg="mod">
          <ac:chgData name="Peterson, Katherine" userId="6d6e9de9-f026-4e82-9490-e1d25c2ba870" providerId="ADAL" clId="{5350904A-D87A-4591-983A-D3722F0DC162}" dt="2024-02-26T19:45:24.177" v="4510" actId="1035"/>
          <ac:spMkLst>
            <pc:docMk/>
            <pc:sldMk cId="1736991657" sldId="289"/>
            <ac:spMk id="7" creationId="{8454293F-87C2-324E-ED21-D8275C3AC9AA}"/>
          </ac:spMkLst>
        </pc:spChg>
        <pc:graphicFrameChg chg="del mod">
          <ac:chgData name="Peterson, Katherine" userId="6d6e9de9-f026-4e82-9490-e1d25c2ba870" providerId="ADAL" clId="{5350904A-D87A-4591-983A-D3722F0DC162}" dt="2024-02-21T22:19:24.977" v="4312" actId="478"/>
          <ac:graphicFrameMkLst>
            <pc:docMk/>
            <pc:sldMk cId="1736991657" sldId="289"/>
            <ac:graphicFrameMk id="2" creationId="{3F89B540-25DE-3913-3504-29439C8A7E46}"/>
          </ac:graphicFrameMkLst>
        </pc:graphicFrameChg>
        <pc:graphicFrameChg chg="add mod ord modGraphic">
          <ac:chgData name="Peterson, Katherine" userId="6d6e9de9-f026-4e82-9490-e1d25c2ba870" providerId="ADAL" clId="{5350904A-D87A-4591-983A-D3722F0DC162}" dt="2024-02-26T19:45:09.470" v="4504" actId="20577"/>
          <ac:graphicFrameMkLst>
            <pc:docMk/>
            <pc:sldMk cId="1736991657" sldId="289"/>
            <ac:graphicFrameMk id="6" creationId="{3E62C6CC-1BA1-4368-4B3D-CCB4E3EF2BA2}"/>
          </ac:graphicFrameMkLst>
        </pc:graphicFrameChg>
        <pc:picChg chg="mod">
          <ac:chgData name="Peterson, Katherine" userId="6d6e9de9-f026-4e82-9490-e1d25c2ba870" providerId="ADAL" clId="{5350904A-D87A-4591-983A-D3722F0DC162}" dt="2024-02-21T20:14:05.527" v="4253" actId="962"/>
          <ac:picMkLst>
            <pc:docMk/>
            <pc:sldMk cId="1736991657" sldId="289"/>
            <ac:picMk id="5" creationId="{6F274BA2-95C6-3E76-AAAC-B12A39330E82}"/>
          </ac:picMkLst>
        </pc:picChg>
      </pc:sldChg>
      <pc:sldChg chg="add del">
        <pc:chgData name="Peterson, Katherine" userId="6d6e9de9-f026-4e82-9490-e1d25c2ba870" providerId="ADAL" clId="{5350904A-D87A-4591-983A-D3722F0DC162}" dt="2024-02-19T16:34:22.195" v="3417" actId="47"/>
        <pc:sldMkLst>
          <pc:docMk/>
          <pc:sldMk cId="3299757073" sldId="289"/>
        </pc:sldMkLst>
      </pc:sldChg>
      <pc:sldChg chg="addSp modSp new del mod ord">
        <pc:chgData name="Peterson, Katherine" userId="6d6e9de9-f026-4e82-9490-e1d25c2ba870" providerId="ADAL" clId="{5350904A-D87A-4591-983A-D3722F0DC162}" dt="2024-02-26T19:18:07.270" v="4465" actId="47"/>
        <pc:sldMkLst>
          <pc:docMk/>
          <pc:sldMk cId="872551014" sldId="290"/>
        </pc:sldMkLst>
        <pc:spChg chg="add mod">
          <ac:chgData name="Peterson, Katherine" userId="6d6e9de9-f026-4e82-9490-e1d25c2ba870" providerId="ADAL" clId="{5350904A-D87A-4591-983A-D3722F0DC162}" dt="2024-02-26T19:16:36.442" v="4450" actId="1076"/>
          <ac:spMkLst>
            <pc:docMk/>
            <pc:sldMk cId="872551014" sldId="290"/>
            <ac:spMk id="2" creationId="{4EA2E8A8-CF21-07A3-67A2-3B3FF0795E88}"/>
          </ac:spMkLst>
        </pc:spChg>
        <pc:spChg chg="add mod">
          <ac:chgData name="Peterson, Katherine" userId="6d6e9de9-f026-4e82-9490-e1d25c2ba870" providerId="ADAL" clId="{5350904A-D87A-4591-983A-D3722F0DC162}" dt="2024-02-26T19:16:47.995" v="4453" actId="14100"/>
          <ac:spMkLst>
            <pc:docMk/>
            <pc:sldMk cId="872551014" sldId="290"/>
            <ac:spMk id="3" creationId="{23548C93-0575-6A2E-228B-7BC286C13212}"/>
          </ac:spMkLst>
        </pc:spChg>
      </pc:sldChg>
      <pc:sldChg chg="addSp delSp modSp add mod modAnim">
        <pc:chgData name="Peterson, Katherine" userId="6d6e9de9-f026-4e82-9490-e1d25c2ba870" providerId="ADAL" clId="{5350904A-D87A-4591-983A-D3722F0DC162}" dt="2024-02-28T15:22:49.193" v="4612" actId="14100"/>
        <pc:sldMkLst>
          <pc:docMk/>
          <pc:sldMk cId="1543723422" sldId="291"/>
        </pc:sldMkLst>
        <pc:spChg chg="del">
          <ac:chgData name="Peterson, Katherine" userId="6d6e9de9-f026-4e82-9490-e1d25c2ba870" providerId="ADAL" clId="{5350904A-D87A-4591-983A-D3722F0DC162}" dt="2024-02-28T15:21:25.633" v="4577" actId="478"/>
          <ac:spMkLst>
            <pc:docMk/>
            <pc:sldMk cId="1543723422" sldId="291"/>
            <ac:spMk id="2" creationId="{7E883BC3-D911-418F-CA05-834F221CDA28}"/>
          </ac:spMkLst>
        </pc:spChg>
        <pc:spChg chg="del">
          <ac:chgData name="Peterson, Katherine" userId="6d6e9de9-f026-4e82-9490-e1d25c2ba870" providerId="ADAL" clId="{5350904A-D87A-4591-983A-D3722F0DC162}" dt="2024-02-28T15:22:43.837" v="4611" actId="478"/>
          <ac:spMkLst>
            <pc:docMk/>
            <pc:sldMk cId="1543723422" sldId="291"/>
            <ac:spMk id="4" creationId="{2DDCAB51-7579-10D0-43A1-43B01BCDB1B5}"/>
          </ac:spMkLst>
        </pc:spChg>
        <pc:spChg chg="add mod">
          <ac:chgData name="Peterson, Katherine" userId="6d6e9de9-f026-4e82-9490-e1d25c2ba870" providerId="ADAL" clId="{5350904A-D87A-4591-983A-D3722F0DC162}" dt="2024-02-28T15:22:26.576" v="4605" actId="14100"/>
          <ac:spMkLst>
            <pc:docMk/>
            <pc:sldMk cId="1543723422" sldId="291"/>
            <ac:spMk id="5" creationId="{D9D0267B-D60A-D300-0F33-D6528A953A09}"/>
          </ac:spMkLst>
        </pc:spChg>
        <pc:spChg chg="add mod">
          <ac:chgData name="Peterson, Katherine" userId="6d6e9de9-f026-4e82-9490-e1d25c2ba870" providerId="ADAL" clId="{5350904A-D87A-4591-983A-D3722F0DC162}" dt="2024-02-28T15:22:49.193" v="4612" actId="14100"/>
          <ac:spMkLst>
            <pc:docMk/>
            <pc:sldMk cId="1543723422" sldId="291"/>
            <ac:spMk id="12" creationId="{3DF25B8E-9F4D-9B01-0C23-FE0710521FF2}"/>
          </ac:spMkLst>
        </pc:spChg>
        <pc:graphicFrameChg chg="add del mod">
          <ac:chgData name="Peterson, Katherine" userId="6d6e9de9-f026-4e82-9490-e1d25c2ba870" providerId="ADAL" clId="{5350904A-D87A-4591-983A-D3722F0DC162}" dt="2024-02-26T18:59:58.492" v="4385" actId="478"/>
          <ac:graphicFrameMkLst>
            <pc:docMk/>
            <pc:sldMk cId="1543723422" sldId="291"/>
            <ac:graphicFrameMk id="7" creationId="{17FBB5E3-ED58-CE50-FDC7-ECDFD6EDECA1}"/>
          </ac:graphicFrameMkLst>
        </pc:graphicFrameChg>
        <pc:graphicFrameChg chg="add mod">
          <ac:chgData name="Peterson, Katherine" userId="6d6e9de9-f026-4e82-9490-e1d25c2ba870" providerId="ADAL" clId="{5350904A-D87A-4591-983A-D3722F0DC162}" dt="2024-02-26T19:00:20.679" v="4394" actId="1076"/>
          <ac:graphicFrameMkLst>
            <pc:docMk/>
            <pc:sldMk cId="1543723422" sldId="291"/>
            <ac:graphicFrameMk id="9" creationId="{4199A56D-C66F-2BF3-CF1E-E96A1393FE3D}"/>
          </ac:graphicFrameMkLst>
        </pc:graphicFrameChg>
        <pc:graphicFrameChg chg="add mod modGraphic">
          <ac:chgData name="Peterson, Katherine" userId="6d6e9de9-f026-4e82-9490-e1d25c2ba870" providerId="ADAL" clId="{5350904A-D87A-4591-983A-D3722F0DC162}" dt="2024-02-26T19:01:24.350" v="4407" actId="14100"/>
          <ac:graphicFrameMkLst>
            <pc:docMk/>
            <pc:sldMk cId="1543723422" sldId="291"/>
            <ac:graphicFrameMk id="11" creationId="{50F3E99D-8994-ACC7-D747-C3B125AD77EF}"/>
          </ac:graphicFrameMkLst>
        </pc:graphicFrameChg>
        <pc:picChg chg="del">
          <ac:chgData name="Peterson, Katherine" userId="6d6e9de9-f026-4e82-9490-e1d25c2ba870" providerId="ADAL" clId="{5350904A-D87A-4591-983A-D3722F0DC162}" dt="2024-02-28T15:21:07.992" v="4573" actId="478"/>
          <ac:picMkLst>
            <pc:docMk/>
            <pc:sldMk cId="1543723422" sldId="291"/>
            <ac:picMk id="8" creationId="{38FD833C-33B9-1B3A-0A4C-902D6BA87C85}"/>
          </ac:picMkLst>
        </pc:picChg>
        <pc:picChg chg="del">
          <ac:chgData name="Peterson, Katherine" userId="6d6e9de9-f026-4e82-9490-e1d25c2ba870" providerId="ADAL" clId="{5350904A-D87A-4591-983A-D3722F0DC162}" dt="2024-02-28T15:22:31.148" v="4607" actId="478"/>
          <ac:picMkLst>
            <pc:docMk/>
            <pc:sldMk cId="1543723422" sldId="291"/>
            <ac:picMk id="10" creationId="{AFD42224-DD65-F36F-C7CD-38C50CEF5470}"/>
          </ac:picMkLst>
        </pc:picChg>
        <pc:cxnChg chg="mod">
          <ac:chgData name="Peterson, Katherine" userId="6d6e9de9-f026-4e82-9490-e1d25c2ba870" providerId="ADAL" clId="{5350904A-D87A-4591-983A-D3722F0DC162}" dt="2024-02-28T15:22:26.576" v="4605" actId="14100"/>
          <ac:cxnSpMkLst>
            <pc:docMk/>
            <pc:sldMk cId="1543723422" sldId="291"/>
            <ac:cxnSpMk id="17" creationId="{E5A61F0A-B178-291C-D9BD-A9455398365A}"/>
          </ac:cxnSpMkLst>
        </pc:cxnChg>
        <pc:cxnChg chg="mod">
          <ac:chgData name="Peterson, Katherine" userId="6d6e9de9-f026-4e82-9490-e1d25c2ba870" providerId="ADAL" clId="{5350904A-D87A-4591-983A-D3722F0DC162}" dt="2024-02-28T15:22:49.193" v="4612" actId="14100"/>
          <ac:cxnSpMkLst>
            <pc:docMk/>
            <pc:sldMk cId="1543723422" sldId="291"/>
            <ac:cxnSpMk id="22" creationId="{89BFFC9B-DFC7-EBE5-EAE9-3D78EB6BB5B9}"/>
          </ac:cxnSpMkLst>
        </pc:cxnChg>
      </pc:sldChg>
      <pc:sldChg chg="modSp add mod ord">
        <pc:chgData name="Peterson, Katherine" userId="6d6e9de9-f026-4e82-9490-e1d25c2ba870" providerId="ADAL" clId="{5350904A-D87A-4591-983A-D3722F0DC162}" dt="2024-02-28T15:10:54.812" v="4553" actId="14100"/>
        <pc:sldMkLst>
          <pc:docMk/>
          <pc:sldMk cId="509572394" sldId="292"/>
        </pc:sldMkLst>
        <pc:picChg chg="mod">
          <ac:chgData name="Peterson, Katherine" userId="6d6e9de9-f026-4e82-9490-e1d25c2ba870" providerId="ADAL" clId="{5350904A-D87A-4591-983A-D3722F0DC162}" dt="2024-02-28T15:10:54.812" v="4553" actId="14100"/>
          <ac:picMkLst>
            <pc:docMk/>
            <pc:sldMk cId="509572394" sldId="292"/>
            <ac:picMk id="8" creationId="{38FD833C-33B9-1B3A-0A4C-902D6BA87C85}"/>
          </ac:picMkLst>
        </pc:picChg>
        <pc:cxnChg chg="mod">
          <ac:chgData name="Peterson, Katherine" userId="6d6e9de9-f026-4e82-9490-e1d25c2ba870" providerId="ADAL" clId="{5350904A-D87A-4591-983A-D3722F0DC162}" dt="2024-02-28T15:10:54.812" v="4553" actId="14100"/>
          <ac:cxnSpMkLst>
            <pc:docMk/>
            <pc:sldMk cId="509572394" sldId="292"/>
            <ac:cxnSpMk id="17" creationId="{E5A61F0A-B178-291C-D9BD-A9455398365A}"/>
          </ac:cxnSpMkLst>
        </pc:cxnChg>
      </pc:sldChg>
      <pc:sldMasterChg chg="modTransition modSldLayout">
        <pc:chgData name="Peterson, Katherine" userId="6d6e9de9-f026-4e82-9490-e1d25c2ba870" providerId="ADAL" clId="{5350904A-D87A-4591-983A-D3722F0DC162}" dt="2024-02-14T15:18:22.156" v="1817"/>
        <pc:sldMasterMkLst>
          <pc:docMk/>
          <pc:sldMasterMk cId="1343432381" sldId="2147483648"/>
        </pc:sldMasterMkLst>
        <pc:sldLayoutChg chg="modTransition">
          <pc:chgData name="Peterson, Katherine" userId="6d6e9de9-f026-4e82-9490-e1d25c2ba870" providerId="ADAL" clId="{5350904A-D87A-4591-983A-D3722F0DC162}" dt="2024-02-14T15:18:22.156" v="1817"/>
          <pc:sldLayoutMkLst>
            <pc:docMk/>
            <pc:sldMasterMk cId="1343432381" sldId="2147483648"/>
            <pc:sldLayoutMk cId="2734994519" sldId="2147483649"/>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3775413525" sldId="2147483650"/>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1173856864" sldId="2147483651"/>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2156605384" sldId="2147483652"/>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106246906" sldId="2147483653"/>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3289862077" sldId="2147483654"/>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1706586352" sldId="2147483655"/>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4146046600" sldId="2147483656"/>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4122483378" sldId="2147483657"/>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3997490770" sldId="2147483658"/>
          </pc:sldLayoutMkLst>
        </pc:sldLayoutChg>
        <pc:sldLayoutChg chg="modTransition">
          <pc:chgData name="Peterson, Katherine" userId="6d6e9de9-f026-4e82-9490-e1d25c2ba870" providerId="ADAL" clId="{5350904A-D87A-4591-983A-D3722F0DC162}" dt="2024-02-14T15:18:22.156" v="1817"/>
          <pc:sldLayoutMkLst>
            <pc:docMk/>
            <pc:sldMasterMk cId="1343432381" sldId="2147483648"/>
            <pc:sldLayoutMk cId="2993745229"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02B61-0600-4AA4-A9E1-669F6DEBA0C1}" type="doc">
      <dgm:prSet loTypeId="urn:microsoft.com/office/officeart/2005/8/layout/hProcess7" loCatId="list" qsTypeId="urn:microsoft.com/office/officeart/2005/8/quickstyle/3d3" qsCatId="3D" csTypeId="urn:microsoft.com/office/officeart/2005/8/colors/accent4_2" csCatId="accent4" phldr="1"/>
      <dgm:spPr/>
      <dgm:t>
        <a:bodyPr/>
        <a:lstStyle/>
        <a:p>
          <a:endParaRPr lang="en-US"/>
        </a:p>
      </dgm:t>
    </dgm:pt>
    <dgm:pt modelId="{C1D57DD1-3C13-4B08-AE75-2C5262C3D6CE}">
      <dgm:prSet phldrT="[Text]"/>
      <dgm:spPr>
        <a:solidFill>
          <a:srgbClr val="FFE401"/>
        </a:solidFill>
      </dgm:spPr>
      <dgm:t>
        <a:bodyPr/>
        <a:lstStyle/>
        <a:p>
          <a:endParaRPr lang="en-US" dirty="0"/>
        </a:p>
      </dgm:t>
    </dgm:pt>
    <dgm:pt modelId="{67EBAF33-19D4-4466-BC4F-0FFC626C10E6}" type="parTrans" cxnId="{F6BB7F79-24F5-4A10-A304-B78B029423CD}">
      <dgm:prSet/>
      <dgm:spPr/>
      <dgm:t>
        <a:bodyPr/>
        <a:lstStyle/>
        <a:p>
          <a:endParaRPr lang="en-US"/>
        </a:p>
      </dgm:t>
    </dgm:pt>
    <dgm:pt modelId="{F008D991-4C43-41ED-AEC6-2BBC9032FFB2}" type="sibTrans" cxnId="{F6BB7F79-24F5-4A10-A304-B78B029423CD}">
      <dgm:prSet/>
      <dgm:spPr/>
      <dgm:t>
        <a:bodyPr/>
        <a:lstStyle/>
        <a:p>
          <a:endParaRPr lang="en-US"/>
        </a:p>
      </dgm:t>
    </dgm:pt>
    <dgm:pt modelId="{93EE09FB-FE69-420D-890C-9BD7440A985E}">
      <dgm:prSet phldrT="[Text]"/>
      <dgm:spPr/>
      <dgm:t>
        <a:bodyPr/>
        <a:lstStyle/>
        <a:p>
          <a:r>
            <a:rPr lang="en-US" dirty="0">
              <a:solidFill>
                <a:srgbClr val="000032"/>
              </a:solidFill>
            </a:rPr>
            <a:t>New librarian in a new position</a:t>
          </a:r>
        </a:p>
      </dgm:t>
    </dgm:pt>
    <dgm:pt modelId="{1931DF5E-4161-4937-A1CF-39FFB4E6764C}" type="parTrans" cxnId="{00E82B41-8DE0-4468-A861-CBB63B28B2C1}">
      <dgm:prSet/>
      <dgm:spPr/>
      <dgm:t>
        <a:bodyPr/>
        <a:lstStyle/>
        <a:p>
          <a:endParaRPr lang="en-US"/>
        </a:p>
      </dgm:t>
    </dgm:pt>
    <dgm:pt modelId="{C3B6B3C7-ED6B-4CBB-92F6-E1E7AC240B96}" type="sibTrans" cxnId="{00E82B41-8DE0-4468-A861-CBB63B28B2C1}">
      <dgm:prSet/>
      <dgm:spPr/>
      <dgm:t>
        <a:bodyPr/>
        <a:lstStyle/>
        <a:p>
          <a:endParaRPr lang="en-US"/>
        </a:p>
      </dgm:t>
    </dgm:pt>
    <dgm:pt modelId="{2B0041DE-7C2E-44CE-873D-6C5AA7FB9590}">
      <dgm:prSet phldrT="[Text]"/>
      <dgm:spPr>
        <a:solidFill>
          <a:srgbClr val="FFE401"/>
        </a:solidFill>
      </dgm:spPr>
      <dgm:t>
        <a:bodyPr/>
        <a:lstStyle/>
        <a:p>
          <a:endParaRPr lang="en-US" dirty="0"/>
        </a:p>
      </dgm:t>
    </dgm:pt>
    <dgm:pt modelId="{80B0CCB3-37D4-431A-B599-AE2049408FB0}" type="parTrans" cxnId="{C05E7F7C-465D-4757-9FEB-CF545E7EF02B}">
      <dgm:prSet/>
      <dgm:spPr/>
      <dgm:t>
        <a:bodyPr/>
        <a:lstStyle/>
        <a:p>
          <a:endParaRPr lang="en-US"/>
        </a:p>
      </dgm:t>
    </dgm:pt>
    <dgm:pt modelId="{8BE7AC6C-D44E-4101-A1DA-ECE7D4379D1D}" type="sibTrans" cxnId="{C05E7F7C-465D-4757-9FEB-CF545E7EF02B}">
      <dgm:prSet/>
      <dgm:spPr/>
      <dgm:t>
        <a:bodyPr/>
        <a:lstStyle/>
        <a:p>
          <a:endParaRPr lang="en-US"/>
        </a:p>
      </dgm:t>
    </dgm:pt>
    <dgm:pt modelId="{808E70FA-BF5F-4790-A6E2-D38219DE300F}">
      <dgm:prSet phldrT="[Text]"/>
      <dgm:spPr>
        <a:solidFill>
          <a:srgbClr val="FFE401"/>
        </a:solidFill>
        <a:ln>
          <a:solidFill>
            <a:srgbClr val="415262"/>
          </a:solidFill>
        </a:ln>
      </dgm:spPr>
      <dgm:t>
        <a:bodyPr/>
        <a:lstStyle/>
        <a:p>
          <a:r>
            <a:rPr lang="en-US" dirty="0">
              <a:solidFill>
                <a:srgbClr val="000032"/>
              </a:solidFill>
            </a:rPr>
            <a:t>Learned more about best practices for cataloging streaming video</a:t>
          </a:r>
        </a:p>
      </dgm:t>
    </dgm:pt>
    <dgm:pt modelId="{978BF6E0-AFE4-4DB5-970E-F215439A6016}" type="parTrans" cxnId="{6A679D94-CD66-4192-95C2-FF69818DE2D2}">
      <dgm:prSet/>
      <dgm:spPr/>
      <dgm:t>
        <a:bodyPr/>
        <a:lstStyle/>
        <a:p>
          <a:endParaRPr lang="en-US"/>
        </a:p>
      </dgm:t>
    </dgm:pt>
    <dgm:pt modelId="{3C7CD6AC-515B-47DD-A92C-BF33CFCF270A}" type="sibTrans" cxnId="{6A679D94-CD66-4192-95C2-FF69818DE2D2}">
      <dgm:prSet/>
      <dgm:spPr/>
      <dgm:t>
        <a:bodyPr/>
        <a:lstStyle/>
        <a:p>
          <a:endParaRPr lang="en-US"/>
        </a:p>
      </dgm:t>
    </dgm:pt>
    <dgm:pt modelId="{FCB7BEE0-BBE6-41E7-8AA1-80DE03D7FF21}">
      <dgm:prSet phldrT="[Text]"/>
      <dgm:spPr>
        <a:solidFill>
          <a:srgbClr val="FFE401"/>
        </a:solidFill>
      </dgm:spPr>
      <dgm:t>
        <a:bodyPr/>
        <a:lstStyle/>
        <a:p>
          <a:endParaRPr lang="en-US" dirty="0"/>
        </a:p>
      </dgm:t>
    </dgm:pt>
    <dgm:pt modelId="{6FBF3AF1-4199-4295-9EEB-9EEE87355C76}" type="parTrans" cxnId="{73DD363B-ACBD-4CE2-94A1-523B564E4445}">
      <dgm:prSet/>
      <dgm:spPr/>
      <dgm:t>
        <a:bodyPr/>
        <a:lstStyle/>
        <a:p>
          <a:endParaRPr lang="en-US"/>
        </a:p>
      </dgm:t>
    </dgm:pt>
    <dgm:pt modelId="{569EC1E0-2C46-4C6D-A689-9E1399B9241D}" type="sibTrans" cxnId="{73DD363B-ACBD-4CE2-94A1-523B564E4445}">
      <dgm:prSet/>
      <dgm:spPr/>
      <dgm:t>
        <a:bodyPr/>
        <a:lstStyle/>
        <a:p>
          <a:endParaRPr lang="en-US"/>
        </a:p>
      </dgm:t>
    </dgm:pt>
    <dgm:pt modelId="{8EAE0732-C5EA-4E20-85DE-4CC091BC3D22}">
      <dgm:prSet phldrT="[Text]"/>
      <dgm:spPr/>
      <dgm:t>
        <a:bodyPr/>
        <a:lstStyle/>
        <a:p>
          <a:r>
            <a:rPr lang="en-US" dirty="0">
              <a:solidFill>
                <a:srgbClr val="000032"/>
              </a:solidFill>
              <a:latin typeface="+mn-lt"/>
            </a:rPr>
            <a:t>A larger departmental conversation about making accessibility fields visible to users</a:t>
          </a:r>
        </a:p>
      </dgm:t>
    </dgm:pt>
    <dgm:pt modelId="{3555C418-F0E8-4BAE-AC82-CA3741707A59}" type="parTrans" cxnId="{AAB4CFDD-1EFF-4ADC-9002-7461686557AD}">
      <dgm:prSet/>
      <dgm:spPr/>
      <dgm:t>
        <a:bodyPr/>
        <a:lstStyle/>
        <a:p>
          <a:endParaRPr lang="en-US"/>
        </a:p>
      </dgm:t>
    </dgm:pt>
    <dgm:pt modelId="{62548765-5410-4856-BCCA-B796E998D1C4}" type="sibTrans" cxnId="{AAB4CFDD-1EFF-4ADC-9002-7461686557AD}">
      <dgm:prSet/>
      <dgm:spPr/>
      <dgm:t>
        <a:bodyPr/>
        <a:lstStyle/>
        <a:p>
          <a:endParaRPr lang="en-US"/>
        </a:p>
      </dgm:t>
    </dgm:pt>
    <dgm:pt modelId="{68245CC2-A2BA-4B53-989E-EF3D9041B6B8}">
      <dgm:prSet/>
      <dgm:spPr>
        <a:solidFill>
          <a:srgbClr val="FFE401"/>
        </a:solidFill>
        <a:ln>
          <a:solidFill>
            <a:srgbClr val="415262"/>
          </a:solidFill>
        </a:ln>
      </dgm:spPr>
      <dgm:t>
        <a:bodyPr/>
        <a:lstStyle/>
        <a:p>
          <a:r>
            <a:rPr lang="en-US" dirty="0">
              <a:solidFill>
                <a:srgbClr val="000032"/>
              </a:solidFill>
              <a:effectLst/>
              <a:latin typeface="verdana" panose="020B0604030504040204" pitchFamily="34" charset="0"/>
            </a:rPr>
            <a:t>Jeannette Ho’s “Cataloging DVDs, Blu-rays and Streaming Video with RDA and MARC 21: Best Practices”</a:t>
          </a:r>
        </a:p>
      </dgm:t>
    </dgm:pt>
    <dgm:pt modelId="{7AD95438-7D2A-40C6-BD40-6509E9E2DF2E}" type="parTrans" cxnId="{1BD30A9C-250B-477E-8EB4-8B4439A1D8D3}">
      <dgm:prSet/>
      <dgm:spPr/>
      <dgm:t>
        <a:bodyPr/>
        <a:lstStyle/>
        <a:p>
          <a:endParaRPr lang="en-US"/>
        </a:p>
      </dgm:t>
    </dgm:pt>
    <dgm:pt modelId="{53681E76-8498-4822-8A3E-A3267C701C17}" type="sibTrans" cxnId="{1BD30A9C-250B-477E-8EB4-8B4439A1D8D3}">
      <dgm:prSet/>
      <dgm:spPr/>
      <dgm:t>
        <a:bodyPr/>
        <a:lstStyle/>
        <a:p>
          <a:endParaRPr lang="en-US"/>
        </a:p>
      </dgm:t>
    </dgm:pt>
    <dgm:pt modelId="{F4655C1B-A481-4850-A8B9-CF91C110E0C7}">
      <dgm:prSet/>
      <dgm:spPr>
        <a:solidFill>
          <a:srgbClr val="FFE401"/>
        </a:solidFill>
        <a:ln>
          <a:solidFill>
            <a:srgbClr val="415262"/>
          </a:solidFill>
        </a:ln>
      </dgm:spPr>
      <dgm:t>
        <a:bodyPr/>
        <a:lstStyle/>
        <a:p>
          <a:r>
            <a:rPr lang="en-US" dirty="0">
              <a:solidFill>
                <a:srgbClr val="000032"/>
              </a:solidFill>
              <a:latin typeface="verdana" panose="020B0604030504040204" pitchFamily="34" charset="0"/>
            </a:rPr>
            <a:t>Teressa Keenan’s “Cataloging for Access” (January 11</a:t>
          </a:r>
          <a:r>
            <a:rPr lang="en-US" baseline="30000" dirty="0">
              <a:solidFill>
                <a:srgbClr val="000032"/>
              </a:solidFill>
              <a:latin typeface="verdana" panose="020B0604030504040204" pitchFamily="34" charset="0"/>
            </a:rPr>
            <a:t>th</a:t>
          </a:r>
          <a:r>
            <a:rPr lang="en-US" dirty="0">
              <a:solidFill>
                <a:srgbClr val="000032"/>
              </a:solidFill>
              <a:latin typeface="verdana" panose="020B0604030504040204" pitchFamily="34" charset="0"/>
            </a:rPr>
            <a:t>, 2023)</a:t>
          </a:r>
          <a:endParaRPr lang="en-US" dirty="0">
            <a:solidFill>
              <a:srgbClr val="000032"/>
            </a:solidFill>
          </a:endParaRPr>
        </a:p>
      </dgm:t>
    </dgm:pt>
    <dgm:pt modelId="{5DE64B2E-D02C-4AD9-9150-B128F0627C6C}" type="parTrans" cxnId="{80C5E73D-A995-4D59-B531-E84113815EFD}">
      <dgm:prSet/>
      <dgm:spPr/>
      <dgm:t>
        <a:bodyPr/>
        <a:lstStyle/>
        <a:p>
          <a:endParaRPr lang="en-US"/>
        </a:p>
      </dgm:t>
    </dgm:pt>
    <dgm:pt modelId="{D20CA039-4C5D-4576-8D8E-28345D01A957}" type="sibTrans" cxnId="{80C5E73D-A995-4D59-B531-E84113815EFD}">
      <dgm:prSet/>
      <dgm:spPr/>
      <dgm:t>
        <a:bodyPr/>
        <a:lstStyle/>
        <a:p>
          <a:endParaRPr lang="en-US"/>
        </a:p>
      </dgm:t>
    </dgm:pt>
    <dgm:pt modelId="{C66199B5-163F-4C47-AFCF-79391B761EC6}">
      <dgm:prSet/>
      <dgm:spPr/>
      <dgm:t>
        <a:bodyPr/>
        <a:lstStyle/>
        <a:p>
          <a:r>
            <a:rPr lang="en-US" dirty="0">
              <a:solidFill>
                <a:srgbClr val="000032"/>
              </a:solidFill>
            </a:rPr>
            <a:t>Streaming videos were cataloged via a New Streaming Analytics report</a:t>
          </a:r>
        </a:p>
      </dgm:t>
    </dgm:pt>
    <dgm:pt modelId="{F095521F-5341-43C8-B165-C9FF4FA9DFBF}" type="parTrans" cxnId="{F8E8B1B6-1B51-453D-8C7F-EB4CE1D9FDE4}">
      <dgm:prSet/>
      <dgm:spPr/>
      <dgm:t>
        <a:bodyPr/>
        <a:lstStyle/>
        <a:p>
          <a:endParaRPr lang="en-US"/>
        </a:p>
      </dgm:t>
    </dgm:pt>
    <dgm:pt modelId="{2E8A3D91-9EBA-4E8B-BCFB-D03072D317AE}" type="sibTrans" cxnId="{F8E8B1B6-1B51-453D-8C7F-EB4CE1D9FDE4}">
      <dgm:prSet/>
      <dgm:spPr/>
      <dgm:t>
        <a:bodyPr/>
        <a:lstStyle/>
        <a:p>
          <a:endParaRPr lang="en-US"/>
        </a:p>
      </dgm:t>
    </dgm:pt>
    <dgm:pt modelId="{BBD6F3F7-AA2B-4296-B1DF-DEDE28ADDB01}" type="pres">
      <dgm:prSet presAssocID="{7EC02B61-0600-4AA4-A9E1-669F6DEBA0C1}" presName="Name0" presStyleCnt="0">
        <dgm:presLayoutVars>
          <dgm:dir/>
          <dgm:animLvl val="lvl"/>
          <dgm:resizeHandles val="exact"/>
        </dgm:presLayoutVars>
      </dgm:prSet>
      <dgm:spPr/>
    </dgm:pt>
    <dgm:pt modelId="{6241A311-9627-4A73-A57F-A615716E6127}" type="pres">
      <dgm:prSet presAssocID="{C1D57DD1-3C13-4B08-AE75-2C5262C3D6CE}" presName="compositeNode" presStyleCnt="0">
        <dgm:presLayoutVars>
          <dgm:bulletEnabled val="1"/>
        </dgm:presLayoutVars>
      </dgm:prSet>
      <dgm:spPr/>
    </dgm:pt>
    <dgm:pt modelId="{CE8125F2-99B4-4472-B543-2BEEB9238D12}" type="pres">
      <dgm:prSet presAssocID="{C1D57DD1-3C13-4B08-AE75-2C5262C3D6CE}" presName="bgRect" presStyleLbl="node1" presStyleIdx="0" presStyleCnt="3" custScaleY="124882"/>
      <dgm:spPr/>
    </dgm:pt>
    <dgm:pt modelId="{217CDE05-4903-42C4-BBD2-AF72BCF0D573}" type="pres">
      <dgm:prSet presAssocID="{C1D57DD1-3C13-4B08-AE75-2C5262C3D6CE}" presName="parentNode" presStyleLbl="node1" presStyleIdx="0" presStyleCnt="3">
        <dgm:presLayoutVars>
          <dgm:chMax val="0"/>
          <dgm:bulletEnabled val="1"/>
        </dgm:presLayoutVars>
      </dgm:prSet>
      <dgm:spPr/>
    </dgm:pt>
    <dgm:pt modelId="{186B03BE-8C63-4CCA-9C95-8D1F7090422A}" type="pres">
      <dgm:prSet presAssocID="{C1D57DD1-3C13-4B08-AE75-2C5262C3D6CE}" presName="childNode" presStyleLbl="node1" presStyleIdx="0" presStyleCnt="3">
        <dgm:presLayoutVars>
          <dgm:bulletEnabled val="1"/>
        </dgm:presLayoutVars>
      </dgm:prSet>
      <dgm:spPr/>
    </dgm:pt>
    <dgm:pt modelId="{F6FA9ED6-32EA-468A-B86A-7DCF4D575124}" type="pres">
      <dgm:prSet presAssocID="{F008D991-4C43-41ED-AEC6-2BBC9032FFB2}" presName="hSp" presStyleCnt="0"/>
      <dgm:spPr/>
    </dgm:pt>
    <dgm:pt modelId="{2A020498-8735-45EE-A745-5B8206AA7454}" type="pres">
      <dgm:prSet presAssocID="{F008D991-4C43-41ED-AEC6-2BBC9032FFB2}" presName="vProcSp" presStyleCnt="0"/>
      <dgm:spPr/>
    </dgm:pt>
    <dgm:pt modelId="{E5E536D9-C978-487F-9189-DADA0E47C2EC}" type="pres">
      <dgm:prSet presAssocID="{F008D991-4C43-41ED-AEC6-2BBC9032FFB2}" presName="vSp1" presStyleCnt="0"/>
      <dgm:spPr/>
    </dgm:pt>
    <dgm:pt modelId="{68499122-DABC-4190-B9BD-574D913C28C2}" type="pres">
      <dgm:prSet presAssocID="{F008D991-4C43-41ED-AEC6-2BBC9032FFB2}" presName="simulatedConn" presStyleLbl="solidFgAcc1" presStyleIdx="0" presStyleCnt="2"/>
      <dgm:spPr/>
    </dgm:pt>
    <dgm:pt modelId="{56B3B58B-BC4D-4FFE-BB68-E89FA9BD3BB7}" type="pres">
      <dgm:prSet presAssocID="{F008D991-4C43-41ED-AEC6-2BBC9032FFB2}" presName="vSp2" presStyleCnt="0"/>
      <dgm:spPr/>
    </dgm:pt>
    <dgm:pt modelId="{F19B0690-B31F-43F8-BD1A-FA6503CF7DB6}" type="pres">
      <dgm:prSet presAssocID="{F008D991-4C43-41ED-AEC6-2BBC9032FFB2}" presName="sibTrans" presStyleCnt="0"/>
      <dgm:spPr/>
    </dgm:pt>
    <dgm:pt modelId="{E5F01DE0-18F8-4B05-ABF9-2E5C52CB456E}" type="pres">
      <dgm:prSet presAssocID="{2B0041DE-7C2E-44CE-873D-6C5AA7FB9590}" presName="compositeNode" presStyleCnt="0">
        <dgm:presLayoutVars>
          <dgm:bulletEnabled val="1"/>
        </dgm:presLayoutVars>
      </dgm:prSet>
      <dgm:spPr/>
    </dgm:pt>
    <dgm:pt modelId="{7E186BAB-E45A-4802-8C8C-94B9D2D6C0C2}" type="pres">
      <dgm:prSet presAssocID="{2B0041DE-7C2E-44CE-873D-6C5AA7FB9590}" presName="bgRect" presStyleLbl="node1" presStyleIdx="1" presStyleCnt="3" custScaleX="174807" custScaleY="124882"/>
      <dgm:spPr/>
    </dgm:pt>
    <dgm:pt modelId="{A75EEEB7-4131-4D7B-89A3-1CE3592FDBB6}" type="pres">
      <dgm:prSet presAssocID="{2B0041DE-7C2E-44CE-873D-6C5AA7FB9590}" presName="parentNode" presStyleLbl="node1" presStyleIdx="1" presStyleCnt="3">
        <dgm:presLayoutVars>
          <dgm:chMax val="0"/>
          <dgm:bulletEnabled val="1"/>
        </dgm:presLayoutVars>
      </dgm:prSet>
      <dgm:spPr/>
    </dgm:pt>
    <dgm:pt modelId="{11C31ED4-8480-48C0-A250-09FDC5700F7E}" type="pres">
      <dgm:prSet presAssocID="{2B0041DE-7C2E-44CE-873D-6C5AA7FB9590}" presName="childNode" presStyleLbl="node1" presStyleIdx="1" presStyleCnt="3">
        <dgm:presLayoutVars>
          <dgm:bulletEnabled val="1"/>
        </dgm:presLayoutVars>
      </dgm:prSet>
      <dgm:spPr/>
    </dgm:pt>
    <dgm:pt modelId="{706CDE2C-0878-478E-A719-F3FDB85BE145}" type="pres">
      <dgm:prSet presAssocID="{8BE7AC6C-D44E-4101-A1DA-ECE7D4379D1D}" presName="hSp" presStyleCnt="0"/>
      <dgm:spPr/>
    </dgm:pt>
    <dgm:pt modelId="{460E4421-5C32-4895-90A0-418B5014F6EA}" type="pres">
      <dgm:prSet presAssocID="{8BE7AC6C-D44E-4101-A1DA-ECE7D4379D1D}" presName="vProcSp" presStyleCnt="0"/>
      <dgm:spPr/>
    </dgm:pt>
    <dgm:pt modelId="{C0F7F095-E80A-4432-B537-4721013000F8}" type="pres">
      <dgm:prSet presAssocID="{8BE7AC6C-D44E-4101-A1DA-ECE7D4379D1D}" presName="vSp1" presStyleCnt="0"/>
      <dgm:spPr/>
    </dgm:pt>
    <dgm:pt modelId="{E4EA3918-5B6E-4DF3-89C9-2BF6979D1DAE}" type="pres">
      <dgm:prSet presAssocID="{8BE7AC6C-D44E-4101-A1DA-ECE7D4379D1D}" presName="simulatedConn" presStyleLbl="solidFgAcc1" presStyleIdx="1" presStyleCnt="2"/>
      <dgm:spPr/>
    </dgm:pt>
    <dgm:pt modelId="{5CC78C63-E879-4F9A-8099-D5149F1F2375}" type="pres">
      <dgm:prSet presAssocID="{8BE7AC6C-D44E-4101-A1DA-ECE7D4379D1D}" presName="vSp2" presStyleCnt="0"/>
      <dgm:spPr/>
    </dgm:pt>
    <dgm:pt modelId="{F6F58EC3-9280-465E-B867-B2E6CB9002FB}" type="pres">
      <dgm:prSet presAssocID="{8BE7AC6C-D44E-4101-A1DA-ECE7D4379D1D}" presName="sibTrans" presStyleCnt="0"/>
      <dgm:spPr/>
    </dgm:pt>
    <dgm:pt modelId="{1A7C9F6A-7D02-4776-BF9C-42084E8DD1F8}" type="pres">
      <dgm:prSet presAssocID="{FCB7BEE0-BBE6-41E7-8AA1-80DE03D7FF21}" presName="compositeNode" presStyleCnt="0">
        <dgm:presLayoutVars>
          <dgm:bulletEnabled val="1"/>
        </dgm:presLayoutVars>
      </dgm:prSet>
      <dgm:spPr/>
    </dgm:pt>
    <dgm:pt modelId="{099FD4FB-2B54-4988-820B-9DF1D914DECD}" type="pres">
      <dgm:prSet presAssocID="{FCB7BEE0-BBE6-41E7-8AA1-80DE03D7FF21}" presName="bgRect" presStyleLbl="node1" presStyleIdx="2" presStyleCnt="3" custScaleY="125448"/>
      <dgm:spPr/>
    </dgm:pt>
    <dgm:pt modelId="{A1699DB2-DA11-4461-97BE-EFBB293137F5}" type="pres">
      <dgm:prSet presAssocID="{FCB7BEE0-BBE6-41E7-8AA1-80DE03D7FF21}" presName="parentNode" presStyleLbl="node1" presStyleIdx="2" presStyleCnt="3">
        <dgm:presLayoutVars>
          <dgm:chMax val="0"/>
          <dgm:bulletEnabled val="1"/>
        </dgm:presLayoutVars>
      </dgm:prSet>
      <dgm:spPr/>
    </dgm:pt>
    <dgm:pt modelId="{7D592814-9DE0-46C6-BEF5-E0D8C029191B}" type="pres">
      <dgm:prSet presAssocID="{FCB7BEE0-BBE6-41E7-8AA1-80DE03D7FF21}" presName="childNode" presStyleLbl="node1" presStyleIdx="2" presStyleCnt="3">
        <dgm:presLayoutVars>
          <dgm:bulletEnabled val="1"/>
        </dgm:presLayoutVars>
      </dgm:prSet>
      <dgm:spPr/>
    </dgm:pt>
  </dgm:ptLst>
  <dgm:cxnLst>
    <dgm:cxn modelId="{3EC5DB0A-66CE-4A36-9D5C-ECF85C19C467}" type="presOf" srcId="{2B0041DE-7C2E-44CE-873D-6C5AA7FB9590}" destId="{7E186BAB-E45A-4802-8C8C-94B9D2D6C0C2}" srcOrd="0" destOrd="0" presId="urn:microsoft.com/office/officeart/2005/8/layout/hProcess7"/>
    <dgm:cxn modelId="{E5576F0C-C239-4064-B809-62DB0662842A}" type="presOf" srcId="{2B0041DE-7C2E-44CE-873D-6C5AA7FB9590}" destId="{A75EEEB7-4131-4D7B-89A3-1CE3592FDBB6}" srcOrd="1" destOrd="0" presId="urn:microsoft.com/office/officeart/2005/8/layout/hProcess7"/>
    <dgm:cxn modelId="{8E6CDC27-C5A9-4742-97FC-BA9CF2B3B049}" type="presOf" srcId="{FCB7BEE0-BBE6-41E7-8AA1-80DE03D7FF21}" destId="{A1699DB2-DA11-4461-97BE-EFBB293137F5}" srcOrd="1" destOrd="0" presId="urn:microsoft.com/office/officeart/2005/8/layout/hProcess7"/>
    <dgm:cxn modelId="{665F742A-28BC-4299-B7B7-0F418AD0884A}" type="presOf" srcId="{808E70FA-BF5F-4790-A6E2-D38219DE300F}" destId="{11C31ED4-8480-48C0-A250-09FDC5700F7E}" srcOrd="0" destOrd="0" presId="urn:microsoft.com/office/officeart/2005/8/layout/hProcess7"/>
    <dgm:cxn modelId="{E7BAFB2C-EA8A-48ED-9BAB-3A0597356D4D}" type="presOf" srcId="{C1D57DD1-3C13-4B08-AE75-2C5262C3D6CE}" destId="{CE8125F2-99B4-4472-B543-2BEEB9238D12}" srcOrd="0" destOrd="0" presId="urn:microsoft.com/office/officeart/2005/8/layout/hProcess7"/>
    <dgm:cxn modelId="{73DD363B-ACBD-4CE2-94A1-523B564E4445}" srcId="{7EC02B61-0600-4AA4-A9E1-669F6DEBA0C1}" destId="{FCB7BEE0-BBE6-41E7-8AA1-80DE03D7FF21}" srcOrd="2" destOrd="0" parTransId="{6FBF3AF1-4199-4295-9EEB-9EEE87355C76}" sibTransId="{569EC1E0-2C46-4C6D-A689-9E1399B9241D}"/>
    <dgm:cxn modelId="{80C5E73D-A995-4D59-B531-E84113815EFD}" srcId="{808E70FA-BF5F-4790-A6E2-D38219DE300F}" destId="{F4655C1B-A481-4850-A8B9-CF91C110E0C7}" srcOrd="1" destOrd="0" parTransId="{5DE64B2E-D02C-4AD9-9150-B128F0627C6C}" sibTransId="{D20CA039-4C5D-4576-8D8E-28345D01A957}"/>
    <dgm:cxn modelId="{00E82B41-8DE0-4468-A861-CBB63B28B2C1}" srcId="{C1D57DD1-3C13-4B08-AE75-2C5262C3D6CE}" destId="{93EE09FB-FE69-420D-890C-9BD7440A985E}" srcOrd="0" destOrd="0" parTransId="{1931DF5E-4161-4937-A1CF-39FFB4E6764C}" sibTransId="{C3B6B3C7-ED6B-4CBB-92F6-E1E7AC240B96}"/>
    <dgm:cxn modelId="{77C57F43-29D6-4D9B-87BE-7EAE4785C7BE}" type="presOf" srcId="{C1D57DD1-3C13-4B08-AE75-2C5262C3D6CE}" destId="{217CDE05-4903-42C4-BBD2-AF72BCF0D573}" srcOrd="1" destOrd="0" presId="urn:microsoft.com/office/officeart/2005/8/layout/hProcess7"/>
    <dgm:cxn modelId="{3CD7F355-A7BB-4DD8-9124-41DF5CB78A8B}" type="presOf" srcId="{93EE09FB-FE69-420D-890C-9BD7440A985E}" destId="{186B03BE-8C63-4CCA-9C95-8D1F7090422A}" srcOrd="0" destOrd="0" presId="urn:microsoft.com/office/officeart/2005/8/layout/hProcess7"/>
    <dgm:cxn modelId="{F6BB7F79-24F5-4A10-A304-B78B029423CD}" srcId="{7EC02B61-0600-4AA4-A9E1-669F6DEBA0C1}" destId="{C1D57DD1-3C13-4B08-AE75-2C5262C3D6CE}" srcOrd="0" destOrd="0" parTransId="{67EBAF33-19D4-4466-BC4F-0FFC626C10E6}" sibTransId="{F008D991-4C43-41ED-AEC6-2BBC9032FFB2}"/>
    <dgm:cxn modelId="{C05E7F7C-465D-4757-9FEB-CF545E7EF02B}" srcId="{7EC02B61-0600-4AA4-A9E1-669F6DEBA0C1}" destId="{2B0041DE-7C2E-44CE-873D-6C5AA7FB9590}" srcOrd="1" destOrd="0" parTransId="{80B0CCB3-37D4-431A-B599-AE2049408FB0}" sibTransId="{8BE7AC6C-D44E-4101-A1DA-ECE7D4379D1D}"/>
    <dgm:cxn modelId="{6A679D94-CD66-4192-95C2-FF69818DE2D2}" srcId="{2B0041DE-7C2E-44CE-873D-6C5AA7FB9590}" destId="{808E70FA-BF5F-4790-A6E2-D38219DE300F}" srcOrd="0" destOrd="0" parTransId="{978BF6E0-AFE4-4DB5-970E-F215439A6016}" sibTransId="{3C7CD6AC-515B-47DD-A92C-BF33CFCF270A}"/>
    <dgm:cxn modelId="{1BD30A9C-250B-477E-8EB4-8B4439A1D8D3}" srcId="{808E70FA-BF5F-4790-A6E2-D38219DE300F}" destId="{68245CC2-A2BA-4B53-989E-EF3D9041B6B8}" srcOrd="0" destOrd="0" parTransId="{7AD95438-7D2A-40C6-BD40-6509E9E2DF2E}" sibTransId="{53681E76-8498-4822-8A3E-A3267C701C17}"/>
    <dgm:cxn modelId="{07471D9D-4424-48CD-84B9-BDAEECD5728F}" type="presOf" srcId="{68245CC2-A2BA-4B53-989E-EF3D9041B6B8}" destId="{11C31ED4-8480-48C0-A250-09FDC5700F7E}" srcOrd="0" destOrd="1" presId="urn:microsoft.com/office/officeart/2005/8/layout/hProcess7"/>
    <dgm:cxn modelId="{C038489E-6F67-4DC8-8F27-75A0703DB644}" type="presOf" srcId="{8EAE0732-C5EA-4E20-85DE-4CC091BC3D22}" destId="{7D592814-9DE0-46C6-BEF5-E0D8C029191B}" srcOrd="0" destOrd="0" presId="urn:microsoft.com/office/officeart/2005/8/layout/hProcess7"/>
    <dgm:cxn modelId="{35FDC3A1-92C2-433E-AC28-9FE4E01F58AA}" type="presOf" srcId="{C66199B5-163F-4C47-AFCF-79391B761EC6}" destId="{186B03BE-8C63-4CCA-9C95-8D1F7090422A}" srcOrd="0" destOrd="1" presId="urn:microsoft.com/office/officeart/2005/8/layout/hProcess7"/>
    <dgm:cxn modelId="{DA067FA2-BC7D-4599-BB1D-E39811F78BB1}" type="presOf" srcId="{FCB7BEE0-BBE6-41E7-8AA1-80DE03D7FF21}" destId="{099FD4FB-2B54-4988-820B-9DF1D914DECD}" srcOrd="0" destOrd="0" presId="urn:microsoft.com/office/officeart/2005/8/layout/hProcess7"/>
    <dgm:cxn modelId="{280BC7A5-58F0-4965-8A4B-9674D2B1D450}" type="presOf" srcId="{7EC02B61-0600-4AA4-A9E1-669F6DEBA0C1}" destId="{BBD6F3F7-AA2B-4296-B1DF-DEDE28ADDB01}" srcOrd="0" destOrd="0" presId="urn:microsoft.com/office/officeart/2005/8/layout/hProcess7"/>
    <dgm:cxn modelId="{F8E8B1B6-1B51-453D-8C7F-EB4CE1D9FDE4}" srcId="{C1D57DD1-3C13-4B08-AE75-2C5262C3D6CE}" destId="{C66199B5-163F-4C47-AFCF-79391B761EC6}" srcOrd="1" destOrd="0" parTransId="{F095521F-5341-43C8-B165-C9FF4FA9DFBF}" sibTransId="{2E8A3D91-9EBA-4E8B-BCFB-D03072D317AE}"/>
    <dgm:cxn modelId="{3E4DA0D2-486C-4A85-80FE-D5911592F72C}" type="presOf" srcId="{F4655C1B-A481-4850-A8B9-CF91C110E0C7}" destId="{11C31ED4-8480-48C0-A250-09FDC5700F7E}" srcOrd="0" destOrd="2" presId="urn:microsoft.com/office/officeart/2005/8/layout/hProcess7"/>
    <dgm:cxn modelId="{AAB4CFDD-1EFF-4ADC-9002-7461686557AD}" srcId="{FCB7BEE0-BBE6-41E7-8AA1-80DE03D7FF21}" destId="{8EAE0732-C5EA-4E20-85DE-4CC091BC3D22}" srcOrd="0" destOrd="0" parTransId="{3555C418-F0E8-4BAE-AC82-CA3741707A59}" sibTransId="{62548765-5410-4856-BCCA-B796E998D1C4}"/>
    <dgm:cxn modelId="{2860C5C6-AC87-44D1-B357-D813A586EF40}" type="presParOf" srcId="{BBD6F3F7-AA2B-4296-B1DF-DEDE28ADDB01}" destId="{6241A311-9627-4A73-A57F-A615716E6127}" srcOrd="0" destOrd="0" presId="urn:microsoft.com/office/officeart/2005/8/layout/hProcess7"/>
    <dgm:cxn modelId="{4BE40D07-2968-427C-95F8-D923CB497133}" type="presParOf" srcId="{6241A311-9627-4A73-A57F-A615716E6127}" destId="{CE8125F2-99B4-4472-B543-2BEEB9238D12}" srcOrd="0" destOrd="0" presId="urn:microsoft.com/office/officeart/2005/8/layout/hProcess7"/>
    <dgm:cxn modelId="{2012F61F-9A21-4251-8D5E-E06B65D75508}" type="presParOf" srcId="{6241A311-9627-4A73-A57F-A615716E6127}" destId="{217CDE05-4903-42C4-BBD2-AF72BCF0D573}" srcOrd="1" destOrd="0" presId="urn:microsoft.com/office/officeart/2005/8/layout/hProcess7"/>
    <dgm:cxn modelId="{7CC1C49A-1D31-4D1D-B8FF-CCDA746A4AF8}" type="presParOf" srcId="{6241A311-9627-4A73-A57F-A615716E6127}" destId="{186B03BE-8C63-4CCA-9C95-8D1F7090422A}" srcOrd="2" destOrd="0" presId="urn:microsoft.com/office/officeart/2005/8/layout/hProcess7"/>
    <dgm:cxn modelId="{D69380EE-750F-4BD4-A6F4-57D46354986E}" type="presParOf" srcId="{BBD6F3F7-AA2B-4296-B1DF-DEDE28ADDB01}" destId="{F6FA9ED6-32EA-468A-B86A-7DCF4D575124}" srcOrd="1" destOrd="0" presId="urn:microsoft.com/office/officeart/2005/8/layout/hProcess7"/>
    <dgm:cxn modelId="{CB39BD2A-2711-4B32-91A5-EEC38FCD712F}" type="presParOf" srcId="{BBD6F3F7-AA2B-4296-B1DF-DEDE28ADDB01}" destId="{2A020498-8735-45EE-A745-5B8206AA7454}" srcOrd="2" destOrd="0" presId="urn:microsoft.com/office/officeart/2005/8/layout/hProcess7"/>
    <dgm:cxn modelId="{F6A57ED1-8032-4276-B7AC-03901F5CB5D4}" type="presParOf" srcId="{2A020498-8735-45EE-A745-5B8206AA7454}" destId="{E5E536D9-C978-487F-9189-DADA0E47C2EC}" srcOrd="0" destOrd="0" presId="urn:microsoft.com/office/officeart/2005/8/layout/hProcess7"/>
    <dgm:cxn modelId="{3B89DA07-63C2-4BA8-939A-B492F37F74EC}" type="presParOf" srcId="{2A020498-8735-45EE-A745-5B8206AA7454}" destId="{68499122-DABC-4190-B9BD-574D913C28C2}" srcOrd="1" destOrd="0" presId="urn:microsoft.com/office/officeart/2005/8/layout/hProcess7"/>
    <dgm:cxn modelId="{82AF8491-F881-4482-BE33-09E95EC333EC}" type="presParOf" srcId="{2A020498-8735-45EE-A745-5B8206AA7454}" destId="{56B3B58B-BC4D-4FFE-BB68-E89FA9BD3BB7}" srcOrd="2" destOrd="0" presId="urn:microsoft.com/office/officeart/2005/8/layout/hProcess7"/>
    <dgm:cxn modelId="{F266A540-FAE1-4D34-9C6B-E475A72BD990}" type="presParOf" srcId="{BBD6F3F7-AA2B-4296-B1DF-DEDE28ADDB01}" destId="{F19B0690-B31F-43F8-BD1A-FA6503CF7DB6}" srcOrd="3" destOrd="0" presId="urn:microsoft.com/office/officeart/2005/8/layout/hProcess7"/>
    <dgm:cxn modelId="{38F62669-9565-4B91-8D8F-18641D79E84E}" type="presParOf" srcId="{BBD6F3F7-AA2B-4296-B1DF-DEDE28ADDB01}" destId="{E5F01DE0-18F8-4B05-ABF9-2E5C52CB456E}" srcOrd="4" destOrd="0" presId="urn:microsoft.com/office/officeart/2005/8/layout/hProcess7"/>
    <dgm:cxn modelId="{BA683010-65B7-4F72-A371-D7EEC2DA3AB1}" type="presParOf" srcId="{E5F01DE0-18F8-4B05-ABF9-2E5C52CB456E}" destId="{7E186BAB-E45A-4802-8C8C-94B9D2D6C0C2}" srcOrd="0" destOrd="0" presId="urn:microsoft.com/office/officeart/2005/8/layout/hProcess7"/>
    <dgm:cxn modelId="{1A1F15B7-CA03-49E3-9A9A-10068619A881}" type="presParOf" srcId="{E5F01DE0-18F8-4B05-ABF9-2E5C52CB456E}" destId="{A75EEEB7-4131-4D7B-89A3-1CE3592FDBB6}" srcOrd="1" destOrd="0" presId="urn:microsoft.com/office/officeart/2005/8/layout/hProcess7"/>
    <dgm:cxn modelId="{BA57C5D2-2888-47A5-B811-DF89696E4E5A}" type="presParOf" srcId="{E5F01DE0-18F8-4B05-ABF9-2E5C52CB456E}" destId="{11C31ED4-8480-48C0-A250-09FDC5700F7E}" srcOrd="2" destOrd="0" presId="urn:microsoft.com/office/officeart/2005/8/layout/hProcess7"/>
    <dgm:cxn modelId="{FAAD4C54-CA81-42DF-AB7E-71E72C30B046}" type="presParOf" srcId="{BBD6F3F7-AA2B-4296-B1DF-DEDE28ADDB01}" destId="{706CDE2C-0878-478E-A719-F3FDB85BE145}" srcOrd="5" destOrd="0" presId="urn:microsoft.com/office/officeart/2005/8/layout/hProcess7"/>
    <dgm:cxn modelId="{825409A1-E910-4414-B8C3-F03EE01AADC0}" type="presParOf" srcId="{BBD6F3F7-AA2B-4296-B1DF-DEDE28ADDB01}" destId="{460E4421-5C32-4895-90A0-418B5014F6EA}" srcOrd="6" destOrd="0" presId="urn:microsoft.com/office/officeart/2005/8/layout/hProcess7"/>
    <dgm:cxn modelId="{6968583F-996F-45E7-BB84-B5393F727BD9}" type="presParOf" srcId="{460E4421-5C32-4895-90A0-418B5014F6EA}" destId="{C0F7F095-E80A-4432-B537-4721013000F8}" srcOrd="0" destOrd="0" presId="urn:microsoft.com/office/officeart/2005/8/layout/hProcess7"/>
    <dgm:cxn modelId="{B133D481-083D-43A1-9176-5EB2E6B0CE4B}" type="presParOf" srcId="{460E4421-5C32-4895-90A0-418B5014F6EA}" destId="{E4EA3918-5B6E-4DF3-89C9-2BF6979D1DAE}" srcOrd="1" destOrd="0" presId="urn:microsoft.com/office/officeart/2005/8/layout/hProcess7"/>
    <dgm:cxn modelId="{8DB11952-94BA-4EBF-A693-7FC400EA5268}" type="presParOf" srcId="{460E4421-5C32-4895-90A0-418B5014F6EA}" destId="{5CC78C63-E879-4F9A-8099-D5149F1F2375}" srcOrd="2" destOrd="0" presId="urn:microsoft.com/office/officeart/2005/8/layout/hProcess7"/>
    <dgm:cxn modelId="{90BDAB53-4810-4664-A918-8A08F72A90FF}" type="presParOf" srcId="{BBD6F3F7-AA2B-4296-B1DF-DEDE28ADDB01}" destId="{F6F58EC3-9280-465E-B867-B2E6CB9002FB}" srcOrd="7" destOrd="0" presId="urn:microsoft.com/office/officeart/2005/8/layout/hProcess7"/>
    <dgm:cxn modelId="{C8A009B3-5A94-4FE9-871B-5DF84BD31513}" type="presParOf" srcId="{BBD6F3F7-AA2B-4296-B1DF-DEDE28ADDB01}" destId="{1A7C9F6A-7D02-4776-BF9C-42084E8DD1F8}" srcOrd="8" destOrd="0" presId="urn:microsoft.com/office/officeart/2005/8/layout/hProcess7"/>
    <dgm:cxn modelId="{0E07146C-DABA-41B9-AD61-5BA4504FC65C}" type="presParOf" srcId="{1A7C9F6A-7D02-4776-BF9C-42084E8DD1F8}" destId="{099FD4FB-2B54-4988-820B-9DF1D914DECD}" srcOrd="0" destOrd="0" presId="urn:microsoft.com/office/officeart/2005/8/layout/hProcess7"/>
    <dgm:cxn modelId="{8CF2BD19-60BD-41AC-8C69-97150A2E1A0D}" type="presParOf" srcId="{1A7C9F6A-7D02-4776-BF9C-42084E8DD1F8}" destId="{A1699DB2-DA11-4461-97BE-EFBB293137F5}" srcOrd="1" destOrd="0" presId="urn:microsoft.com/office/officeart/2005/8/layout/hProcess7"/>
    <dgm:cxn modelId="{9EE77F11-81D9-4529-BF23-CF20E2DA6023}" type="presParOf" srcId="{1A7C9F6A-7D02-4776-BF9C-42084E8DD1F8}" destId="{7D592814-9DE0-46C6-BEF5-E0D8C029191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02B61-0600-4AA4-A9E1-669F6DEBA0C1}" type="doc">
      <dgm:prSet loTypeId="urn:microsoft.com/office/officeart/2005/8/layout/hProcess7" loCatId="list" qsTypeId="urn:microsoft.com/office/officeart/2005/8/quickstyle/3d3" qsCatId="3D" csTypeId="urn:microsoft.com/office/officeart/2005/8/colors/accent4_2" csCatId="accent4" phldr="1"/>
      <dgm:spPr/>
      <dgm:t>
        <a:bodyPr/>
        <a:lstStyle/>
        <a:p>
          <a:endParaRPr lang="en-US"/>
        </a:p>
      </dgm:t>
    </dgm:pt>
    <dgm:pt modelId="{C1D57DD1-3C13-4B08-AE75-2C5262C3D6CE}">
      <dgm:prSet phldrT="[Text]"/>
      <dgm:spPr>
        <a:solidFill>
          <a:srgbClr val="FFE401"/>
        </a:solidFill>
      </dgm:spPr>
      <dgm:t>
        <a:bodyPr/>
        <a:lstStyle/>
        <a:p>
          <a:endParaRPr lang="en-US" dirty="0"/>
        </a:p>
      </dgm:t>
    </dgm:pt>
    <dgm:pt modelId="{67EBAF33-19D4-4466-BC4F-0FFC626C10E6}" type="parTrans" cxnId="{F6BB7F79-24F5-4A10-A304-B78B029423CD}">
      <dgm:prSet/>
      <dgm:spPr/>
      <dgm:t>
        <a:bodyPr/>
        <a:lstStyle/>
        <a:p>
          <a:endParaRPr lang="en-US"/>
        </a:p>
      </dgm:t>
    </dgm:pt>
    <dgm:pt modelId="{F008D991-4C43-41ED-AEC6-2BBC9032FFB2}" type="sibTrans" cxnId="{F6BB7F79-24F5-4A10-A304-B78B029423CD}">
      <dgm:prSet/>
      <dgm:spPr/>
      <dgm:t>
        <a:bodyPr/>
        <a:lstStyle/>
        <a:p>
          <a:endParaRPr lang="en-US"/>
        </a:p>
      </dgm:t>
    </dgm:pt>
    <dgm:pt modelId="{93EE09FB-FE69-420D-890C-9BD7440A985E}">
      <dgm:prSet phldrT="[Text]"/>
      <dgm:spPr/>
      <dgm:t>
        <a:bodyPr/>
        <a:lstStyle/>
        <a:p>
          <a:r>
            <a:rPr lang="en-US" dirty="0">
              <a:solidFill>
                <a:srgbClr val="000032"/>
              </a:solidFill>
            </a:rPr>
            <a:t>New librarian in a new position</a:t>
          </a:r>
        </a:p>
      </dgm:t>
    </dgm:pt>
    <dgm:pt modelId="{1931DF5E-4161-4937-A1CF-39FFB4E6764C}" type="parTrans" cxnId="{00E82B41-8DE0-4468-A861-CBB63B28B2C1}">
      <dgm:prSet/>
      <dgm:spPr/>
      <dgm:t>
        <a:bodyPr/>
        <a:lstStyle/>
        <a:p>
          <a:endParaRPr lang="en-US"/>
        </a:p>
      </dgm:t>
    </dgm:pt>
    <dgm:pt modelId="{C3B6B3C7-ED6B-4CBB-92F6-E1E7AC240B96}" type="sibTrans" cxnId="{00E82B41-8DE0-4468-A861-CBB63B28B2C1}">
      <dgm:prSet/>
      <dgm:spPr/>
      <dgm:t>
        <a:bodyPr/>
        <a:lstStyle/>
        <a:p>
          <a:endParaRPr lang="en-US"/>
        </a:p>
      </dgm:t>
    </dgm:pt>
    <dgm:pt modelId="{2B0041DE-7C2E-44CE-873D-6C5AA7FB9590}">
      <dgm:prSet phldrT="[Text]"/>
      <dgm:spPr>
        <a:solidFill>
          <a:srgbClr val="FFE401"/>
        </a:solidFill>
      </dgm:spPr>
      <dgm:t>
        <a:bodyPr/>
        <a:lstStyle/>
        <a:p>
          <a:endParaRPr lang="en-US" dirty="0"/>
        </a:p>
      </dgm:t>
    </dgm:pt>
    <dgm:pt modelId="{80B0CCB3-37D4-431A-B599-AE2049408FB0}" type="parTrans" cxnId="{C05E7F7C-465D-4757-9FEB-CF545E7EF02B}">
      <dgm:prSet/>
      <dgm:spPr/>
      <dgm:t>
        <a:bodyPr/>
        <a:lstStyle/>
        <a:p>
          <a:endParaRPr lang="en-US"/>
        </a:p>
      </dgm:t>
    </dgm:pt>
    <dgm:pt modelId="{8BE7AC6C-D44E-4101-A1DA-ECE7D4379D1D}" type="sibTrans" cxnId="{C05E7F7C-465D-4757-9FEB-CF545E7EF02B}">
      <dgm:prSet/>
      <dgm:spPr/>
      <dgm:t>
        <a:bodyPr/>
        <a:lstStyle/>
        <a:p>
          <a:endParaRPr lang="en-US"/>
        </a:p>
      </dgm:t>
    </dgm:pt>
    <dgm:pt modelId="{808E70FA-BF5F-4790-A6E2-D38219DE300F}">
      <dgm:prSet phldrT="[Text]"/>
      <dgm:spPr>
        <a:solidFill>
          <a:srgbClr val="FFE401"/>
        </a:solidFill>
        <a:ln>
          <a:solidFill>
            <a:srgbClr val="415262"/>
          </a:solidFill>
        </a:ln>
      </dgm:spPr>
      <dgm:t>
        <a:bodyPr/>
        <a:lstStyle/>
        <a:p>
          <a:r>
            <a:rPr lang="en-US" dirty="0">
              <a:solidFill>
                <a:srgbClr val="000032"/>
              </a:solidFill>
            </a:rPr>
            <a:t>Learned more about best practices for cataloging streaming video</a:t>
          </a:r>
        </a:p>
      </dgm:t>
    </dgm:pt>
    <dgm:pt modelId="{978BF6E0-AFE4-4DB5-970E-F215439A6016}" type="parTrans" cxnId="{6A679D94-CD66-4192-95C2-FF69818DE2D2}">
      <dgm:prSet/>
      <dgm:spPr/>
      <dgm:t>
        <a:bodyPr/>
        <a:lstStyle/>
        <a:p>
          <a:endParaRPr lang="en-US"/>
        </a:p>
      </dgm:t>
    </dgm:pt>
    <dgm:pt modelId="{3C7CD6AC-515B-47DD-A92C-BF33CFCF270A}" type="sibTrans" cxnId="{6A679D94-CD66-4192-95C2-FF69818DE2D2}">
      <dgm:prSet/>
      <dgm:spPr/>
      <dgm:t>
        <a:bodyPr/>
        <a:lstStyle/>
        <a:p>
          <a:endParaRPr lang="en-US"/>
        </a:p>
      </dgm:t>
    </dgm:pt>
    <dgm:pt modelId="{FCB7BEE0-BBE6-41E7-8AA1-80DE03D7FF21}">
      <dgm:prSet phldrT="[Text]"/>
      <dgm:spPr>
        <a:solidFill>
          <a:srgbClr val="FFE401"/>
        </a:solidFill>
      </dgm:spPr>
      <dgm:t>
        <a:bodyPr/>
        <a:lstStyle/>
        <a:p>
          <a:endParaRPr lang="en-US" dirty="0"/>
        </a:p>
      </dgm:t>
    </dgm:pt>
    <dgm:pt modelId="{6FBF3AF1-4199-4295-9EEB-9EEE87355C76}" type="parTrans" cxnId="{73DD363B-ACBD-4CE2-94A1-523B564E4445}">
      <dgm:prSet/>
      <dgm:spPr/>
      <dgm:t>
        <a:bodyPr/>
        <a:lstStyle/>
        <a:p>
          <a:endParaRPr lang="en-US"/>
        </a:p>
      </dgm:t>
    </dgm:pt>
    <dgm:pt modelId="{569EC1E0-2C46-4C6D-A689-9E1399B9241D}" type="sibTrans" cxnId="{73DD363B-ACBD-4CE2-94A1-523B564E4445}">
      <dgm:prSet/>
      <dgm:spPr/>
      <dgm:t>
        <a:bodyPr/>
        <a:lstStyle/>
        <a:p>
          <a:endParaRPr lang="en-US"/>
        </a:p>
      </dgm:t>
    </dgm:pt>
    <dgm:pt modelId="{8EAE0732-C5EA-4E20-85DE-4CC091BC3D22}">
      <dgm:prSet phldrT="[Text]"/>
      <dgm:spPr/>
      <dgm:t>
        <a:bodyPr/>
        <a:lstStyle/>
        <a:p>
          <a:r>
            <a:rPr lang="en-US" dirty="0">
              <a:solidFill>
                <a:srgbClr val="000032"/>
              </a:solidFill>
              <a:latin typeface="+mn-lt"/>
            </a:rPr>
            <a:t>A larger departmental conversation about making accessibility fields visible to users</a:t>
          </a:r>
        </a:p>
      </dgm:t>
    </dgm:pt>
    <dgm:pt modelId="{3555C418-F0E8-4BAE-AC82-CA3741707A59}" type="parTrans" cxnId="{AAB4CFDD-1EFF-4ADC-9002-7461686557AD}">
      <dgm:prSet/>
      <dgm:spPr/>
      <dgm:t>
        <a:bodyPr/>
        <a:lstStyle/>
        <a:p>
          <a:endParaRPr lang="en-US"/>
        </a:p>
      </dgm:t>
    </dgm:pt>
    <dgm:pt modelId="{62548765-5410-4856-BCCA-B796E998D1C4}" type="sibTrans" cxnId="{AAB4CFDD-1EFF-4ADC-9002-7461686557AD}">
      <dgm:prSet/>
      <dgm:spPr/>
      <dgm:t>
        <a:bodyPr/>
        <a:lstStyle/>
        <a:p>
          <a:endParaRPr lang="en-US"/>
        </a:p>
      </dgm:t>
    </dgm:pt>
    <dgm:pt modelId="{68245CC2-A2BA-4B53-989E-EF3D9041B6B8}">
      <dgm:prSet/>
      <dgm:spPr>
        <a:solidFill>
          <a:srgbClr val="FFE401"/>
        </a:solidFill>
        <a:ln>
          <a:solidFill>
            <a:srgbClr val="415262"/>
          </a:solidFill>
        </a:ln>
      </dgm:spPr>
      <dgm:t>
        <a:bodyPr/>
        <a:lstStyle/>
        <a:p>
          <a:r>
            <a:rPr lang="en-US" dirty="0">
              <a:solidFill>
                <a:srgbClr val="000032"/>
              </a:solidFill>
              <a:effectLst/>
              <a:latin typeface="verdana" panose="020B0604030504040204" pitchFamily="34" charset="0"/>
            </a:rPr>
            <a:t>Jeannette Ho’s “Cataloging DVDs, Blu-rays and Streaming Video with RDA and MARC 21: Best Practices”</a:t>
          </a:r>
        </a:p>
      </dgm:t>
    </dgm:pt>
    <dgm:pt modelId="{7AD95438-7D2A-40C6-BD40-6509E9E2DF2E}" type="parTrans" cxnId="{1BD30A9C-250B-477E-8EB4-8B4439A1D8D3}">
      <dgm:prSet/>
      <dgm:spPr/>
      <dgm:t>
        <a:bodyPr/>
        <a:lstStyle/>
        <a:p>
          <a:endParaRPr lang="en-US"/>
        </a:p>
      </dgm:t>
    </dgm:pt>
    <dgm:pt modelId="{53681E76-8498-4822-8A3E-A3267C701C17}" type="sibTrans" cxnId="{1BD30A9C-250B-477E-8EB4-8B4439A1D8D3}">
      <dgm:prSet/>
      <dgm:spPr/>
      <dgm:t>
        <a:bodyPr/>
        <a:lstStyle/>
        <a:p>
          <a:endParaRPr lang="en-US"/>
        </a:p>
      </dgm:t>
    </dgm:pt>
    <dgm:pt modelId="{F4655C1B-A481-4850-A8B9-CF91C110E0C7}">
      <dgm:prSet/>
      <dgm:spPr>
        <a:solidFill>
          <a:srgbClr val="FFE401"/>
        </a:solidFill>
        <a:ln>
          <a:solidFill>
            <a:srgbClr val="415262"/>
          </a:solidFill>
        </a:ln>
      </dgm:spPr>
      <dgm:t>
        <a:bodyPr/>
        <a:lstStyle/>
        <a:p>
          <a:r>
            <a:rPr lang="en-US" dirty="0">
              <a:solidFill>
                <a:srgbClr val="000032"/>
              </a:solidFill>
              <a:latin typeface="verdana" panose="020B0604030504040204" pitchFamily="34" charset="0"/>
            </a:rPr>
            <a:t>Teressa Keenan’s “Cataloging for Access” (January 11</a:t>
          </a:r>
          <a:r>
            <a:rPr lang="en-US" baseline="30000" dirty="0">
              <a:solidFill>
                <a:srgbClr val="000032"/>
              </a:solidFill>
              <a:latin typeface="verdana" panose="020B0604030504040204" pitchFamily="34" charset="0"/>
            </a:rPr>
            <a:t>th</a:t>
          </a:r>
          <a:r>
            <a:rPr lang="en-US" dirty="0">
              <a:solidFill>
                <a:srgbClr val="000032"/>
              </a:solidFill>
              <a:latin typeface="verdana" panose="020B0604030504040204" pitchFamily="34" charset="0"/>
            </a:rPr>
            <a:t>, 2023)</a:t>
          </a:r>
          <a:endParaRPr lang="en-US" dirty="0">
            <a:solidFill>
              <a:srgbClr val="000032"/>
            </a:solidFill>
          </a:endParaRPr>
        </a:p>
      </dgm:t>
    </dgm:pt>
    <dgm:pt modelId="{5DE64B2E-D02C-4AD9-9150-B128F0627C6C}" type="parTrans" cxnId="{80C5E73D-A995-4D59-B531-E84113815EFD}">
      <dgm:prSet/>
      <dgm:spPr/>
      <dgm:t>
        <a:bodyPr/>
        <a:lstStyle/>
        <a:p>
          <a:endParaRPr lang="en-US"/>
        </a:p>
      </dgm:t>
    </dgm:pt>
    <dgm:pt modelId="{D20CA039-4C5D-4576-8D8E-28345D01A957}" type="sibTrans" cxnId="{80C5E73D-A995-4D59-B531-E84113815EFD}">
      <dgm:prSet/>
      <dgm:spPr/>
      <dgm:t>
        <a:bodyPr/>
        <a:lstStyle/>
        <a:p>
          <a:endParaRPr lang="en-US"/>
        </a:p>
      </dgm:t>
    </dgm:pt>
    <dgm:pt modelId="{EF54E579-5A3B-44BD-99C4-43FB46F2A34E}">
      <dgm:prSet/>
      <dgm:spPr/>
      <dgm:t>
        <a:bodyPr/>
        <a:lstStyle/>
        <a:p>
          <a:r>
            <a:rPr lang="en-US" dirty="0">
              <a:solidFill>
                <a:srgbClr val="000032"/>
              </a:solidFill>
            </a:rPr>
            <a:t>Streaming videos were cataloged via a New Streaming Analytics report</a:t>
          </a:r>
        </a:p>
      </dgm:t>
    </dgm:pt>
    <dgm:pt modelId="{7905E2BB-9F07-4415-9204-00D051A8D5E5}" type="parTrans" cxnId="{27A12835-B5E6-4916-A208-0FA728F7412F}">
      <dgm:prSet/>
      <dgm:spPr/>
      <dgm:t>
        <a:bodyPr/>
        <a:lstStyle/>
        <a:p>
          <a:endParaRPr lang="en-US"/>
        </a:p>
      </dgm:t>
    </dgm:pt>
    <dgm:pt modelId="{E1E634C6-E413-465C-8E05-E8E112FFECAC}" type="sibTrans" cxnId="{27A12835-B5E6-4916-A208-0FA728F7412F}">
      <dgm:prSet/>
      <dgm:spPr/>
      <dgm:t>
        <a:bodyPr/>
        <a:lstStyle/>
        <a:p>
          <a:endParaRPr lang="en-US"/>
        </a:p>
      </dgm:t>
    </dgm:pt>
    <dgm:pt modelId="{BBD6F3F7-AA2B-4296-B1DF-DEDE28ADDB01}" type="pres">
      <dgm:prSet presAssocID="{7EC02B61-0600-4AA4-A9E1-669F6DEBA0C1}" presName="Name0" presStyleCnt="0">
        <dgm:presLayoutVars>
          <dgm:dir/>
          <dgm:animLvl val="lvl"/>
          <dgm:resizeHandles val="exact"/>
        </dgm:presLayoutVars>
      </dgm:prSet>
      <dgm:spPr/>
    </dgm:pt>
    <dgm:pt modelId="{6241A311-9627-4A73-A57F-A615716E6127}" type="pres">
      <dgm:prSet presAssocID="{C1D57DD1-3C13-4B08-AE75-2C5262C3D6CE}" presName="compositeNode" presStyleCnt="0">
        <dgm:presLayoutVars>
          <dgm:bulletEnabled val="1"/>
        </dgm:presLayoutVars>
      </dgm:prSet>
      <dgm:spPr/>
    </dgm:pt>
    <dgm:pt modelId="{CE8125F2-99B4-4472-B543-2BEEB9238D12}" type="pres">
      <dgm:prSet presAssocID="{C1D57DD1-3C13-4B08-AE75-2C5262C3D6CE}" presName="bgRect" presStyleLbl="node1" presStyleIdx="0" presStyleCnt="3" custScaleY="124882"/>
      <dgm:spPr/>
    </dgm:pt>
    <dgm:pt modelId="{217CDE05-4903-42C4-BBD2-AF72BCF0D573}" type="pres">
      <dgm:prSet presAssocID="{C1D57DD1-3C13-4B08-AE75-2C5262C3D6CE}" presName="parentNode" presStyleLbl="node1" presStyleIdx="0" presStyleCnt="3">
        <dgm:presLayoutVars>
          <dgm:chMax val="0"/>
          <dgm:bulletEnabled val="1"/>
        </dgm:presLayoutVars>
      </dgm:prSet>
      <dgm:spPr/>
    </dgm:pt>
    <dgm:pt modelId="{186B03BE-8C63-4CCA-9C95-8D1F7090422A}" type="pres">
      <dgm:prSet presAssocID="{C1D57DD1-3C13-4B08-AE75-2C5262C3D6CE}" presName="childNode" presStyleLbl="node1" presStyleIdx="0" presStyleCnt="3">
        <dgm:presLayoutVars>
          <dgm:bulletEnabled val="1"/>
        </dgm:presLayoutVars>
      </dgm:prSet>
      <dgm:spPr/>
    </dgm:pt>
    <dgm:pt modelId="{F6FA9ED6-32EA-468A-B86A-7DCF4D575124}" type="pres">
      <dgm:prSet presAssocID="{F008D991-4C43-41ED-AEC6-2BBC9032FFB2}" presName="hSp" presStyleCnt="0"/>
      <dgm:spPr/>
    </dgm:pt>
    <dgm:pt modelId="{2A020498-8735-45EE-A745-5B8206AA7454}" type="pres">
      <dgm:prSet presAssocID="{F008D991-4C43-41ED-AEC6-2BBC9032FFB2}" presName="vProcSp" presStyleCnt="0"/>
      <dgm:spPr/>
    </dgm:pt>
    <dgm:pt modelId="{E5E536D9-C978-487F-9189-DADA0E47C2EC}" type="pres">
      <dgm:prSet presAssocID="{F008D991-4C43-41ED-AEC6-2BBC9032FFB2}" presName="vSp1" presStyleCnt="0"/>
      <dgm:spPr/>
    </dgm:pt>
    <dgm:pt modelId="{68499122-DABC-4190-B9BD-574D913C28C2}" type="pres">
      <dgm:prSet presAssocID="{F008D991-4C43-41ED-AEC6-2BBC9032FFB2}" presName="simulatedConn" presStyleLbl="solidFgAcc1" presStyleIdx="0" presStyleCnt="2"/>
      <dgm:spPr/>
    </dgm:pt>
    <dgm:pt modelId="{56B3B58B-BC4D-4FFE-BB68-E89FA9BD3BB7}" type="pres">
      <dgm:prSet presAssocID="{F008D991-4C43-41ED-AEC6-2BBC9032FFB2}" presName="vSp2" presStyleCnt="0"/>
      <dgm:spPr/>
    </dgm:pt>
    <dgm:pt modelId="{F19B0690-B31F-43F8-BD1A-FA6503CF7DB6}" type="pres">
      <dgm:prSet presAssocID="{F008D991-4C43-41ED-AEC6-2BBC9032FFB2}" presName="sibTrans" presStyleCnt="0"/>
      <dgm:spPr/>
    </dgm:pt>
    <dgm:pt modelId="{E5F01DE0-18F8-4B05-ABF9-2E5C52CB456E}" type="pres">
      <dgm:prSet presAssocID="{2B0041DE-7C2E-44CE-873D-6C5AA7FB9590}" presName="compositeNode" presStyleCnt="0">
        <dgm:presLayoutVars>
          <dgm:bulletEnabled val="1"/>
        </dgm:presLayoutVars>
      </dgm:prSet>
      <dgm:spPr/>
    </dgm:pt>
    <dgm:pt modelId="{7E186BAB-E45A-4802-8C8C-94B9D2D6C0C2}" type="pres">
      <dgm:prSet presAssocID="{2B0041DE-7C2E-44CE-873D-6C5AA7FB9590}" presName="bgRect" presStyleLbl="node1" presStyleIdx="1" presStyleCnt="3" custScaleX="174807" custScaleY="124882"/>
      <dgm:spPr/>
    </dgm:pt>
    <dgm:pt modelId="{A75EEEB7-4131-4D7B-89A3-1CE3592FDBB6}" type="pres">
      <dgm:prSet presAssocID="{2B0041DE-7C2E-44CE-873D-6C5AA7FB9590}" presName="parentNode" presStyleLbl="node1" presStyleIdx="1" presStyleCnt="3">
        <dgm:presLayoutVars>
          <dgm:chMax val="0"/>
          <dgm:bulletEnabled val="1"/>
        </dgm:presLayoutVars>
      </dgm:prSet>
      <dgm:spPr/>
    </dgm:pt>
    <dgm:pt modelId="{11C31ED4-8480-48C0-A250-09FDC5700F7E}" type="pres">
      <dgm:prSet presAssocID="{2B0041DE-7C2E-44CE-873D-6C5AA7FB9590}" presName="childNode" presStyleLbl="node1" presStyleIdx="1" presStyleCnt="3">
        <dgm:presLayoutVars>
          <dgm:bulletEnabled val="1"/>
        </dgm:presLayoutVars>
      </dgm:prSet>
      <dgm:spPr/>
    </dgm:pt>
    <dgm:pt modelId="{706CDE2C-0878-478E-A719-F3FDB85BE145}" type="pres">
      <dgm:prSet presAssocID="{8BE7AC6C-D44E-4101-A1DA-ECE7D4379D1D}" presName="hSp" presStyleCnt="0"/>
      <dgm:spPr/>
    </dgm:pt>
    <dgm:pt modelId="{460E4421-5C32-4895-90A0-418B5014F6EA}" type="pres">
      <dgm:prSet presAssocID="{8BE7AC6C-D44E-4101-A1DA-ECE7D4379D1D}" presName="vProcSp" presStyleCnt="0"/>
      <dgm:spPr/>
    </dgm:pt>
    <dgm:pt modelId="{C0F7F095-E80A-4432-B537-4721013000F8}" type="pres">
      <dgm:prSet presAssocID="{8BE7AC6C-D44E-4101-A1DA-ECE7D4379D1D}" presName="vSp1" presStyleCnt="0"/>
      <dgm:spPr/>
    </dgm:pt>
    <dgm:pt modelId="{E4EA3918-5B6E-4DF3-89C9-2BF6979D1DAE}" type="pres">
      <dgm:prSet presAssocID="{8BE7AC6C-D44E-4101-A1DA-ECE7D4379D1D}" presName="simulatedConn" presStyleLbl="solidFgAcc1" presStyleIdx="1" presStyleCnt="2"/>
      <dgm:spPr/>
    </dgm:pt>
    <dgm:pt modelId="{5CC78C63-E879-4F9A-8099-D5149F1F2375}" type="pres">
      <dgm:prSet presAssocID="{8BE7AC6C-D44E-4101-A1DA-ECE7D4379D1D}" presName="vSp2" presStyleCnt="0"/>
      <dgm:spPr/>
    </dgm:pt>
    <dgm:pt modelId="{F6F58EC3-9280-465E-B867-B2E6CB9002FB}" type="pres">
      <dgm:prSet presAssocID="{8BE7AC6C-D44E-4101-A1DA-ECE7D4379D1D}" presName="sibTrans" presStyleCnt="0"/>
      <dgm:spPr/>
    </dgm:pt>
    <dgm:pt modelId="{1A7C9F6A-7D02-4776-BF9C-42084E8DD1F8}" type="pres">
      <dgm:prSet presAssocID="{FCB7BEE0-BBE6-41E7-8AA1-80DE03D7FF21}" presName="compositeNode" presStyleCnt="0">
        <dgm:presLayoutVars>
          <dgm:bulletEnabled val="1"/>
        </dgm:presLayoutVars>
      </dgm:prSet>
      <dgm:spPr/>
    </dgm:pt>
    <dgm:pt modelId="{099FD4FB-2B54-4988-820B-9DF1D914DECD}" type="pres">
      <dgm:prSet presAssocID="{FCB7BEE0-BBE6-41E7-8AA1-80DE03D7FF21}" presName="bgRect" presStyleLbl="node1" presStyleIdx="2" presStyleCnt="3" custScaleY="125448"/>
      <dgm:spPr/>
    </dgm:pt>
    <dgm:pt modelId="{A1699DB2-DA11-4461-97BE-EFBB293137F5}" type="pres">
      <dgm:prSet presAssocID="{FCB7BEE0-BBE6-41E7-8AA1-80DE03D7FF21}" presName="parentNode" presStyleLbl="node1" presStyleIdx="2" presStyleCnt="3">
        <dgm:presLayoutVars>
          <dgm:chMax val="0"/>
          <dgm:bulletEnabled val="1"/>
        </dgm:presLayoutVars>
      </dgm:prSet>
      <dgm:spPr/>
    </dgm:pt>
    <dgm:pt modelId="{7D592814-9DE0-46C6-BEF5-E0D8C029191B}" type="pres">
      <dgm:prSet presAssocID="{FCB7BEE0-BBE6-41E7-8AA1-80DE03D7FF21}" presName="childNode" presStyleLbl="node1" presStyleIdx="2" presStyleCnt="3">
        <dgm:presLayoutVars>
          <dgm:bulletEnabled val="1"/>
        </dgm:presLayoutVars>
      </dgm:prSet>
      <dgm:spPr/>
    </dgm:pt>
  </dgm:ptLst>
  <dgm:cxnLst>
    <dgm:cxn modelId="{3EC5DB0A-66CE-4A36-9D5C-ECF85C19C467}" type="presOf" srcId="{2B0041DE-7C2E-44CE-873D-6C5AA7FB9590}" destId="{7E186BAB-E45A-4802-8C8C-94B9D2D6C0C2}" srcOrd="0" destOrd="0" presId="urn:microsoft.com/office/officeart/2005/8/layout/hProcess7"/>
    <dgm:cxn modelId="{E5576F0C-C239-4064-B809-62DB0662842A}" type="presOf" srcId="{2B0041DE-7C2E-44CE-873D-6C5AA7FB9590}" destId="{A75EEEB7-4131-4D7B-89A3-1CE3592FDBB6}" srcOrd="1" destOrd="0" presId="urn:microsoft.com/office/officeart/2005/8/layout/hProcess7"/>
    <dgm:cxn modelId="{8E6CDC27-C5A9-4742-97FC-BA9CF2B3B049}" type="presOf" srcId="{FCB7BEE0-BBE6-41E7-8AA1-80DE03D7FF21}" destId="{A1699DB2-DA11-4461-97BE-EFBB293137F5}" srcOrd="1" destOrd="0" presId="urn:microsoft.com/office/officeart/2005/8/layout/hProcess7"/>
    <dgm:cxn modelId="{665F742A-28BC-4299-B7B7-0F418AD0884A}" type="presOf" srcId="{808E70FA-BF5F-4790-A6E2-D38219DE300F}" destId="{11C31ED4-8480-48C0-A250-09FDC5700F7E}" srcOrd="0" destOrd="0" presId="urn:microsoft.com/office/officeart/2005/8/layout/hProcess7"/>
    <dgm:cxn modelId="{E7BAFB2C-EA8A-48ED-9BAB-3A0597356D4D}" type="presOf" srcId="{C1D57DD1-3C13-4B08-AE75-2C5262C3D6CE}" destId="{CE8125F2-99B4-4472-B543-2BEEB9238D12}" srcOrd="0" destOrd="0" presId="urn:microsoft.com/office/officeart/2005/8/layout/hProcess7"/>
    <dgm:cxn modelId="{27A12835-B5E6-4916-A208-0FA728F7412F}" srcId="{C1D57DD1-3C13-4B08-AE75-2C5262C3D6CE}" destId="{EF54E579-5A3B-44BD-99C4-43FB46F2A34E}" srcOrd="1" destOrd="0" parTransId="{7905E2BB-9F07-4415-9204-00D051A8D5E5}" sibTransId="{E1E634C6-E413-465C-8E05-E8E112FFECAC}"/>
    <dgm:cxn modelId="{73DD363B-ACBD-4CE2-94A1-523B564E4445}" srcId="{7EC02B61-0600-4AA4-A9E1-669F6DEBA0C1}" destId="{FCB7BEE0-BBE6-41E7-8AA1-80DE03D7FF21}" srcOrd="2" destOrd="0" parTransId="{6FBF3AF1-4199-4295-9EEB-9EEE87355C76}" sibTransId="{569EC1E0-2C46-4C6D-A689-9E1399B9241D}"/>
    <dgm:cxn modelId="{80C5E73D-A995-4D59-B531-E84113815EFD}" srcId="{808E70FA-BF5F-4790-A6E2-D38219DE300F}" destId="{F4655C1B-A481-4850-A8B9-CF91C110E0C7}" srcOrd="1" destOrd="0" parTransId="{5DE64B2E-D02C-4AD9-9150-B128F0627C6C}" sibTransId="{D20CA039-4C5D-4576-8D8E-28345D01A957}"/>
    <dgm:cxn modelId="{00E82B41-8DE0-4468-A861-CBB63B28B2C1}" srcId="{C1D57DD1-3C13-4B08-AE75-2C5262C3D6CE}" destId="{93EE09FB-FE69-420D-890C-9BD7440A985E}" srcOrd="0" destOrd="0" parTransId="{1931DF5E-4161-4937-A1CF-39FFB4E6764C}" sibTransId="{C3B6B3C7-ED6B-4CBB-92F6-E1E7AC240B96}"/>
    <dgm:cxn modelId="{77C57F43-29D6-4D9B-87BE-7EAE4785C7BE}" type="presOf" srcId="{C1D57DD1-3C13-4B08-AE75-2C5262C3D6CE}" destId="{217CDE05-4903-42C4-BBD2-AF72BCF0D573}" srcOrd="1" destOrd="0" presId="urn:microsoft.com/office/officeart/2005/8/layout/hProcess7"/>
    <dgm:cxn modelId="{3CD7F355-A7BB-4DD8-9124-41DF5CB78A8B}" type="presOf" srcId="{93EE09FB-FE69-420D-890C-9BD7440A985E}" destId="{186B03BE-8C63-4CCA-9C95-8D1F7090422A}" srcOrd="0" destOrd="0" presId="urn:microsoft.com/office/officeart/2005/8/layout/hProcess7"/>
    <dgm:cxn modelId="{F6BB7F79-24F5-4A10-A304-B78B029423CD}" srcId="{7EC02B61-0600-4AA4-A9E1-669F6DEBA0C1}" destId="{C1D57DD1-3C13-4B08-AE75-2C5262C3D6CE}" srcOrd="0" destOrd="0" parTransId="{67EBAF33-19D4-4466-BC4F-0FFC626C10E6}" sibTransId="{F008D991-4C43-41ED-AEC6-2BBC9032FFB2}"/>
    <dgm:cxn modelId="{C05E7F7C-465D-4757-9FEB-CF545E7EF02B}" srcId="{7EC02B61-0600-4AA4-A9E1-669F6DEBA0C1}" destId="{2B0041DE-7C2E-44CE-873D-6C5AA7FB9590}" srcOrd="1" destOrd="0" parTransId="{80B0CCB3-37D4-431A-B599-AE2049408FB0}" sibTransId="{8BE7AC6C-D44E-4101-A1DA-ECE7D4379D1D}"/>
    <dgm:cxn modelId="{6A679D94-CD66-4192-95C2-FF69818DE2D2}" srcId="{2B0041DE-7C2E-44CE-873D-6C5AA7FB9590}" destId="{808E70FA-BF5F-4790-A6E2-D38219DE300F}" srcOrd="0" destOrd="0" parTransId="{978BF6E0-AFE4-4DB5-970E-F215439A6016}" sibTransId="{3C7CD6AC-515B-47DD-A92C-BF33CFCF270A}"/>
    <dgm:cxn modelId="{1BD30A9C-250B-477E-8EB4-8B4439A1D8D3}" srcId="{808E70FA-BF5F-4790-A6E2-D38219DE300F}" destId="{68245CC2-A2BA-4B53-989E-EF3D9041B6B8}" srcOrd="0" destOrd="0" parTransId="{7AD95438-7D2A-40C6-BD40-6509E9E2DF2E}" sibTransId="{53681E76-8498-4822-8A3E-A3267C701C17}"/>
    <dgm:cxn modelId="{07471D9D-4424-48CD-84B9-BDAEECD5728F}" type="presOf" srcId="{68245CC2-A2BA-4B53-989E-EF3D9041B6B8}" destId="{11C31ED4-8480-48C0-A250-09FDC5700F7E}" srcOrd="0" destOrd="1" presId="urn:microsoft.com/office/officeart/2005/8/layout/hProcess7"/>
    <dgm:cxn modelId="{C038489E-6F67-4DC8-8F27-75A0703DB644}" type="presOf" srcId="{8EAE0732-C5EA-4E20-85DE-4CC091BC3D22}" destId="{7D592814-9DE0-46C6-BEF5-E0D8C029191B}" srcOrd="0" destOrd="0" presId="urn:microsoft.com/office/officeart/2005/8/layout/hProcess7"/>
    <dgm:cxn modelId="{DA067FA2-BC7D-4599-BB1D-E39811F78BB1}" type="presOf" srcId="{FCB7BEE0-BBE6-41E7-8AA1-80DE03D7FF21}" destId="{099FD4FB-2B54-4988-820B-9DF1D914DECD}" srcOrd="0" destOrd="0" presId="urn:microsoft.com/office/officeart/2005/8/layout/hProcess7"/>
    <dgm:cxn modelId="{280BC7A5-58F0-4965-8A4B-9674D2B1D450}" type="presOf" srcId="{7EC02B61-0600-4AA4-A9E1-669F6DEBA0C1}" destId="{BBD6F3F7-AA2B-4296-B1DF-DEDE28ADDB01}" srcOrd="0" destOrd="0" presId="urn:microsoft.com/office/officeart/2005/8/layout/hProcess7"/>
    <dgm:cxn modelId="{3E4DA0D2-486C-4A85-80FE-D5911592F72C}" type="presOf" srcId="{F4655C1B-A481-4850-A8B9-CF91C110E0C7}" destId="{11C31ED4-8480-48C0-A250-09FDC5700F7E}" srcOrd="0" destOrd="2" presId="urn:microsoft.com/office/officeart/2005/8/layout/hProcess7"/>
    <dgm:cxn modelId="{AAB4CFDD-1EFF-4ADC-9002-7461686557AD}" srcId="{FCB7BEE0-BBE6-41E7-8AA1-80DE03D7FF21}" destId="{8EAE0732-C5EA-4E20-85DE-4CC091BC3D22}" srcOrd="0" destOrd="0" parTransId="{3555C418-F0E8-4BAE-AC82-CA3741707A59}" sibTransId="{62548765-5410-4856-BCCA-B796E998D1C4}"/>
    <dgm:cxn modelId="{50C0B9F7-C82C-4D46-B5CD-A42EBADB95B0}" type="presOf" srcId="{EF54E579-5A3B-44BD-99C4-43FB46F2A34E}" destId="{186B03BE-8C63-4CCA-9C95-8D1F7090422A}" srcOrd="0" destOrd="1" presId="urn:microsoft.com/office/officeart/2005/8/layout/hProcess7"/>
    <dgm:cxn modelId="{2860C5C6-AC87-44D1-B357-D813A586EF40}" type="presParOf" srcId="{BBD6F3F7-AA2B-4296-B1DF-DEDE28ADDB01}" destId="{6241A311-9627-4A73-A57F-A615716E6127}" srcOrd="0" destOrd="0" presId="urn:microsoft.com/office/officeart/2005/8/layout/hProcess7"/>
    <dgm:cxn modelId="{4BE40D07-2968-427C-95F8-D923CB497133}" type="presParOf" srcId="{6241A311-9627-4A73-A57F-A615716E6127}" destId="{CE8125F2-99B4-4472-B543-2BEEB9238D12}" srcOrd="0" destOrd="0" presId="urn:microsoft.com/office/officeart/2005/8/layout/hProcess7"/>
    <dgm:cxn modelId="{2012F61F-9A21-4251-8D5E-E06B65D75508}" type="presParOf" srcId="{6241A311-9627-4A73-A57F-A615716E6127}" destId="{217CDE05-4903-42C4-BBD2-AF72BCF0D573}" srcOrd="1" destOrd="0" presId="urn:microsoft.com/office/officeart/2005/8/layout/hProcess7"/>
    <dgm:cxn modelId="{7CC1C49A-1D31-4D1D-B8FF-CCDA746A4AF8}" type="presParOf" srcId="{6241A311-9627-4A73-A57F-A615716E6127}" destId="{186B03BE-8C63-4CCA-9C95-8D1F7090422A}" srcOrd="2" destOrd="0" presId="urn:microsoft.com/office/officeart/2005/8/layout/hProcess7"/>
    <dgm:cxn modelId="{D69380EE-750F-4BD4-A6F4-57D46354986E}" type="presParOf" srcId="{BBD6F3F7-AA2B-4296-B1DF-DEDE28ADDB01}" destId="{F6FA9ED6-32EA-468A-B86A-7DCF4D575124}" srcOrd="1" destOrd="0" presId="urn:microsoft.com/office/officeart/2005/8/layout/hProcess7"/>
    <dgm:cxn modelId="{CB39BD2A-2711-4B32-91A5-EEC38FCD712F}" type="presParOf" srcId="{BBD6F3F7-AA2B-4296-B1DF-DEDE28ADDB01}" destId="{2A020498-8735-45EE-A745-5B8206AA7454}" srcOrd="2" destOrd="0" presId="urn:microsoft.com/office/officeart/2005/8/layout/hProcess7"/>
    <dgm:cxn modelId="{F6A57ED1-8032-4276-B7AC-03901F5CB5D4}" type="presParOf" srcId="{2A020498-8735-45EE-A745-5B8206AA7454}" destId="{E5E536D9-C978-487F-9189-DADA0E47C2EC}" srcOrd="0" destOrd="0" presId="urn:microsoft.com/office/officeart/2005/8/layout/hProcess7"/>
    <dgm:cxn modelId="{3B89DA07-63C2-4BA8-939A-B492F37F74EC}" type="presParOf" srcId="{2A020498-8735-45EE-A745-5B8206AA7454}" destId="{68499122-DABC-4190-B9BD-574D913C28C2}" srcOrd="1" destOrd="0" presId="urn:microsoft.com/office/officeart/2005/8/layout/hProcess7"/>
    <dgm:cxn modelId="{82AF8491-F881-4482-BE33-09E95EC333EC}" type="presParOf" srcId="{2A020498-8735-45EE-A745-5B8206AA7454}" destId="{56B3B58B-BC4D-4FFE-BB68-E89FA9BD3BB7}" srcOrd="2" destOrd="0" presId="urn:microsoft.com/office/officeart/2005/8/layout/hProcess7"/>
    <dgm:cxn modelId="{F266A540-FAE1-4D34-9C6B-E475A72BD990}" type="presParOf" srcId="{BBD6F3F7-AA2B-4296-B1DF-DEDE28ADDB01}" destId="{F19B0690-B31F-43F8-BD1A-FA6503CF7DB6}" srcOrd="3" destOrd="0" presId="urn:microsoft.com/office/officeart/2005/8/layout/hProcess7"/>
    <dgm:cxn modelId="{38F62669-9565-4B91-8D8F-18641D79E84E}" type="presParOf" srcId="{BBD6F3F7-AA2B-4296-B1DF-DEDE28ADDB01}" destId="{E5F01DE0-18F8-4B05-ABF9-2E5C52CB456E}" srcOrd="4" destOrd="0" presId="urn:microsoft.com/office/officeart/2005/8/layout/hProcess7"/>
    <dgm:cxn modelId="{BA683010-65B7-4F72-A371-D7EEC2DA3AB1}" type="presParOf" srcId="{E5F01DE0-18F8-4B05-ABF9-2E5C52CB456E}" destId="{7E186BAB-E45A-4802-8C8C-94B9D2D6C0C2}" srcOrd="0" destOrd="0" presId="urn:microsoft.com/office/officeart/2005/8/layout/hProcess7"/>
    <dgm:cxn modelId="{1A1F15B7-CA03-49E3-9A9A-10068619A881}" type="presParOf" srcId="{E5F01DE0-18F8-4B05-ABF9-2E5C52CB456E}" destId="{A75EEEB7-4131-4D7B-89A3-1CE3592FDBB6}" srcOrd="1" destOrd="0" presId="urn:microsoft.com/office/officeart/2005/8/layout/hProcess7"/>
    <dgm:cxn modelId="{BA57C5D2-2888-47A5-B811-DF89696E4E5A}" type="presParOf" srcId="{E5F01DE0-18F8-4B05-ABF9-2E5C52CB456E}" destId="{11C31ED4-8480-48C0-A250-09FDC5700F7E}" srcOrd="2" destOrd="0" presId="urn:microsoft.com/office/officeart/2005/8/layout/hProcess7"/>
    <dgm:cxn modelId="{FAAD4C54-CA81-42DF-AB7E-71E72C30B046}" type="presParOf" srcId="{BBD6F3F7-AA2B-4296-B1DF-DEDE28ADDB01}" destId="{706CDE2C-0878-478E-A719-F3FDB85BE145}" srcOrd="5" destOrd="0" presId="urn:microsoft.com/office/officeart/2005/8/layout/hProcess7"/>
    <dgm:cxn modelId="{825409A1-E910-4414-B8C3-F03EE01AADC0}" type="presParOf" srcId="{BBD6F3F7-AA2B-4296-B1DF-DEDE28ADDB01}" destId="{460E4421-5C32-4895-90A0-418B5014F6EA}" srcOrd="6" destOrd="0" presId="urn:microsoft.com/office/officeart/2005/8/layout/hProcess7"/>
    <dgm:cxn modelId="{6968583F-996F-45E7-BB84-B5393F727BD9}" type="presParOf" srcId="{460E4421-5C32-4895-90A0-418B5014F6EA}" destId="{C0F7F095-E80A-4432-B537-4721013000F8}" srcOrd="0" destOrd="0" presId="urn:microsoft.com/office/officeart/2005/8/layout/hProcess7"/>
    <dgm:cxn modelId="{B133D481-083D-43A1-9176-5EB2E6B0CE4B}" type="presParOf" srcId="{460E4421-5C32-4895-90A0-418B5014F6EA}" destId="{E4EA3918-5B6E-4DF3-89C9-2BF6979D1DAE}" srcOrd="1" destOrd="0" presId="urn:microsoft.com/office/officeart/2005/8/layout/hProcess7"/>
    <dgm:cxn modelId="{8DB11952-94BA-4EBF-A693-7FC400EA5268}" type="presParOf" srcId="{460E4421-5C32-4895-90A0-418B5014F6EA}" destId="{5CC78C63-E879-4F9A-8099-D5149F1F2375}" srcOrd="2" destOrd="0" presId="urn:microsoft.com/office/officeart/2005/8/layout/hProcess7"/>
    <dgm:cxn modelId="{90BDAB53-4810-4664-A918-8A08F72A90FF}" type="presParOf" srcId="{BBD6F3F7-AA2B-4296-B1DF-DEDE28ADDB01}" destId="{F6F58EC3-9280-465E-B867-B2E6CB9002FB}" srcOrd="7" destOrd="0" presId="urn:microsoft.com/office/officeart/2005/8/layout/hProcess7"/>
    <dgm:cxn modelId="{C8A009B3-5A94-4FE9-871B-5DF84BD31513}" type="presParOf" srcId="{BBD6F3F7-AA2B-4296-B1DF-DEDE28ADDB01}" destId="{1A7C9F6A-7D02-4776-BF9C-42084E8DD1F8}" srcOrd="8" destOrd="0" presId="urn:microsoft.com/office/officeart/2005/8/layout/hProcess7"/>
    <dgm:cxn modelId="{0E07146C-DABA-41B9-AD61-5BA4504FC65C}" type="presParOf" srcId="{1A7C9F6A-7D02-4776-BF9C-42084E8DD1F8}" destId="{099FD4FB-2B54-4988-820B-9DF1D914DECD}" srcOrd="0" destOrd="0" presId="urn:microsoft.com/office/officeart/2005/8/layout/hProcess7"/>
    <dgm:cxn modelId="{8CF2BD19-60BD-41AC-8C69-97150A2E1A0D}" type="presParOf" srcId="{1A7C9F6A-7D02-4776-BF9C-42084E8DD1F8}" destId="{A1699DB2-DA11-4461-97BE-EFBB293137F5}" srcOrd="1" destOrd="0" presId="urn:microsoft.com/office/officeart/2005/8/layout/hProcess7"/>
    <dgm:cxn modelId="{9EE77F11-81D9-4529-BF23-CF20E2DA6023}" type="presParOf" srcId="{1A7C9F6A-7D02-4776-BF9C-42084E8DD1F8}" destId="{7D592814-9DE0-46C6-BEF5-E0D8C029191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C02B61-0600-4AA4-A9E1-669F6DEBA0C1}" type="doc">
      <dgm:prSet loTypeId="urn:microsoft.com/office/officeart/2005/8/layout/hProcess7" loCatId="list" qsTypeId="urn:microsoft.com/office/officeart/2005/8/quickstyle/3d3" qsCatId="3D" csTypeId="urn:microsoft.com/office/officeart/2005/8/colors/accent4_2" csCatId="accent4" phldr="1"/>
      <dgm:spPr/>
      <dgm:t>
        <a:bodyPr/>
        <a:lstStyle/>
        <a:p>
          <a:endParaRPr lang="en-US"/>
        </a:p>
      </dgm:t>
    </dgm:pt>
    <dgm:pt modelId="{C1D57DD1-3C13-4B08-AE75-2C5262C3D6CE}">
      <dgm:prSet phldrT="[Text]"/>
      <dgm:spPr>
        <a:solidFill>
          <a:srgbClr val="FFE401"/>
        </a:solidFill>
      </dgm:spPr>
      <dgm:t>
        <a:bodyPr/>
        <a:lstStyle/>
        <a:p>
          <a:endParaRPr lang="en-US" dirty="0"/>
        </a:p>
      </dgm:t>
    </dgm:pt>
    <dgm:pt modelId="{67EBAF33-19D4-4466-BC4F-0FFC626C10E6}" type="parTrans" cxnId="{F6BB7F79-24F5-4A10-A304-B78B029423CD}">
      <dgm:prSet/>
      <dgm:spPr/>
      <dgm:t>
        <a:bodyPr/>
        <a:lstStyle/>
        <a:p>
          <a:endParaRPr lang="en-US"/>
        </a:p>
      </dgm:t>
    </dgm:pt>
    <dgm:pt modelId="{F008D991-4C43-41ED-AEC6-2BBC9032FFB2}" type="sibTrans" cxnId="{F6BB7F79-24F5-4A10-A304-B78B029423CD}">
      <dgm:prSet/>
      <dgm:spPr/>
      <dgm:t>
        <a:bodyPr/>
        <a:lstStyle/>
        <a:p>
          <a:endParaRPr lang="en-US"/>
        </a:p>
      </dgm:t>
    </dgm:pt>
    <dgm:pt modelId="{93EE09FB-FE69-420D-890C-9BD7440A985E}">
      <dgm:prSet phldrT="[Text]"/>
      <dgm:spPr/>
      <dgm:t>
        <a:bodyPr/>
        <a:lstStyle/>
        <a:p>
          <a:pPr>
            <a:buFont typeface="Arial" panose="020B0604020202020204" pitchFamily="34" charset="0"/>
            <a:buNone/>
          </a:pPr>
          <a:r>
            <a:rPr lang="en-US" dirty="0">
              <a:solidFill>
                <a:srgbClr val="000032"/>
              </a:solidFill>
            </a:rPr>
            <a:t>New librarian in a new position</a:t>
          </a:r>
        </a:p>
        <a:p>
          <a:pPr>
            <a:buFont typeface="Arial" panose="020B0604020202020204" pitchFamily="34" charset="0"/>
            <a:buNone/>
          </a:pPr>
          <a:r>
            <a:rPr lang="en-US" dirty="0">
              <a:solidFill>
                <a:srgbClr val="000032"/>
              </a:solidFill>
            </a:rPr>
            <a:t>Streaming videos were cataloged via a New Streaming Analytics report</a:t>
          </a:r>
        </a:p>
      </dgm:t>
    </dgm:pt>
    <dgm:pt modelId="{1931DF5E-4161-4937-A1CF-39FFB4E6764C}" type="parTrans" cxnId="{00E82B41-8DE0-4468-A861-CBB63B28B2C1}">
      <dgm:prSet/>
      <dgm:spPr/>
      <dgm:t>
        <a:bodyPr/>
        <a:lstStyle/>
        <a:p>
          <a:endParaRPr lang="en-US"/>
        </a:p>
      </dgm:t>
    </dgm:pt>
    <dgm:pt modelId="{C3B6B3C7-ED6B-4CBB-92F6-E1E7AC240B96}" type="sibTrans" cxnId="{00E82B41-8DE0-4468-A861-CBB63B28B2C1}">
      <dgm:prSet/>
      <dgm:spPr/>
      <dgm:t>
        <a:bodyPr/>
        <a:lstStyle/>
        <a:p>
          <a:endParaRPr lang="en-US"/>
        </a:p>
      </dgm:t>
    </dgm:pt>
    <dgm:pt modelId="{2B0041DE-7C2E-44CE-873D-6C5AA7FB9590}">
      <dgm:prSet phldrT="[Text]"/>
      <dgm:spPr>
        <a:solidFill>
          <a:srgbClr val="FFE401"/>
        </a:solidFill>
      </dgm:spPr>
      <dgm:t>
        <a:bodyPr/>
        <a:lstStyle/>
        <a:p>
          <a:endParaRPr lang="en-US" dirty="0"/>
        </a:p>
      </dgm:t>
    </dgm:pt>
    <dgm:pt modelId="{80B0CCB3-37D4-431A-B599-AE2049408FB0}" type="parTrans" cxnId="{C05E7F7C-465D-4757-9FEB-CF545E7EF02B}">
      <dgm:prSet/>
      <dgm:spPr/>
      <dgm:t>
        <a:bodyPr/>
        <a:lstStyle/>
        <a:p>
          <a:endParaRPr lang="en-US"/>
        </a:p>
      </dgm:t>
    </dgm:pt>
    <dgm:pt modelId="{8BE7AC6C-D44E-4101-A1DA-ECE7D4379D1D}" type="sibTrans" cxnId="{C05E7F7C-465D-4757-9FEB-CF545E7EF02B}">
      <dgm:prSet/>
      <dgm:spPr/>
      <dgm:t>
        <a:bodyPr/>
        <a:lstStyle/>
        <a:p>
          <a:endParaRPr lang="en-US"/>
        </a:p>
      </dgm:t>
    </dgm:pt>
    <dgm:pt modelId="{808E70FA-BF5F-4790-A6E2-D38219DE300F}">
      <dgm:prSet phldrT="[Text]"/>
      <dgm:spPr>
        <a:solidFill>
          <a:srgbClr val="FFE401"/>
        </a:solidFill>
        <a:ln>
          <a:solidFill>
            <a:srgbClr val="415262"/>
          </a:solidFill>
        </a:ln>
      </dgm:spPr>
      <dgm:t>
        <a:bodyPr/>
        <a:lstStyle/>
        <a:p>
          <a:r>
            <a:rPr lang="en-US" dirty="0">
              <a:solidFill>
                <a:srgbClr val="000032"/>
              </a:solidFill>
            </a:rPr>
            <a:t>Learned more about best practices for cataloging streaming video</a:t>
          </a:r>
        </a:p>
      </dgm:t>
    </dgm:pt>
    <dgm:pt modelId="{978BF6E0-AFE4-4DB5-970E-F215439A6016}" type="parTrans" cxnId="{6A679D94-CD66-4192-95C2-FF69818DE2D2}">
      <dgm:prSet/>
      <dgm:spPr/>
      <dgm:t>
        <a:bodyPr/>
        <a:lstStyle/>
        <a:p>
          <a:endParaRPr lang="en-US"/>
        </a:p>
      </dgm:t>
    </dgm:pt>
    <dgm:pt modelId="{3C7CD6AC-515B-47DD-A92C-BF33CFCF270A}" type="sibTrans" cxnId="{6A679D94-CD66-4192-95C2-FF69818DE2D2}">
      <dgm:prSet/>
      <dgm:spPr/>
      <dgm:t>
        <a:bodyPr/>
        <a:lstStyle/>
        <a:p>
          <a:endParaRPr lang="en-US"/>
        </a:p>
      </dgm:t>
    </dgm:pt>
    <dgm:pt modelId="{FCB7BEE0-BBE6-41E7-8AA1-80DE03D7FF21}">
      <dgm:prSet phldrT="[Text]"/>
      <dgm:spPr>
        <a:solidFill>
          <a:srgbClr val="FFE401"/>
        </a:solidFill>
      </dgm:spPr>
      <dgm:t>
        <a:bodyPr/>
        <a:lstStyle/>
        <a:p>
          <a:endParaRPr lang="en-US" dirty="0"/>
        </a:p>
      </dgm:t>
    </dgm:pt>
    <dgm:pt modelId="{6FBF3AF1-4199-4295-9EEB-9EEE87355C76}" type="parTrans" cxnId="{73DD363B-ACBD-4CE2-94A1-523B564E4445}">
      <dgm:prSet/>
      <dgm:spPr/>
      <dgm:t>
        <a:bodyPr/>
        <a:lstStyle/>
        <a:p>
          <a:endParaRPr lang="en-US"/>
        </a:p>
      </dgm:t>
    </dgm:pt>
    <dgm:pt modelId="{569EC1E0-2C46-4C6D-A689-9E1399B9241D}" type="sibTrans" cxnId="{73DD363B-ACBD-4CE2-94A1-523B564E4445}">
      <dgm:prSet/>
      <dgm:spPr/>
      <dgm:t>
        <a:bodyPr/>
        <a:lstStyle/>
        <a:p>
          <a:endParaRPr lang="en-US"/>
        </a:p>
      </dgm:t>
    </dgm:pt>
    <dgm:pt modelId="{8EAE0732-C5EA-4E20-85DE-4CC091BC3D22}">
      <dgm:prSet phldrT="[Text]"/>
      <dgm:spPr/>
      <dgm:t>
        <a:bodyPr/>
        <a:lstStyle/>
        <a:p>
          <a:r>
            <a:rPr lang="en-US" dirty="0">
              <a:solidFill>
                <a:srgbClr val="000032"/>
              </a:solidFill>
              <a:latin typeface="+mn-lt"/>
            </a:rPr>
            <a:t>A larger departmental conversation about making accessibility fields visible to users</a:t>
          </a:r>
        </a:p>
      </dgm:t>
    </dgm:pt>
    <dgm:pt modelId="{3555C418-F0E8-4BAE-AC82-CA3741707A59}" type="parTrans" cxnId="{AAB4CFDD-1EFF-4ADC-9002-7461686557AD}">
      <dgm:prSet/>
      <dgm:spPr/>
      <dgm:t>
        <a:bodyPr/>
        <a:lstStyle/>
        <a:p>
          <a:endParaRPr lang="en-US"/>
        </a:p>
      </dgm:t>
    </dgm:pt>
    <dgm:pt modelId="{62548765-5410-4856-BCCA-B796E998D1C4}" type="sibTrans" cxnId="{AAB4CFDD-1EFF-4ADC-9002-7461686557AD}">
      <dgm:prSet/>
      <dgm:spPr/>
      <dgm:t>
        <a:bodyPr/>
        <a:lstStyle/>
        <a:p>
          <a:endParaRPr lang="en-US"/>
        </a:p>
      </dgm:t>
    </dgm:pt>
    <dgm:pt modelId="{68245CC2-A2BA-4B53-989E-EF3D9041B6B8}">
      <dgm:prSet/>
      <dgm:spPr>
        <a:solidFill>
          <a:srgbClr val="FFE401"/>
        </a:solidFill>
        <a:ln>
          <a:solidFill>
            <a:srgbClr val="415262"/>
          </a:solidFill>
        </a:ln>
      </dgm:spPr>
      <dgm:t>
        <a:bodyPr/>
        <a:lstStyle/>
        <a:p>
          <a:r>
            <a:rPr lang="en-US" dirty="0">
              <a:solidFill>
                <a:srgbClr val="000032"/>
              </a:solidFill>
              <a:effectLst/>
              <a:latin typeface="verdana" panose="020B0604030504040204" pitchFamily="34" charset="0"/>
            </a:rPr>
            <a:t>Jeannette Ho’s “Cataloging DVDs, Blu-rays and Streaming Video with RDA and MARC 21: Best Practices”</a:t>
          </a:r>
        </a:p>
      </dgm:t>
    </dgm:pt>
    <dgm:pt modelId="{7AD95438-7D2A-40C6-BD40-6509E9E2DF2E}" type="parTrans" cxnId="{1BD30A9C-250B-477E-8EB4-8B4439A1D8D3}">
      <dgm:prSet/>
      <dgm:spPr/>
      <dgm:t>
        <a:bodyPr/>
        <a:lstStyle/>
        <a:p>
          <a:endParaRPr lang="en-US"/>
        </a:p>
      </dgm:t>
    </dgm:pt>
    <dgm:pt modelId="{53681E76-8498-4822-8A3E-A3267C701C17}" type="sibTrans" cxnId="{1BD30A9C-250B-477E-8EB4-8B4439A1D8D3}">
      <dgm:prSet/>
      <dgm:spPr/>
      <dgm:t>
        <a:bodyPr/>
        <a:lstStyle/>
        <a:p>
          <a:endParaRPr lang="en-US"/>
        </a:p>
      </dgm:t>
    </dgm:pt>
    <dgm:pt modelId="{F4655C1B-A481-4850-A8B9-CF91C110E0C7}">
      <dgm:prSet/>
      <dgm:spPr>
        <a:solidFill>
          <a:srgbClr val="FFE401"/>
        </a:solidFill>
        <a:ln>
          <a:solidFill>
            <a:srgbClr val="415262"/>
          </a:solidFill>
        </a:ln>
      </dgm:spPr>
      <dgm:t>
        <a:bodyPr/>
        <a:lstStyle/>
        <a:p>
          <a:r>
            <a:rPr lang="en-US" dirty="0">
              <a:solidFill>
                <a:srgbClr val="000032"/>
              </a:solidFill>
              <a:latin typeface="verdana" panose="020B0604030504040204" pitchFamily="34" charset="0"/>
            </a:rPr>
            <a:t>Teressa Keenan’s “Cataloging for Access” (January 11</a:t>
          </a:r>
          <a:r>
            <a:rPr lang="en-US" baseline="30000" dirty="0">
              <a:solidFill>
                <a:srgbClr val="000032"/>
              </a:solidFill>
              <a:latin typeface="verdana" panose="020B0604030504040204" pitchFamily="34" charset="0"/>
            </a:rPr>
            <a:t>th</a:t>
          </a:r>
          <a:r>
            <a:rPr lang="en-US" dirty="0">
              <a:solidFill>
                <a:srgbClr val="000032"/>
              </a:solidFill>
              <a:latin typeface="verdana" panose="020B0604030504040204" pitchFamily="34" charset="0"/>
            </a:rPr>
            <a:t>, 2023)</a:t>
          </a:r>
          <a:endParaRPr lang="en-US" dirty="0">
            <a:solidFill>
              <a:srgbClr val="000032"/>
            </a:solidFill>
          </a:endParaRPr>
        </a:p>
      </dgm:t>
    </dgm:pt>
    <dgm:pt modelId="{5DE64B2E-D02C-4AD9-9150-B128F0627C6C}" type="parTrans" cxnId="{80C5E73D-A995-4D59-B531-E84113815EFD}">
      <dgm:prSet/>
      <dgm:spPr/>
      <dgm:t>
        <a:bodyPr/>
        <a:lstStyle/>
        <a:p>
          <a:endParaRPr lang="en-US"/>
        </a:p>
      </dgm:t>
    </dgm:pt>
    <dgm:pt modelId="{D20CA039-4C5D-4576-8D8E-28345D01A957}" type="sibTrans" cxnId="{80C5E73D-A995-4D59-B531-E84113815EFD}">
      <dgm:prSet/>
      <dgm:spPr/>
      <dgm:t>
        <a:bodyPr/>
        <a:lstStyle/>
        <a:p>
          <a:endParaRPr lang="en-US"/>
        </a:p>
      </dgm:t>
    </dgm:pt>
    <dgm:pt modelId="{BBD6F3F7-AA2B-4296-B1DF-DEDE28ADDB01}" type="pres">
      <dgm:prSet presAssocID="{7EC02B61-0600-4AA4-A9E1-669F6DEBA0C1}" presName="Name0" presStyleCnt="0">
        <dgm:presLayoutVars>
          <dgm:dir/>
          <dgm:animLvl val="lvl"/>
          <dgm:resizeHandles val="exact"/>
        </dgm:presLayoutVars>
      </dgm:prSet>
      <dgm:spPr/>
    </dgm:pt>
    <dgm:pt modelId="{6241A311-9627-4A73-A57F-A615716E6127}" type="pres">
      <dgm:prSet presAssocID="{C1D57DD1-3C13-4B08-AE75-2C5262C3D6CE}" presName="compositeNode" presStyleCnt="0">
        <dgm:presLayoutVars>
          <dgm:bulletEnabled val="1"/>
        </dgm:presLayoutVars>
      </dgm:prSet>
      <dgm:spPr/>
    </dgm:pt>
    <dgm:pt modelId="{CE8125F2-99B4-4472-B543-2BEEB9238D12}" type="pres">
      <dgm:prSet presAssocID="{C1D57DD1-3C13-4B08-AE75-2C5262C3D6CE}" presName="bgRect" presStyleLbl="node1" presStyleIdx="0" presStyleCnt="3" custScaleY="124882"/>
      <dgm:spPr/>
    </dgm:pt>
    <dgm:pt modelId="{217CDE05-4903-42C4-BBD2-AF72BCF0D573}" type="pres">
      <dgm:prSet presAssocID="{C1D57DD1-3C13-4B08-AE75-2C5262C3D6CE}" presName="parentNode" presStyleLbl="node1" presStyleIdx="0" presStyleCnt="3">
        <dgm:presLayoutVars>
          <dgm:chMax val="0"/>
          <dgm:bulletEnabled val="1"/>
        </dgm:presLayoutVars>
      </dgm:prSet>
      <dgm:spPr/>
    </dgm:pt>
    <dgm:pt modelId="{186B03BE-8C63-4CCA-9C95-8D1F7090422A}" type="pres">
      <dgm:prSet presAssocID="{C1D57DD1-3C13-4B08-AE75-2C5262C3D6CE}" presName="childNode" presStyleLbl="node1" presStyleIdx="0" presStyleCnt="3">
        <dgm:presLayoutVars>
          <dgm:bulletEnabled val="1"/>
        </dgm:presLayoutVars>
      </dgm:prSet>
      <dgm:spPr/>
    </dgm:pt>
    <dgm:pt modelId="{F6FA9ED6-32EA-468A-B86A-7DCF4D575124}" type="pres">
      <dgm:prSet presAssocID="{F008D991-4C43-41ED-AEC6-2BBC9032FFB2}" presName="hSp" presStyleCnt="0"/>
      <dgm:spPr/>
    </dgm:pt>
    <dgm:pt modelId="{2A020498-8735-45EE-A745-5B8206AA7454}" type="pres">
      <dgm:prSet presAssocID="{F008D991-4C43-41ED-AEC6-2BBC9032FFB2}" presName="vProcSp" presStyleCnt="0"/>
      <dgm:spPr/>
    </dgm:pt>
    <dgm:pt modelId="{E5E536D9-C978-487F-9189-DADA0E47C2EC}" type="pres">
      <dgm:prSet presAssocID="{F008D991-4C43-41ED-AEC6-2BBC9032FFB2}" presName="vSp1" presStyleCnt="0"/>
      <dgm:spPr/>
    </dgm:pt>
    <dgm:pt modelId="{68499122-DABC-4190-B9BD-574D913C28C2}" type="pres">
      <dgm:prSet presAssocID="{F008D991-4C43-41ED-AEC6-2BBC9032FFB2}" presName="simulatedConn" presStyleLbl="solidFgAcc1" presStyleIdx="0" presStyleCnt="2"/>
      <dgm:spPr/>
    </dgm:pt>
    <dgm:pt modelId="{56B3B58B-BC4D-4FFE-BB68-E89FA9BD3BB7}" type="pres">
      <dgm:prSet presAssocID="{F008D991-4C43-41ED-AEC6-2BBC9032FFB2}" presName="vSp2" presStyleCnt="0"/>
      <dgm:spPr/>
    </dgm:pt>
    <dgm:pt modelId="{F19B0690-B31F-43F8-BD1A-FA6503CF7DB6}" type="pres">
      <dgm:prSet presAssocID="{F008D991-4C43-41ED-AEC6-2BBC9032FFB2}" presName="sibTrans" presStyleCnt="0"/>
      <dgm:spPr/>
    </dgm:pt>
    <dgm:pt modelId="{E5F01DE0-18F8-4B05-ABF9-2E5C52CB456E}" type="pres">
      <dgm:prSet presAssocID="{2B0041DE-7C2E-44CE-873D-6C5AA7FB9590}" presName="compositeNode" presStyleCnt="0">
        <dgm:presLayoutVars>
          <dgm:bulletEnabled val="1"/>
        </dgm:presLayoutVars>
      </dgm:prSet>
      <dgm:spPr/>
    </dgm:pt>
    <dgm:pt modelId="{7E186BAB-E45A-4802-8C8C-94B9D2D6C0C2}" type="pres">
      <dgm:prSet presAssocID="{2B0041DE-7C2E-44CE-873D-6C5AA7FB9590}" presName="bgRect" presStyleLbl="node1" presStyleIdx="1" presStyleCnt="3" custScaleX="174807" custScaleY="124882"/>
      <dgm:spPr/>
    </dgm:pt>
    <dgm:pt modelId="{A75EEEB7-4131-4D7B-89A3-1CE3592FDBB6}" type="pres">
      <dgm:prSet presAssocID="{2B0041DE-7C2E-44CE-873D-6C5AA7FB9590}" presName="parentNode" presStyleLbl="node1" presStyleIdx="1" presStyleCnt="3">
        <dgm:presLayoutVars>
          <dgm:chMax val="0"/>
          <dgm:bulletEnabled val="1"/>
        </dgm:presLayoutVars>
      </dgm:prSet>
      <dgm:spPr/>
    </dgm:pt>
    <dgm:pt modelId="{11C31ED4-8480-48C0-A250-09FDC5700F7E}" type="pres">
      <dgm:prSet presAssocID="{2B0041DE-7C2E-44CE-873D-6C5AA7FB9590}" presName="childNode" presStyleLbl="node1" presStyleIdx="1" presStyleCnt="3">
        <dgm:presLayoutVars>
          <dgm:bulletEnabled val="1"/>
        </dgm:presLayoutVars>
      </dgm:prSet>
      <dgm:spPr/>
    </dgm:pt>
    <dgm:pt modelId="{706CDE2C-0878-478E-A719-F3FDB85BE145}" type="pres">
      <dgm:prSet presAssocID="{8BE7AC6C-D44E-4101-A1DA-ECE7D4379D1D}" presName="hSp" presStyleCnt="0"/>
      <dgm:spPr/>
    </dgm:pt>
    <dgm:pt modelId="{460E4421-5C32-4895-90A0-418B5014F6EA}" type="pres">
      <dgm:prSet presAssocID="{8BE7AC6C-D44E-4101-A1DA-ECE7D4379D1D}" presName="vProcSp" presStyleCnt="0"/>
      <dgm:spPr/>
    </dgm:pt>
    <dgm:pt modelId="{C0F7F095-E80A-4432-B537-4721013000F8}" type="pres">
      <dgm:prSet presAssocID="{8BE7AC6C-D44E-4101-A1DA-ECE7D4379D1D}" presName="vSp1" presStyleCnt="0"/>
      <dgm:spPr/>
    </dgm:pt>
    <dgm:pt modelId="{E4EA3918-5B6E-4DF3-89C9-2BF6979D1DAE}" type="pres">
      <dgm:prSet presAssocID="{8BE7AC6C-D44E-4101-A1DA-ECE7D4379D1D}" presName="simulatedConn" presStyleLbl="solidFgAcc1" presStyleIdx="1" presStyleCnt="2"/>
      <dgm:spPr/>
    </dgm:pt>
    <dgm:pt modelId="{5CC78C63-E879-4F9A-8099-D5149F1F2375}" type="pres">
      <dgm:prSet presAssocID="{8BE7AC6C-D44E-4101-A1DA-ECE7D4379D1D}" presName="vSp2" presStyleCnt="0"/>
      <dgm:spPr/>
    </dgm:pt>
    <dgm:pt modelId="{F6F58EC3-9280-465E-B867-B2E6CB9002FB}" type="pres">
      <dgm:prSet presAssocID="{8BE7AC6C-D44E-4101-A1DA-ECE7D4379D1D}" presName="sibTrans" presStyleCnt="0"/>
      <dgm:spPr/>
    </dgm:pt>
    <dgm:pt modelId="{1A7C9F6A-7D02-4776-BF9C-42084E8DD1F8}" type="pres">
      <dgm:prSet presAssocID="{FCB7BEE0-BBE6-41E7-8AA1-80DE03D7FF21}" presName="compositeNode" presStyleCnt="0">
        <dgm:presLayoutVars>
          <dgm:bulletEnabled val="1"/>
        </dgm:presLayoutVars>
      </dgm:prSet>
      <dgm:spPr/>
    </dgm:pt>
    <dgm:pt modelId="{099FD4FB-2B54-4988-820B-9DF1D914DECD}" type="pres">
      <dgm:prSet presAssocID="{FCB7BEE0-BBE6-41E7-8AA1-80DE03D7FF21}" presName="bgRect" presStyleLbl="node1" presStyleIdx="2" presStyleCnt="3" custScaleY="125448"/>
      <dgm:spPr/>
    </dgm:pt>
    <dgm:pt modelId="{A1699DB2-DA11-4461-97BE-EFBB293137F5}" type="pres">
      <dgm:prSet presAssocID="{FCB7BEE0-BBE6-41E7-8AA1-80DE03D7FF21}" presName="parentNode" presStyleLbl="node1" presStyleIdx="2" presStyleCnt="3">
        <dgm:presLayoutVars>
          <dgm:chMax val="0"/>
          <dgm:bulletEnabled val="1"/>
        </dgm:presLayoutVars>
      </dgm:prSet>
      <dgm:spPr/>
    </dgm:pt>
    <dgm:pt modelId="{7D592814-9DE0-46C6-BEF5-E0D8C029191B}" type="pres">
      <dgm:prSet presAssocID="{FCB7BEE0-BBE6-41E7-8AA1-80DE03D7FF21}" presName="childNode" presStyleLbl="node1" presStyleIdx="2" presStyleCnt="3">
        <dgm:presLayoutVars>
          <dgm:bulletEnabled val="1"/>
        </dgm:presLayoutVars>
      </dgm:prSet>
      <dgm:spPr/>
    </dgm:pt>
  </dgm:ptLst>
  <dgm:cxnLst>
    <dgm:cxn modelId="{3EC5DB0A-66CE-4A36-9D5C-ECF85C19C467}" type="presOf" srcId="{2B0041DE-7C2E-44CE-873D-6C5AA7FB9590}" destId="{7E186BAB-E45A-4802-8C8C-94B9D2D6C0C2}" srcOrd="0" destOrd="0" presId="urn:microsoft.com/office/officeart/2005/8/layout/hProcess7"/>
    <dgm:cxn modelId="{E5576F0C-C239-4064-B809-62DB0662842A}" type="presOf" srcId="{2B0041DE-7C2E-44CE-873D-6C5AA7FB9590}" destId="{A75EEEB7-4131-4D7B-89A3-1CE3592FDBB6}" srcOrd="1" destOrd="0" presId="urn:microsoft.com/office/officeart/2005/8/layout/hProcess7"/>
    <dgm:cxn modelId="{8E6CDC27-C5A9-4742-97FC-BA9CF2B3B049}" type="presOf" srcId="{FCB7BEE0-BBE6-41E7-8AA1-80DE03D7FF21}" destId="{A1699DB2-DA11-4461-97BE-EFBB293137F5}" srcOrd="1" destOrd="0" presId="urn:microsoft.com/office/officeart/2005/8/layout/hProcess7"/>
    <dgm:cxn modelId="{665F742A-28BC-4299-B7B7-0F418AD0884A}" type="presOf" srcId="{808E70FA-BF5F-4790-A6E2-D38219DE300F}" destId="{11C31ED4-8480-48C0-A250-09FDC5700F7E}" srcOrd="0" destOrd="0" presId="urn:microsoft.com/office/officeart/2005/8/layout/hProcess7"/>
    <dgm:cxn modelId="{E7BAFB2C-EA8A-48ED-9BAB-3A0597356D4D}" type="presOf" srcId="{C1D57DD1-3C13-4B08-AE75-2C5262C3D6CE}" destId="{CE8125F2-99B4-4472-B543-2BEEB9238D12}" srcOrd="0" destOrd="0" presId="urn:microsoft.com/office/officeart/2005/8/layout/hProcess7"/>
    <dgm:cxn modelId="{73DD363B-ACBD-4CE2-94A1-523B564E4445}" srcId="{7EC02B61-0600-4AA4-A9E1-669F6DEBA0C1}" destId="{FCB7BEE0-BBE6-41E7-8AA1-80DE03D7FF21}" srcOrd="2" destOrd="0" parTransId="{6FBF3AF1-4199-4295-9EEB-9EEE87355C76}" sibTransId="{569EC1E0-2C46-4C6D-A689-9E1399B9241D}"/>
    <dgm:cxn modelId="{80C5E73D-A995-4D59-B531-E84113815EFD}" srcId="{808E70FA-BF5F-4790-A6E2-D38219DE300F}" destId="{F4655C1B-A481-4850-A8B9-CF91C110E0C7}" srcOrd="1" destOrd="0" parTransId="{5DE64B2E-D02C-4AD9-9150-B128F0627C6C}" sibTransId="{D20CA039-4C5D-4576-8D8E-28345D01A957}"/>
    <dgm:cxn modelId="{00E82B41-8DE0-4468-A861-CBB63B28B2C1}" srcId="{C1D57DD1-3C13-4B08-AE75-2C5262C3D6CE}" destId="{93EE09FB-FE69-420D-890C-9BD7440A985E}" srcOrd="0" destOrd="0" parTransId="{1931DF5E-4161-4937-A1CF-39FFB4E6764C}" sibTransId="{C3B6B3C7-ED6B-4CBB-92F6-E1E7AC240B96}"/>
    <dgm:cxn modelId="{77C57F43-29D6-4D9B-87BE-7EAE4785C7BE}" type="presOf" srcId="{C1D57DD1-3C13-4B08-AE75-2C5262C3D6CE}" destId="{217CDE05-4903-42C4-BBD2-AF72BCF0D573}" srcOrd="1" destOrd="0" presId="urn:microsoft.com/office/officeart/2005/8/layout/hProcess7"/>
    <dgm:cxn modelId="{3CD7F355-A7BB-4DD8-9124-41DF5CB78A8B}" type="presOf" srcId="{93EE09FB-FE69-420D-890C-9BD7440A985E}" destId="{186B03BE-8C63-4CCA-9C95-8D1F7090422A}" srcOrd="0" destOrd="0" presId="urn:microsoft.com/office/officeart/2005/8/layout/hProcess7"/>
    <dgm:cxn modelId="{F6BB7F79-24F5-4A10-A304-B78B029423CD}" srcId="{7EC02B61-0600-4AA4-A9E1-669F6DEBA0C1}" destId="{C1D57DD1-3C13-4B08-AE75-2C5262C3D6CE}" srcOrd="0" destOrd="0" parTransId="{67EBAF33-19D4-4466-BC4F-0FFC626C10E6}" sibTransId="{F008D991-4C43-41ED-AEC6-2BBC9032FFB2}"/>
    <dgm:cxn modelId="{C05E7F7C-465D-4757-9FEB-CF545E7EF02B}" srcId="{7EC02B61-0600-4AA4-A9E1-669F6DEBA0C1}" destId="{2B0041DE-7C2E-44CE-873D-6C5AA7FB9590}" srcOrd="1" destOrd="0" parTransId="{80B0CCB3-37D4-431A-B599-AE2049408FB0}" sibTransId="{8BE7AC6C-D44E-4101-A1DA-ECE7D4379D1D}"/>
    <dgm:cxn modelId="{6A679D94-CD66-4192-95C2-FF69818DE2D2}" srcId="{2B0041DE-7C2E-44CE-873D-6C5AA7FB9590}" destId="{808E70FA-BF5F-4790-A6E2-D38219DE300F}" srcOrd="0" destOrd="0" parTransId="{978BF6E0-AFE4-4DB5-970E-F215439A6016}" sibTransId="{3C7CD6AC-515B-47DD-A92C-BF33CFCF270A}"/>
    <dgm:cxn modelId="{1BD30A9C-250B-477E-8EB4-8B4439A1D8D3}" srcId="{808E70FA-BF5F-4790-A6E2-D38219DE300F}" destId="{68245CC2-A2BA-4B53-989E-EF3D9041B6B8}" srcOrd="0" destOrd="0" parTransId="{7AD95438-7D2A-40C6-BD40-6509E9E2DF2E}" sibTransId="{53681E76-8498-4822-8A3E-A3267C701C17}"/>
    <dgm:cxn modelId="{07471D9D-4424-48CD-84B9-BDAEECD5728F}" type="presOf" srcId="{68245CC2-A2BA-4B53-989E-EF3D9041B6B8}" destId="{11C31ED4-8480-48C0-A250-09FDC5700F7E}" srcOrd="0" destOrd="1" presId="urn:microsoft.com/office/officeart/2005/8/layout/hProcess7"/>
    <dgm:cxn modelId="{C038489E-6F67-4DC8-8F27-75A0703DB644}" type="presOf" srcId="{8EAE0732-C5EA-4E20-85DE-4CC091BC3D22}" destId="{7D592814-9DE0-46C6-BEF5-E0D8C029191B}" srcOrd="0" destOrd="0" presId="urn:microsoft.com/office/officeart/2005/8/layout/hProcess7"/>
    <dgm:cxn modelId="{DA067FA2-BC7D-4599-BB1D-E39811F78BB1}" type="presOf" srcId="{FCB7BEE0-BBE6-41E7-8AA1-80DE03D7FF21}" destId="{099FD4FB-2B54-4988-820B-9DF1D914DECD}" srcOrd="0" destOrd="0" presId="urn:microsoft.com/office/officeart/2005/8/layout/hProcess7"/>
    <dgm:cxn modelId="{280BC7A5-58F0-4965-8A4B-9674D2B1D450}" type="presOf" srcId="{7EC02B61-0600-4AA4-A9E1-669F6DEBA0C1}" destId="{BBD6F3F7-AA2B-4296-B1DF-DEDE28ADDB01}" srcOrd="0" destOrd="0" presId="urn:microsoft.com/office/officeart/2005/8/layout/hProcess7"/>
    <dgm:cxn modelId="{3E4DA0D2-486C-4A85-80FE-D5911592F72C}" type="presOf" srcId="{F4655C1B-A481-4850-A8B9-CF91C110E0C7}" destId="{11C31ED4-8480-48C0-A250-09FDC5700F7E}" srcOrd="0" destOrd="2" presId="urn:microsoft.com/office/officeart/2005/8/layout/hProcess7"/>
    <dgm:cxn modelId="{AAB4CFDD-1EFF-4ADC-9002-7461686557AD}" srcId="{FCB7BEE0-BBE6-41E7-8AA1-80DE03D7FF21}" destId="{8EAE0732-C5EA-4E20-85DE-4CC091BC3D22}" srcOrd="0" destOrd="0" parTransId="{3555C418-F0E8-4BAE-AC82-CA3741707A59}" sibTransId="{62548765-5410-4856-BCCA-B796E998D1C4}"/>
    <dgm:cxn modelId="{2860C5C6-AC87-44D1-B357-D813A586EF40}" type="presParOf" srcId="{BBD6F3F7-AA2B-4296-B1DF-DEDE28ADDB01}" destId="{6241A311-9627-4A73-A57F-A615716E6127}" srcOrd="0" destOrd="0" presId="urn:microsoft.com/office/officeart/2005/8/layout/hProcess7"/>
    <dgm:cxn modelId="{4BE40D07-2968-427C-95F8-D923CB497133}" type="presParOf" srcId="{6241A311-9627-4A73-A57F-A615716E6127}" destId="{CE8125F2-99B4-4472-B543-2BEEB9238D12}" srcOrd="0" destOrd="0" presId="urn:microsoft.com/office/officeart/2005/8/layout/hProcess7"/>
    <dgm:cxn modelId="{2012F61F-9A21-4251-8D5E-E06B65D75508}" type="presParOf" srcId="{6241A311-9627-4A73-A57F-A615716E6127}" destId="{217CDE05-4903-42C4-BBD2-AF72BCF0D573}" srcOrd="1" destOrd="0" presId="urn:microsoft.com/office/officeart/2005/8/layout/hProcess7"/>
    <dgm:cxn modelId="{7CC1C49A-1D31-4D1D-B8FF-CCDA746A4AF8}" type="presParOf" srcId="{6241A311-9627-4A73-A57F-A615716E6127}" destId="{186B03BE-8C63-4CCA-9C95-8D1F7090422A}" srcOrd="2" destOrd="0" presId="urn:microsoft.com/office/officeart/2005/8/layout/hProcess7"/>
    <dgm:cxn modelId="{D69380EE-750F-4BD4-A6F4-57D46354986E}" type="presParOf" srcId="{BBD6F3F7-AA2B-4296-B1DF-DEDE28ADDB01}" destId="{F6FA9ED6-32EA-468A-B86A-7DCF4D575124}" srcOrd="1" destOrd="0" presId="urn:microsoft.com/office/officeart/2005/8/layout/hProcess7"/>
    <dgm:cxn modelId="{CB39BD2A-2711-4B32-91A5-EEC38FCD712F}" type="presParOf" srcId="{BBD6F3F7-AA2B-4296-B1DF-DEDE28ADDB01}" destId="{2A020498-8735-45EE-A745-5B8206AA7454}" srcOrd="2" destOrd="0" presId="urn:microsoft.com/office/officeart/2005/8/layout/hProcess7"/>
    <dgm:cxn modelId="{F6A57ED1-8032-4276-B7AC-03901F5CB5D4}" type="presParOf" srcId="{2A020498-8735-45EE-A745-5B8206AA7454}" destId="{E5E536D9-C978-487F-9189-DADA0E47C2EC}" srcOrd="0" destOrd="0" presId="urn:microsoft.com/office/officeart/2005/8/layout/hProcess7"/>
    <dgm:cxn modelId="{3B89DA07-63C2-4BA8-939A-B492F37F74EC}" type="presParOf" srcId="{2A020498-8735-45EE-A745-5B8206AA7454}" destId="{68499122-DABC-4190-B9BD-574D913C28C2}" srcOrd="1" destOrd="0" presId="urn:microsoft.com/office/officeart/2005/8/layout/hProcess7"/>
    <dgm:cxn modelId="{82AF8491-F881-4482-BE33-09E95EC333EC}" type="presParOf" srcId="{2A020498-8735-45EE-A745-5B8206AA7454}" destId="{56B3B58B-BC4D-4FFE-BB68-E89FA9BD3BB7}" srcOrd="2" destOrd="0" presId="urn:microsoft.com/office/officeart/2005/8/layout/hProcess7"/>
    <dgm:cxn modelId="{F266A540-FAE1-4D34-9C6B-E475A72BD990}" type="presParOf" srcId="{BBD6F3F7-AA2B-4296-B1DF-DEDE28ADDB01}" destId="{F19B0690-B31F-43F8-BD1A-FA6503CF7DB6}" srcOrd="3" destOrd="0" presId="urn:microsoft.com/office/officeart/2005/8/layout/hProcess7"/>
    <dgm:cxn modelId="{38F62669-9565-4B91-8D8F-18641D79E84E}" type="presParOf" srcId="{BBD6F3F7-AA2B-4296-B1DF-DEDE28ADDB01}" destId="{E5F01DE0-18F8-4B05-ABF9-2E5C52CB456E}" srcOrd="4" destOrd="0" presId="urn:microsoft.com/office/officeart/2005/8/layout/hProcess7"/>
    <dgm:cxn modelId="{BA683010-65B7-4F72-A371-D7EEC2DA3AB1}" type="presParOf" srcId="{E5F01DE0-18F8-4B05-ABF9-2E5C52CB456E}" destId="{7E186BAB-E45A-4802-8C8C-94B9D2D6C0C2}" srcOrd="0" destOrd="0" presId="urn:microsoft.com/office/officeart/2005/8/layout/hProcess7"/>
    <dgm:cxn modelId="{1A1F15B7-CA03-49E3-9A9A-10068619A881}" type="presParOf" srcId="{E5F01DE0-18F8-4B05-ABF9-2E5C52CB456E}" destId="{A75EEEB7-4131-4D7B-89A3-1CE3592FDBB6}" srcOrd="1" destOrd="0" presId="urn:microsoft.com/office/officeart/2005/8/layout/hProcess7"/>
    <dgm:cxn modelId="{BA57C5D2-2888-47A5-B811-DF89696E4E5A}" type="presParOf" srcId="{E5F01DE0-18F8-4B05-ABF9-2E5C52CB456E}" destId="{11C31ED4-8480-48C0-A250-09FDC5700F7E}" srcOrd="2" destOrd="0" presId="urn:microsoft.com/office/officeart/2005/8/layout/hProcess7"/>
    <dgm:cxn modelId="{FAAD4C54-CA81-42DF-AB7E-71E72C30B046}" type="presParOf" srcId="{BBD6F3F7-AA2B-4296-B1DF-DEDE28ADDB01}" destId="{706CDE2C-0878-478E-A719-F3FDB85BE145}" srcOrd="5" destOrd="0" presId="urn:microsoft.com/office/officeart/2005/8/layout/hProcess7"/>
    <dgm:cxn modelId="{825409A1-E910-4414-B8C3-F03EE01AADC0}" type="presParOf" srcId="{BBD6F3F7-AA2B-4296-B1DF-DEDE28ADDB01}" destId="{460E4421-5C32-4895-90A0-418B5014F6EA}" srcOrd="6" destOrd="0" presId="urn:microsoft.com/office/officeart/2005/8/layout/hProcess7"/>
    <dgm:cxn modelId="{6968583F-996F-45E7-BB84-B5393F727BD9}" type="presParOf" srcId="{460E4421-5C32-4895-90A0-418B5014F6EA}" destId="{C0F7F095-E80A-4432-B537-4721013000F8}" srcOrd="0" destOrd="0" presId="urn:microsoft.com/office/officeart/2005/8/layout/hProcess7"/>
    <dgm:cxn modelId="{B133D481-083D-43A1-9176-5EB2E6B0CE4B}" type="presParOf" srcId="{460E4421-5C32-4895-90A0-418B5014F6EA}" destId="{E4EA3918-5B6E-4DF3-89C9-2BF6979D1DAE}" srcOrd="1" destOrd="0" presId="urn:microsoft.com/office/officeart/2005/8/layout/hProcess7"/>
    <dgm:cxn modelId="{8DB11952-94BA-4EBF-A693-7FC400EA5268}" type="presParOf" srcId="{460E4421-5C32-4895-90A0-418B5014F6EA}" destId="{5CC78C63-E879-4F9A-8099-D5149F1F2375}" srcOrd="2" destOrd="0" presId="urn:microsoft.com/office/officeart/2005/8/layout/hProcess7"/>
    <dgm:cxn modelId="{90BDAB53-4810-4664-A918-8A08F72A90FF}" type="presParOf" srcId="{BBD6F3F7-AA2B-4296-B1DF-DEDE28ADDB01}" destId="{F6F58EC3-9280-465E-B867-B2E6CB9002FB}" srcOrd="7" destOrd="0" presId="urn:microsoft.com/office/officeart/2005/8/layout/hProcess7"/>
    <dgm:cxn modelId="{C8A009B3-5A94-4FE9-871B-5DF84BD31513}" type="presParOf" srcId="{BBD6F3F7-AA2B-4296-B1DF-DEDE28ADDB01}" destId="{1A7C9F6A-7D02-4776-BF9C-42084E8DD1F8}" srcOrd="8" destOrd="0" presId="urn:microsoft.com/office/officeart/2005/8/layout/hProcess7"/>
    <dgm:cxn modelId="{0E07146C-DABA-41B9-AD61-5BA4504FC65C}" type="presParOf" srcId="{1A7C9F6A-7D02-4776-BF9C-42084E8DD1F8}" destId="{099FD4FB-2B54-4988-820B-9DF1D914DECD}" srcOrd="0" destOrd="0" presId="urn:microsoft.com/office/officeart/2005/8/layout/hProcess7"/>
    <dgm:cxn modelId="{8CF2BD19-60BD-41AC-8C69-97150A2E1A0D}" type="presParOf" srcId="{1A7C9F6A-7D02-4776-BF9C-42084E8DD1F8}" destId="{A1699DB2-DA11-4461-97BE-EFBB293137F5}" srcOrd="1" destOrd="0" presId="urn:microsoft.com/office/officeart/2005/8/layout/hProcess7"/>
    <dgm:cxn modelId="{9EE77F11-81D9-4529-BF23-CF20E2DA6023}" type="presParOf" srcId="{1A7C9F6A-7D02-4776-BF9C-42084E8DD1F8}" destId="{7D592814-9DE0-46C6-BEF5-E0D8C029191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125F2-99B4-4472-B543-2BEEB9238D12}">
      <dsp:nvSpPr>
        <dsp:cNvPr id="0" name=""/>
        <dsp:cNvSpPr/>
      </dsp:nvSpPr>
      <dsp:spPr>
        <a:xfrm>
          <a:off x="3992" y="90577"/>
          <a:ext cx="2826084" cy="4235125"/>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1449800" y="1544370"/>
        <a:ext cx="3472802" cy="565216"/>
      </dsp:txXfrm>
    </dsp:sp>
    <dsp:sp modelId="{186B03BE-8C63-4CCA-9C95-8D1F7090422A}">
      <dsp:nvSpPr>
        <dsp:cNvPr id="0" name=""/>
        <dsp:cNvSpPr/>
      </dsp:nvSpPr>
      <dsp:spPr>
        <a:xfrm>
          <a:off x="569209" y="90577"/>
          <a:ext cx="2105433" cy="423512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rPr>
            <a:t>New librarian in a new position</a:t>
          </a:r>
        </a:p>
        <a:p>
          <a:pPr marL="0" lvl="0" indent="0" algn="l" defTabSz="1155700">
            <a:lnSpc>
              <a:spcPct val="90000"/>
            </a:lnSpc>
            <a:spcBef>
              <a:spcPct val="0"/>
            </a:spcBef>
            <a:spcAft>
              <a:spcPct val="35000"/>
            </a:spcAft>
            <a:buNone/>
          </a:pPr>
          <a:r>
            <a:rPr lang="en-US" sz="2600" kern="1200" dirty="0">
              <a:solidFill>
                <a:srgbClr val="000032"/>
              </a:solidFill>
            </a:rPr>
            <a:t>Streaming videos were cataloged via a New Streaming Analytics report</a:t>
          </a:r>
        </a:p>
      </dsp:txBody>
      <dsp:txXfrm>
        <a:off x="569209" y="90577"/>
        <a:ext cx="2105433" cy="4235125"/>
      </dsp:txXfrm>
    </dsp:sp>
    <dsp:sp modelId="{7E186BAB-E45A-4802-8C8C-94B9D2D6C0C2}">
      <dsp:nvSpPr>
        <dsp:cNvPr id="0" name=""/>
        <dsp:cNvSpPr/>
      </dsp:nvSpPr>
      <dsp:spPr>
        <a:xfrm>
          <a:off x="2928990" y="90577"/>
          <a:ext cx="4940194" cy="4235125"/>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88595" rIns="244475" bIns="0" numCol="1" spcCol="1270" anchor="t" anchorCtr="0">
          <a:noAutofit/>
        </a:bodyPr>
        <a:lstStyle/>
        <a:p>
          <a:pPr marL="0" lvl="0" indent="0" algn="r" defTabSz="2444750">
            <a:lnSpc>
              <a:spcPct val="90000"/>
            </a:lnSpc>
            <a:spcBef>
              <a:spcPct val="0"/>
            </a:spcBef>
            <a:spcAft>
              <a:spcPct val="35000"/>
            </a:spcAft>
            <a:buNone/>
          </a:pPr>
          <a:endParaRPr lang="en-US" sz="5500" kern="1200" dirty="0"/>
        </a:p>
      </dsp:txBody>
      <dsp:txXfrm rot="16200000">
        <a:off x="1686608" y="1332959"/>
        <a:ext cx="3472802" cy="988038"/>
      </dsp:txXfrm>
    </dsp:sp>
    <dsp:sp modelId="{68499122-DABC-4190-B9BD-574D913C28C2}">
      <dsp:nvSpPr>
        <dsp:cNvPr id="0" name=""/>
        <dsp:cNvSpPr/>
      </dsp:nvSpPr>
      <dsp:spPr>
        <a:xfrm rot="5400000">
          <a:off x="2693965" y="2785436"/>
          <a:ext cx="498311" cy="42391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C31ED4-8480-48C0-A250-09FDC5700F7E}">
      <dsp:nvSpPr>
        <dsp:cNvPr id="0" name=""/>
        <dsp:cNvSpPr/>
      </dsp:nvSpPr>
      <dsp:spPr>
        <a:xfrm>
          <a:off x="3763756" y="90577"/>
          <a:ext cx="3680444" cy="4235125"/>
        </a:xfrm>
        <a:prstGeom prst="rect">
          <a:avLst/>
        </a:prstGeom>
        <a:solidFill>
          <a:srgbClr val="FFE401"/>
        </a:solid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rPr>
            <a:t>Learned more about best practices for cataloging streaming video</a:t>
          </a:r>
        </a:p>
        <a:p>
          <a:pPr marL="228600" lvl="1" indent="-228600" algn="l" defTabSz="889000">
            <a:lnSpc>
              <a:spcPct val="90000"/>
            </a:lnSpc>
            <a:spcBef>
              <a:spcPct val="0"/>
            </a:spcBef>
            <a:spcAft>
              <a:spcPct val="15000"/>
            </a:spcAft>
            <a:buChar char="•"/>
          </a:pPr>
          <a:r>
            <a:rPr lang="en-US" sz="2000" kern="1200" dirty="0">
              <a:solidFill>
                <a:srgbClr val="000032"/>
              </a:solidFill>
              <a:effectLst/>
              <a:latin typeface="verdana" panose="020B0604030504040204" pitchFamily="34" charset="0"/>
            </a:rPr>
            <a:t>Jeannette Ho’s “Cataloging DVDs, Blu-rays and Streaming Video with RDA and MARC 21: Best Practices”</a:t>
          </a:r>
        </a:p>
        <a:p>
          <a:pPr marL="228600" lvl="1" indent="-228600" algn="l" defTabSz="889000">
            <a:lnSpc>
              <a:spcPct val="90000"/>
            </a:lnSpc>
            <a:spcBef>
              <a:spcPct val="0"/>
            </a:spcBef>
            <a:spcAft>
              <a:spcPct val="15000"/>
            </a:spcAft>
            <a:buChar char="•"/>
          </a:pPr>
          <a:r>
            <a:rPr lang="en-US" sz="2000" kern="1200" dirty="0">
              <a:solidFill>
                <a:srgbClr val="000032"/>
              </a:solidFill>
              <a:latin typeface="verdana" panose="020B0604030504040204" pitchFamily="34" charset="0"/>
            </a:rPr>
            <a:t>Teressa Keenan’s “Cataloging for Access” (January 11</a:t>
          </a:r>
          <a:r>
            <a:rPr lang="en-US" sz="2000" kern="1200" baseline="30000" dirty="0">
              <a:solidFill>
                <a:srgbClr val="000032"/>
              </a:solidFill>
              <a:latin typeface="verdana" panose="020B0604030504040204" pitchFamily="34" charset="0"/>
            </a:rPr>
            <a:t>th</a:t>
          </a:r>
          <a:r>
            <a:rPr lang="en-US" sz="2000" kern="1200" dirty="0">
              <a:solidFill>
                <a:srgbClr val="000032"/>
              </a:solidFill>
              <a:latin typeface="verdana" panose="020B0604030504040204" pitchFamily="34" charset="0"/>
            </a:rPr>
            <a:t>, 2023)</a:t>
          </a:r>
          <a:endParaRPr lang="en-US" sz="2000" kern="1200" dirty="0">
            <a:solidFill>
              <a:srgbClr val="000032"/>
            </a:solidFill>
          </a:endParaRPr>
        </a:p>
      </dsp:txBody>
      <dsp:txXfrm>
        <a:off x="3763756" y="90577"/>
        <a:ext cx="3680444" cy="4235125"/>
      </dsp:txXfrm>
    </dsp:sp>
    <dsp:sp modelId="{099FD4FB-2B54-4988-820B-9DF1D914DECD}">
      <dsp:nvSpPr>
        <dsp:cNvPr id="0" name=""/>
        <dsp:cNvSpPr/>
      </dsp:nvSpPr>
      <dsp:spPr>
        <a:xfrm>
          <a:off x="7968097" y="90577"/>
          <a:ext cx="2826084" cy="4254320"/>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6506434" y="1552240"/>
        <a:ext cx="3488542" cy="565216"/>
      </dsp:txXfrm>
    </dsp:sp>
    <dsp:sp modelId="{E4EA3918-5B6E-4DF3-89C9-2BF6979D1DAE}">
      <dsp:nvSpPr>
        <dsp:cNvPr id="0" name=""/>
        <dsp:cNvSpPr/>
      </dsp:nvSpPr>
      <dsp:spPr>
        <a:xfrm rot="5400000">
          <a:off x="7733072" y="2785436"/>
          <a:ext cx="498311" cy="42391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D592814-9DE0-46C6-BEF5-E0D8C029191B}">
      <dsp:nvSpPr>
        <dsp:cNvPr id="0" name=""/>
        <dsp:cNvSpPr/>
      </dsp:nvSpPr>
      <dsp:spPr>
        <a:xfrm>
          <a:off x="8533314" y="90577"/>
          <a:ext cx="2105433" cy="4254320"/>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latin typeface="+mn-lt"/>
            </a:rPr>
            <a:t>A larger departmental conversation about making accessibility fields visible to users</a:t>
          </a:r>
        </a:p>
      </dsp:txBody>
      <dsp:txXfrm>
        <a:off x="8533314" y="90577"/>
        <a:ext cx="2105433" cy="425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125F2-99B4-4472-B543-2BEEB9238D12}">
      <dsp:nvSpPr>
        <dsp:cNvPr id="0" name=""/>
        <dsp:cNvSpPr/>
      </dsp:nvSpPr>
      <dsp:spPr>
        <a:xfrm>
          <a:off x="3992" y="90577"/>
          <a:ext cx="2826084" cy="4235125"/>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1449800" y="1544370"/>
        <a:ext cx="3472802" cy="565216"/>
      </dsp:txXfrm>
    </dsp:sp>
    <dsp:sp modelId="{186B03BE-8C63-4CCA-9C95-8D1F7090422A}">
      <dsp:nvSpPr>
        <dsp:cNvPr id="0" name=""/>
        <dsp:cNvSpPr/>
      </dsp:nvSpPr>
      <dsp:spPr>
        <a:xfrm>
          <a:off x="569209" y="90577"/>
          <a:ext cx="2105433" cy="423512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rPr>
            <a:t>New librarian in a new position</a:t>
          </a:r>
        </a:p>
        <a:p>
          <a:pPr marL="0" lvl="0" indent="0" algn="l" defTabSz="1155700">
            <a:lnSpc>
              <a:spcPct val="90000"/>
            </a:lnSpc>
            <a:spcBef>
              <a:spcPct val="0"/>
            </a:spcBef>
            <a:spcAft>
              <a:spcPct val="35000"/>
            </a:spcAft>
            <a:buNone/>
          </a:pPr>
          <a:r>
            <a:rPr lang="en-US" sz="2600" kern="1200" dirty="0">
              <a:solidFill>
                <a:srgbClr val="000032"/>
              </a:solidFill>
            </a:rPr>
            <a:t>Streaming videos were cataloged via a New Streaming Analytics report</a:t>
          </a:r>
        </a:p>
      </dsp:txBody>
      <dsp:txXfrm>
        <a:off x="569209" y="90577"/>
        <a:ext cx="2105433" cy="4235125"/>
      </dsp:txXfrm>
    </dsp:sp>
    <dsp:sp modelId="{7E186BAB-E45A-4802-8C8C-94B9D2D6C0C2}">
      <dsp:nvSpPr>
        <dsp:cNvPr id="0" name=""/>
        <dsp:cNvSpPr/>
      </dsp:nvSpPr>
      <dsp:spPr>
        <a:xfrm>
          <a:off x="2928990" y="90577"/>
          <a:ext cx="4940194" cy="4235125"/>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88595" rIns="244475" bIns="0" numCol="1" spcCol="1270" anchor="t" anchorCtr="0">
          <a:noAutofit/>
        </a:bodyPr>
        <a:lstStyle/>
        <a:p>
          <a:pPr marL="0" lvl="0" indent="0" algn="r" defTabSz="2444750">
            <a:lnSpc>
              <a:spcPct val="90000"/>
            </a:lnSpc>
            <a:spcBef>
              <a:spcPct val="0"/>
            </a:spcBef>
            <a:spcAft>
              <a:spcPct val="35000"/>
            </a:spcAft>
            <a:buNone/>
          </a:pPr>
          <a:endParaRPr lang="en-US" sz="5500" kern="1200" dirty="0"/>
        </a:p>
      </dsp:txBody>
      <dsp:txXfrm rot="16200000">
        <a:off x="1686608" y="1332959"/>
        <a:ext cx="3472802" cy="988038"/>
      </dsp:txXfrm>
    </dsp:sp>
    <dsp:sp modelId="{68499122-DABC-4190-B9BD-574D913C28C2}">
      <dsp:nvSpPr>
        <dsp:cNvPr id="0" name=""/>
        <dsp:cNvSpPr/>
      </dsp:nvSpPr>
      <dsp:spPr>
        <a:xfrm rot="5400000">
          <a:off x="2693965" y="2785436"/>
          <a:ext cx="498311" cy="42391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C31ED4-8480-48C0-A250-09FDC5700F7E}">
      <dsp:nvSpPr>
        <dsp:cNvPr id="0" name=""/>
        <dsp:cNvSpPr/>
      </dsp:nvSpPr>
      <dsp:spPr>
        <a:xfrm>
          <a:off x="3763756" y="90577"/>
          <a:ext cx="3680444" cy="4235125"/>
        </a:xfrm>
        <a:prstGeom prst="rect">
          <a:avLst/>
        </a:prstGeom>
        <a:solidFill>
          <a:srgbClr val="FFE401"/>
        </a:solid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rPr>
            <a:t>Learned more about best practices for cataloging streaming video</a:t>
          </a:r>
        </a:p>
        <a:p>
          <a:pPr marL="228600" lvl="1" indent="-228600" algn="l" defTabSz="889000">
            <a:lnSpc>
              <a:spcPct val="90000"/>
            </a:lnSpc>
            <a:spcBef>
              <a:spcPct val="0"/>
            </a:spcBef>
            <a:spcAft>
              <a:spcPct val="15000"/>
            </a:spcAft>
            <a:buChar char="•"/>
          </a:pPr>
          <a:r>
            <a:rPr lang="en-US" sz="2000" kern="1200" dirty="0">
              <a:solidFill>
                <a:srgbClr val="000032"/>
              </a:solidFill>
              <a:effectLst/>
              <a:latin typeface="verdana" panose="020B0604030504040204" pitchFamily="34" charset="0"/>
            </a:rPr>
            <a:t>Jeannette Ho’s “Cataloging DVDs, Blu-rays and Streaming Video with RDA and MARC 21: Best Practices”</a:t>
          </a:r>
        </a:p>
        <a:p>
          <a:pPr marL="228600" lvl="1" indent="-228600" algn="l" defTabSz="889000">
            <a:lnSpc>
              <a:spcPct val="90000"/>
            </a:lnSpc>
            <a:spcBef>
              <a:spcPct val="0"/>
            </a:spcBef>
            <a:spcAft>
              <a:spcPct val="15000"/>
            </a:spcAft>
            <a:buChar char="•"/>
          </a:pPr>
          <a:r>
            <a:rPr lang="en-US" sz="2000" kern="1200" dirty="0">
              <a:solidFill>
                <a:srgbClr val="000032"/>
              </a:solidFill>
              <a:latin typeface="verdana" panose="020B0604030504040204" pitchFamily="34" charset="0"/>
            </a:rPr>
            <a:t>Teressa Keenan’s “Cataloging for Access” (January 11</a:t>
          </a:r>
          <a:r>
            <a:rPr lang="en-US" sz="2000" kern="1200" baseline="30000" dirty="0">
              <a:solidFill>
                <a:srgbClr val="000032"/>
              </a:solidFill>
              <a:latin typeface="verdana" panose="020B0604030504040204" pitchFamily="34" charset="0"/>
            </a:rPr>
            <a:t>th</a:t>
          </a:r>
          <a:r>
            <a:rPr lang="en-US" sz="2000" kern="1200" dirty="0">
              <a:solidFill>
                <a:srgbClr val="000032"/>
              </a:solidFill>
              <a:latin typeface="verdana" panose="020B0604030504040204" pitchFamily="34" charset="0"/>
            </a:rPr>
            <a:t>, 2023)</a:t>
          </a:r>
          <a:endParaRPr lang="en-US" sz="2000" kern="1200" dirty="0">
            <a:solidFill>
              <a:srgbClr val="000032"/>
            </a:solidFill>
          </a:endParaRPr>
        </a:p>
      </dsp:txBody>
      <dsp:txXfrm>
        <a:off x="3763756" y="90577"/>
        <a:ext cx="3680444" cy="4235125"/>
      </dsp:txXfrm>
    </dsp:sp>
    <dsp:sp modelId="{099FD4FB-2B54-4988-820B-9DF1D914DECD}">
      <dsp:nvSpPr>
        <dsp:cNvPr id="0" name=""/>
        <dsp:cNvSpPr/>
      </dsp:nvSpPr>
      <dsp:spPr>
        <a:xfrm>
          <a:off x="7968097" y="90577"/>
          <a:ext cx="2826084" cy="4254320"/>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6506434" y="1552240"/>
        <a:ext cx="3488542" cy="565216"/>
      </dsp:txXfrm>
    </dsp:sp>
    <dsp:sp modelId="{E4EA3918-5B6E-4DF3-89C9-2BF6979D1DAE}">
      <dsp:nvSpPr>
        <dsp:cNvPr id="0" name=""/>
        <dsp:cNvSpPr/>
      </dsp:nvSpPr>
      <dsp:spPr>
        <a:xfrm rot="5400000">
          <a:off x="7733072" y="2785436"/>
          <a:ext cx="498311" cy="42391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D592814-9DE0-46C6-BEF5-E0D8C029191B}">
      <dsp:nvSpPr>
        <dsp:cNvPr id="0" name=""/>
        <dsp:cNvSpPr/>
      </dsp:nvSpPr>
      <dsp:spPr>
        <a:xfrm>
          <a:off x="8533314" y="90577"/>
          <a:ext cx="2105433" cy="4254320"/>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latin typeface="+mn-lt"/>
            </a:rPr>
            <a:t>A larger departmental conversation about making accessibility fields visible to users</a:t>
          </a:r>
        </a:p>
      </dsp:txBody>
      <dsp:txXfrm>
        <a:off x="8533314" y="90577"/>
        <a:ext cx="2105433" cy="425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125F2-99B4-4472-B543-2BEEB9238D12}">
      <dsp:nvSpPr>
        <dsp:cNvPr id="0" name=""/>
        <dsp:cNvSpPr/>
      </dsp:nvSpPr>
      <dsp:spPr>
        <a:xfrm>
          <a:off x="3992" y="90577"/>
          <a:ext cx="2826084" cy="4235125"/>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1449800" y="1544370"/>
        <a:ext cx="3472802" cy="565216"/>
      </dsp:txXfrm>
    </dsp:sp>
    <dsp:sp modelId="{186B03BE-8C63-4CCA-9C95-8D1F7090422A}">
      <dsp:nvSpPr>
        <dsp:cNvPr id="0" name=""/>
        <dsp:cNvSpPr/>
      </dsp:nvSpPr>
      <dsp:spPr>
        <a:xfrm>
          <a:off x="569209" y="90577"/>
          <a:ext cx="2105433" cy="423512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dirty="0">
              <a:solidFill>
                <a:srgbClr val="000032"/>
              </a:solidFill>
            </a:rPr>
            <a:t>New librarian in a new position</a:t>
          </a:r>
        </a:p>
        <a:p>
          <a:pPr marL="0" lvl="0" indent="0" algn="l" defTabSz="1155700">
            <a:lnSpc>
              <a:spcPct val="90000"/>
            </a:lnSpc>
            <a:spcBef>
              <a:spcPct val="0"/>
            </a:spcBef>
            <a:spcAft>
              <a:spcPct val="35000"/>
            </a:spcAft>
            <a:buFont typeface="Arial" panose="020B0604020202020204" pitchFamily="34" charset="0"/>
            <a:buNone/>
          </a:pPr>
          <a:r>
            <a:rPr lang="en-US" sz="2600" kern="1200" dirty="0">
              <a:solidFill>
                <a:srgbClr val="000032"/>
              </a:solidFill>
            </a:rPr>
            <a:t>Streaming videos were cataloged via a New Streaming Analytics report</a:t>
          </a:r>
        </a:p>
      </dsp:txBody>
      <dsp:txXfrm>
        <a:off x="569209" y="90577"/>
        <a:ext cx="2105433" cy="4235125"/>
      </dsp:txXfrm>
    </dsp:sp>
    <dsp:sp modelId="{7E186BAB-E45A-4802-8C8C-94B9D2D6C0C2}">
      <dsp:nvSpPr>
        <dsp:cNvPr id="0" name=""/>
        <dsp:cNvSpPr/>
      </dsp:nvSpPr>
      <dsp:spPr>
        <a:xfrm>
          <a:off x="2928990" y="90577"/>
          <a:ext cx="4940194" cy="4235125"/>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88595" rIns="244475" bIns="0" numCol="1" spcCol="1270" anchor="t" anchorCtr="0">
          <a:noAutofit/>
        </a:bodyPr>
        <a:lstStyle/>
        <a:p>
          <a:pPr marL="0" lvl="0" indent="0" algn="r" defTabSz="2444750">
            <a:lnSpc>
              <a:spcPct val="90000"/>
            </a:lnSpc>
            <a:spcBef>
              <a:spcPct val="0"/>
            </a:spcBef>
            <a:spcAft>
              <a:spcPct val="35000"/>
            </a:spcAft>
            <a:buNone/>
          </a:pPr>
          <a:endParaRPr lang="en-US" sz="5500" kern="1200" dirty="0"/>
        </a:p>
      </dsp:txBody>
      <dsp:txXfrm rot="16200000">
        <a:off x="1686608" y="1332959"/>
        <a:ext cx="3472802" cy="988038"/>
      </dsp:txXfrm>
    </dsp:sp>
    <dsp:sp modelId="{68499122-DABC-4190-B9BD-574D913C28C2}">
      <dsp:nvSpPr>
        <dsp:cNvPr id="0" name=""/>
        <dsp:cNvSpPr/>
      </dsp:nvSpPr>
      <dsp:spPr>
        <a:xfrm rot="5400000">
          <a:off x="2693965" y="2785436"/>
          <a:ext cx="498311" cy="42391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C31ED4-8480-48C0-A250-09FDC5700F7E}">
      <dsp:nvSpPr>
        <dsp:cNvPr id="0" name=""/>
        <dsp:cNvSpPr/>
      </dsp:nvSpPr>
      <dsp:spPr>
        <a:xfrm>
          <a:off x="3763756" y="90577"/>
          <a:ext cx="3680444" cy="4235125"/>
        </a:xfrm>
        <a:prstGeom prst="rect">
          <a:avLst/>
        </a:prstGeom>
        <a:solidFill>
          <a:srgbClr val="FFE401"/>
        </a:solid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rPr>
            <a:t>Learned more about best practices for cataloging streaming video</a:t>
          </a:r>
        </a:p>
        <a:p>
          <a:pPr marL="228600" lvl="1" indent="-228600" algn="l" defTabSz="889000">
            <a:lnSpc>
              <a:spcPct val="90000"/>
            </a:lnSpc>
            <a:spcBef>
              <a:spcPct val="0"/>
            </a:spcBef>
            <a:spcAft>
              <a:spcPct val="15000"/>
            </a:spcAft>
            <a:buChar char="•"/>
          </a:pPr>
          <a:r>
            <a:rPr lang="en-US" sz="2000" kern="1200" dirty="0">
              <a:solidFill>
                <a:srgbClr val="000032"/>
              </a:solidFill>
              <a:effectLst/>
              <a:latin typeface="verdana" panose="020B0604030504040204" pitchFamily="34" charset="0"/>
            </a:rPr>
            <a:t>Jeannette Ho’s “Cataloging DVDs, Blu-rays and Streaming Video with RDA and MARC 21: Best Practices”</a:t>
          </a:r>
        </a:p>
        <a:p>
          <a:pPr marL="228600" lvl="1" indent="-228600" algn="l" defTabSz="889000">
            <a:lnSpc>
              <a:spcPct val="90000"/>
            </a:lnSpc>
            <a:spcBef>
              <a:spcPct val="0"/>
            </a:spcBef>
            <a:spcAft>
              <a:spcPct val="15000"/>
            </a:spcAft>
            <a:buChar char="•"/>
          </a:pPr>
          <a:r>
            <a:rPr lang="en-US" sz="2000" kern="1200" dirty="0">
              <a:solidFill>
                <a:srgbClr val="000032"/>
              </a:solidFill>
              <a:latin typeface="verdana" panose="020B0604030504040204" pitchFamily="34" charset="0"/>
            </a:rPr>
            <a:t>Teressa Keenan’s “Cataloging for Access” (January 11</a:t>
          </a:r>
          <a:r>
            <a:rPr lang="en-US" sz="2000" kern="1200" baseline="30000" dirty="0">
              <a:solidFill>
                <a:srgbClr val="000032"/>
              </a:solidFill>
              <a:latin typeface="verdana" panose="020B0604030504040204" pitchFamily="34" charset="0"/>
            </a:rPr>
            <a:t>th</a:t>
          </a:r>
          <a:r>
            <a:rPr lang="en-US" sz="2000" kern="1200" dirty="0">
              <a:solidFill>
                <a:srgbClr val="000032"/>
              </a:solidFill>
              <a:latin typeface="verdana" panose="020B0604030504040204" pitchFamily="34" charset="0"/>
            </a:rPr>
            <a:t>, 2023)</a:t>
          </a:r>
          <a:endParaRPr lang="en-US" sz="2000" kern="1200" dirty="0">
            <a:solidFill>
              <a:srgbClr val="000032"/>
            </a:solidFill>
          </a:endParaRPr>
        </a:p>
      </dsp:txBody>
      <dsp:txXfrm>
        <a:off x="3763756" y="90577"/>
        <a:ext cx="3680444" cy="4235125"/>
      </dsp:txXfrm>
    </dsp:sp>
    <dsp:sp modelId="{099FD4FB-2B54-4988-820B-9DF1D914DECD}">
      <dsp:nvSpPr>
        <dsp:cNvPr id="0" name=""/>
        <dsp:cNvSpPr/>
      </dsp:nvSpPr>
      <dsp:spPr>
        <a:xfrm>
          <a:off x="7968097" y="90577"/>
          <a:ext cx="2826084" cy="4254320"/>
        </a:xfrm>
        <a:prstGeom prst="roundRect">
          <a:avLst>
            <a:gd name="adj" fmla="val 5000"/>
          </a:avLst>
        </a:prstGeom>
        <a:solidFill>
          <a:srgbClr val="FFE4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n-US" sz="3200" kern="1200" dirty="0"/>
        </a:p>
      </dsp:txBody>
      <dsp:txXfrm rot="16200000">
        <a:off x="6506434" y="1552240"/>
        <a:ext cx="3488542" cy="565216"/>
      </dsp:txXfrm>
    </dsp:sp>
    <dsp:sp modelId="{E4EA3918-5B6E-4DF3-89C9-2BF6979D1DAE}">
      <dsp:nvSpPr>
        <dsp:cNvPr id="0" name=""/>
        <dsp:cNvSpPr/>
      </dsp:nvSpPr>
      <dsp:spPr>
        <a:xfrm rot="5400000">
          <a:off x="7733072" y="2785436"/>
          <a:ext cx="498311" cy="42391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D592814-9DE0-46C6-BEF5-E0D8C029191B}">
      <dsp:nvSpPr>
        <dsp:cNvPr id="0" name=""/>
        <dsp:cNvSpPr/>
      </dsp:nvSpPr>
      <dsp:spPr>
        <a:xfrm>
          <a:off x="8533314" y="90577"/>
          <a:ext cx="2105433" cy="4254320"/>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000032"/>
              </a:solidFill>
              <a:latin typeface="+mn-lt"/>
            </a:rPr>
            <a:t>A larger departmental conversation about making accessibility fields visible to users</a:t>
          </a:r>
        </a:p>
      </dsp:txBody>
      <dsp:txXfrm>
        <a:off x="8533314" y="90577"/>
        <a:ext cx="2105433" cy="42543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88C6F-2D90-4FBC-BB6E-DB1ABB75DA6C}"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90DB7-8819-4F95-B133-CB858D91B20D}" type="slidenum">
              <a:rPr lang="en-US" smtClean="0"/>
              <a:t>‹#›</a:t>
            </a:fld>
            <a:endParaRPr lang="en-US"/>
          </a:p>
        </p:txBody>
      </p:sp>
    </p:spTree>
    <p:extLst>
      <p:ext uri="{BB962C8B-B14F-4D97-AF65-F5344CB8AC3E}">
        <p14:creationId xmlns:p14="http://schemas.microsoft.com/office/powerpoint/2010/main" val="306569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Jeannette Ho is from Texas A&amp;M</a:t>
            </a:r>
          </a:p>
          <a:p>
            <a:r>
              <a:rPr lang="en-US" dirty="0"/>
              <a:t>Teressa Keenan is from University of Montana</a:t>
            </a:r>
          </a:p>
        </p:txBody>
      </p:sp>
      <p:sp>
        <p:nvSpPr>
          <p:cNvPr id="4" name="Slide Number Placeholder 3"/>
          <p:cNvSpPr>
            <a:spLocks noGrp="1"/>
          </p:cNvSpPr>
          <p:nvPr>
            <p:ph type="sldNum" sz="quarter" idx="5"/>
          </p:nvPr>
        </p:nvSpPr>
        <p:spPr/>
        <p:txBody>
          <a:bodyPr/>
          <a:lstStyle/>
          <a:p>
            <a:fld id="{C9190DB7-8819-4F95-B133-CB858D91B20D}" type="slidenum">
              <a:rPr lang="en-US" smtClean="0"/>
              <a:t>6</a:t>
            </a:fld>
            <a:endParaRPr lang="en-US"/>
          </a:p>
        </p:txBody>
      </p:sp>
    </p:spTree>
    <p:extLst>
      <p:ext uri="{BB962C8B-B14F-4D97-AF65-F5344CB8AC3E}">
        <p14:creationId xmlns:p14="http://schemas.microsoft.com/office/powerpoint/2010/main" val="172604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Jeannette Ho is from Texas A&amp;M</a:t>
            </a:r>
          </a:p>
          <a:p>
            <a:r>
              <a:rPr lang="en-US" dirty="0"/>
              <a:t>Teressa Keenan is from University of Montana</a:t>
            </a:r>
          </a:p>
        </p:txBody>
      </p:sp>
      <p:sp>
        <p:nvSpPr>
          <p:cNvPr id="4" name="Slide Number Placeholder 3"/>
          <p:cNvSpPr>
            <a:spLocks noGrp="1"/>
          </p:cNvSpPr>
          <p:nvPr>
            <p:ph type="sldNum" sz="quarter" idx="5"/>
          </p:nvPr>
        </p:nvSpPr>
        <p:spPr/>
        <p:txBody>
          <a:bodyPr/>
          <a:lstStyle/>
          <a:p>
            <a:fld id="{C9190DB7-8819-4F95-B133-CB858D91B20D}" type="slidenum">
              <a:rPr lang="en-US" smtClean="0"/>
              <a:t>7</a:t>
            </a:fld>
            <a:endParaRPr lang="en-US"/>
          </a:p>
        </p:txBody>
      </p:sp>
    </p:spTree>
    <p:extLst>
      <p:ext uri="{BB962C8B-B14F-4D97-AF65-F5344CB8AC3E}">
        <p14:creationId xmlns:p14="http://schemas.microsoft.com/office/powerpoint/2010/main" val="23351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Jeannette Ho is from Texas A&amp;M</a:t>
            </a:r>
          </a:p>
          <a:p>
            <a:r>
              <a:rPr lang="en-US" dirty="0"/>
              <a:t>Teressa Keenan is from University of Montana</a:t>
            </a:r>
          </a:p>
        </p:txBody>
      </p:sp>
      <p:sp>
        <p:nvSpPr>
          <p:cNvPr id="4" name="Slide Number Placeholder 3"/>
          <p:cNvSpPr>
            <a:spLocks noGrp="1"/>
          </p:cNvSpPr>
          <p:nvPr>
            <p:ph type="sldNum" sz="quarter" idx="5"/>
          </p:nvPr>
        </p:nvSpPr>
        <p:spPr/>
        <p:txBody>
          <a:bodyPr/>
          <a:lstStyle/>
          <a:p>
            <a:fld id="{C9190DB7-8819-4F95-B133-CB858D91B20D}" type="slidenum">
              <a:rPr lang="en-US" smtClean="0"/>
              <a:t>8</a:t>
            </a:fld>
            <a:endParaRPr lang="en-US"/>
          </a:p>
        </p:txBody>
      </p:sp>
    </p:spTree>
    <p:extLst>
      <p:ext uri="{BB962C8B-B14F-4D97-AF65-F5344CB8AC3E}">
        <p14:creationId xmlns:p14="http://schemas.microsoft.com/office/powerpoint/2010/main" val="246579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40CC-E8EB-D631-4AAC-7BEF9693A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25AC45-B968-3C24-2E67-5FEEDB9DE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F672A3-9E7C-D51E-9637-C987138C06C3}"/>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5" name="Footer Placeholder 4">
            <a:extLst>
              <a:ext uri="{FF2B5EF4-FFF2-40B4-BE49-F238E27FC236}">
                <a16:creationId xmlns:a16="http://schemas.microsoft.com/office/drawing/2014/main" id="{5F5D564E-4341-5436-37CA-13CD4095C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C859B-B0AE-1DE3-6E58-6F78A4C18FCF}"/>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273499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A38-51E5-15B6-AE70-9D6AB61D4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243AD-464B-3FF1-F9CA-A6871BCD0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FA197-B911-D8EF-C2BC-3FE1777057E6}"/>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5" name="Footer Placeholder 4">
            <a:extLst>
              <a:ext uri="{FF2B5EF4-FFF2-40B4-BE49-F238E27FC236}">
                <a16:creationId xmlns:a16="http://schemas.microsoft.com/office/drawing/2014/main" id="{B4F763F1-4608-F706-6C61-8EF3018D9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BB7C6-17D4-C4EC-BF19-AA5E49FECEB8}"/>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399749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2F628-7ECF-1CB4-128C-834374CF31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DD6C1-3E1E-F85F-F1EB-B3CAE61402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ED1B8-EE30-8DBE-DF56-281463977CDF}"/>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5" name="Footer Placeholder 4">
            <a:extLst>
              <a:ext uri="{FF2B5EF4-FFF2-40B4-BE49-F238E27FC236}">
                <a16:creationId xmlns:a16="http://schemas.microsoft.com/office/drawing/2014/main" id="{A0567D65-5866-7E71-1562-62C473B1A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8B522-AAA6-038E-6639-B431FF28C14F}"/>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299374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72E3-4FCA-16CF-AB9F-22F5AB004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D25F1-E859-E597-5B66-15C8555876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57CD2-F84F-D713-7638-FBBCB0289610}"/>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5" name="Footer Placeholder 4">
            <a:extLst>
              <a:ext uri="{FF2B5EF4-FFF2-40B4-BE49-F238E27FC236}">
                <a16:creationId xmlns:a16="http://schemas.microsoft.com/office/drawing/2014/main" id="{FC22BBC3-A017-43F4-2ADF-F17D3FBC2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60A6A-C336-A70C-0832-4A5E7103772C}"/>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377541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0291-DF77-5E45-E266-314A7E0D9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6BEC2-F939-B02C-6D80-32D726618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BCEBC6-09DF-F470-6677-272AB935F0F7}"/>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5" name="Footer Placeholder 4">
            <a:extLst>
              <a:ext uri="{FF2B5EF4-FFF2-40B4-BE49-F238E27FC236}">
                <a16:creationId xmlns:a16="http://schemas.microsoft.com/office/drawing/2014/main" id="{3AD6F823-EF8E-2B41-FAF1-50B0803FA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C4838-AC42-94DC-03AB-06B785FD4EA5}"/>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117385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0BA6-88E5-D2C9-5F15-6521579C5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5A3F5-CD7C-EE9D-D120-150D1BE61D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999B64-CBEE-DF50-4913-47C2C3316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C1984-E655-64EC-0FE2-C0575DDA8C3A}"/>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6" name="Footer Placeholder 5">
            <a:extLst>
              <a:ext uri="{FF2B5EF4-FFF2-40B4-BE49-F238E27FC236}">
                <a16:creationId xmlns:a16="http://schemas.microsoft.com/office/drawing/2014/main" id="{CE3BC79A-ED60-1009-A231-9CC39F60C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EED5F-39B8-F8E5-F39E-114DA5C01D6D}"/>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215660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75E8-26B2-617E-4585-4DEEFDECF2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FD0BA-D653-44F3-70CE-189948298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21ECD-A78D-D699-1C24-88865283B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2D2CA-A523-BC4D-607D-A8CD6D02D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8A25B-6C58-CEA4-2864-7C22E2DC9A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45E421-57E2-97FF-8018-042F8DC898B1}"/>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8" name="Footer Placeholder 7">
            <a:extLst>
              <a:ext uri="{FF2B5EF4-FFF2-40B4-BE49-F238E27FC236}">
                <a16:creationId xmlns:a16="http://schemas.microsoft.com/office/drawing/2014/main" id="{396B9258-D4DB-CD03-2C3F-08DF46ACF6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2D0AB8-37A5-7B7A-E42E-0F921DA12FE7}"/>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10624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1CEB-6D2F-94CF-3D8E-BE8541622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B61F51-BED9-B5BE-1333-2C31A46362BD}"/>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4" name="Footer Placeholder 3">
            <a:extLst>
              <a:ext uri="{FF2B5EF4-FFF2-40B4-BE49-F238E27FC236}">
                <a16:creationId xmlns:a16="http://schemas.microsoft.com/office/drawing/2014/main" id="{1A2DF9FD-CBA6-D468-D2C1-B3B159D70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A0464B-F148-40E9-BDF6-B5E6EA8E97D8}"/>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328986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3C303-A935-C136-A755-761E62F0D1C5}"/>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3" name="Footer Placeholder 2">
            <a:extLst>
              <a:ext uri="{FF2B5EF4-FFF2-40B4-BE49-F238E27FC236}">
                <a16:creationId xmlns:a16="http://schemas.microsoft.com/office/drawing/2014/main" id="{10F831AE-74DB-3DD5-6384-2A5A9BF7E0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99A373-A128-2823-FA2F-F22085E63FF6}"/>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17065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6BD7-7E38-911C-EF3F-CACFFE0D5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912036-C6ED-2920-0259-7E353669B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2376C5-2AEE-F14F-7DB2-2FF77F41B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B2B45-B654-72C5-0F37-1A475240896E}"/>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6" name="Footer Placeholder 5">
            <a:extLst>
              <a:ext uri="{FF2B5EF4-FFF2-40B4-BE49-F238E27FC236}">
                <a16:creationId xmlns:a16="http://schemas.microsoft.com/office/drawing/2014/main" id="{DA17BC19-5D27-DCF2-6DD3-A5C1F5B19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D0FD2-1F8E-3D5D-A468-736F6D0C0B8F}"/>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41460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6EFA-D064-5DA7-446E-2735296AD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8DC5EC-24C0-E8C2-D561-D19805D31D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DE90B6-7EB0-BEAD-516F-1E2800D1D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1E5004-2CFD-DCD9-B59A-88A9631A594D}"/>
              </a:ext>
            </a:extLst>
          </p:cNvPr>
          <p:cNvSpPr>
            <a:spLocks noGrp="1"/>
          </p:cNvSpPr>
          <p:nvPr>
            <p:ph type="dt" sz="half" idx="10"/>
          </p:nvPr>
        </p:nvSpPr>
        <p:spPr/>
        <p:txBody>
          <a:bodyPr/>
          <a:lstStyle/>
          <a:p>
            <a:fld id="{C4273F1F-989A-4D02-838E-A654A316F90A}" type="datetimeFigureOut">
              <a:rPr lang="en-US" smtClean="0"/>
              <a:t>3/4/2024</a:t>
            </a:fld>
            <a:endParaRPr lang="en-US"/>
          </a:p>
        </p:txBody>
      </p:sp>
      <p:sp>
        <p:nvSpPr>
          <p:cNvPr id="6" name="Footer Placeholder 5">
            <a:extLst>
              <a:ext uri="{FF2B5EF4-FFF2-40B4-BE49-F238E27FC236}">
                <a16:creationId xmlns:a16="http://schemas.microsoft.com/office/drawing/2014/main" id="{2386BD65-6E7A-F2D8-3A89-0C3AF9B87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75EED-9669-8B65-9292-DF87ACBF0D67}"/>
              </a:ext>
            </a:extLst>
          </p:cNvPr>
          <p:cNvSpPr>
            <a:spLocks noGrp="1"/>
          </p:cNvSpPr>
          <p:nvPr>
            <p:ph type="sldNum" sz="quarter" idx="12"/>
          </p:nvPr>
        </p:nvSpPr>
        <p:spPr/>
        <p:txBody>
          <a:bodyPr/>
          <a:lstStyle/>
          <a:p>
            <a:fld id="{1448F613-AF97-41EF-9448-99A5EA90581C}" type="slidenum">
              <a:rPr lang="en-US" smtClean="0"/>
              <a:t>‹#›</a:t>
            </a:fld>
            <a:endParaRPr lang="en-US"/>
          </a:p>
        </p:txBody>
      </p:sp>
    </p:spTree>
    <p:extLst>
      <p:ext uri="{BB962C8B-B14F-4D97-AF65-F5344CB8AC3E}">
        <p14:creationId xmlns:p14="http://schemas.microsoft.com/office/powerpoint/2010/main" val="41224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000032"/>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DADE7A-F0D5-3729-07D3-970E225B7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487A5-BC05-1A39-9E49-3B975B6A9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9A4A0-E12A-488D-945F-4A7E91AF9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73F1F-989A-4D02-838E-A654A316F90A}" type="datetimeFigureOut">
              <a:rPr lang="en-US" smtClean="0"/>
              <a:t>3/4/2024</a:t>
            </a:fld>
            <a:endParaRPr lang="en-US"/>
          </a:p>
        </p:txBody>
      </p:sp>
      <p:sp>
        <p:nvSpPr>
          <p:cNvPr id="5" name="Footer Placeholder 4">
            <a:extLst>
              <a:ext uri="{FF2B5EF4-FFF2-40B4-BE49-F238E27FC236}">
                <a16:creationId xmlns:a16="http://schemas.microsoft.com/office/drawing/2014/main" id="{DDA71DF9-619C-6DE8-3B75-3957760C3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A98CB1-0AD8-E5F8-7388-68029D29B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8F613-AF97-41EF-9448-99A5EA90581C}" type="slidenum">
              <a:rPr lang="en-US" smtClean="0"/>
              <a:t>‹#›</a:t>
            </a:fld>
            <a:endParaRPr lang="en-US"/>
          </a:p>
        </p:txBody>
      </p:sp>
    </p:spTree>
    <p:extLst>
      <p:ext uri="{BB962C8B-B14F-4D97-AF65-F5344CB8AC3E}">
        <p14:creationId xmlns:p14="http://schemas.microsoft.com/office/powerpoint/2010/main" val="134343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3.org/community/reports/a11y-discov-vocab/CG-FINAL-vocabulary-20230523/"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9041920-2F43-FF7C-3DC8-E266AB869CC9}"/>
              </a:ext>
              <a:ext uri="{C183D7F6-B498-43B3-948B-1728B52AA6E4}">
                <adec:decorative xmlns:adec="http://schemas.microsoft.com/office/drawing/2017/decorative" val="1"/>
              </a:ext>
            </a:extLst>
          </p:cNvPr>
          <p:cNvSpPr/>
          <p:nvPr/>
        </p:nvSpPr>
        <p:spPr>
          <a:xfrm>
            <a:off x="3525253" y="874544"/>
            <a:ext cx="5141495" cy="4873291"/>
          </a:xfrm>
          <a:prstGeom prst="ellipse">
            <a:avLst/>
          </a:prstGeom>
          <a:solidFill>
            <a:srgbClr val="000086"/>
          </a:solidFill>
          <a:ln w="57150">
            <a:solidFill>
              <a:srgbClr val="6677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C6A84C"/>
              </a:solidFill>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1117E079-F739-1998-3CF1-E23AF51658A7}"/>
              </a:ext>
            </a:extLst>
          </p:cNvPr>
          <p:cNvSpPr txBox="1"/>
          <p:nvPr/>
        </p:nvSpPr>
        <p:spPr>
          <a:xfrm>
            <a:off x="4215384" y="1609344"/>
            <a:ext cx="4005766" cy="2244893"/>
          </a:xfrm>
          <a:prstGeom prst="rect">
            <a:avLst/>
          </a:prstGeom>
          <a:noFill/>
        </p:spPr>
        <p:txBody>
          <a:bodyPr wrap="none" rtlCol="0">
            <a:prstTxWarp prst="textArchUp">
              <a:avLst>
                <a:gd name="adj" fmla="val 11330038"/>
              </a:avLst>
            </a:prstTxWarp>
            <a:spAutoFit/>
          </a:bodyPr>
          <a:lstStyle/>
          <a:p>
            <a:r>
              <a:rPr lang="en-US" sz="4400" dirty="0">
                <a:ln w="28575">
                  <a:solidFill>
                    <a:sysClr val="windowText" lastClr="000000"/>
                  </a:solidFill>
                </a:ln>
                <a:solidFill>
                  <a:srgbClr val="C00000"/>
                </a:solidFill>
                <a:effectLst>
                  <a:outerShdw blurRad="50800" dist="38100" dir="8100000" algn="tr" rotWithShape="0">
                    <a:prstClr val="black">
                      <a:alpha val="40000"/>
                    </a:prstClr>
                  </a:outerShdw>
                </a:effectLst>
                <a:latin typeface="Jumble" panose="020F0502020204030204" pitchFamily="2" charset="0"/>
              </a:rPr>
              <a:t>The</a:t>
            </a:r>
            <a:r>
              <a:rPr lang="en-US" sz="6000" dirty="0">
                <a:ln w="28575">
                  <a:solidFill>
                    <a:sysClr val="windowText" lastClr="000000"/>
                  </a:solidFill>
                </a:ln>
                <a:solidFill>
                  <a:srgbClr val="C00000"/>
                </a:solidFill>
                <a:effectLst>
                  <a:outerShdw blurRad="50800" dist="38100" dir="8100000" algn="tr" rotWithShape="0">
                    <a:prstClr val="black">
                      <a:alpha val="40000"/>
                    </a:prstClr>
                  </a:outerShdw>
                </a:effectLst>
                <a:latin typeface="Jumble" panose="020F0502020204030204" pitchFamily="2" charset="0"/>
              </a:rPr>
              <a:t> Magic</a:t>
            </a:r>
          </a:p>
        </p:txBody>
      </p:sp>
      <p:sp>
        <p:nvSpPr>
          <p:cNvPr id="4" name="TextBox 3">
            <a:extLst>
              <a:ext uri="{FF2B5EF4-FFF2-40B4-BE49-F238E27FC236}">
                <a16:creationId xmlns:a16="http://schemas.microsoft.com/office/drawing/2014/main" id="{BCFC4BFD-0BBB-8408-C09D-0EF653F11B03}"/>
              </a:ext>
            </a:extLst>
          </p:cNvPr>
          <p:cNvSpPr txBox="1"/>
          <p:nvPr/>
        </p:nvSpPr>
        <p:spPr>
          <a:xfrm>
            <a:off x="4105656" y="2798064"/>
            <a:ext cx="4005766" cy="2712619"/>
          </a:xfrm>
          <a:prstGeom prst="rect">
            <a:avLst/>
          </a:prstGeom>
          <a:noFill/>
        </p:spPr>
        <p:txBody>
          <a:bodyPr wrap="none" rtlCol="0">
            <a:prstTxWarp prst="textArchDown">
              <a:avLst>
                <a:gd name="adj" fmla="val 1118556"/>
              </a:avLst>
            </a:prstTxWarp>
            <a:spAutoFit/>
          </a:bodyPr>
          <a:lstStyle/>
          <a:p>
            <a:r>
              <a:rPr lang="en-US" sz="13800" dirty="0">
                <a:ln w="28575">
                  <a:solidFill>
                    <a:sysClr val="windowText" lastClr="000000"/>
                  </a:solidFill>
                </a:ln>
                <a:solidFill>
                  <a:srgbClr val="C00000"/>
                </a:solidFill>
                <a:effectLst>
                  <a:outerShdw blurRad="50800" dist="38100" dir="8100000" algn="tr" rotWithShape="0">
                    <a:prstClr val="black">
                      <a:alpha val="40000"/>
                    </a:prstClr>
                  </a:outerShdw>
                </a:effectLst>
                <a:latin typeface="Jumble" panose="020F0502020204030204" pitchFamily="2" charset="0"/>
              </a:rPr>
              <a:t>School Bus</a:t>
            </a:r>
            <a:endParaRPr lang="en-US" sz="23900" dirty="0">
              <a:ln w="28575">
                <a:solidFill>
                  <a:sysClr val="windowText" lastClr="000000"/>
                </a:solidFill>
              </a:ln>
              <a:solidFill>
                <a:srgbClr val="C00000"/>
              </a:solidFill>
              <a:effectLst>
                <a:outerShdw blurRad="50800" dist="38100" dir="8100000" algn="tr" rotWithShape="0">
                  <a:prstClr val="black">
                    <a:alpha val="40000"/>
                  </a:prstClr>
                </a:outerShdw>
              </a:effectLst>
              <a:latin typeface="Jumble" panose="020F0502020204030204" pitchFamily="2" charset="0"/>
            </a:endParaRPr>
          </a:p>
        </p:txBody>
      </p:sp>
      <p:sp>
        <p:nvSpPr>
          <p:cNvPr id="3" name="Subtitle 2">
            <a:extLst>
              <a:ext uri="{FF2B5EF4-FFF2-40B4-BE49-F238E27FC236}">
                <a16:creationId xmlns:a16="http://schemas.microsoft.com/office/drawing/2014/main" id="{AEF091E1-C678-1841-0491-EBA7E873AC45}"/>
              </a:ext>
            </a:extLst>
          </p:cNvPr>
          <p:cNvSpPr>
            <a:spLocks noGrp="1"/>
          </p:cNvSpPr>
          <p:nvPr>
            <p:ph type="subTitle" idx="1"/>
          </p:nvPr>
        </p:nvSpPr>
        <p:spPr>
          <a:xfrm>
            <a:off x="3758184" y="2274051"/>
            <a:ext cx="4781550" cy="2244893"/>
          </a:xfrm>
          <a:noFill/>
          <a:ln>
            <a:solidFill>
              <a:srgbClr val="16177A"/>
            </a:solidFill>
          </a:ln>
          <a:effectLst>
            <a:softEdge rad="177800"/>
          </a:effectLst>
        </p:spPr>
        <p:txBody>
          <a:bodyPr anchor="ctr">
            <a:noAutofit/>
          </a:bodyPr>
          <a:lstStyle/>
          <a:p>
            <a:r>
              <a:rPr lang="en-US" sz="3600" b="1" dirty="0">
                <a:solidFill>
                  <a:srgbClr val="C6A84C"/>
                </a:solidFill>
                <a:latin typeface="Courier New" panose="02070309020205020404" pitchFamily="49" charset="0"/>
                <a:cs typeface="Courier New" panose="02070309020205020404" pitchFamily="49" charset="0"/>
              </a:rPr>
              <a:t>“Explores a streaming video cataloging policy”</a:t>
            </a:r>
          </a:p>
        </p:txBody>
      </p:sp>
      <p:sp>
        <p:nvSpPr>
          <p:cNvPr id="6" name="TextBox 5">
            <a:extLst>
              <a:ext uri="{FF2B5EF4-FFF2-40B4-BE49-F238E27FC236}">
                <a16:creationId xmlns:a16="http://schemas.microsoft.com/office/drawing/2014/main" id="{5269EA16-8430-77A0-3900-C54603DA1121}"/>
              </a:ext>
            </a:extLst>
          </p:cNvPr>
          <p:cNvSpPr txBox="1"/>
          <p:nvPr/>
        </p:nvSpPr>
        <p:spPr>
          <a:xfrm>
            <a:off x="1891379" y="6152644"/>
            <a:ext cx="9037890" cy="461665"/>
          </a:xfrm>
          <a:prstGeom prst="rect">
            <a:avLst/>
          </a:prstGeom>
          <a:noFill/>
        </p:spPr>
        <p:txBody>
          <a:bodyPr wrap="square" rtlCol="0">
            <a:spAutoFit/>
          </a:bodyPr>
          <a:lstStyle/>
          <a:p>
            <a:pPr algn="ctr"/>
            <a:r>
              <a:rPr lang="en-US" sz="2400" dirty="0">
                <a:solidFill>
                  <a:schemeClr val="bg1"/>
                </a:solidFill>
              </a:rPr>
              <a:t>Katie Peterson | University of Iowa Libraries | March 6, 2024</a:t>
            </a:r>
          </a:p>
        </p:txBody>
      </p:sp>
      <p:sp>
        <p:nvSpPr>
          <p:cNvPr id="7" name="Star: 5 Points 6">
            <a:extLst>
              <a:ext uri="{FF2B5EF4-FFF2-40B4-BE49-F238E27FC236}">
                <a16:creationId xmlns:a16="http://schemas.microsoft.com/office/drawing/2014/main" id="{28A97139-886C-ED51-9040-B881A1F3C495}"/>
              </a:ext>
              <a:ext uri="{C183D7F6-B498-43B3-948B-1728B52AA6E4}">
                <adec:decorative xmlns:adec="http://schemas.microsoft.com/office/drawing/2017/decorative" val="1"/>
              </a:ext>
            </a:extLst>
          </p:cNvPr>
          <p:cNvSpPr/>
          <p:nvPr/>
        </p:nvSpPr>
        <p:spPr>
          <a:xfrm>
            <a:off x="6071616" y="1941094"/>
            <a:ext cx="304801" cy="30480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55161E88-208E-BDE9-E63E-49FFF497F439}"/>
              </a:ext>
              <a:ext uri="{C183D7F6-B498-43B3-948B-1728B52AA6E4}">
                <adec:decorative xmlns:adec="http://schemas.microsoft.com/office/drawing/2017/decorative" val="1"/>
              </a:ext>
            </a:extLst>
          </p:cNvPr>
          <p:cNvSpPr/>
          <p:nvPr/>
        </p:nvSpPr>
        <p:spPr>
          <a:xfrm rot="2266824">
            <a:off x="7242048" y="1514265"/>
            <a:ext cx="273955" cy="265846"/>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66499FBD-39AA-CB98-863A-1157A3436D39}"/>
              </a:ext>
              <a:ext uri="{C183D7F6-B498-43B3-948B-1728B52AA6E4}">
                <adec:decorative xmlns:adec="http://schemas.microsoft.com/office/drawing/2017/decorative" val="1"/>
              </a:ext>
            </a:extLst>
          </p:cNvPr>
          <p:cNvSpPr/>
          <p:nvPr/>
        </p:nvSpPr>
        <p:spPr>
          <a:xfrm rot="21306200">
            <a:off x="4544568" y="2075830"/>
            <a:ext cx="236593" cy="22959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80359955-9482-F109-0775-9E68D15695B8}"/>
              </a:ext>
              <a:ext uri="{C183D7F6-B498-43B3-948B-1728B52AA6E4}">
                <adec:decorative xmlns:adec="http://schemas.microsoft.com/office/drawing/2017/decorative" val="1"/>
              </a:ext>
            </a:extLst>
          </p:cNvPr>
          <p:cNvSpPr/>
          <p:nvPr/>
        </p:nvSpPr>
        <p:spPr>
          <a:xfrm rot="21306200">
            <a:off x="3858768" y="2686308"/>
            <a:ext cx="236593" cy="22959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9190D47B-E989-68B6-4853-B5AEE141948E}"/>
              </a:ext>
              <a:ext uri="{C183D7F6-B498-43B3-948B-1728B52AA6E4}">
                <adec:decorative xmlns:adec="http://schemas.microsoft.com/office/drawing/2017/decorative" val="1"/>
              </a:ext>
            </a:extLst>
          </p:cNvPr>
          <p:cNvSpPr/>
          <p:nvPr/>
        </p:nvSpPr>
        <p:spPr>
          <a:xfrm rot="20611612">
            <a:off x="5449824" y="4509871"/>
            <a:ext cx="285820" cy="27736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0E46084E-2B59-4A6D-27A7-FCD2D47C18A3}"/>
              </a:ext>
              <a:ext uri="{C183D7F6-B498-43B3-948B-1728B52AA6E4}">
                <adec:decorative xmlns:adec="http://schemas.microsoft.com/office/drawing/2017/decorative" val="1"/>
              </a:ext>
            </a:extLst>
          </p:cNvPr>
          <p:cNvSpPr/>
          <p:nvPr/>
        </p:nvSpPr>
        <p:spPr>
          <a:xfrm rot="174521">
            <a:off x="5760720" y="4737706"/>
            <a:ext cx="285820" cy="27736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D3604894-B5C4-CC62-7166-548F04C27B56}"/>
              </a:ext>
              <a:ext uri="{C183D7F6-B498-43B3-948B-1728B52AA6E4}">
                <adec:decorative xmlns:adec="http://schemas.microsoft.com/office/drawing/2017/decorative" val="1"/>
              </a:ext>
            </a:extLst>
          </p:cNvPr>
          <p:cNvSpPr/>
          <p:nvPr/>
        </p:nvSpPr>
        <p:spPr>
          <a:xfrm rot="611528">
            <a:off x="6025896" y="4474846"/>
            <a:ext cx="285820" cy="27736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1C38F984-E0A7-5F9A-06F1-BF754F09D0BF}"/>
              </a:ext>
              <a:ext uri="{C183D7F6-B498-43B3-948B-1728B52AA6E4}">
                <adec:decorative xmlns:adec="http://schemas.microsoft.com/office/drawing/2017/decorative" val="1"/>
              </a:ext>
            </a:extLst>
          </p:cNvPr>
          <p:cNvSpPr/>
          <p:nvPr/>
        </p:nvSpPr>
        <p:spPr>
          <a:xfrm rot="611528">
            <a:off x="7077456" y="4340241"/>
            <a:ext cx="285820" cy="27736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2D5E948-052A-7082-71CE-935631FC1D6E}"/>
              </a:ext>
              <a:ext uri="{C183D7F6-B498-43B3-948B-1728B52AA6E4}">
                <adec:decorative xmlns:adec="http://schemas.microsoft.com/office/drawing/2017/decorative" val="1"/>
              </a:ext>
            </a:extLst>
          </p:cNvPr>
          <p:cNvSpPr/>
          <p:nvPr/>
        </p:nvSpPr>
        <p:spPr>
          <a:xfrm rot="20811941">
            <a:off x="5586984" y="922136"/>
            <a:ext cx="199390" cy="193488"/>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95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B77A2B-7F01-EB6A-02DB-D8C9429A250E}"/>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688" b="89241" l="3797" r="95359">
                        <a14:foregroundMark x1="10549" y1="21308" x2="18354" y2="30591"/>
                        <a14:foregroundMark x1="13502" y1="17300" x2="25738" y2="8017"/>
                        <a14:foregroundMark x1="23418" y1="5696" x2="29958" y2="7806"/>
                        <a14:foregroundMark x1="24684" y1="1688" x2="24895" y2="3376"/>
                        <a14:foregroundMark x1="8525" y1="21941" x2="10759" y2="21941"/>
                        <a14:foregroundMark x1="71308" y1="87342" x2="86920" y2="82911"/>
                        <a14:foregroundMark x1="86920" y1="82911" x2="92194" y2="70253"/>
                        <a14:foregroundMark x1="79114" y1="88186" x2="86498" y2="84599"/>
                        <a14:foregroundMark x1="95359" y1="75527" x2="94726" y2="68987"/>
                        <a14:foregroundMark x1="5696" y1="21308" x2="6540" y2="21730"/>
                        <a14:backgroundMark x1="5124" y1="23298" x2="5907" y2="24473"/>
                        <a14:backgroundMark x1="3797" y1="21308" x2="4603" y2="22518"/>
                      </a14:backgroundRemoval>
                    </a14:imgEffect>
                  </a14:imgLayer>
                </a14:imgProps>
              </a:ext>
              <a:ext uri="{28A0092B-C50C-407E-A947-70E740481C1C}">
                <a14:useLocalDpi xmlns:a14="http://schemas.microsoft.com/office/drawing/2010/main" val="0"/>
              </a:ext>
            </a:extLst>
          </a:blip>
          <a:stretch>
            <a:fillRect/>
          </a:stretch>
        </p:blipFill>
        <p:spPr>
          <a:xfrm rot="2647936" flipH="1">
            <a:off x="4844459" y="2788508"/>
            <a:ext cx="1480386" cy="1480386"/>
          </a:xfrm>
          <a:prstGeom prst="rect">
            <a:avLst/>
          </a:prstGeom>
        </p:spPr>
      </p:pic>
      <p:grpSp>
        <p:nvGrpSpPr>
          <p:cNvPr id="10" name="Group 9">
            <a:extLst>
              <a:ext uri="{FF2B5EF4-FFF2-40B4-BE49-F238E27FC236}">
                <a16:creationId xmlns:a16="http://schemas.microsoft.com/office/drawing/2014/main" id="{D3D02E5C-431B-66B1-12E7-7820DCA31A33}"/>
              </a:ext>
            </a:extLst>
          </p:cNvPr>
          <p:cNvGrpSpPr/>
          <p:nvPr/>
        </p:nvGrpSpPr>
        <p:grpSpPr>
          <a:xfrm>
            <a:off x="1893213" y="1154948"/>
            <a:ext cx="7382878" cy="4548103"/>
            <a:chOff x="2009775" y="1154948"/>
            <a:chExt cx="7382878" cy="4548103"/>
          </a:xfrm>
        </p:grpSpPr>
        <p:grpSp>
          <p:nvGrpSpPr>
            <p:cNvPr id="8" name="Group 7">
              <a:extLst>
                <a:ext uri="{FF2B5EF4-FFF2-40B4-BE49-F238E27FC236}">
                  <a16:creationId xmlns:a16="http://schemas.microsoft.com/office/drawing/2014/main" id="{35CAFC50-05E9-05D7-DCCA-7BF58702B205}"/>
                </a:ext>
                <a:ext uri="{C183D7F6-B498-43B3-948B-1728B52AA6E4}">
                  <adec:decorative xmlns:adec="http://schemas.microsoft.com/office/drawing/2017/decorative" val="1"/>
                </a:ext>
              </a:extLst>
            </p:cNvPr>
            <p:cNvGrpSpPr/>
            <p:nvPr/>
          </p:nvGrpSpPr>
          <p:grpSpPr>
            <a:xfrm>
              <a:off x="2009775" y="1154948"/>
              <a:ext cx="7382878" cy="4548103"/>
              <a:chOff x="3172828" y="2176667"/>
              <a:chExt cx="4824162" cy="2971847"/>
            </a:xfrm>
          </p:grpSpPr>
          <p:pic>
            <p:nvPicPr>
              <p:cNvPr id="3" name="Picture 2" descr="A cartoon of a school bus&#10;&#10;Description automatically generated">
                <a:extLst>
                  <a:ext uri="{FF2B5EF4-FFF2-40B4-BE49-F238E27FC236}">
                    <a16:creationId xmlns:a16="http://schemas.microsoft.com/office/drawing/2014/main" id="{EA0B115B-C299-6CE2-2C7F-E8E409DEED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04" b="89726" l="9916" r="89873">
                            <a14:foregroundMark x1="58861" y1="9247" x2="64135" y2="8904"/>
                            <a14:foregroundMark x1="48734" y1="84589" x2="50422" y2="88356"/>
                            <a14:foregroundMark x1="55063" y1="81507" x2="80169" y2="79110"/>
                            <a14:foregroundMark x1="77004" y1="84589" x2="79747" y2="84589"/>
                          </a14:backgroundRemoval>
                        </a14:imgEffect>
                      </a14:imgLayer>
                    </a14:imgProps>
                  </a:ext>
                  <a:ext uri="{28A0092B-C50C-407E-A947-70E740481C1C}">
                    <a14:useLocalDpi xmlns:a14="http://schemas.microsoft.com/office/drawing/2010/main" val="0"/>
                  </a:ext>
                </a:extLst>
              </a:blip>
              <a:stretch>
                <a:fillRect/>
              </a:stretch>
            </p:blipFill>
            <p:spPr>
              <a:xfrm>
                <a:off x="3172828" y="2176667"/>
                <a:ext cx="4824162" cy="2971847"/>
              </a:xfrm>
              <a:prstGeom prst="rect">
                <a:avLst/>
              </a:prstGeom>
            </p:spPr>
          </p:pic>
          <p:sp>
            <p:nvSpPr>
              <p:cNvPr id="4" name="Oval 3">
                <a:extLst>
                  <a:ext uri="{FF2B5EF4-FFF2-40B4-BE49-F238E27FC236}">
                    <a16:creationId xmlns:a16="http://schemas.microsoft.com/office/drawing/2014/main" id="{03E456BE-C37E-2B10-0BE1-2C6E836059DD}"/>
                  </a:ext>
                </a:extLst>
              </p:cNvPr>
              <p:cNvSpPr/>
              <p:nvPr/>
            </p:nvSpPr>
            <p:spPr>
              <a:xfrm>
                <a:off x="5847348" y="3718738"/>
                <a:ext cx="248652" cy="2486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228793D-598D-35F1-F96B-331793B62C34}"/>
                  </a:ext>
                </a:extLst>
              </p:cNvPr>
              <p:cNvSpPr/>
              <p:nvPr/>
            </p:nvSpPr>
            <p:spPr>
              <a:xfrm>
                <a:off x="6513096" y="3662590"/>
                <a:ext cx="248652" cy="2486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3FEC7C-31AB-3DFB-60CD-AB8DE614AD44}"/>
                  </a:ext>
                </a:extLst>
              </p:cNvPr>
              <p:cNvSpPr/>
              <p:nvPr/>
            </p:nvSpPr>
            <p:spPr>
              <a:xfrm>
                <a:off x="5980674" y="3785401"/>
                <a:ext cx="115326" cy="11532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27B0F6-643E-3EE7-31B0-85E0384E7A52}"/>
                  </a:ext>
                </a:extLst>
              </p:cNvPr>
              <p:cNvSpPr/>
              <p:nvPr/>
            </p:nvSpPr>
            <p:spPr>
              <a:xfrm>
                <a:off x="6649245" y="3727738"/>
                <a:ext cx="115326" cy="11532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cat sitting on a couch&#10;&#10;Description automatically generated">
              <a:extLst>
                <a:ext uri="{FF2B5EF4-FFF2-40B4-BE49-F238E27FC236}">
                  <a16:creationId xmlns:a16="http://schemas.microsoft.com/office/drawing/2014/main" id="{00C9B884-707A-FB65-8F6A-51B231C8523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9648" b="66471" l="43627" r="68775">
                          <a14:foregroundMark x1="65343" y1="64974" x2="63137" y2="61523"/>
                          <a14:foregroundMark x1="43627" y1="43164" x2="44608" y2="43359"/>
                        </a14:backgroundRemoval>
                      </a14:imgEffect>
                    </a14:imgLayer>
                  </a14:imgProps>
                </a:ext>
                <a:ext uri="{28A0092B-C50C-407E-A947-70E740481C1C}">
                  <a14:useLocalDpi xmlns:a14="http://schemas.microsoft.com/office/drawing/2010/main" val="0"/>
                </a:ext>
              </a:extLst>
            </a:blip>
            <a:srcRect l="41349" t="36318" r="28127" b="30136"/>
            <a:stretch/>
          </p:blipFill>
          <p:spPr>
            <a:xfrm rot="4883133">
              <a:off x="3576845" y="2964895"/>
              <a:ext cx="478415" cy="395892"/>
            </a:xfrm>
            <a:prstGeom prst="rect">
              <a:avLst/>
            </a:prstGeom>
          </p:spPr>
        </p:pic>
      </p:grpSp>
    </p:spTree>
    <p:extLst>
      <p:ext uri="{BB962C8B-B14F-4D97-AF65-F5344CB8AC3E}">
        <p14:creationId xmlns:p14="http://schemas.microsoft.com/office/powerpoint/2010/main" val="12645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
                                        </p:tgtEl>
                                      </p:cBhvr>
                                      <p:by x="25000" y="25000"/>
                                    </p:animScale>
                                  </p:childTnLst>
                                </p:cTn>
                              </p:par>
                            </p:childTnLst>
                          </p:cTn>
                        </p:par>
                        <p:par>
                          <p:cTn id="7" fill="hold">
                            <p:stCondLst>
                              <p:cond delay="1000"/>
                            </p:stCondLst>
                            <p:childTnLst>
                              <p:par>
                                <p:cTn id="8" presetID="45" presetClass="exit" presetSubtype="0" fill="hold" nodeType="afterEffect">
                                  <p:stCondLst>
                                    <p:cond delay="0"/>
                                  </p:stCondLst>
                                  <p:childTnLst>
                                    <p:animEffect transition="out" filter="fade">
                                      <p:cBhvr>
                                        <p:cTn id="9" dur="1500"/>
                                        <p:tgtEl>
                                          <p:spTgt spid="10"/>
                                        </p:tgtEl>
                                      </p:cBhvr>
                                    </p:animEffect>
                                    <p:anim calcmode="lin" valueType="num">
                                      <p:cBhvr>
                                        <p:cTn id="10" dur="1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 dur="1500"/>
                                        <p:tgtEl>
                                          <p:spTgt spid="10"/>
                                        </p:tgtEl>
                                        <p:attrNameLst>
                                          <p:attrName>ppt_h</p:attrName>
                                        </p:attrNameLst>
                                      </p:cBhvr>
                                      <p:tavLst>
                                        <p:tav tm="0">
                                          <p:val>
                                            <p:strVal val="ppt_h"/>
                                          </p:val>
                                        </p:tav>
                                        <p:tav tm="100000">
                                          <p:val>
                                            <p:strVal val="ppt_h"/>
                                          </p:val>
                                        </p:tav>
                                      </p:tavLst>
                                    </p:anim>
                                    <p:set>
                                      <p:cBhvr>
                                        <p:cTn id="12" dur="1" fill="hold">
                                          <p:stCondLst>
                                            <p:cond delay="1499"/>
                                          </p:stCondLst>
                                        </p:cTn>
                                        <p:tgtEl>
                                          <p:spTgt spid="10"/>
                                        </p:tgtEl>
                                        <p:attrNameLst>
                                          <p:attrName>style.visibility</p:attrName>
                                        </p:attrNameLst>
                                      </p:cBhvr>
                                      <p:to>
                                        <p:strVal val="hidden"/>
                                      </p:to>
                                    </p:set>
                                  </p:childTnLst>
                                </p:cTn>
                              </p:par>
                              <p:par>
                                <p:cTn id="13" presetID="45"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anim calcmode="lin" valueType="num">
                                      <p:cBhvr>
                                        <p:cTn id="16" dur="1500" fill="hold"/>
                                        <p:tgtEl>
                                          <p:spTgt spid="11"/>
                                        </p:tgtEl>
                                        <p:attrNameLst>
                                          <p:attrName>ppt_w</p:attrName>
                                        </p:attrNameLst>
                                      </p:cBhvr>
                                      <p:tavLst>
                                        <p:tav tm="0" fmla="#ppt_w*sin(2.5*pi*$)">
                                          <p:val>
                                            <p:fltVal val="0"/>
                                          </p:val>
                                        </p:tav>
                                        <p:tav tm="100000">
                                          <p:val>
                                            <p:fltVal val="1"/>
                                          </p:val>
                                        </p:tav>
                                      </p:tavLst>
                                    </p:anim>
                                    <p:anim calcmode="lin" valueType="num">
                                      <p:cBhvr>
                                        <p:cTn id="17" dur="1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1665-E202-0EFB-EA08-B8FAE604A766}"/>
              </a:ext>
            </a:extLst>
          </p:cNvPr>
          <p:cNvSpPr>
            <a:spLocks noGrp="1"/>
          </p:cNvSpPr>
          <p:nvPr>
            <p:ph type="title"/>
          </p:nvPr>
        </p:nvSpPr>
        <p:spPr/>
        <p:txBody>
          <a:bodyPr/>
          <a:lstStyle/>
          <a:p>
            <a:r>
              <a:rPr lang="en-US" dirty="0">
                <a:solidFill>
                  <a:schemeClr val="bg1"/>
                </a:solidFill>
              </a:rPr>
              <a:t>Table of Contents</a:t>
            </a:r>
          </a:p>
        </p:txBody>
      </p:sp>
      <p:sp>
        <p:nvSpPr>
          <p:cNvPr id="14" name="Rectangle 1">
            <a:extLst>
              <a:ext uri="{FF2B5EF4-FFF2-40B4-BE49-F238E27FC236}">
                <a16:creationId xmlns:a16="http://schemas.microsoft.com/office/drawing/2014/main" id="{09C68FDB-60B9-7FC0-867A-4F41A9EDEB15}"/>
              </a:ext>
            </a:extLst>
          </p:cNvPr>
          <p:cNvSpPr>
            <a:spLocks noChangeArrowheads="1"/>
          </p:cNvSpPr>
          <p:nvPr/>
        </p:nvSpPr>
        <p:spPr bwMode="auto">
          <a:xfrm>
            <a:off x="838200" y="1690062"/>
            <a:ext cx="4439652" cy="4398264"/>
          </a:xfrm>
          <a:prstGeom prst="rect">
            <a:avLst/>
          </a:prstGeom>
          <a:solidFill>
            <a:schemeClr val="bg1"/>
          </a:solidFill>
          <a:ln>
            <a:solidFill>
              <a:schemeClr val="tx1"/>
            </a:solid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Policy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Reason for Policy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Provider Neutral Records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Fixed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MARC Leader</a:t>
            </a:r>
            <a:endParaRPr kumimoji="0" lang="en-US" altLang="en-US" sz="160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008 / Fixed-Length Data Elements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007/ Computer File Physical Description Fixed Field</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007/ Video File Physical Description Fixed Field</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01X-09X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046 / Original release date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033, 518 / Place and Date of Capture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1XX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130, 240 / Preferred title</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sz="16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kumimoji="0" lang="en-US" altLang="en-US" sz="1600" b="0" i="0" strike="noStrike" cap="none" normalizeH="0" baseline="0" dirty="0">
              <a:ln>
                <a:noFill/>
              </a:ln>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sz="1600" dirty="0">
              <a:latin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990FD4D0-46FC-44E2-E5AD-A7DFEED3A1B0}"/>
              </a:ext>
            </a:extLst>
          </p:cNvPr>
          <p:cNvSpPr>
            <a:spLocks noChangeArrowheads="1"/>
          </p:cNvSpPr>
          <p:nvPr/>
        </p:nvSpPr>
        <p:spPr bwMode="auto">
          <a:xfrm>
            <a:off x="6093834" y="1690061"/>
            <a:ext cx="4443984" cy="4398264"/>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20X-24X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245 / Title (MARC 245)</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245 $c / Statement of Responsibility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246 / Variant Titles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25X-28X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250 / Edition Statement</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257 / Country of the Producing Entity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264 _1 $a, $b / Place of Publication : Publisher</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264 _1 $c / Date of Publication</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264 _4 $c / Copyright Date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3XX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300 / Physical Description</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33X / Content, Media, and Carrier Types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344 / Sound Characteristics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347 / Digital File Characteristics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380 / Form of Work</a:t>
            </a:r>
            <a:endParaRPr kumimoji="0" lang="en-US" altLang="en-US" sz="1050" b="0" i="0" strike="noStrike" cap="none" normalizeH="0" baseline="0" dirty="0">
              <a:ln>
                <a:noFill/>
              </a:ln>
              <a:effectLst/>
            </a:endParaRPr>
          </a:p>
        </p:txBody>
      </p:sp>
      <p:sp>
        <p:nvSpPr>
          <p:cNvPr id="5" name="Rectangle 1">
            <a:extLst>
              <a:ext uri="{FF2B5EF4-FFF2-40B4-BE49-F238E27FC236}">
                <a16:creationId xmlns:a16="http://schemas.microsoft.com/office/drawing/2014/main" id="{4A55EDCC-8F4D-C0C1-9671-8AAD342DAA08}"/>
              </a:ext>
              <a:ext uri="{C183D7F6-B498-43B3-948B-1728B52AA6E4}">
                <adec:decorative xmlns:adec="http://schemas.microsoft.com/office/drawing/2017/decorative" val="1"/>
              </a:ext>
            </a:extLst>
          </p:cNvPr>
          <p:cNvSpPr>
            <a:spLocks noChangeArrowheads="1"/>
          </p:cNvSpPr>
          <p:nvPr/>
        </p:nvSpPr>
        <p:spPr bwMode="auto">
          <a:xfrm>
            <a:off x="838200" y="1690059"/>
            <a:ext cx="4439652" cy="4398264"/>
          </a:xfrm>
          <a:prstGeom prst="rect">
            <a:avLst/>
          </a:prstGeom>
          <a:solidFill>
            <a:schemeClr val="bg1"/>
          </a:solidFill>
          <a:ln>
            <a:solidFill>
              <a:schemeClr val="tx1"/>
            </a:solid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Policy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Reason for Policy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Provider Neutral Records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Fixed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MARC Leader</a:t>
            </a:r>
            <a:endParaRPr kumimoji="0" lang="en-US" altLang="en-US" sz="160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008 / Fixed-Length Data Elements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007/ Computer File Physical Description Fixed Field</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007/ Video File Physical Description Fixed Field</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01X-09X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046 / Original release date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033, 518 / Place and Date of Capture</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1XX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130, 240 / Preferred title</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sz="16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kumimoji="0" lang="en-US" altLang="en-US" sz="1600" b="0" i="0" strike="noStrike" cap="none" normalizeH="0" baseline="0" dirty="0">
              <a:ln>
                <a:noFill/>
              </a:ln>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sz="1600" dirty="0">
              <a:latin typeface="Calibri" panose="020F05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36A714D4-21F3-8707-A260-A962677A8FD8}"/>
              </a:ext>
              <a:ext uri="{C183D7F6-B498-43B3-948B-1728B52AA6E4}">
                <adec:decorative xmlns:adec="http://schemas.microsoft.com/office/drawing/2017/decorative" val="1"/>
              </a:ext>
            </a:extLst>
          </p:cNvPr>
          <p:cNvSpPr>
            <a:spLocks noChangeArrowheads="1"/>
          </p:cNvSpPr>
          <p:nvPr/>
        </p:nvSpPr>
        <p:spPr bwMode="auto">
          <a:xfrm>
            <a:off x="838200" y="1690059"/>
            <a:ext cx="4439652" cy="4398264"/>
          </a:xfrm>
          <a:prstGeom prst="rect">
            <a:avLst/>
          </a:prstGeom>
          <a:solidFill>
            <a:schemeClr val="bg1"/>
          </a:solidFill>
          <a:ln>
            <a:solidFill>
              <a:schemeClr val="tx1"/>
            </a:solid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Policy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Reason for Policy</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Provider Neutral Records</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Fixed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MARC Leader</a:t>
            </a:r>
            <a:endParaRPr kumimoji="0" lang="en-US" altLang="en-US" sz="160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008 / Fixed-Length Data Elements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007/ Computer File Physical Description Fixed Field</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007/ Video File Physical Description Fixed Field</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01X-09X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046 / Original release date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033, 518 / Place and Date of Capture</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1XX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130, 240 / Preferred title</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sz="16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kumimoji="0" lang="en-US" altLang="en-US" sz="1600" b="0" i="0" strike="noStrike" cap="none" normalizeH="0" baseline="0" dirty="0">
              <a:ln>
                <a:noFill/>
              </a:ln>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1665-E202-0EFB-EA08-B8FAE604A766}"/>
              </a:ext>
            </a:extLst>
          </p:cNvPr>
          <p:cNvSpPr>
            <a:spLocks noGrp="1"/>
          </p:cNvSpPr>
          <p:nvPr>
            <p:ph type="title"/>
          </p:nvPr>
        </p:nvSpPr>
        <p:spPr/>
        <p:txBody>
          <a:bodyPr/>
          <a:lstStyle/>
          <a:p>
            <a:r>
              <a:rPr lang="en-US" dirty="0">
                <a:solidFill>
                  <a:schemeClr val="bg1"/>
                </a:solidFill>
              </a:rPr>
              <a:t>Table of Contents</a:t>
            </a:r>
          </a:p>
        </p:txBody>
      </p:sp>
      <p:sp>
        <p:nvSpPr>
          <p:cNvPr id="15" name="Rectangle 1">
            <a:extLst>
              <a:ext uri="{FF2B5EF4-FFF2-40B4-BE49-F238E27FC236}">
                <a16:creationId xmlns:a16="http://schemas.microsoft.com/office/drawing/2014/main" id="{F3F6B8AC-7471-7435-5604-CA19DB790C27}"/>
              </a:ext>
            </a:extLst>
          </p:cNvPr>
          <p:cNvSpPr>
            <a:spLocks noChangeArrowheads="1"/>
          </p:cNvSpPr>
          <p:nvPr/>
        </p:nvSpPr>
        <p:spPr bwMode="auto">
          <a:xfrm>
            <a:off x="838199" y="1690688"/>
            <a:ext cx="4443984" cy="4401205"/>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4XX Fields</a:t>
            </a:r>
            <a:endParaRPr kumimoji="0" lang="en-US" altLang="en-US"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490, 830 / Series Statement</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5XX Fields</a:t>
            </a:r>
            <a:endParaRPr kumimoji="0" lang="en-US" altLang="en-US"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532, 341 / Accessibility Information</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538 / System Details Note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546, 041 / Language of the content</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500 / Title source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511 / Cast/Participants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508 / Creation/Production Credits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500 / History of the Work</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500 / Related Work/Expression/Manifestation</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586 / Awards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500 / Supplementary Content/Special Features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Intended Audience (MARC 521)</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520 / Summarization of the Content</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505, 730 / Contents Note</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506 / Restrictions on Access</a:t>
            </a:r>
            <a:endParaRPr kumimoji="0" lang="en-US" altLang="en-US" sz="1050" b="0" i="0" strike="noStrike" cap="none" normalizeH="0" baseline="0" dirty="0">
              <a:ln>
                <a:noFill/>
              </a:ln>
              <a:effectLst/>
            </a:endParaRPr>
          </a:p>
        </p:txBody>
      </p:sp>
      <p:sp>
        <p:nvSpPr>
          <p:cNvPr id="3" name="Rectangle 2">
            <a:extLst>
              <a:ext uri="{FF2B5EF4-FFF2-40B4-BE49-F238E27FC236}">
                <a16:creationId xmlns:a16="http://schemas.microsoft.com/office/drawing/2014/main" id="{8F7FC401-4240-6868-2E6B-012BCFFEA8E9}"/>
              </a:ext>
            </a:extLst>
          </p:cNvPr>
          <p:cNvSpPr>
            <a:spLocks noChangeArrowheads="1"/>
          </p:cNvSpPr>
          <p:nvPr/>
        </p:nvSpPr>
        <p:spPr bwMode="auto">
          <a:xfrm>
            <a:off x="6096000" y="1690687"/>
            <a:ext cx="4443984" cy="4398264"/>
          </a:xfrm>
          <a:prstGeom prst="rect">
            <a:avLst/>
          </a:prstGeom>
          <a:solidFill>
            <a:schemeClr val="bg1"/>
          </a:solidFill>
          <a:ln>
            <a:solidFill>
              <a:schemeClr val="tx1"/>
            </a:solid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6XX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600, 610, 611, 630, 650 / Subjects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655 / Genre/Form</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700, 710 / Access Points for Persons and Corporate Bodies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7XX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700, 730, 740 / Access Points for Analytical titles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700, 730, 740 / Access Points for Related Works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841-88X fields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856 / Electronic Location and Access</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Related Information</a:t>
            </a:r>
            <a:endParaRPr kumimoji="0" lang="en-US" altLang="en-US" sz="1600" b="0" i="0" strike="noStrike" cap="none" normalizeH="0" baseline="0" dirty="0">
              <a:ln>
                <a:noFill/>
              </a:ln>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mn-lt"/>
                <a:ea typeface="Calibri" panose="020F0502020204030204" pitchFamily="34" charset="0"/>
                <a:cs typeface="Times New Roman" panose="02020603050405020304" pitchFamily="18" charset="0"/>
              </a:rPr>
              <a:t>Policy History</a:t>
            </a: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b="1"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b="1"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b="1"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endParaRPr lang="en-US" altLang="en-US" b="1" dirty="0">
              <a:latin typeface="+mn-lt"/>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FF07B5C1-9025-C7F3-0D03-6425ABE32554}"/>
              </a:ext>
            </a:extLst>
          </p:cNvPr>
          <p:cNvSpPr>
            <a:spLocks noChangeArrowheads="1"/>
          </p:cNvSpPr>
          <p:nvPr/>
        </p:nvSpPr>
        <p:spPr bwMode="auto">
          <a:xfrm>
            <a:off x="838198" y="1689217"/>
            <a:ext cx="4443984" cy="4401205"/>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4XX Fields</a:t>
            </a:r>
            <a:endParaRPr kumimoji="0" lang="en-US" altLang="en-US"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490, 830 / Series Statement</a:t>
            </a:r>
            <a:endParaRPr kumimoji="0" lang="en-US" altLang="en-US" sz="105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b="1" i="0"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5XX Fields</a:t>
            </a:r>
            <a:endParaRPr kumimoji="0" lang="en-US" altLang="en-US"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532, 341 / Accessibility Information</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538 / System Details Note</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546, 041 / Language of the content</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500 / Title source</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511 / Cast/Participants</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508 / Creation/Production Credits</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500 / History of the Work</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500 / Related Work/Expression/Manifestation</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586 / Awards</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500 / Supplementary Content/Special Features</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Intended Audience (MARC 521)</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520 / Summarization of the Content</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505, 730 / Contents Note</a:t>
            </a:r>
            <a:endParaRPr kumimoji="0" lang="en-US" altLang="en-US" sz="1050" b="0" i="0" strike="noStrike" cap="none" normalizeH="0" baseline="0" dirty="0">
              <a:ln>
                <a:noFill/>
              </a:ln>
              <a:effectLst/>
              <a:highlight>
                <a:srgbClr val="00FFFF"/>
              </a:highligh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strike="noStrike" cap="none" normalizeH="0" baseline="0" dirty="0">
                <a:ln>
                  <a:noFill/>
                </a:ln>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506 / Restrictions on Access</a:t>
            </a:r>
            <a:endParaRPr kumimoji="0" lang="en-US" altLang="en-US" sz="1050" b="0" i="0" strike="noStrike" cap="none" normalizeH="0" baseline="0" dirty="0">
              <a:ln>
                <a:noFill/>
              </a:ln>
              <a:effectLst/>
              <a:highlight>
                <a:srgbClr val="00FFFF"/>
              </a:highlight>
            </a:endParaRPr>
          </a:p>
        </p:txBody>
      </p:sp>
    </p:spTree>
    <p:extLst>
      <p:ext uri="{BB962C8B-B14F-4D97-AF65-F5344CB8AC3E}">
        <p14:creationId xmlns:p14="http://schemas.microsoft.com/office/powerpoint/2010/main" val="204705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9A87F0-28C9-77BC-96FA-443EED02BD12}"/>
              </a:ext>
              <a:ext uri="{C183D7F6-B498-43B3-948B-1728B52AA6E4}">
                <adec:decorative xmlns:adec="http://schemas.microsoft.com/office/drawing/2017/decorative" val="1"/>
              </a:ext>
            </a:extLst>
          </p:cNvPr>
          <p:cNvSpPr/>
          <p:nvPr/>
        </p:nvSpPr>
        <p:spPr>
          <a:xfrm>
            <a:off x="714375" y="260350"/>
            <a:ext cx="10763250" cy="6026150"/>
          </a:xfrm>
          <a:prstGeom prst="rect">
            <a:avLst/>
          </a:prstGeom>
          <a:solidFill>
            <a:schemeClr val="accent6">
              <a:lumMod val="50000"/>
            </a:schemeClr>
          </a:solidFill>
          <a:ln w="7620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70EE86-7E68-3D25-84F3-2B880D016BAF}"/>
              </a:ext>
            </a:extLst>
          </p:cNvPr>
          <p:cNvSpPr>
            <a:spLocks noGrp="1"/>
          </p:cNvSpPr>
          <p:nvPr>
            <p:ph type="title"/>
          </p:nvPr>
        </p:nvSpPr>
        <p:spPr/>
        <p:txBody>
          <a:bodyPr/>
          <a:lstStyle/>
          <a:p>
            <a:r>
              <a:rPr lang="en-US" dirty="0">
                <a:solidFill>
                  <a:schemeClr val="bg1"/>
                </a:solidFill>
              </a:rPr>
              <a:t>A mini-lesson on provider neutral records</a:t>
            </a:r>
          </a:p>
        </p:txBody>
      </p:sp>
      <p:sp>
        <p:nvSpPr>
          <p:cNvPr id="5" name="Content Placeholder 2">
            <a:extLst>
              <a:ext uri="{FF2B5EF4-FFF2-40B4-BE49-F238E27FC236}">
                <a16:creationId xmlns:a16="http://schemas.microsoft.com/office/drawing/2014/main" id="{45FCC18F-82A8-F486-BB64-816006AA70F3}"/>
              </a:ext>
            </a:extLst>
          </p:cNvPr>
          <p:cNvSpPr txBox="1">
            <a:spLocks/>
          </p:cNvSpPr>
          <p:nvPr/>
        </p:nvSpPr>
        <p:spPr>
          <a:xfrm>
            <a:off x="923925" y="1795463"/>
            <a:ext cx="3562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A provider neutral record is a record that can be used for a resource regardless of what platform it’s found on; the information in the record applies only to the resource.</a:t>
            </a:r>
          </a:p>
        </p:txBody>
      </p:sp>
      <p:sp>
        <p:nvSpPr>
          <p:cNvPr id="3" name="Content Placeholder 2">
            <a:extLst>
              <a:ext uri="{FF2B5EF4-FFF2-40B4-BE49-F238E27FC236}">
                <a16:creationId xmlns:a16="http://schemas.microsoft.com/office/drawing/2014/main" id="{7B19945B-A7BC-FFFC-B495-1EDFEC94DAB5}"/>
              </a:ext>
            </a:extLst>
          </p:cNvPr>
          <p:cNvSpPr>
            <a:spLocks noGrp="1"/>
          </p:cNvSpPr>
          <p:nvPr>
            <p:ph idx="1"/>
          </p:nvPr>
        </p:nvSpPr>
        <p:spPr>
          <a:xfrm>
            <a:off x="4562475" y="1795463"/>
            <a:ext cx="6915150" cy="4351338"/>
          </a:xfrm>
        </p:spPr>
        <p:txBody>
          <a:bodyPr>
            <a:normAutofit/>
          </a:bodyPr>
          <a:lstStyle/>
          <a:p>
            <a:pPr marL="0" indent="0">
              <a:buNone/>
            </a:pPr>
            <a:r>
              <a:rPr lang="en-US" dirty="0">
                <a:solidFill>
                  <a:schemeClr val="bg1"/>
                </a:solidFill>
              </a:rPr>
              <a:t>Why they’re important:</a:t>
            </a:r>
          </a:p>
          <a:p>
            <a:r>
              <a:rPr lang="en-US" dirty="0">
                <a:solidFill>
                  <a:schemeClr val="bg1"/>
                </a:solidFill>
              </a:rPr>
              <a:t>Provider neutral records ensure long-term ease of use for catalogers in </a:t>
            </a:r>
            <a:r>
              <a:rPr lang="en-US" dirty="0" err="1">
                <a:solidFill>
                  <a:schemeClr val="bg1"/>
                </a:solidFill>
              </a:rPr>
              <a:t>WorldCat</a:t>
            </a:r>
            <a:r>
              <a:rPr lang="en-US" dirty="0">
                <a:solidFill>
                  <a:schemeClr val="bg1"/>
                </a:solidFill>
              </a:rPr>
              <a:t> and other shared repositories</a:t>
            </a:r>
          </a:p>
          <a:p>
            <a:r>
              <a:rPr lang="en-US" dirty="0">
                <a:solidFill>
                  <a:schemeClr val="bg1"/>
                </a:solidFill>
              </a:rPr>
              <a:t>A streaming video may not stay on a platform permanently</a:t>
            </a:r>
          </a:p>
        </p:txBody>
      </p:sp>
      <p:cxnSp>
        <p:nvCxnSpPr>
          <p:cNvPr id="7" name="Straight Connector 6">
            <a:extLst>
              <a:ext uri="{FF2B5EF4-FFF2-40B4-BE49-F238E27FC236}">
                <a16:creationId xmlns:a16="http://schemas.microsoft.com/office/drawing/2014/main" id="{B173E542-753C-CA9B-F042-B265885335DE}"/>
              </a:ext>
              <a:ext uri="{C183D7F6-B498-43B3-948B-1728B52AA6E4}">
                <adec:decorative xmlns:adec="http://schemas.microsoft.com/office/drawing/2017/decorative" val="1"/>
              </a:ext>
            </a:extLst>
          </p:cNvPr>
          <p:cNvCxnSpPr>
            <a:cxnSpLocks/>
          </p:cNvCxnSpPr>
          <p:nvPr/>
        </p:nvCxnSpPr>
        <p:spPr>
          <a:xfrm>
            <a:off x="4419600" y="1884363"/>
            <a:ext cx="0" cy="37242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EA49EE1-B231-AD4D-04DC-3CFA71C437F8}"/>
              </a:ext>
              <a:ext uri="{C183D7F6-B498-43B3-948B-1728B52AA6E4}">
                <adec:decorative xmlns:adec="http://schemas.microsoft.com/office/drawing/2017/decorative" val="1"/>
              </a:ext>
            </a:extLst>
          </p:cNvPr>
          <p:cNvSpPr/>
          <p:nvPr/>
        </p:nvSpPr>
        <p:spPr>
          <a:xfrm>
            <a:off x="528638" y="6042820"/>
            <a:ext cx="11134724" cy="385762"/>
          </a:xfrm>
          <a:prstGeom prst="rect">
            <a:avLst/>
          </a:prstGeom>
          <a:solidFill>
            <a:srgbClr val="663300"/>
          </a:solidFill>
          <a:ln>
            <a:solidFill>
              <a:srgbClr val="542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ylinder 11">
            <a:extLst>
              <a:ext uri="{FF2B5EF4-FFF2-40B4-BE49-F238E27FC236}">
                <a16:creationId xmlns:a16="http://schemas.microsoft.com/office/drawing/2014/main" id="{A84A51FA-66EC-544F-38BA-4C08107DFDD9}"/>
              </a:ext>
              <a:ext uri="{C183D7F6-B498-43B3-948B-1728B52AA6E4}">
                <adec:decorative xmlns:adec="http://schemas.microsoft.com/office/drawing/2017/decorative" val="1"/>
              </a:ext>
            </a:extLst>
          </p:cNvPr>
          <p:cNvSpPr/>
          <p:nvPr/>
        </p:nvSpPr>
        <p:spPr>
          <a:xfrm rot="5400000">
            <a:off x="10198103" y="5550696"/>
            <a:ext cx="139699" cy="914398"/>
          </a:xfrm>
          <a:prstGeom prst="can">
            <a:avLst>
              <a:gd name="adj" fmla="val 38686"/>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8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P spid="3" grpId="0" uiExpand="1" build="p"/>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1ACD-236C-9F90-0C85-6D0533152FCC}"/>
              </a:ext>
            </a:extLst>
          </p:cNvPr>
          <p:cNvSpPr>
            <a:spLocks noGrp="1"/>
          </p:cNvSpPr>
          <p:nvPr>
            <p:ph type="title"/>
          </p:nvPr>
        </p:nvSpPr>
        <p:spPr/>
        <p:txBody>
          <a:bodyPr/>
          <a:lstStyle/>
          <a:p>
            <a:r>
              <a:rPr lang="en-US" dirty="0">
                <a:solidFill>
                  <a:schemeClr val="bg1"/>
                </a:solidFill>
              </a:rPr>
              <a:t>Provider neutral guidelines</a:t>
            </a:r>
          </a:p>
        </p:txBody>
      </p:sp>
      <p:sp>
        <p:nvSpPr>
          <p:cNvPr id="4" name="TextBox 3">
            <a:extLst>
              <a:ext uri="{FF2B5EF4-FFF2-40B4-BE49-F238E27FC236}">
                <a16:creationId xmlns:a16="http://schemas.microsoft.com/office/drawing/2014/main" id="{17798ACB-9A80-1882-BA1B-A58D49237B47}"/>
              </a:ext>
            </a:extLst>
          </p:cNvPr>
          <p:cNvSpPr txBox="1"/>
          <p:nvPr/>
        </p:nvSpPr>
        <p:spPr>
          <a:xfrm>
            <a:off x="942974" y="1561653"/>
            <a:ext cx="8305801" cy="493122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Provider Neutral Records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University of Iowa Libraries facilitates the use of provider-neutral records for streaming videos within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other shared cataloging repositories for the benefit of all libraries who use these repositories.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some features of streaming materials within the University of Iowa Libraries will be specific to the item within the collection so to increase access for users.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streaming video record is needed, the record should be cataloged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provider neutral. After the record is imported in Alma, necessary additions may be made to the record so that it is specific to the provider.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should be a separate record for every accessibility/language variation of the same video. For example, if a video can be found on one platform with subtitles in a different language and the same video doesn’t have subtitles on another platform, then two separate records would be warranted. Additionally, if there was another version of the video that existed with open captions, then that would also have its own record.</a:t>
            </a:r>
          </a:p>
        </p:txBody>
      </p:sp>
      <p:sp>
        <p:nvSpPr>
          <p:cNvPr id="3" name="TextBox 2">
            <a:extLst>
              <a:ext uri="{FF2B5EF4-FFF2-40B4-BE49-F238E27FC236}">
                <a16:creationId xmlns:a16="http://schemas.microsoft.com/office/drawing/2014/main" id="{8E05809E-965B-C957-10E7-7F6644CD4A66}"/>
              </a:ext>
              <a:ext uri="{C183D7F6-B498-43B3-948B-1728B52AA6E4}">
                <adec:decorative xmlns:adec="http://schemas.microsoft.com/office/drawing/2017/decorative" val="1"/>
              </a:ext>
            </a:extLst>
          </p:cNvPr>
          <p:cNvSpPr txBox="1"/>
          <p:nvPr/>
        </p:nvSpPr>
        <p:spPr>
          <a:xfrm>
            <a:off x="942973" y="1561653"/>
            <a:ext cx="8305801" cy="493122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Provider Neutral Records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University of Iowa Libraries facilitates the use of provider-neutral records for streaming videos within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other shared cataloging repositories for the benefit of all libraries who use these repositories.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some features of streaming materials within the University of Iowa Libraries will be specific to the item within the collection so to increase access for users.</a:t>
            </a:r>
          </a:p>
          <a:p>
            <a:pPr marL="0" marR="0">
              <a:lnSpc>
                <a:spcPct val="107000"/>
              </a:lnSpc>
              <a:spcBef>
                <a:spcPts val="0"/>
              </a:spcBef>
              <a:spcAft>
                <a:spcPts val="800"/>
              </a:spcAft>
            </a:pP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When a streaming video record is needed, the record should be cataloged in </a:t>
            </a:r>
            <a:r>
              <a:rPr lang="en-US" sz="1800" dirty="0" err="1">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as provider neutral. After the record is imported in Alma, necessary additions may be made to the record so that it is specific to the provider.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should be a separate record for every accessibility/language variation of the same video. For example, if a video can be found on one platform with subtitles in a different language and the same video doesn’t have subtitles on another platform, then two separate records would be warranted. Additionally, if there was another version of the video that existed with open captions, then that would also have its own record.</a:t>
            </a:r>
          </a:p>
        </p:txBody>
      </p:sp>
    </p:spTree>
    <p:extLst>
      <p:ext uri="{BB962C8B-B14F-4D97-AF65-F5344CB8AC3E}">
        <p14:creationId xmlns:p14="http://schemas.microsoft.com/office/powerpoint/2010/main" val="364223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5E0248-33E6-7892-1044-4133DE4738B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Provider neutral guidelines</a:t>
            </a:r>
            <a:endParaRPr lang="en-US" dirty="0">
              <a:solidFill>
                <a:schemeClr val="bg1"/>
              </a:solidFill>
            </a:endParaRPr>
          </a:p>
        </p:txBody>
      </p:sp>
      <p:graphicFrame>
        <p:nvGraphicFramePr>
          <p:cNvPr id="2" name="Table 1">
            <a:extLst>
              <a:ext uri="{FF2B5EF4-FFF2-40B4-BE49-F238E27FC236}">
                <a16:creationId xmlns:a16="http://schemas.microsoft.com/office/drawing/2014/main" id="{3F89B540-25DE-3913-3504-29439C8A7E46}"/>
              </a:ext>
            </a:extLst>
          </p:cNvPr>
          <p:cNvGraphicFramePr>
            <a:graphicFrameLocks noGrp="1"/>
          </p:cNvGraphicFramePr>
          <p:nvPr>
            <p:extLst>
              <p:ext uri="{D42A27DB-BD31-4B8C-83A1-F6EECF244321}">
                <p14:modId xmlns:p14="http://schemas.microsoft.com/office/powerpoint/2010/main" val="3664040954"/>
              </p:ext>
            </p:extLst>
          </p:nvPr>
        </p:nvGraphicFramePr>
        <p:xfrm>
          <a:off x="838200" y="1236627"/>
          <a:ext cx="8734426" cy="5426903"/>
        </p:xfrm>
        <a:graphic>
          <a:graphicData uri="http://schemas.openxmlformats.org/drawingml/2006/table">
            <a:tbl>
              <a:tblPr firstRow="1" firstCol="1" bandRow="1">
                <a:tableStyleId>{5C22544A-7EE6-4342-B048-85BDC9FD1C3A}</a:tableStyleId>
              </a:tblPr>
              <a:tblGrid>
                <a:gridCol w="1793825">
                  <a:extLst>
                    <a:ext uri="{9D8B030D-6E8A-4147-A177-3AD203B41FA5}">
                      <a16:colId xmlns:a16="http://schemas.microsoft.com/office/drawing/2014/main" val="3690279094"/>
                    </a:ext>
                  </a:extLst>
                </a:gridCol>
                <a:gridCol w="977631">
                  <a:extLst>
                    <a:ext uri="{9D8B030D-6E8A-4147-A177-3AD203B41FA5}">
                      <a16:colId xmlns:a16="http://schemas.microsoft.com/office/drawing/2014/main" val="398593059"/>
                    </a:ext>
                  </a:extLst>
                </a:gridCol>
                <a:gridCol w="1143319">
                  <a:extLst>
                    <a:ext uri="{9D8B030D-6E8A-4147-A177-3AD203B41FA5}">
                      <a16:colId xmlns:a16="http://schemas.microsoft.com/office/drawing/2014/main" val="2816352336"/>
                    </a:ext>
                  </a:extLst>
                </a:gridCol>
                <a:gridCol w="4819651">
                  <a:extLst>
                    <a:ext uri="{9D8B030D-6E8A-4147-A177-3AD203B41FA5}">
                      <a16:colId xmlns:a16="http://schemas.microsoft.com/office/drawing/2014/main" val="3429511936"/>
                    </a:ext>
                  </a:extLst>
                </a:gridCol>
              </a:tblGrid>
              <a:tr h="140143">
                <a:tc>
                  <a:txBody>
                    <a:bodyPr/>
                    <a:lstStyle/>
                    <a:p>
                      <a:pPr marL="0" marR="0">
                        <a:lnSpc>
                          <a:spcPct val="107000"/>
                        </a:lnSpc>
                        <a:spcBef>
                          <a:spcPts val="0"/>
                        </a:spcBef>
                        <a:spcAft>
                          <a:spcPts val="0"/>
                        </a:spcAft>
                      </a:pPr>
                      <a:r>
                        <a:rPr lang="en-US" sz="1800" dirty="0">
                          <a:solidFill>
                            <a:schemeClr val="tx1"/>
                          </a:solidFill>
                          <a:effectLst/>
                        </a:rPr>
                        <a:t>Attribute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MARC coding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Terms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0"/>
                        </a:spcAft>
                      </a:pPr>
                      <a:r>
                        <a:rPr lang="en-US" sz="1800" dirty="0">
                          <a:solidFill>
                            <a:schemeClr val="tx1"/>
                          </a:solidFill>
                          <a:effectLst/>
                        </a:rPr>
                        <a:t>Notes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322194297"/>
                  </a:ext>
                </a:extLst>
              </a:tr>
              <a:tr h="262828">
                <a:tc>
                  <a:txBody>
                    <a:bodyPr/>
                    <a:lstStyle/>
                    <a:p>
                      <a:pPr marL="0" marR="0">
                        <a:lnSpc>
                          <a:spcPct val="107000"/>
                        </a:lnSpc>
                        <a:spcBef>
                          <a:spcPts val="0"/>
                        </a:spcBef>
                        <a:spcAft>
                          <a:spcPts val="0"/>
                        </a:spcAft>
                      </a:pPr>
                      <a:r>
                        <a:rPr lang="en-US" sz="1600" b="0" dirty="0">
                          <a:solidFill>
                            <a:schemeClr val="tx1"/>
                          </a:solidFill>
                          <a:effectLst/>
                        </a:rPr>
                        <a:t>Edition statement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250 $a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Do not include in WorldCat; add after importing into Alma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118482"/>
                  </a:ext>
                </a:extLst>
              </a:tr>
              <a:tr h="262828">
                <a:tc>
                  <a:txBody>
                    <a:bodyPr/>
                    <a:lstStyle/>
                    <a:p>
                      <a:pPr marL="0" marR="0">
                        <a:lnSpc>
                          <a:spcPct val="107000"/>
                        </a:lnSpc>
                        <a:spcBef>
                          <a:spcPts val="0"/>
                        </a:spcBef>
                        <a:spcAft>
                          <a:spcPts val="0"/>
                        </a:spcAft>
                      </a:pPr>
                      <a:r>
                        <a:rPr lang="en-US" sz="1600" b="0" dirty="0">
                          <a:solidFill>
                            <a:schemeClr val="tx1"/>
                          </a:solidFill>
                          <a:effectLst/>
                        </a:rPr>
                        <a:t>Place of publication : publisher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264 _1 $a, $b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use the provider; consult the beginning and end of the video for this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0795519"/>
                  </a:ext>
                </a:extLst>
              </a:tr>
              <a:tr h="128441">
                <a:tc>
                  <a:txBody>
                    <a:bodyPr/>
                    <a:lstStyle/>
                    <a:p>
                      <a:pPr marL="0" marR="0">
                        <a:lnSpc>
                          <a:spcPct val="107000"/>
                        </a:lnSpc>
                        <a:spcBef>
                          <a:spcPts val="0"/>
                        </a:spcBef>
                        <a:spcAft>
                          <a:spcPts val="0"/>
                        </a:spcAft>
                      </a:pPr>
                      <a:r>
                        <a:rPr lang="en-US" sz="1600" b="0" dirty="0">
                          <a:solidFill>
                            <a:schemeClr val="tx1"/>
                          </a:solidFill>
                          <a:effectLst/>
                        </a:rPr>
                        <a:t>Date of publication</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264 _1 $c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Use the date from when the video was first published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9277158"/>
                  </a:ext>
                </a:extLst>
              </a:tr>
              <a:tr h="128441">
                <a:tc>
                  <a:txBody>
                    <a:bodyPr/>
                    <a:lstStyle/>
                    <a:p>
                      <a:pPr marL="0" marR="0">
                        <a:lnSpc>
                          <a:spcPct val="107000"/>
                        </a:lnSpc>
                        <a:spcBef>
                          <a:spcPts val="0"/>
                        </a:spcBef>
                        <a:spcAft>
                          <a:spcPts val="0"/>
                        </a:spcAft>
                      </a:pPr>
                      <a:r>
                        <a:rPr lang="en-US" sz="1600" b="0">
                          <a:solidFill>
                            <a:schemeClr val="tx1"/>
                          </a:solidFill>
                          <a:effectLst/>
                        </a:rPr>
                        <a:t>Distributer</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264 _2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This is not provider-neutral; do not include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606027"/>
                  </a:ext>
                </a:extLst>
              </a:tr>
              <a:tr h="128441">
                <a:tc>
                  <a:txBody>
                    <a:bodyPr/>
                    <a:lstStyle/>
                    <a:p>
                      <a:pPr marL="0" marR="0">
                        <a:lnSpc>
                          <a:spcPct val="107000"/>
                        </a:lnSpc>
                        <a:spcBef>
                          <a:spcPts val="0"/>
                        </a:spcBef>
                        <a:spcAft>
                          <a:spcPts val="0"/>
                        </a:spcAft>
                      </a:pPr>
                      <a:r>
                        <a:rPr lang="en-US" sz="1600" b="0">
                          <a:solidFill>
                            <a:schemeClr val="tx1"/>
                          </a:solidFill>
                          <a:effectLst/>
                        </a:rPr>
                        <a:t>File type</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300 $b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effectLst/>
                        </a:rPr>
                        <a:t>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Must be “digital” for provider neutral records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295727"/>
                  </a:ext>
                </a:extLst>
              </a:tr>
              <a:tr h="262828">
                <a:tc>
                  <a:txBody>
                    <a:bodyPr/>
                    <a:lstStyle/>
                    <a:p>
                      <a:pPr marL="0" marR="0">
                        <a:lnSpc>
                          <a:spcPct val="107000"/>
                        </a:lnSpc>
                        <a:spcBef>
                          <a:spcPts val="0"/>
                        </a:spcBef>
                        <a:spcAft>
                          <a:spcPts val="0"/>
                        </a:spcAft>
                      </a:pPr>
                      <a:r>
                        <a:rPr lang="en-US" sz="1600" b="0" dirty="0">
                          <a:solidFill>
                            <a:schemeClr val="tx1"/>
                          </a:solidFill>
                          <a:effectLst/>
                        </a:rPr>
                        <a:t>Type of sound  recording</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344 $a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digital</a:t>
                      </a:r>
                    </a:p>
                    <a:p>
                      <a:pPr marL="0" marR="0" algn="ctr">
                        <a:lnSpc>
                          <a:spcPct val="107000"/>
                        </a:lnSpc>
                        <a:spcBef>
                          <a:spcPts val="0"/>
                        </a:spcBef>
                        <a:spcAft>
                          <a:spcPts val="0"/>
                        </a:spcAft>
                      </a:pPr>
                      <a:r>
                        <a:rPr lang="en-US" sz="1600">
                          <a:effectLst/>
                        </a:rPr>
                        <a:t>($2 rdatr)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813846"/>
                  </a:ext>
                </a:extLst>
              </a:tr>
              <a:tr h="262828">
                <a:tc>
                  <a:txBody>
                    <a:bodyPr/>
                    <a:lstStyle/>
                    <a:p>
                      <a:pPr marL="0" marR="0">
                        <a:lnSpc>
                          <a:spcPct val="107000"/>
                        </a:lnSpc>
                        <a:spcBef>
                          <a:spcPts val="0"/>
                        </a:spcBef>
                        <a:spcAft>
                          <a:spcPts val="0"/>
                        </a:spcAft>
                      </a:pPr>
                      <a:r>
                        <a:rPr lang="en-US" sz="1600" b="0">
                          <a:solidFill>
                            <a:schemeClr val="tx1"/>
                          </a:solidFill>
                          <a:effectLst/>
                        </a:rPr>
                        <a:t>Digital File type</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347 $a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effectLst/>
                        </a:rPr>
                        <a:t>video file</a:t>
                      </a:r>
                    </a:p>
                    <a:p>
                      <a:pPr marL="0" marR="0" algn="ctr">
                        <a:lnSpc>
                          <a:spcPct val="107000"/>
                        </a:lnSpc>
                        <a:spcBef>
                          <a:spcPts val="0"/>
                        </a:spcBef>
                        <a:spcAft>
                          <a:spcPts val="0"/>
                        </a:spcAft>
                      </a:pPr>
                      <a:r>
                        <a:rPr lang="en-US" sz="1600" dirty="0">
                          <a:effectLst/>
                        </a:rPr>
                        <a:t>($2 </a:t>
                      </a:r>
                      <a:r>
                        <a:rPr lang="en-US" sz="1600" dirty="0" err="1">
                          <a:effectLst/>
                        </a:rPr>
                        <a:t>rdaft</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476722"/>
                  </a:ext>
                </a:extLst>
              </a:tr>
              <a:tr h="665989">
                <a:tc rowSpan="2">
                  <a:txBody>
                    <a:bodyPr/>
                    <a:lstStyle/>
                    <a:p>
                      <a:pPr marL="0" marR="0">
                        <a:lnSpc>
                          <a:spcPct val="107000"/>
                        </a:lnSpc>
                        <a:spcBef>
                          <a:spcPts val="0"/>
                        </a:spcBef>
                        <a:spcAft>
                          <a:spcPts val="0"/>
                        </a:spcAft>
                      </a:pPr>
                      <a:r>
                        <a:rPr lang="en-US" sz="1600" b="0" dirty="0">
                          <a:solidFill>
                            <a:schemeClr val="tx1"/>
                          </a:solidFill>
                          <a:effectLst/>
                        </a:rPr>
                        <a:t>Provider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344,347 $3;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The platform where the material is accessed, such as </a:t>
                      </a:r>
                      <a:r>
                        <a:rPr lang="en-US" sz="1600" dirty="0" err="1">
                          <a:effectLst/>
                        </a:rPr>
                        <a:t>Kanopy</a:t>
                      </a:r>
                      <a:r>
                        <a:rPr lang="en-US" sz="1600" dirty="0">
                          <a:effectLst/>
                        </a:rPr>
                        <a:t>. Do not include for materials made available locally via Kaltura. A </a:t>
                      </a:r>
                      <a:r>
                        <a:rPr lang="en-US" sz="1600" dirty="0" err="1">
                          <a:effectLst/>
                        </a:rPr>
                        <a:t>WorldCat</a:t>
                      </a:r>
                      <a:r>
                        <a:rPr lang="en-US" sz="1600" dirty="0">
                          <a:effectLst/>
                        </a:rPr>
                        <a:t> record may contain multiple 344 fields for every provider where the material can be accessed.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49484"/>
                  </a:ext>
                </a:extLst>
              </a:tr>
              <a:tr h="397215">
                <a:tc vMerge="1">
                  <a:txBody>
                    <a:bodyPr/>
                    <a:lstStyle/>
                    <a:p>
                      <a:endParaRPr lang="en-US"/>
                    </a:p>
                  </a:txBody>
                  <a:tcPr/>
                </a:tc>
                <a:tc>
                  <a:txBody>
                    <a:bodyPr/>
                    <a:lstStyle/>
                    <a:p>
                      <a:pPr marL="0" marR="0" algn="ctr">
                        <a:lnSpc>
                          <a:spcPct val="107000"/>
                        </a:lnSpc>
                        <a:spcBef>
                          <a:spcPts val="0"/>
                        </a:spcBef>
                        <a:spcAft>
                          <a:spcPts val="0"/>
                        </a:spcAft>
                      </a:pPr>
                      <a:r>
                        <a:rPr lang="en-US" sz="1600">
                          <a:effectLst/>
                        </a:rPr>
                        <a:t>710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$e provider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After importing the record to Alma, include only the provider(s) where our copy of the material can be accessed.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3899431"/>
                  </a:ext>
                </a:extLst>
              </a:tr>
            </a:tbl>
          </a:graphicData>
        </a:graphic>
      </p:graphicFrame>
      <p:sp>
        <p:nvSpPr>
          <p:cNvPr id="3" name="Rectangle 2">
            <a:extLst>
              <a:ext uri="{FF2B5EF4-FFF2-40B4-BE49-F238E27FC236}">
                <a16:creationId xmlns:a16="http://schemas.microsoft.com/office/drawing/2014/main" id="{1BFB330C-1888-9718-4251-1E590B953B5B}"/>
              </a:ext>
              <a:ext uri="{C183D7F6-B498-43B3-948B-1728B52AA6E4}">
                <adec:decorative xmlns:adec="http://schemas.microsoft.com/office/drawing/2017/decorative" val="1"/>
              </a:ext>
            </a:extLst>
          </p:cNvPr>
          <p:cNvSpPr/>
          <p:nvPr/>
        </p:nvSpPr>
        <p:spPr>
          <a:xfrm>
            <a:off x="2619374" y="5898866"/>
            <a:ext cx="6953252" cy="764664"/>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37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89B540-25DE-3913-3504-29439C8A7E46}"/>
              </a:ext>
            </a:extLst>
          </p:cNvPr>
          <p:cNvGraphicFramePr>
            <a:graphicFrameLocks noGrp="1"/>
          </p:cNvGraphicFramePr>
          <p:nvPr>
            <p:extLst>
              <p:ext uri="{D42A27DB-BD31-4B8C-83A1-F6EECF244321}">
                <p14:modId xmlns:p14="http://schemas.microsoft.com/office/powerpoint/2010/main" val="255494906"/>
              </p:ext>
            </p:extLst>
          </p:nvPr>
        </p:nvGraphicFramePr>
        <p:xfrm>
          <a:off x="838200" y="1232535"/>
          <a:ext cx="8732520" cy="3401446"/>
        </p:xfrm>
        <a:graphic>
          <a:graphicData uri="http://schemas.openxmlformats.org/drawingml/2006/table">
            <a:tbl>
              <a:tblPr firstRow="1" firstCol="1" bandRow="1">
                <a:tableStyleId>{5C22544A-7EE6-4342-B048-85BDC9FD1C3A}</a:tableStyleId>
              </a:tblPr>
              <a:tblGrid>
                <a:gridCol w="1793433">
                  <a:extLst>
                    <a:ext uri="{9D8B030D-6E8A-4147-A177-3AD203B41FA5}">
                      <a16:colId xmlns:a16="http://schemas.microsoft.com/office/drawing/2014/main" val="3690279094"/>
                    </a:ext>
                  </a:extLst>
                </a:gridCol>
                <a:gridCol w="977418">
                  <a:extLst>
                    <a:ext uri="{9D8B030D-6E8A-4147-A177-3AD203B41FA5}">
                      <a16:colId xmlns:a16="http://schemas.microsoft.com/office/drawing/2014/main" val="398593059"/>
                    </a:ext>
                  </a:extLst>
                </a:gridCol>
                <a:gridCol w="876428">
                  <a:extLst>
                    <a:ext uri="{9D8B030D-6E8A-4147-A177-3AD203B41FA5}">
                      <a16:colId xmlns:a16="http://schemas.microsoft.com/office/drawing/2014/main" val="2816352336"/>
                    </a:ext>
                  </a:extLst>
                </a:gridCol>
                <a:gridCol w="5085241">
                  <a:extLst>
                    <a:ext uri="{9D8B030D-6E8A-4147-A177-3AD203B41FA5}">
                      <a16:colId xmlns:a16="http://schemas.microsoft.com/office/drawing/2014/main" val="3429511936"/>
                    </a:ext>
                  </a:extLst>
                </a:gridCol>
              </a:tblGrid>
              <a:tr h="140143">
                <a:tc>
                  <a:txBody>
                    <a:bodyPr/>
                    <a:lstStyle/>
                    <a:p>
                      <a:pPr marL="0" marR="0">
                        <a:lnSpc>
                          <a:spcPct val="107000"/>
                        </a:lnSpc>
                        <a:spcBef>
                          <a:spcPts val="0"/>
                        </a:spcBef>
                        <a:spcAft>
                          <a:spcPts val="0"/>
                        </a:spcAft>
                      </a:pPr>
                      <a:r>
                        <a:rPr lang="en-US" sz="1800" dirty="0">
                          <a:solidFill>
                            <a:schemeClr val="tx1"/>
                          </a:solidFill>
                          <a:effectLst/>
                        </a:rPr>
                        <a:t>Attribute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MARC coding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Terms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0"/>
                        </a:spcAft>
                      </a:pPr>
                      <a:r>
                        <a:rPr lang="en-US" sz="1800" dirty="0">
                          <a:solidFill>
                            <a:schemeClr val="tx1"/>
                          </a:solidFill>
                          <a:effectLst/>
                        </a:rPr>
                        <a:t>Notes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322194297"/>
                  </a:ext>
                </a:extLst>
              </a:tr>
              <a:tr h="262828">
                <a:tc>
                  <a:txBody>
                    <a:bodyPr/>
                    <a:lstStyle/>
                    <a:p>
                      <a:pPr marL="0" marR="0">
                        <a:lnSpc>
                          <a:spcPct val="107000"/>
                        </a:lnSpc>
                        <a:spcBef>
                          <a:spcPts val="0"/>
                        </a:spcBef>
                        <a:spcAft>
                          <a:spcPts val="0"/>
                        </a:spcAft>
                      </a:pPr>
                      <a:r>
                        <a:rPr lang="en-US" sz="1600" b="0" dirty="0">
                          <a:solidFill>
                            <a:schemeClr val="tx1"/>
                          </a:solidFill>
                          <a:effectLst/>
                        </a:rPr>
                        <a:t>Accompanying materials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300 $e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in </a:t>
                      </a:r>
                      <a:r>
                        <a:rPr lang="en-US" sz="1600" dirty="0" err="1">
                          <a:effectLst/>
                        </a:rPr>
                        <a:t>WorldCat</a:t>
                      </a:r>
                      <a:r>
                        <a:rPr lang="en-US" sz="1600" dirty="0">
                          <a:effectLst/>
                        </a:rPr>
                        <a:t>; add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259289"/>
                  </a:ext>
                </a:extLst>
              </a:tr>
              <a:tr h="262828">
                <a:tc>
                  <a:txBody>
                    <a:bodyPr/>
                    <a:lstStyle/>
                    <a:p>
                      <a:pPr marL="0" marR="0">
                        <a:lnSpc>
                          <a:spcPct val="107000"/>
                        </a:lnSpc>
                        <a:spcBef>
                          <a:spcPts val="0"/>
                        </a:spcBef>
                        <a:spcAft>
                          <a:spcPts val="0"/>
                        </a:spcAft>
                      </a:pPr>
                      <a:r>
                        <a:rPr lang="en-US" sz="1600" b="0">
                          <a:solidFill>
                            <a:schemeClr val="tx1"/>
                          </a:solidFill>
                          <a:effectLst/>
                        </a:rPr>
                        <a:t>Special features</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500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in </a:t>
                      </a:r>
                      <a:r>
                        <a:rPr lang="en-US" sz="1600" dirty="0" err="1">
                          <a:effectLst/>
                        </a:rPr>
                        <a:t>WorldCat</a:t>
                      </a:r>
                      <a:r>
                        <a:rPr lang="en-US" sz="1600" dirty="0">
                          <a:effectLst/>
                        </a:rPr>
                        <a:t>; add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2779345"/>
                  </a:ext>
                </a:extLst>
              </a:tr>
              <a:tr h="262828">
                <a:tc>
                  <a:txBody>
                    <a:bodyPr/>
                    <a:lstStyle/>
                    <a:p>
                      <a:pPr marL="0" marR="0">
                        <a:lnSpc>
                          <a:spcPct val="107000"/>
                        </a:lnSpc>
                        <a:spcBef>
                          <a:spcPts val="0"/>
                        </a:spcBef>
                        <a:spcAft>
                          <a:spcPts val="0"/>
                        </a:spcAft>
                      </a:pPr>
                      <a:r>
                        <a:rPr lang="en-US" sz="1600" b="0" dirty="0">
                          <a:solidFill>
                            <a:schemeClr val="tx1"/>
                          </a:solidFill>
                          <a:effectLst/>
                        </a:rPr>
                        <a:t>Systems detail note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538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unless this is a digital preservation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150522"/>
                  </a:ext>
                </a:extLst>
              </a:tr>
              <a:tr h="262828">
                <a:tc>
                  <a:txBody>
                    <a:bodyPr/>
                    <a:lstStyle/>
                    <a:p>
                      <a:pPr marL="0" marR="0">
                        <a:lnSpc>
                          <a:spcPct val="107000"/>
                        </a:lnSpc>
                        <a:spcBef>
                          <a:spcPts val="0"/>
                        </a:spcBef>
                        <a:spcAft>
                          <a:spcPts val="0"/>
                        </a:spcAft>
                      </a:pPr>
                      <a:r>
                        <a:rPr lang="en-US" sz="1600" b="0" dirty="0">
                          <a:solidFill>
                            <a:schemeClr val="tx1"/>
                          </a:solidFill>
                          <a:effectLst/>
                        </a:rPr>
                        <a:t>Restrictions on access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506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in </a:t>
                      </a:r>
                      <a:r>
                        <a:rPr lang="en-US" sz="1600" dirty="0" err="1">
                          <a:effectLst/>
                        </a:rPr>
                        <a:t>WorldCat</a:t>
                      </a:r>
                      <a:r>
                        <a:rPr lang="en-US" sz="1600" dirty="0">
                          <a:effectLst/>
                        </a:rPr>
                        <a:t>; add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485964"/>
                  </a:ext>
                </a:extLst>
              </a:tr>
              <a:tr h="262828">
                <a:tc>
                  <a:txBody>
                    <a:bodyPr/>
                    <a:lstStyle/>
                    <a:p>
                      <a:pPr marL="0" marR="0">
                        <a:lnSpc>
                          <a:spcPct val="107000"/>
                        </a:lnSpc>
                        <a:spcBef>
                          <a:spcPts val="0"/>
                        </a:spcBef>
                        <a:spcAft>
                          <a:spcPts val="0"/>
                        </a:spcAft>
                      </a:pPr>
                      <a:r>
                        <a:rPr lang="en-US" sz="1600" b="0" dirty="0">
                          <a:solidFill>
                            <a:schemeClr val="tx1"/>
                          </a:solidFill>
                          <a:effectLst/>
                        </a:rPr>
                        <a:t>Accessibility/language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041, 341, 532, 546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Create a new record in </a:t>
                      </a:r>
                      <a:r>
                        <a:rPr lang="en-US" sz="1600" dirty="0" err="1">
                          <a:effectLst/>
                        </a:rPr>
                        <a:t>WorldCat</a:t>
                      </a:r>
                      <a:r>
                        <a:rPr lang="en-US" sz="1600" dirty="0">
                          <a:effectLst/>
                        </a:rPr>
                        <a:t> for a new accessibility/language variation.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904965"/>
                  </a:ext>
                </a:extLst>
              </a:tr>
              <a:tr h="397215">
                <a:tc>
                  <a:txBody>
                    <a:bodyPr/>
                    <a:lstStyle/>
                    <a:p>
                      <a:pPr marL="0" marR="0">
                        <a:lnSpc>
                          <a:spcPct val="107000"/>
                        </a:lnSpc>
                        <a:spcBef>
                          <a:spcPts val="0"/>
                        </a:spcBef>
                        <a:spcAft>
                          <a:spcPts val="0"/>
                        </a:spcAft>
                      </a:pPr>
                      <a:r>
                        <a:rPr lang="en-US" sz="1600" b="0" dirty="0">
                          <a:solidFill>
                            <a:schemeClr val="tx1"/>
                          </a:solidFill>
                          <a:effectLst/>
                        </a:rPr>
                        <a:t>Electronic location and access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856 $u</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Add an institution-neutral link (if available) for the resource if not already listed in </a:t>
                      </a:r>
                      <a:r>
                        <a:rPr lang="en-US" sz="1600" dirty="0" err="1">
                          <a:effectLst/>
                        </a:rPr>
                        <a:t>WorldCat</a:t>
                      </a:r>
                      <a:r>
                        <a:rPr lang="en-US" sz="1600" dirty="0">
                          <a:effectLst/>
                        </a:rPr>
                        <a:t>. Remove all unrelated links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4230804"/>
                  </a:ext>
                </a:extLst>
              </a:tr>
            </a:tbl>
          </a:graphicData>
        </a:graphic>
      </p:graphicFrame>
      <p:sp>
        <p:nvSpPr>
          <p:cNvPr id="4" name="Title 1">
            <a:extLst>
              <a:ext uri="{FF2B5EF4-FFF2-40B4-BE49-F238E27FC236}">
                <a16:creationId xmlns:a16="http://schemas.microsoft.com/office/drawing/2014/main" id="{F15E0248-33E6-7892-1044-4133DE4738B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Provider neutral guidelines</a:t>
            </a:r>
            <a:endParaRPr lang="en-US" dirty="0">
              <a:solidFill>
                <a:schemeClr val="bg1"/>
              </a:solidFill>
            </a:endParaRPr>
          </a:p>
        </p:txBody>
      </p:sp>
    </p:spTree>
    <p:extLst>
      <p:ext uri="{BB962C8B-B14F-4D97-AF65-F5344CB8AC3E}">
        <p14:creationId xmlns:p14="http://schemas.microsoft.com/office/powerpoint/2010/main" val="411759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E62C6CC-1BA1-4368-4B3D-CCB4E3EF2BA2}"/>
              </a:ext>
            </a:extLst>
          </p:cNvPr>
          <p:cNvGraphicFramePr>
            <a:graphicFrameLocks noGrp="1"/>
          </p:cNvGraphicFramePr>
          <p:nvPr>
            <p:extLst>
              <p:ext uri="{D42A27DB-BD31-4B8C-83A1-F6EECF244321}">
                <p14:modId xmlns:p14="http://schemas.microsoft.com/office/powerpoint/2010/main" val="1155279380"/>
              </p:ext>
            </p:extLst>
          </p:nvPr>
        </p:nvGraphicFramePr>
        <p:xfrm>
          <a:off x="838200" y="1232535"/>
          <a:ext cx="8732520" cy="3401446"/>
        </p:xfrm>
        <a:graphic>
          <a:graphicData uri="http://schemas.openxmlformats.org/drawingml/2006/table">
            <a:tbl>
              <a:tblPr firstRow="1" firstCol="1" bandRow="1">
                <a:tableStyleId>{5C22544A-7EE6-4342-B048-85BDC9FD1C3A}</a:tableStyleId>
              </a:tblPr>
              <a:tblGrid>
                <a:gridCol w="1793433">
                  <a:extLst>
                    <a:ext uri="{9D8B030D-6E8A-4147-A177-3AD203B41FA5}">
                      <a16:colId xmlns:a16="http://schemas.microsoft.com/office/drawing/2014/main" val="3690279094"/>
                    </a:ext>
                  </a:extLst>
                </a:gridCol>
                <a:gridCol w="977418">
                  <a:extLst>
                    <a:ext uri="{9D8B030D-6E8A-4147-A177-3AD203B41FA5}">
                      <a16:colId xmlns:a16="http://schemas.microsoft.com/office/drawing/2014/main" val="398593059"/>
                    </a:ext>
                  </a:extLst>
                </a:gridCol>
                <a:gridCol w="876428">
                  <a:extLst>
                    <a:ext uri="{9D8B030D-6E8A-4147-A177-3AD203B41FA5}">
                      <a16:colId xmlns:a16="http://schemas.microsoft.com/office/drawing/2014/main" val="2816352336"/>
                    </a:ext>
                  </a:extLst>
                </a:gridCol>
                <a:gridCol w="5085241">
                  <a:extLst>
                    <a:ext uri="{9D8B030D-6E8A-4147-A177-3AD203B41FA5}">
                      <a16:colId xmlns:a16="http://schemas.microsoft.com/office/drawing/2014/main" val="3429511936"/>
                    </a:ext>
                  </a:extLst>
                </a:gridCol>
              </a:tblGrid>
              <a:tr h="140143">
                <a:tc>
                  <a:txBody>
                    <a:bodyPr/>
                    <a:lstStyle/>
                    <a:p>
                      <a:pPr marL="0" marR="0">
                        <a:lnSpc>
                          <a:spcPct val="107000"/>
                        </a:lnSpc>
                        <a:spcBef>
                          <a:spcPts val="0"/>
                        </a:spcBef>
                        <a:spcAft>
                          <a:spcPts val="0"/>
                        </a:spcAft>
                      </a:pPr>
                      <a:r>
                        <a:rPr lang="en-US" sz="1800" dirty="0">
                          <a:solidFill>
                            <a:schemeClr val="tx1"/>
                          </a:solidFill>
                          <a:effectLst/>
                        </a:rPr>
                        <a:t>Attribute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MARC coding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Terms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0"/>
                        </a:spcAft>
                      </a:pPr>
                      <a:r>
                        <a:rPr lang="en-US" sz="1800" dirty="0">
                          <a:solidFill>
                            <a:schemeClr val="tx1"/>
                          </a:solidFill>
                          <a:effectLst/>
                        </a:rPr>
                        <a:t>Notes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322194297"/>
                  </a:ext>
                </a:extLst>
              </a:tr>
              <a:tr h="262828">
                <a:tc>
                  <a:txBody>
                    <a:bodyPr/>
                    <a:lstStyle/>
                    <a:p>
                      <a:pPr marL="0" marR="0">
                        <a:lnSpc>
                          <a:spcPct val="107000"/>
                        </a:lnSpc>
                        <a:spcBef>
                          <a:spcPts val="0"/>
                        </a:spcBef>
                        <a:spcAft>
                          <a:spcPts val="0"/>
                        </a:spcAft>
                      </a:pPr>
                      <a:r>
                        <a:rPr lang="en-US" sz="1600" b="0" dirty="0">
                          <a:solidFill>
                            <a:schemeClr val="tx1"/>
                          </a:solidFill>
                          <a:effectLst/>
                        </a:rPr>
                        <a:t>Accompanying materials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300 $e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in </a:t>
                      </a:r>
                      <a:r>
                        <a:rPr lang="en-US" sz="1600" dirty="0" err="1">
                          <a:effectLst/>
                        </a:rPr>
                        <a:t>WorldCat</a:t>
                      </a:r>
                      <a:r>
                        <a:rPr lang="en-US" sz="1600" dirty="0">
                          <a:effectLst/>
                        </a:rPr>
                        <a:t>; add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259289"/>
                  </a:ext>
                </a:extLst>
              </a:tr>
              <a:tr h="262828">
                <a:tc>
                  <a:txBody>
                    <a:bodyPr/>
                    <a:lstStyle/>
                    <a:p>
                      <a:pPr marL="0" marR="0">
                        <a:lnSpc>
                          <a:spcPct val="107000"/>
                        </a:lnSpc>
                        <a:spcBef>
                          <a:spcPts val="0"/>
                        </a:spcBef>
                        <a:spcAft>
                          <a:spcPts val="0"/>
                        </a:spcAft>
                      </a:pPr>
                      <a:r>
                        <a:rPr lang="en-US" sz="1600" b="0">
                          <a:solidFill>
                            <a:schemeClr val="tx1"/>
                          </a:solidFill>
                          <a:effectLst/>
                        </a:rPr>
                        <a:t>Special features</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500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in </a:t>
                      </a:r>
                      <a:r>
                        <a:rPr lang="en-US" sz="1600" dirty="0" err="1">
                          <a:effectLst/>
                        </a:rPr>
                        <a:t>WorldCat</a:t>
                      </a:r>
                      <a:r>
                        <a:rPr lang="en-US" sz="1600" dirty="0">
                          <a:effectLst/>
                        </a:rPr>
                        <a:t>; add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2779345"/>
                  </a:ext>
                </a:extLst>
              </a:tr>
              <a:tr h="262828">
                <a:tc>
                  <a:txBody>
                    <a:bodyPr/>
                    <a:lstStyle/>
                    <a:p>
                      <a:pPr marL="0" marR="0">
                        <a:lnSpc>
                          <a:spcPct val="107000"/>
                        </a:lnSpc>
                        <a:spcBef>
                          <a:spcPts val="0"/>
                        </a:spcBef>
                        <a:spcAft>
                          <a:spcPts val="0"/>
                        </a:spcAft>
                      </a:pPr>
                      <a:r>
                        <a:rPr lang="en-US" sz="1600" b="0" dirty="0">
                          <a:solidFill>
                            <a:schemeClr val="tx1"/>
                          </a:solidFill>
                          <a:effectLst/>
                        </a:rPr>
                        <a:t>Systems detail note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538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unless this is a digital preservation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150522"/>
                  </a:ext>
                </a:extLst>
              </a:tr>
              <a:tr h="262828">
                <a:tc>
                  <a:txBody>
                    <a:bodyPr/>
                    <a:lstStyle/>
                    <a:p>
                      <a:pPr marL="0" marR="0">
                        <a:lnSpc>
                          <a:spcPct val="107000"/>
                        </a:lnSpc>
                        <a:spcBef>
                          <a:spcPts val="0"/>
                        </a:spcBef>
                        <a:spcAft>
                          <a:spcPts val="0"/>
                        </a:spcAft>
                      </a:pPr>
                      <a:r>
                        <a:rPr lang="en-US" sz="1600" b="0" dirty="0">
                          <a:solidFill>
                            <a:schemeClr val="tx1"/>
                          </a:solidFill>
                          <a:effectLst/>
                        </a:rPr>
                        <a:t>Restrictions on access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506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Do not include in </a:t>
                      </a:r>
                      <a:r>
                        <a:rPr lang="en-US" sz="1600" dirty="0" err="1">
                          <a:effectLst/>
                        </a:rPr>
                        <a:t>WorldCat</a:t>
                      </a:r>
                      <a:r>
                        <a:rPr lang="en-US" sz="1600" dirty="0">
                          <a:effectLst/>
                        </a:rPr>
                        <a:t>; add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485964"/>
                  </a:ext>
                </a:extLst>
              </a:tr>
              <a:tr h="262828">
                <a:tc>
                  <a:txBody>
                    <a:bodyPr/>
                    <a:lstStyle/>
                    <a:p>
                      <a:pPr marL="0" marR="0">
                        <a:lnSpc>
                          <a:spcPct val="107000"/>
                        </a:lnSpc>
                        <a:spcBef>
                          <a:spcPts val="0"/>
                        </a:spcBef>
                        <a:spcAft>
                          <a:spcPts val="0"/>
                        </a:spcAft>
                      </a:pPr>
                      <a:r>
                        <a:rPr lang="en-US" sz="1600" b="0" dirty="0">
                          <a:solidFill>
                            <a:schemeClr val="tx1"/>
                          </a:solidFill>
                          <a:effectLst/>
                        </a:rPr>
                        <a:t>Accessibility/language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041, 341, 532, 546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Create a new record in </a:t>
                      </a:r>
                      <a:r>
                        <a:rPr lang="en-US" sz="1600" dirty="0" err="1">
                          <a:effectLst/>
                        </a:rPr>
                        <a:t>WorldCat</a:t>
                      </a:r>
                      <a:r>
                        <a:rPr lang="en-US" sz="1600" dirty="0">
                          <a:effectLst/>
                        </a:rPr>
                        <a:t> for a new accessibility/language variation.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904965"/>
                  </a:ext>
                </a:extLst>
              </a:tr>
              <a:tr h="397215">
                <a:tc>
                  <a:txBody>
                    <a:bodyPr/>
                    <a:lstStyle/>
                    <a:p>
                      <a:pPr marL="0" marR="0">
                        <a:lnSpc>
                          <a:spcPct val="107000"/>
                        </a:lnSpc>
                        <a:spcBef>
                          <a:spcPts val="0"/>
                        </a:spcBef>
                        <a:spcAft>
                          <a:spcPts val="0"/>
                        </a:spcAft>
                      </a:pPr>
                      <a:r>
                        <a:rPr lang="en-US" sz="1600" b="0" dirty="0">
                          <a:solidFill>
                            <a:schemeClr val="tx1"/>
                          </a:solidFill>
                          <a:effectLst/>
                        </a:rPr>
                        <a:t>Electronic location and access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856 $u</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rPr>
                        <a:t>Add an institution-neutral link (if available) for the resource if not already listed in </a:t>
                      </a:r>
                      <a:r>
                        <a:rPr lang="en-US" sz="1600" dirty="0" err="1">
                          <a:effectLst/>
                        </a:rPr>
                        <a:t>WorldCat</a:t>
                      </a:r>
                      <a:r>
                        <a:rPr lang="en-US" sz="1600" dirty="0">
                          <a:effectLst/>
                        </a:rPr>
                        <a:t>. Remove all unrelated links after importing into Alma.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76" marR="5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4230804"/>
                  </a:ext>
                </a:extLst>
              </a:tr>
            </a:tbl>
          </a:graphicData>
        </a:graphic>
      </p:graphicFrame>
      <p:sp>
        <p:nvSpPr>
          <p:cNvPr id="4" name="Title 1">
            <a:extLst>
              <a:ext uri="{FF2B5EF4-FFF2-40B4-BE49-F238E27FC236}">
                <a16:creationId xmlns:a16="http://schemas.microsoft.com/office/drawing/2014/main" id="{F15E0248-33E6-7892-1044-4133DE4738B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Provider neutral guidelines</a:t>
            </a:r>
            <a:endParaRPr lang="en-US" dirty="0">
              <a:solidFill>
                <a:schemeClr val="bg1"/>
              </a:solidFill>
            </a:endParaRPr>
          </a:p>
        </p:txBody>
      </p:sp>
      <p:sp>
        <p:nvSpPr>
          <p:cNvPr id="3" name="Rectangle 2">
            <a:extLst>
              <a:ext uri="{FF2B5EF4-FFF2-40B4-BE49-F238E27FC236}">
                <a16:creationId xmlns:a16="http://schemas.microsoft.com/office/drawing/2014/main" id="{2AD4640C-3149-FAA4-0DEB-582388C72E16}"/>
              </a:ext>
              <a:ext uri="{C183D7F6-B498-43B3-948B-1728B52AA6E4}">
                <adec:decorative xmlns:adec="http://schemas.microsoft.com/office/drawing/2017/decorative" val="1"/>
              </a:ext>
            </a:extLst>
          </p:cNvPr>
          <p:cNvSpPr/>
          <p:nvPr/>
        </p:nvSpPr>
        <p:spPr>
          <a:xfrm>
            <a:off x="838201" y="1809751"/>
            <a:ext cx="8732519" cy="495300"/>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454293F-87C2-324E-ED21-D8275C3AC9AA}"/>
              </a:ext>
              <a:ext uri="{C183D7F6-B498-43B3-948B-1728B52AA6E4}">
                <adec:decorative xmlns:adec="http://schemas.microsoft.com/office/drawing/2017/decorative" val="1"/>
              </a:ext>
            </a:extLst>
          </p:cNvPr>
          <p:cNvSpPr/>
          <p:nvPr/>
        </p:nvSpPr>
        <p:spPr>
          <a:xfrm>
            <a:off x="838199" y="1814590"/>
            <a:ext cx="8732518" cy="2816209"/>
          </a:xfrm>
          <a:prstGeom prst="rect">
            <a:avLst/>
          </a:prstGeom>
          <a:solidFill>
            <a:schemeClr val="bg2">
              <a:lumMod val="5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l Cacao: The Challenge of Fair Trade motion picture landing page with a link to supplemental material">
            <a:extLst>
              <a:ext uri="{FF2B5EF4-FFF2-40B4-BE49-F238E27FC236}">
                <a16:creationId xmlns:a16="http://schemas.microsoft.com/office/drawing/2014/main" id="{6F274BA2-95C6-3E76-AAAC-B12A39330E82}"/>
              </a:ext>
            </a:extLst>
          </p:cNvPr>
          <p:cNvPicPr>
            <a:picLocks noChangeAspect="1"/>
          </p:cNvPicPr>
          <p:nvPr/>
        </p:nvPicPr>
        <p:blipFill rotWithShape="1">
          <a:blip r:embed="rId3"/>
          <a:srcRect r="52336"/>
          <a:stretch/>
        </p:blipFill>
        <p:spPr>
          <a:xfrm>
            <a:off x="6952249" y="2550077"/>
            <a:ext cx="4612105" cy="3091162"/>
          </a:xfrm>
          <a:prstGeom prst="rect">
            <a:avLst/>
          </a:prstGeom>
          <a:ln w="38100">
            <a:solidFill>
              <a:schemeClr val="accent6"/>
            </a:solidFill>
          </a:ln>
        </p:spPr>
      </p:pic>
      <p:sp>
        <p:nvSpPr>
          <p:cNvPr id="8" name="TextBox 7">
            <a:extLst>
              <a:ext uri="{FF2B5EF4-FFF2-40B4-BE49-F238E27FC236}">
                <a16:creationId xmlns:a16="http://schemas.microsoft.com/office/drawing/2014/main" id="{02F1C2BE-375E-48BE-480F-1F57A4A0E286}"/>
              </a:ext>
            </a:extLst>
          </p:cNvPr>
          <p:cNvSpPr txBox="1"/>
          <p:nvPr/>
        </p:nvSpPr>
        <p:spPr>
          <a:xfrm>
            <a:off x="1193133" y="5886265"/>
            <a:ext cx="10371221" cy="338554"/>
          </a:xfrm>
          <a:prstGeom prst="rect">
            <a:avLst/>
          </a:prstGeom>
          <a:solidFill>
            <a:schemeClr val="bg1"/>
          </a:solidFill>
          <a:ln w="28575">
            <a:solidFill>
              <a:schemeClr val="accent6"/>
            </a:solidFill>
          </a:ln>
        </p:spPr>
        <p:txBody>
          <a:bodyPr wrap="square" rtlCol="0">
            <a:spAutoFit/>
          </a:bodyPr>
          <a:lstStyle/>
          <a:p>
            <a:pPr marL="0" algn="l" rtl="0" eaLnBrk="1" fontAlgn="ctr" latinLnBrk="0" hangingPunct="1">
              <a:spcBef>
                <a:spcPts val="0"/>
              </a:spcBef>
              <a:spcAft>
                <a:spcPts val="0"/>
              </a:spcAft>
            </a:pPr>
            <a:r>
              <a:rPr lang="en-US" sz="1600" dirty="0">
                <a:solidFill>
                  <a:srgbClr val="000000"/>
                </a:solidFill>
                <a:latin typeface="Calibri" panose="020F0502020204030204" pitchFamily="34" charset="0"/>
              </a:rPr>
              <a:t>3</a:t>
            </a:r>
            <a:r>
              <a:rPr lang="en-US" sz="1600" b="0" i="0" u="none" strike="noStrike" kern="1200" dirty="0">
                <a:solidFill>
                  <a:srgbClr val="000000"/>
                </a:solidFill>
                <a:effectLst/>
                <a:latin typeface="Calibri" panose="020F0502020204030204" pitchFamily="34" charset="0"/>
              </a:rPr>
              <a:t>00</a:t>
            </a:r>
            <a:r>
              <a:rPr lang="en-US" sz="1600" dirty="0">
                <a:latin typeface="Arial" panose="020B0604020202020204" pitchFamily="34" charset="0"/>
              </a:rPr>
              <a:t> </a:t>
            </a:r>
            <a:r>
              <a:rPr lang="en-US" sz="1600" b="0" i="0" u="none" strike="noStrike" kern="1200" dirty="0">
                <a:solidFill>
                  <a:srgbClr val="000000"/>
                </a:solidFill>
                <a:effectLst/>
                <a:latin typeface="Calibri" panose="020F0502020204030204" pitchFamily="34" charset="0"/>
              </a:rPr>
              <a:t>__ |a 1 online resource (20 minutes): |b .</a:t>
            </a:r>
            <a:r>
              <a:rPr lang="en-US" sz="1600" b="0" i="0" u="none" strike="noStrike" kern="1200" dirty="0" err="1">
                <a:solidFill>
                  <a:srgbClr val="000000"/>
                </a:solidFill>
                <a:effectLst/>
                <a:latin typeface="Calibri" panose="020F0502020204030204" pitchFamily="34" charset="0"/>
              </a:rPr>
              <a:t>flv</a:t>
            </a:r>
            <a:r>
              <a:rPr lang="en-US" sz="1600" b="0" i="0" u="none" strike="noStrike" kern="1200" dirty="0">
                <a:solidFill>
                  <a:srgbClr val="000000"/>
                </a:solidFill>
                <a:effectLst/>
                <a:latin typeface="Calibri" panose="020F0502020204030204" pitchFamily="34" charset="0"/>
              </a:rPr>
              <a:t> file, sound + |e 1 study guide (1 online resource (14 pages))</a:t>
            </a:r>
            <a:endParaRPr lang="en-US" sz="1600" b="0" i="0" u="none" strike="noStrike" dirty="0">
              <a:effectLst/>
              <a:latin typeface="Arial" panose="020B0604020202020204" pitchFamily="34" charset="0"/>
            </a:endParaRPr>
          </a:p>
        </p:txBody>
      </p:sp>
    </p:spTree>
    <p:extLst>
      <p:ext uri="{BB962C8B-B14F-4D97-AF65-F5344CB8AC3E}">
        <p14:creationId xmlns:p14="http://schemas.microsoft.com/office/powerpoint/2010/main" val="173699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5890-A87C-E11B-1DF0-165C73742EE2}"/>
              </a:ext>
            </a:extLst>
          </p:cNvPr>
          <p:cNvSpPr>
            <a:spLocks noGrp="1"/>
          </p:cNvSpPr>
          <p:nvPr>
            <p:ph type="title"/>
          </p:nvPr>
        </p:nvSpPr>
        <p:spPr/>
        <p:txBody>
          <a:bodyPr/>
          <a:lstStyle/>
          <a:p>
            <a:r>
              <a:rPr lang="en-US" dirty="0">
                <a:solidFill>
                  <a:schemeClr val="bg1"/>
                </a:solidFill>
              </a:rPr>
              <a:t>Accessibility Fields</a:t>
            </a:r>
          </a:p>
        </p:txBody>
      </p:sp>
      <p:sp>
        <p:nvSpPr>
          <p:cNvPr id="3" name="Rectangle 2">
            <a:extLst>
              <a:ext uri="{FF2B5EF4-FFF2-40B4-BE49-F238E27FC236}">
                <a16:creationId xmlns:a16="http://schemas.microsoft.com/office/drawing/2014/main" id="{B69FCD4E-F246-850E-0B48-88DAB9276E38}"/>
              </a:ext>
            </a:extLst>
          </p:cNvPr>
          <p:cNvSpPr/>
          <p:nvPr/>
        </p:nvSpPr>
        <p:spPr>
          <a:xfrm>
            <a:off x="838200" y="1690688"/>
            <a:ext cx="6930190" cy="397668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532, 341 / Accessibility Information</a:t>
            </a:r>
          </a:p>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In </a:t>
            </a:r>
            <a:r>
              <a:rPr lang="en-US" dirty="0" err="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WorldCat</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there should be a separate record for every accessibility/language variation of the same video. For example, if a video can be found on one platform with available closed captioning and the same video doesn’t have closed captioning on another platform, then two separate records would be warranted. Additionally, if there was another version of the video that existed with subtitles in a different language, then that would also have its own record. </a:t>
            </a:r>
          </a:p>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Note accessibility information or features designed for the hearing or visually impaired. Modes of access are described in the 341, and additional details are provided in the 532. Some of the information in the 532 may also overlap with information in the 546 field (language note) and should always pair with the applicable LCGFT in field 655.</a:t>
            </a:r>
          </a:p>
        </p:txBody>
      </p:sp>
      <p:sp>
        <p:nvSpPr>
          <p:cNvPr id="5" name="Rectangle 4">
            <a:extLst>
              <a:ext uri="{FF2B5EF4-FFF2-40B4-BE49-F238E27FC236}">
                <a16:creationId xmlns:a16="http://schemas.microsoft.com/office/drawing/2014/main" id="{9C644551-D4BE-69CC-BC59-86D00D70C4C7}"/>
              </a:ext>
            </a:extLst>
          </p:cNvPr>
          <p:cNvSpPr/>
          <p:nvPr/>
        </p:nvSpPr>
        <p:spPr>
          <a:xfrm>
            <a:off x="838200" y="1690688"/>
            <a:ext cx="6930190" cy="397668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532, 341 / Accessibility Information</a:t>
            </a:r>
          </a:p>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In </a:t>
            </a:r>
            <a:r>
              <a:rPr lang="en-US" dirty="0" err="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WorldCat</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there should be a separate record for every accessibility/language variation of the same video. For example, if a video can be found on one platform with available closed captioning and the same video doesn’t have closed captioning on another platform, then two separate records would be warranted. Additionally, if there was another version of the video that existed with subtitles in a different language, then that would also have its own record. </a:t>
            </a:r>
          </a:p>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Note accessibility information or features designed for the hearing or visually impaired. </a:t>
            </a:r>
            <a:r>
              <a:rPr lang="en-US" dirty="0">
                <a:solidFill>
                  <a:sysClr val="windowText" lastClr="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Modes of access are described in the 341, and additional details are provided in the 532. </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Some of the information in the 532 may also overlap with information in the 546 field (language note) and should always pair with the applicable LCGFT in field 655.</a:t>
            </a:r>
          </a:p>
        </p:txBody>
      </p:sp>
    </p:spTree>
    <p:extLst>
      <p:ext uri="{BB962C8B-B14F-4D97-AF65-F5344CB8AC3E}">
        <p14:creationId xmlns:p14="http://schemas.microsoft.com/office/powerpoint/2010/main" val="404221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5890-A87C-E11B-1DF0-165C73742EE2}"/>
              </a:ext>
            </a:extLst>
          </p:cNvPr>
          <p:cNvSpPr>
            <a:spLocks noGrp="1"/>
          </p:cNvSpPr>
          <p:nvPr>
            <p:ph type="title"/>
          </p:nvPr>
        </p:nvSpPr>
        <p:spPr/>
        <p:txBody>
          <a:bodyPr/>
          <a:lstStyle/>
          <a:p>
            <a:r>
              <a:rPr lang="en-US" dirty="0">
                <a:solidFill>
                  <a:schemeClr val="bg1"/>
                </a:solidFill>
              </a:rPr>
              <a:t>Accessibility Fields</a:t>
            </a:r>
          </a:p>
        </p:txBody>
      </p:sp>
      <p:sp>
        <p:nvSpPr>
          <p:cNvPr id="3" name="Rectangle 2">
            <a:extLst>
              <a:ext uri="{FF2B5EF4-FFF2-40B4-BE49-F238E27FC236}">
                <a16:creationId xmlns:a16="http://schemas.microsoft.com/office/drawing/2014/main" id="{B69FCD4E-F246-850E-0B48-88DAB9276E38}"/>
              </a:ext>
            </a:extLst>
          </p:cNvPr>
          <p:cNvSpPr/>
          <p:nvPr/>
        </p:nvSpPr>
        <p:spPr>
          <a:xfrm>
            <a:off x="838200" y="1690687"/>
            <a:ext cx="6930190" cy="426243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Accessibility content includes a translation of the dialog </a:t>
            </a:r>
            <a:r>
              <a:rPr lang="en-US"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plus </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contextual information such as descriptions of sound effects, musical notes when there is music, or any other sounds that would be missed by someone who cannot hear the audio or see the video. Accessibility is made possible through audio description, captioning, sign language, and/or subtitles.</a:t>
            </a:r>
          </a:p>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Closed captions are not visible unless the viewer activates them (Look for a “CC” symbol in the bottom right corner when playing the video). Open captions are always visible. </a:t>
            </a:r>
          </a:p>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SDH (Subtitles for the Deaf and Hard-of-Hearing) are subtitles where speaker identification and other non-dialog audio has been added. </a:t>
            </a:r>
          </a:p>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Audio description (or Descriptive Video Captioning / DVC) provides a verbal description of the action onscreen for the visually impaired.</a:t>
            </a:r>
          </a:p>
        </p:txBody>
      </p:sp>
      <p:sp>
        <p:nvSpPr>
          <p:cNvPr id="5" name="Rectangle 4">
            <a:extLst>
              <a:ext uri="{FF2B5EF4-FFF2-40B4-BE49-F238E27FC236}">
                <a16:creationId xmlns:a16="http://schemas.microsoft.com/office/drawing/2014/main" id="{3BDFB579-1DA0-AB0D-3414-5D78D34A2147}"/>
              </a:ext>
            </a:extLst>
          </p:cNvPr>
          <p:cNvSpPr/>
          <p:nvPr/>
        </p:nvSpPr>
        <p:spPr>
          <a:xfrm>
            <a:off x="838200" y="1690687"/>
            <a:ext cx="6930190" cy="426243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Accessibility content includes a translation of the dialog </a:t>
            </a:r>
            <a:r>
              <a:rPr lang="en-US"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plus </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contextual information such as descriptions of sound effects, musical notes when there is music, or any other sounds that would be missed by someone who cannot hear the audio or see the video. Accessibility is made possible through audio description, captioning, sign language, and/or subtitles.</a:t>
            </a:r>
          </a:p>
          <a:p>
            <a:pPr marL="0" marR="0">
              <a:lnSpc>
                <a:spcPct val="107000"/>
              </a:lnSpc>
              <a:spcBef>
                <a:spcPts val="0"/>
              </a:spcBef>
              <a:spcAft>
                <a:spcPts val="800"/>
              </a:spcAft>
            </a:pPr>
            <a:r>
              <a:rPr lang="en-US" dirty="0">
                <a:solidFill>
                  <a:sysClr val="windowText" lastClr="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Closed captions </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are not visible unless the viewer activates them (Look for a “CC” symbol in the bottom right corner when playing the video). </a:t>
            </a:r>
            <a:r>
              <a:rPr lang="en-US" dirty="0">
                <a:solidFill>
                  <a:sysClr val="windowText" lastClr="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Open captions </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are always visible. </a:t>
            </a:r>
          </a:p>
          <a:p>
            <a:pPr marL="0" marR="0">
              <a:lnSpc>
                <a:spcPct val="107000"/>
              </a:lnSpc>
              <a:spcBef>
                <a:spcPts val="0"/>
              </a:spcBef>
              <a:spcAft>
                <a:spcPts val="800"/>
              </a:spcAft>
            </a:pPr>
            <a:r>
              <a:rPr lang="en-US" dirty="0">
                <a:solidFill>
                  <a:sysClr val="windowText" lastClr="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SDH (Subtitles for the Deaf and Hard-of-Hearing) </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are subtitles where speaker identification and other non-dialog audio has been added. </a:t>
            </a:r>
          </a:p>
          <a:p>
            <a:pPr marL="0" marR="0">
              <a:lnSpc>
                <a:spcPct val="107000"/>
              </a:lnSpc>
              <a:spcBef>
                <a:spcPts val="0"/>
              </a:spcBef>
              <a:spcAft>
                <a:spcPts val="800"/>
              </a:spcAft>
            </a:pPr>
            <a:r>
              <a:rPr lang="en-US" dirty="0">
                <a:solidFill>
                  <a:sysClr val="windowText" lastClr="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Audio description (or Descriptive Video Captioning / DVC) </a:t>
            </a:r>
            <a:r>
              <a:rPr lang="en-US"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provides a verbal description of the action onscreen for the visually impaired.</a:t>
            </a:r>
          </a:p>
        </p:txBody>
      </p:sp>
    </p:spTree>
    <p:extLst>
      <p:ext uri="{BB962C8B-B14F-4D97-AF65-F5344CB8AC3E}">
        <p14:creationId xmlns:p14="http://schemas.microsoft.com/office/powerpoint/2010/main" val="357803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D552-7DF2-01CA-DD93-671295F08438}"/>
              </a:ext>
            </a:extLst>
          </p:cNvPr>
          <p:cNvSpPr>
            <a:spLocks noGrp="1"/>
          </p:cNvSpPr>
          <p:nvPr>
            <p:ph type="title"/>
          </p:nvPr>
        </p:nvSpPr>
        <p:spPr/>
        <p:txBody>
          <a:bodyPr/>
          <a:lstStyle/>
          <a:p>
            <a:r>
              <a:rPr lang="en-US" dirty="0">
                <a:solidFill>
                  <a:schemeClr val="bg1"/>
                </a:solidFill>
              </a:rPr>
              <a:t>What’s so magical about streaming video?</a:t>
            </a:r>
          </a:p>
        </p:txBody>
      </p:sp>
      <p:sp>
        <p:nvSpPr>
          <p:cNvPr id="3" name="Content Placeholder 2">
            <a:extLst>
              <a:ext uri="{FF2B5EF4-FFF2-40B4-BE49-F238E27FC236}">
                <a16:creationId xmlns:a16="http://schemas.microsoft.com/office/drawing/2014/main" id="{C55F8A06-9D44-4A8F-ADE2-DCC68E4A4636}"/>
              </a:ext>
            </a:extLst>
          </p:cNvPr>
          <p:cNvSpPr>
            <a:spLocks noGrp="1"/>
          </p:cNvSpPr>
          <p:nvPr>
            <p:ph idx="1"/>
          </p:nvPr>
        </p:nvSpPr>
        <p:spPr>
          <a:xfrm>
            <a:off x="838200" y="1825625"/>
            <a:ext cx="10334623" cy="4351338"/>
          </a:xfrm>
        </p:spPr>
        <p:txBody>
          <a:bodyPr/>
          <a:lstStyle/>
          <a:p>
            <a:pPr marL="0" indent="0">
              <a:buNone/>
            </a:pPr>
            <a:r>
              <a:rPr lang="en-US" dirty="0">
                <a:solidFill>
                  <a:schemeClr val="bg1"/>
                </a:solidFill>
              </a:rPr>
              <a:t>“Streaming media are video or audio transmitted over a network that can be played immediately, with no need to download an entire file before playback” (OLAC Best Practices for Cataloging DVD-Video and Blu-ray Discs, Objects, Streaming Media, and Video Games Using the Original RDA Toolkit and MARC 21, 21)</a:t>
            </a:r>
          </a:p>
        </p:txBody>
      </p:sp>
      <p:sp>
        <p:nvSpPr>
          <p:cNvPr id="4" name="Star: 5 Points 3">
            <a:extLst>
              <a:ext uri="{FF2B5EF4-FFF2-40B4-BE49-F238E27FC236}">
                <a16:creationId xmlns:a16="http://schemas.microsoft.com/office/drawing/2014/main" id="{155B9A3C-A7F4-4983-102E-DCE1FC70A34F}"/>
              </a:ext>
              <a:ext uri="{C183D7F6-B498-43B3-948B-1728B52AA6E4}">
                <adec:decorative xmlns:adec="http://schemas.microsoft.com/office/drawing/2017/decorative" val="1"/>
              </a:ext>
            </a:extLst>
          </p:cNvPr>
          <p:cNvSpPr/>
          <p:nvPr/>
        </p:nvSpPr>
        <p:spPr>
          <a:xfrm>
            <a:off x="10545487" y="6314389"/>
            <a:ext cx="304801" cy="30480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BCC18938-BFAD-2238-BE0A-501424DE6E08}"/>
              </a:ext>
              <a:ext uri="{C183D7F6-B498-43B3-948B-1728B52AA6E4}">
                <adec:decorative xmlns:adec="http://schemas.microsoft.com/office/drawing/2017/decorative" val="1"/>
              </a:ext>
            </a:extLst>
          </p:cNvPr>
          <p:cNvSpPr/>
          <p:nvPr/>
        </p:nvSpPr>
        <p:spPr>
          <a:xfrm rot="1562812">
            <a:off x="11281610" y="6111858"/>
            <a:ext cx="405063" cy="405063"/>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39AF97D9-AC5E-F39D-C52E-FBB819C98CF7}"/>
              </a:ext>
              <a:ext uri="{C183D7F6-B498-43B3-948B-1728B52AA6E4}">
                <adec:decorative xmlns:adec="http://schemas.microsoft.com/office/drawing/2017/decorative" val="1"/>
              </a:ext>
            </a:extLst>
          </p:cNvPr>
          <p:cNvSpPr/>
          <p:nvPr/>
        </p:nvSpPr>
        <p:spPr>
          <a:xfrm rot="20492299">
            <a:off x="11522266" y="5334000"/>
            <a:ext cx="465541" cy="46522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A786B465-931D-BA7D-EAC8-90102A1117D7}"/>
              </a:ext>
              <a:ext uri="{C183D7F6-B498-43B3-948B-1728B52AA6E4}">
                <adec:decorative xmlns:adec="http://schemas.microsoft.com/office/drawing/2017/decorative" val="1"/>
              </a:ext>
            </a:extLst>
          </p:cNvPr>
          <p:cNvSpPr/>
          <p:nvPr/>
        </p:nvSpPr>
        <p:spPr>
          <a:xfrm rot="1555481">
            <a:off x="10877835" y="6019402"/>
            <a:ext cx="252497" cy="252497"/>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E9B08DE-F4CB-FF78-E1E7-AAFC90C25E59}"/>
              </a:ext>
              <a:ext uri="{C183D7F6-B498-43B3-948B-1728B52AA6E4}">
                <adec:decorative xmlns:adec="http://schemas.microsoft.com/office/drawing/2017/decorative" val="1"/>
              </a:ext>
            </a:extLst>
          </p:cNvPr>
          <p:cNvSpPr/>
          <p:nvPr/>
        </p:nvSpPr>
        <p:spPr>
          <a:xfrm rot="241968">
            <a:off x="11496341" y="4768480"/>
            <a:ext cx="359600" cy="35960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18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5890-A87C-E11B-1DF0-165C73742EE2}"/>
              </a:ext>
            </a:extLst>
          </p:cNvPr>
          <p:cNvSpPr>
            <a:spLocks noGrp="1"/>
          </p:cNvSpPr>
          <p:nvPr>
            <p:ph type="title"/>
          </p:nvPr>
        </p:nvSpPr>
        <p:spPr/>
        <p:txBody>
          <a:bodyPr/>
          <a:lstStyle/>
          <a:p>
            <a:r>
              <a:rPr lang="en-US" dirty="0">
                <a:solidFill>
                  <a:schemeClr val="bg1"/>
                </a:solidFill>
              </a:rPr>
              <a:t>Accessibility Fields</a:t>
            </a:r>
          </a:p>
        </p:txBody>
      </p:sp>
      <p:graphicFrame>
        <p:nvGraphicFramePr>
          <p:cNvPr id="4" name="Table 3">
            <a:extLst>
              <a:ext uri="{FF2B5EF4-FFF2-40B4-BE49-F238E27FC236}">
                <a16:creationId xmlns:a16="http://schemas.microsoft.com/office/drawing/2014/main" id="{A888C620-876A-7ADA-8F15-ADAAF7850213}"/>
              </a:ext>
            </a:extLst>
          </p:cNvPr>
          <p:cNvGraphicFramePr>
            <a:graphicFrameLocks noGrp="1"/>
          </p:cNvGraphicFramePr>
          <p:nvPr>
            <p:extLst>
              <p:ext uri="{D42A27DB-BD31-4B8C-83A1-F6EECF244321}">
                <p14:modId xmlns:p14="http://schemas.microsoft.com/office/powerpoint/2010/main" val="4048485891"/>
              </p:ext>
            </p:extLst>
          </p:nvPr>
        </p:nvGraphicFramePr>
        <p:xfrm>
          <a:off x="838200" y="1462848"/>
          <a:ext cx="8610600" cy="4905061"/>
        </p:xfrm>
        <a:graphic>
          <a:graphicData uri="http://schemas.openxmlformats.org/drawingml/2006/table">
            <a:tbl>
              <a:tblPr firstRow="1" firstCol="1" bandRow="1">
                <a:tableStyleId>{5C22544A-7EE6-4342-B048-85BDC9FD1C3A}</a:tableStyleId>
              </a:tblPr>
              <a:tblGrid>
                <a:gridCol w="2168933">
                  <a:extLst>
                    <a:ext uri="{9D8B030D-6E8A-4147-A177-3AD203B41FA5}">
                      <a16:colId xmlns:a16="http://schemas.microsoft.com/office/drawing/2014/main" val="601629559"/>
                    </a:ext>
                  </a:extLst>
                </a:gridCol>
                <a:gridCol w="1055157">
                  <a:extLst>
                    <a:ext uri="{9D8B030D-6E8A-4147-A177-3AD203B41FA5}">
                      <a16:colId xmlns:a16="http://schemas.microsoft.com/office/drawing/2014/main" val="283428169"/>
                    </a:ext>
                  </a:extLst>
                </a:gridCol>
                <a:gridCol w="1755429">
                  <a:extLst>
                    <a:ext uri="{9D8B030D-6E8A-4147-A177-3AD203B41FA5}">
                      <a16:colId xmlns:a16="http://schemas.microsoft.com/office/drawing/2014/main" val="345699377"/>
                    </a:ext>
                  </a:extLst>
                </a:gridCol>
                <a:gridCol w="3631081">
                  <a:extLst>
                    <a:ext uri="{9D8B030D-6E8A-4147-A177-3AD203B41FA5}">
                      <a16:colId xmlns:a16="http://schemas.microsoft.com/office/drawing/2014/main" val="2112247375"/>
                    </a:ext>
                  </a:extLst>
                </a:gridCol>
              </a:tblGrid>
              <a:tr h="0">
                <a:tc>
                  <a:txBody>
                    <a:bodyPr/>
                    <a:lstStyle/>
                    <a:p>
                      <a:pPr marL="0" marR="0">
                        <a:lnSpc>
                          <a:spcPct val="107000"/>
                        </a:lnSpc>
                        <a:spcBef>
                          <a:spcPts val="0"/>
                        </a:spcBef>
                        <a:spcAft>
                          <a:spcPts val="0"/>
                        </a:spcAft>
                      </a:pPr>
                      <a:r>
                        <a:rPr lang="en-US" sz="1800" dirty="0">
                          <a:solidFill>
                            <a:schemeClr val="tx1"/>
                          </a:solidFill>
                          <a:effectLst/>
                        </a:rPr>
                        <a:t>Attribute</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MARC coding</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dirty="0">
                          <a:solidFill>
                            <a:schemeClr val="tx1"/>
                          </a:solidFill>
                          <a:effectLst/>
                        </a:rPr>
                        <a:t>Term</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0"/>
                        </a:spcAft>
                      </a:pPr>
                      <a:r>
                        <a:rPr lang="en-US" sz="1800" dirty="0">
                          <a:solidFill>
                            <a:schemeClr val="tx1"/>
                          </a:solidFill>
                          <a:effectLst/>
                        </a:rPr>
                        <a:t>Notes</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34880253"/>
                  </a:ext>
                </a:extLst>
              </a:tr>
              <a:tr h="0">
                <a:tc rowSpan="2">
                  <a:txBody>
                    <a:bodyPr/>
                    <a:lstStyle/>
                    <a:p>
                      <a:pPr marL="0" marR="0">
                        <a:lnSpc>
                          <a:spcPct val="107000"/>
                        </a:lnSpc>
                        <a:spcBef>
                          <a:spcPts val="0"/>
                        </a:spcBef>
                        <a:spcAft>
                          <a:spcPts val="0"/>
                        </a:spcAft>
                      </a:pPr>
                      <a:r>
                        <a:rPr lang="en-US" sz="1600" b="0" dirty="0">
                          <a:solidFill>
                            <a:schemeClr val="tx1"/>
                          </a:solidFill>
                          <a:effectLst/>
                        </a:rPr>
                        <a:t>Content described</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1600" dirty="0">
                          <a:solidFill>
                            <a:schemeClr val="tx1"/>
                          </a:solidFill>
                          <a:effectLst/>
                        </a:rPr>
                        <a:t>341 First indicator</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solidFill>
                            <a:schemeClr val="tx1"/>
                          </a:solidFill>
                          <a:effectLst/>
                        </a:rPr>
                        <a:t>0</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solidFill>
                            <a:schemeClr val="tx1"/>
                          </a:solidFill>
                          <a:effectLst/>
                        </a:rPr>
                        <a:t>Accessibility features describe the primary content</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970173"/>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solidFill>
                            <a:schemeClr val="tx1"/>
                          </a:solidFill>
                          <a:effectLst/>
                        </a:rPr>
                        <a:t>Accessibility features describe the secondary content</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5588231"/>
                  </a:ext>
                </a:extLst>
              </a:tr>
              <a:tr h="0">
                <a:tc rowSpan="2">
                  <a:txBody>
                    <a:bodyPr/>
                    <a:lstStyle/>
                    <a:p>
                      <a:pPr marL="0" marR="0">
                        <a:lnSpc>
                          <a:spcPct val="107000"/>
                        </a:lnSpc>
                        <a:spcBef>
                          <a:spcPts val="0"/>
                        </a:spcBef>
                        <a:spcAft>
                          <a:spcPts val="0"/>
                        </a:spcAft>
                      </a:pPr>
                      <a:r>
                        <a:rPr lang="en-US" sz="1600" b="0" dirty="0">
                          <a:solidFill>
                            <a:schemeClr val="tx1"/>
                          </a:solidFill>
                          <a:effectLst/>
                        </a:rPr>
                        <a:t>Content access mode</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1600">
                          <a:solidFill>
                            <a:schemeClr val="tx1"/>
                          </a:solidFill>
                          <a:effectLst/>
                        </a:rPr>
                        <a:t>341 $a</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Auditory</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solidFill>
                            <a:schemeClr val="tx1"/>
                          </a:solidFill>
                          <a:effectLst/>
                        </a:rPr>
                        <a:t>Accessibility feature assists in auditory access</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339828"/>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Visual</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solidFill>
                            <a:schemeClr val="tx1"/>
                          </a:solidFill>
                          <a:effectLst/>
                        </a:rPr>
                        <a:t>Accessibility feature assists in visual access</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3273754"/>
                  </a:ext>
                </a:extLst>
              </a:tr>
              <a:tr h="0">
                <a:tc rowSpan="3">
                  <a:txBody>
                    <a:bodyPr/>
                    <a:lstStyle/>
                    <a:p>
                      <a:pPr marL="0" marR="0">
                        <a:lnSpc>
                          <a:spcPct val="107000"/>
                        </a:lnSpc>
                        <a:spcBef>
                          <a:spcPts val="0"/>
                        </a:spcBef>
                        <a:spcAft>
                          <a:spcPts val="0"/>
                        </a:spcAft>
                      </a:pPr>
                      <a:r>
                        <a:rPr lang="en-US" sz="1600" b="0" dirty="0">
                          <a:solidFill>
                            <a:schemeClr val="tx1"/>
                          </a:solidFill>
                          <a:effectLst/>
                        </a:rPr>
                        <a:t>Textual assistive features</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0"/>
                        </a:spcAft>
                      </a:pPr>
                      <a:r>
                        <a:rPr lang="en-US" sz="1600">
                          <a:solidFill>
                            <a:schemeClr val="tx1"/>
                          </a:solidFill>
                          <a:effectLst/>
                        </a:rPr>
                        <a:t>341 $b</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solidFill>
                            <a:schemeClr val="tx1"/>
                          </a:solidFill>
                          <a:effectLst/>
                        </a:rPr>
                        <a:t>openCaptions</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nSpc>
                          <a:spcPct val="107000"/>
                        </a:lnSpc>
                        <a:spcBef>
                          <a:spcPts val="0"/>
                        </a:spcBef>
                        <a:spcAft>
                          <a:spcPts val="0"/>
                        </a:spcAft>
                      </a:pPr>
                      <a:r>
                        <a:rPr lang="en-US" sz="1600" dirty="0">
                          <a:solidFill>
                            <a:schemeClr val="tx1"/>
                          </a:solidFill>
                          <a:effectLst/>
                        </a:rPr>
                        <a:t> Use also for subtitles</a:t>
                      </a:r>
                    </a:p>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548770"/>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err="1">
                          <a:solidFill>
                            <a:schemeClr val="tx1"/>
                          </a:solidFill>
                          <a:effectLst/>
                        </a:rPr>
                        <a:t>closedCaptions</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9929610"/>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transcript</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027157"/>
                  </a:ext>
                </a:extLst>
              </a:tr>
              <a:tr h="0">
                <a:tc>
                  <a:txBody>
                    <a:bodyPr/>
                    <a:lstStyle/>
                    <a:p>
                      <a:pPr marL="0" marR="0">
                        <a:lnSpc>
                          <a:spcPct val="107000"/>
                        </a:lnSpc>
                        <a:spcBef>
                          <a:spcPts val="0"/>
                        </a:spcBef>
                        <a:spcAft>
                          <a:spcPts val="0"/>
                        </a:spcAft>
                      </a:pPr>
                      <a:r>
                        <a:rPr lang="en-US" sz="1600" b="0" dirty="0">
                          <a:solidFill>
                            <a:schemeClr val="tx1"/>
                          </a:solidFill>
                          <a:effectLst/>
                        </a:rPr>
                        <a:t>Visual assistive features</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solidFill>
                            <a:schemeClr val="tx1"/>
                          </a:solidFill>
                          <a:effectLst/>
                        </a:rPr>
                        <a:t>341 $c</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solidFill>
                            <a:schemeClr val="tx1"/>
                          </a:solidFill>
                          <a:effectLst/>
                        </a:rPr>
                        <a:t>signLanguage</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6798498"/>
                  </a:ext>
                </a:extLst>
              </a:tr>
              <a:tr h="0">
                <a:tc>
                  <a:txBody>
                    <a:bodyPr/>
                    <a:lstStyle/>
                    <a:p>
                      <a:pPr marL="0" marR="0">
                        <a:lnSpc>
                          <a:spcPct val="107000"/>
                        </a:lnSpc>
                        <a:spcBef>
                          <a:spcPts val="0"/>
                        </a:spcBef>
                        <a:spcAft>
                          <a:spcPts val="0"/>
                        </a:spcAft>
                      </a:pPr>
                      <a:r>
                        <a:rPr lang="en-US" sz="1600" b="0">
                          <a:solidFill>
                            <a:schemeClr val="tx1"/>
                          </a:solidFill>
                          <a:effectLst/>
                        </a:rPr>
                        <a:t>Auditory assistive features</a:t>
                      </a:r>
                      <a:endParaRPr lang="en-US" sz="16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341 $d</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solidFill>
                            <a:schemeClr val="tx1"/>
                          </a:solidFill>
                          <a:effectLst/>
                        </a:rPr>
                        <a:t>audioDescription</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373896"/>
                  </a:ext>
                </a:extLst>
              </a:tr>
              <a:tr h="0">
                <a:tc>
                  <a:txBody>
                    <a:bodyPr/>
                    <a:lstStyle/>
                    <a:p>
                      <a:pPr marL="0" marR="0">
                        <a:lnSpc>
                          <a:spcPct val="107000"/>
                        </a:lnSpc>
                        <a:spcBef>
                          <a:spcPts val="0"/>
                        </a:spcBef>
                        <a:spcAft>
                          <a:spcPts val="0"/>
                        </a:spcAft>
                      </a:pPr>
                      <a:r>
                        <a:rPr lang="en-US" sz="1600" b="0" dirty="0">
                          <a:solidFill>
                            <a:schemeClr val="tx1"/>
                          </a:solidFill>
                          <a:effectLst/>
                        </a:rPr>
                        <a:t>Source</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341 $3</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solidFill>
                            <a:schemeClr val="tx1"/>
                          </a:solidFill>
                          <a:effectLst/>
                        </a:rPr>
                        <a:t>sapdv</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solidFill>
                            <a:schemeClr val="tx1"/>
                          </a:solidFill>
                          <a:effectLst/>
                        </a:rPr>
                        <a:t>More terms can be found at </a:t>
                      </a:r>
                      <a:r>
                        <a:rPr lang="en-US" sz="1600" u="sng" dirty="0">
                          <a:solidFill>
                            <a:schemeClr val="tx1"/>
                          </a:solidFill>
                          <a:effectLst/>
                          <a:hlinkClick r:id="rId3">
                            <a:extLst>
                              <a:ext uri="{A12FA001-AC4F-418D-AE19-62706E023703}">
                                <ahyp:hlinkClr xmlns:ahyp="http://schemas.microsoft.com/office/drawing/2018/hyperlinkcolor" val="tx"/>
                              </a:ext>
                            </a:extLst>
                          </a:hlinkClick>
                        </a:rPr>
                        <a:t>Schema.org Accessibility Properties for Discoverability Vocabulary</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6677206"/>
                  </a:ext>
                </a:extLst>
              </a:tr>
            </a:tbl>
          </a:graphicData>
        </a:graphic>
      </p:graphicFrame>
    </p:spTree>
    <p:extLst>
      <p:ext uri="{BB962C8B-B14F-4D97-AF65-F5344CB8AC3E}">
        <p14:creationId xmlns:p14="http://schemas.microsoft.com/office/powerpoint/2010/main" val="40117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5890-A87C-E11B-1DF0-165C73742EE2}"/>
              </a:ext>
            </a:extLst>
          </p:cNvPr>
          <p:cNvSpPr>
            <a:spLocks noGrp="1"/>
          </p:cNvSpPr>
          <p:nvPr>
            <p:ph type="title"/>
          </p:nvPr>
        </p:nvSpPr>
        <p:spPr/>
        <p:txBody>
          <a:bodyPr/>
          <a:lstStyle/>
          <a:p>
            <a:r>
              <a:rPr lang="en-US" dirty="0">
                <a:solidFill>
                  <a:schemeClr val="bg1"/>
                </a:solidFill>
              </a:rPr>
              <a:t>Accessibility Fields</a:t>
            </a:r>
          </a:p>
        </p:txBody>
      </p:sp>
      <p:graphicFrame>
        <p:nvGraphicFramePr>
          <p:cNvPr id="4" name="Table 3">
            <a:extLst>
              <a:ext uri="{FF2B5EF4-FFF2-40B4-BE49-F238E27FC236}">
                <a16:creationId xmlns:a16="http://schemas.microsoft.com/office/drawing/2014/main" id="{A888C620-876A-7ADA-8F15-ADAAF7850213}"/>
              </a:ext>
            </a:extLst>
          </p:cNvPr>
          <p:cNvGraphicFramePr>
            <a:graphicFrameLocks noGrp="1"/>
          </p:cNvGraphicFramePr>
          <p:nvPr>
            <p:extLst>
              <p:ext uri="{D42A27DB-BD31-4B8C-83A1-F6EECF244321}">
                <p14:modId xmlns:p14="http://schemas.microsoft.com/office/powerpoint/2010/main" val="180925644"/>
              </p:ext>
            </p:extLst>
          </p:nvPr>
        </p:nvGraphicFramePr>
        <p:xfrm>
          <a:off x="838200" y="1462848"/>
          <a:ext cx="8324850" cy="1571181"/>
        </p:xfrm>
        <a:graphic>
          <a:graphicData uri="http://schemas.openxmlformats.org/drawingml/2006/table">
            <a:tbl>
              <a:tblPr firstRow="1" firstCol="1" bandRow="1">
                <a:tableStyleId>{5C22544A-7EE6-4342-B048-85BDC9FD1C3A}</a:tableStyleId>
              </a:tblPr>
              <a:tblGrid>
                <a:gridCol w="2096955">
                  <a:extLst>
                    <a:ext uri="{9D8B030D-6E8A-4147-A177-3AD203B41FA5}">
                      <a16:colId xmlns:a16="http://schemas.microsoft.com/office/drawing/2014/main" val="601629559"/>
                    </a:ext>
                  </a:extLst>
                </a:gridCol>
                <a:gridCol w="1020141">
                  <a:extLst>
                    <a:ext uri="{9D8B030D-6E8A-4147-A177-3AD203B41FA5}">
                      <a16:colId xmlns:a16="http://schemas.microsoft.com/office/drawing/2014/main" val="283428169"/>
                    </a:ext>
                  </a:extLst>
                </a:gridCol>
                <a:gridCol w="1697174">
                  <a:extLst>
                    <a:ext uri="{9D8B030D-6E8A-4147-A177-3AD203B41FA5}">
                      <a16:colId xmlns:a16="http://schemas.microsoft.com/office/drawing/2014/main" val="345699377"/>
                    </a:ext>
                  </a:extLst>
                </a:gridCol>
                <a:gridCol w="3510580">
                  <a:extLst>
                    <a:ext uri="{9D8B030D-6E8A-4147-A177-3AD203B41FA5}">
                      <a16:colId xmlns:a16="http://schemas.microsoft.com/office/drawing/2014/main" val="2112247375"/>
                    </a:ext>
                  </a:extLst>
                </a:gridCol>
              </a:tblGrid>
              <a:tr h="0">
                <a:tc>
                  <a:txBody>
                    <a:bodyPr/>
                    <a:lstStyle/>
                    <a:p>
                      <a:pPr marL="0" marR="0">
                        <a:lnSpc>
                          <a:spcPct val="107000"/>
                        </a:lnSpc>
                        <a:spcBef>
                          <a:spcPts val="0"/>
                        </a:spcBef>
                        <a:spcAft>
                          <a:spcPts val="0"/>
                        </a:spcAft>
                      </a:pPr>
                      <a:r>
                        <a:rPr lang="en-US" sz="1800" dirty="0">
                          <a:solidFill>
                            <a:schemeClr val="tx1"/>
                          </a:solidFill>
                          <a:effectLst/>
                        </a:rPr>
                        <a:t>Attribute</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a:solidFill>
                            <a:schemeClr val="tx1"/>
                          </a:solidFill>
                          <a:effectLst/>
                        </a:rPr>
                        <a:t>MARC coding</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800" dirty="0">
                          <a:solidFill>
                            <a:schemeClr val="tx1"/>
                          </a:solidFill>
                          <a:effectLst/>
                        </a:rPr>
                        <a:t>Term</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0"/>
                        </a:spcAft>
                      </a:pPr>
                      <a:r>
                        <a:rPr lang="en-US" sz="1800" dirty="0">
                          <a:solidFill>
                            <a:schemeClr val="tx1"/>
                          </a:solidFill>
                          <a:effectLst/>
                        </a:rPr>
                        <a:t>Notes</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34880253"/>
                  </a:ext>
                </a:extLst>
              </a:tr>
              <a:tr h="0">
                <a:tc rowSpan="4">
                  <a:txBody>
                    <a:bodyPr/>
                    <a:lstStyle/>
                    <a:p>
                      <a:pPr marL="0" marR="0" algn="l">
                        <a:lnSpc>
                          <a:spcPct val="107000"/>
                        </a:lnSpc>
                        <a:spcBef>
                          <a:spcPts val="0"/>
                        </a:spcBef>
                        <a:spcAft>
                          <a:spcPts val="0"/>
                        </a:spcAft>
                      </a:pPr>
                      <a:r>
                        <a:rPr lang="en-US" sz="1600" b="0" dirty="0">
                          <a:solidFill>
                            <a:schemeClr val="tx1"/>
                          </a:solidFill>
                          <a:effectLst/>
                        </a:rPr>
                        <a:t>Summary of accessibility</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algn="ctr">
                        <a:lnSpc>
                          <a:spcPct val="107000"/>
                        </a:lnSpc>
                        <a:spcBef>
                          <a:spcPts val="0"/>
                        </a:spcBef>
                        <a:spcAft>
                          <a:spcPts val="0"/>
                        </a:spcAft>
                      </a:pPr>
                      <a:r>
                        <a:rPr lang="en-US" sz="1600" dirty="0">
                          <a:solidFill>
                            <a:schemeClr val="tx1"/>
                          </a:solidFill>
                          <a:effectLst/>
                        </a:rPr>
                        <a:t>532 1_ $1</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solidFill>
                            <a:schemeClr val="tx1"/>
                          </a:solidFill>
                          <a:effectLst/>
                        </a:rPr>
                        <a:t>Closed captioning</a:t>
                      </a:r>
                      <a:endParaRPr lang="en-US"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a:lnSpc>
                          <a:spcPct val="107000"/>
                        </a:lnSpc>
                        <a:spcBef>
                          <a:spcPts val="0"/>
                        </a:spcBef>
                        <a:spcAft>
                          <a:spcPts val="0"/>
                        </a:spcAft>
                      </a:pPr>
                      <a:r>
                        <a:rPr lang="en-US" sz="1600" dirty="0">
                          <a:solidFill>
                            <a:schemeClr val="tx1"/>
                          </a:solidFill>
                          <a:effectLst/>
                        </a:rPr>
                        <a:t>Accessibility features</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664552"/>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Open captioning</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660580229"/>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Described video</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87866296"/>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Transcript</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00227753"/>
                  </a:ext>
                </a:extLst>
              </a:tr>
            </a:tbl>
          </a:graphicData>
        </a:graphic>
      </p:graphicFrame>
      <p:sp>
        <p:nvSpPr>
          <p:cNvPr id="5" name="TextBox 4">
            <a:extLst>
              <a:ext uri="{FF2B5EF4-FFF2-40B4-BE49-F238E27FC236}">
                <a16:creationId xmlns:a16="http://schemas.microsoft.com/office/drawing/2014/main" id="{943801BA-FF94-92D2-B1F4-D7037BC63A6A}"/>
              </a:ext>
            </a:extLst>
          </p:cNvPr>
          <p:cNvSpPr txBox="1"/>
          <p:nvPr/>
        </p:nvSpPr>
        <p:spPr>
          <a:xfrm>
            <a:off x="838200" y="3702769"/>
            <a:ext cx="5320215" cy="245182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Examples: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341 0 _ $a Auditory $b </a:t>
            </a:r>
            <a:r>
              <a:rPr lang="en-US" sz="1600" dirty="0" err="1">
                <a:effectLst/>
                <a:latin typeface="Calibri" panose="020F0502020204030204" pitchFamily="34" charset="0"/>
                <a:ea typeface="Calibri" panose="020F0502020204030204" pitchFamily="34" charset="0"/>
                <a:cs typeface="Arial" panose="020B0604020202020204" pitchFamily="34" charset="0"/>
              </a:rPr>
              <a:t>openCaptions</a:t>
            </a:r>
            <a:r>
              <a:rPr lang="en-US" sz="1600" dirty="0">
                <a:effectLst/>
                <a:latin typeface="Calibri" panose="020F0502020204030204" pitchFamily="34" charset="0"/>
                <a:ea typeface="Calibri" panose="020F0502020204030204" pitchFamily="34" charset="0"/>
                <a:cs typeface="Arial" panose="020B0604020202020204" pitchFamily="34" charset="0"/>
              </a:rPr>
              <a:t> $3 </a:t>
            </a:r>
            <a:r>
              <a:rPr lang="en-US" sz="1600" dirty="0" err="1">
                <a:effectLst/>
                <a:latin typeface="Calibri" panose="020F0502020204030204" pitchFamily="34" charset="0"/>
                <a:ea typeface="Calibri" panose="020F0502020204030204" pitchFamily="34" charset="0"/>
                <a:cs typeface="Arial" panose="020B0604020202020204" pitchFamily="34" charset="0"/>
              </a:rPr>
              <a:t>sapdv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532 1 _ $a Open captioning</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341 0 _ $a Auditory $b </a:t>
            </a:r>
            <a:r>
              <a:rPr lang="en-US" sz="1600" dirty="0" err="1">
                <a:effectLst/>
                <a:latin typeface="Calibri" panose="020F0502020204030204" pitchFamily="34" charset="0"/>
                <a:ea typeface="Calibri" panose="020F0502020204030204" pitchFamily="34" charset="0"/>
                <a:cs typeface="Arial" panose="020B0604020202020204" pitchFamily="34" charset="0"/>
              </a:rPr>
              <a:t>closedCaptions</a:t>
            </a:r>
            <a:r>
              <a:rPr lang="en-US" sz="1600" dirty="0">
                <a:effectLst/>
                <a:latin typeface="Calibri" panose="020F0502020204030204" pitchFamily="34" charset="0"/>
                <a:ea typeface="Calibri" panose="020F0502020204030204" pitchFamily="34" charset="0"/>
                <a:cs typeface="Arial" panose="020B0604020202020204" pitchFamily="34" charset="0"/>
              </a:rPr>
              <a:t> $3 </a:t>
            </a:r>
            <a:r>
              <a:rPr lang="en-US" sz="1600" dirty="0" err="1">
                <a:effectLst/>
                <a:latin typeface="Calibri" panose="020F0502020204030204" pitchFamily="34" charset="0"/>
                <a:ea typeface="Calibri" panose="020F0502020204030204" pitchFamily="34" charset="0"/>
                <a:cs typeface="Arial" panose="020B0604020202020204" pitchFamily="34" charset="0"/>
              </a:rPr>
              <a:t>sapdv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532 1 _ $a Closed captioning</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341 0 _ $a Visual $b </a:t>
            </a:r>
            <a:r>
              <a:rPr lang="en-US" sz="1600" dirty="0" err="1">
                <a:effectLst/>
                <a:latin typeface="Calibri" panose="020F0502020204030204" pitchFamily="34" charset="0"/>
                <a:ea typeface="Calibri" panose="020F0502020204030204" pitchFamily="34" charset="0"/>
                <a:cs typeface="Arial" panose="020B0604020202020204" pitchFamily="34" charset="0"/>
              </a:rPr>
              <a:t>audioDescription</a:t>
            </a:r>
            <a:r>
              <a:rPr lang="en-US" sz="1600" dirty="0">
                <a:effectLst/>
                <a:latin typeface="Calibri" panose="020F0502020204030204" pitchFamily="34" charset="0"/>
                <a:ea typeface="Calibri" panose="020F0502020204030204" pitchFamily="34" charset="0"/>
                <a:cs typeface="Arial" panose="020B0604020202020204" pitchFamily="34" charset="0"/>
              </a:rPr>
              <a:t> $3 </a:t>
            </a:r>
            <a:r>
              <a:rPr lang="en-US" sz="1600" dirty="0" err="1">
                <a:effectLst/>
                <a:latin typeface="Calibri" panose="020F0502020204030204" pitchFamily="34" charset="0"/>
                <a:ea typeface="Calibri" panose="020F0502020204030204" pitchFamily="34" charset="0"/>
                <a:cs typeface="Arial" panose="020B0604020202020204" pitchFamily="34" charset="0"/>
              </a:rPr>
              <a:t>sapdv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532 1 _ $a Described video</a:t>
            </a:r>
          </a:p>
        </p:txBody>
      </p:sp>
    </p:spTree>
    <p:extLst>
      <p:ext uri="{BB962C8B-B14F-4D97-AF65-F5344CB8AC3E}">
        <p14:creationId xmlns:p14="http://schemas.microsoft.com/office/powerpoint/2010/main" val="119352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76F7B7-6ED2-5772-ED9F-206DAC745AEC}"/>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688" b="89241" l="3797" r="95359">
                        <a14:foregroundMark x1="10549" y1="21308" x2="18354" y2="30591"/>
                        <a14:foregroundMark x1="13502" y1="17300" x2="25738" y2="8017"/>
                        <a14:foregroundMark x1="23418" y1="5696" x2="29958" y2="7806"/>
                        <a14:foregroundMark x1="24684" y1="1688" x2="24895" y2="3376"/>
                        <a14:foregroundMark x1="8525" y1="21941" x2="10759" y2="21941"/>
                        <a14:foregroundMark x1="71308" y1="87342" x2="86920" y2="82911"/>
                        <a14:foregroundMark x1="86920" y1="82911" x2="92194" y2="70253"/>
                        <a14:foregroundMark x1="79114" y1="88186" x2="86498" y2="84599"/>
                        <a14:foregroundMark x1="95359" y1="75527" x2="94726" y2="68987"/>
                        <a14:foregroundMark x1="5696" y1="21308" x2="6540" y2="21730"/>
                        <a14:backgroundMark x1="5124" y1="23298" x2="5907" y2="24473"/>
                        <a14:backgroundMark x1="3797" y1="21308" x2="4603" y2="22518"/>
                      </a14:backgroundRemoval>
                    </a14:imgEffect>
                  </a14:imgLayer>
                </a14:imgProps>
              </a:ext>
              <a:ext uri="{28A0092B-C50C-407E-A947-70E740481C1C}">
                <a14:useLocalDpi xmlns:a14="http://schemas.microsoft.com/office/drawing/2010/main" val="0"/>
              </a:ext>
            </a:extLst>
          </a:blip>
          <a:stretch>
            <a:fillRect/>
          </a:stretch>
        </p:blipFill>
        <p:spPr>
          <a:xfrm rot="2647936" flipH="1">
            <a:off x="5015684" y="2788508"/>
            <a:ext cx="1480386" cy="1480386"/>
          </a:xfrm>
          <a:prstGeom prst="rect">
            <a:avLst/>
          </a:prstGeom>
        </p:spPr>
      </p:pic>
      <p:grpSp>
        <p:nvGrpSpPr>
          <p:cNvPr id="3" name="Group 2">
            <a:extLst>
              <a:ext uri="{FF2B5EF4-FFF2-40B4-BE49-F238E27FC236}">
                <a16:creationId xmlns:a16="http://schemas.microsoft.com/office/drawing/2014/main" id="{124D7CAA-67B7-EFC0-8E0D-C1485705D12F}"/>
              </a:ext>
            </a:extLst>
          </p:cNvPr>
          <p:cNvGrpSpPr/>
          <p:nvPr/>
        </p:nvGrpSpPr>
        <p:grpSpPr>
          <a:xfrm>
            <a:off x="-6956338" y="-859914"/>
            <a:ext cx="7382878" cy="4548103"/>
            <a:chOff x="-6956338" y="-859914"/>
            <a:chExt cx="7382878" cy="4548103"/>
          </a:xfrm>
        </p:grpSpPr>
        <p:grpSp>
          <p:nvGrpSpPr>
            <p:cNvPr id="9" name="Group 8">
              <a:extLst>
                <a:ext uri="{FF2B5EF4-FFF2-40B4-BE49-F238E27FC236}">
                  <a16:creationId xmlns:a16="http://schemas.microsoft.com/office/drawing/2014/main" id="{1AF31732-2FEF-4D85-A500-99A8B2A118DE}"/>
                </a:ext>
                <a:ext uri="{C183D7F6-B498-43B3-948B-1728B52AA6E4}">
                  <adec:decorative xmlns:adec="http://schemas.microsoft.com/office/drawing/2017/decorative" val="1"/>
                </a:ext>
              </a:extLst>
            </p:cNvPr>
            <p:cNvGrpSpPr/>
            <p:nvPr/>
          </p:nvGrpSpPr>
          <p:grpSpPr>
            <a:xfrm>
              <a:off x="-6956338" y="-859914"/>
              <a:ext cx="7382878" cy="4548103"/>
              <a:chOff x="3172828" y="2176667"/>
              <a:chExt cx="4824162" cy="2971847"/>
            </a:xfrm>
          </p:grpSpPr>
          <p:pic>
            <p:nvPicPr>
              <p:cNvPr id="10" name="Picture 9" descr="A cartoon of a school bus&#10;&#10;Description automatically generated">
                <a:extLst>
                  <a:ext uri="{FF2B5EF4-FFF2-40B4-BE49-F238E27FC236}">
                    <a16:creationId xmlns:a16="http://schemas.microsoft.com/office/drawing/2014/main" id="{A4780C4D-A434-9F89-4A80-A8CF24962A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04" b="89726" l="9916" r="89873">
                            <a14:foregroundMark x1="58861" y1="9247" x2="64135" y2="8904"/>
                            <a14:foregroundMark x1="48734" y1="84589" x2="50422" y2="88356"/>
                            <a14:foregroundMark x1="55063" y1="81507" x2="80169" y2="79110"/>
                            <a14:foregroundMark x1="77004" y1="84589" x2="79747" y2="84589"/>
                          </a14:backgroundRemoval>
                        </a14:imgEffect>
                      </a14:imgLayer>
                    </a14:imgProps>
                  </a:ext>
                  <a:ext uri="{28A0092B-C50C-407E-A947-70E740481C1C}">
                    <a14:useLocalDpi xmlns:a14="http://schemas.microsoft.com/office/drawing/2010/main" val="0"/>
                  </a:ext>
                </a:extLst>
              </a:blip>
              <a:stretch>
                <a:fillRect/>
              </a:stretch>
            </p:blipFill>
            <p:spPr>
              <a:xfrm>
                <a:off x="3172828" y="2176667"/>
                <a:ext cx="4824162" cy="2971847"/>
              </a:xfrm>
              <a:prstGeom prst="rect">
                <a:avLst/>
              </a:prstGeom>
            </p:spPr>
          </p:pic>
          <p:sp>
            <p:nvSpPr>
              <p:cNvPr id="11" name="Oval 10">
                <a:extLst>
                  <a:ext uri="{FF2B5EF4-FFF2-40B4-BE49-F238E27FC236}">
                    <a16:creationId xmlns:a16="http://schemas.microsoft.com/office/drawing/2014/main" id="{6A8769E6-EF74-78E8-DDF9-82125CBEA26E}"/>
                  </a:ext>
                </a:extLst>
              </p:cNvPr>
              <p:cNvSpPr/>
              <p:nvPr/>
            </p:nvSpPr>
            <p:spPr>
              <a:xfrm>
                <a:off x="5847348" y="3718738"/>
                <a:ext cx="248652" cy="2486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057CDC8-DC4D-20F9-6732-F8F62A6FBEFC}"/>
                  </a:ext>
                </a:extLst>
              </p:cNvPr>
              <p:cNvSpPr/>
              <p:nvPr/>
            </p:nvSpPr>
            <p:spPr>
              <a:xfrm>
                <a:off x="6513096" y="3662590"/>
                <a:ext cx="248652" cy="2486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E68EA93-C33D-B150-B312-6E3B31ABFAE7}"/>
                  </a:ext>
                </a:extLst>
              </p:cNvPr>
              <p:cNvSpPr/>
              <p:nvPr/>
            </p:nvSpPr>
            <p:spPr>
              <a:xfrm>
                <a:off x="5980674" y="3785401"/>
                <a:ext cx="115326" cy="11532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24BAFAA-C55A-6DF5-50FF-D2CE5C0BC33C}"/>
                  </a:ext>
                </a:extLst>
              </p:cNvPr>
              <p:cNvSpPr/>
              <p:nvPr/>
            </p:nvSpPr>
            <p:spPr>
              <a:xfrm>
                <a:off x="6650361" y="3727738"/>
                <a:ext cx="115326" cy="11532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cat sitting on a couch&#10;&#10;Description automatically generated">
              <a:extLst>
                <a:ext uri="{FF2B5EF4-FFF2-40B4-BE49-F238E27FC236}">
                  <a16:creationId xmlns:a16="http://schemas.microsoft.com/office/drawing/2014/main" id="{695DAD97-4550-B301-710A-EA7D23C3A8D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9648" b="66471" l="43627" r="68775">
                          <a14:foregroundMark x1="65343" y1="64974" x2="63137" y2="61523"/>
                          <a14:foregroundMark x1="43627" y1="43164" x2="44608" y2="43359"/>
                        </a14:backgroundRemoval>
                      </a14:imgEffect>
                    </a14:imgLayer>
                  </a14:imgProps>
                </a:ext>
                <a:ext uri="{28A0092B-C50C-407E-A947-70E740481C1C}">
                  <a14:useLocalDpi xmlns:a14="http://schemas.microsoft.com/office/drawing/2010/main" val="0"/>
                </a:ext>
              </a:extLst>
            </a:blip>
            <a:srcRect l="41349" t="36318" r="28127" b="30136"/>
            <a:stretch/>
          </p:blipFill>
          <p:spPr>
            <a:xfrm rot="4883133">
              <a:off x="-5389355" y="937332"/>
              <a:ext cx="478415" cy="395892"/>
            </a:xfrm>
            <a:prstGeom prst="rect">
              <a:avLst/>
            </a:prstGeom>
          </p:spPr>
        </p:pic>
      </p:grpSp>
    </p:spTree>
    <p:extLst>
      <p:ext uri="{BB962C8B-B14F-4D97-AF65-F5344CB8AC3E}">
        <p14:creationId xmlns:p14="http://schemas.microsoft.com/office/powerpoint/2010/main" val="39848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79167E-6 -3.33333E-6 L 0.64453 -0.27037 " pathEditMode="relative" rAng="0" ptsTypes="AA">
                                      <p:cBhvr>
                                        <p:cTn id="6" dur="1500" fill="hold"/>
                                        <p:tgtEl>
                                          <p:spTgt spid="8"/>
                                        </p:tgtEl>
                                        <p:attrNameLst>
                                          <p:attrName>ppt_x</p:attrName>
                                          <p:attrName>ppt_y</p:attrName>
                                        </p:attrNameLst>
                                      </p:cBhvr>
                                      <p:rCtr x="32227" y="-13519"/>
                                    </p:animMotion>
                                  </p:childTnLst>
                                </p:cTn>
                              </p:par>
                            </p:childTnLst>
                          </p:cTn>
                        </p:par>
                        <p:par>
                          <p:cTn id="7" fill="hold">
                            <p:stCondLst>
                              <p:cond delay="1500"/>
                            </p:stCondLst>
                            <p:childTnLst>
                              <p:par>
                                <p:cTn id="8" presetID="49" presetClass="path" presetSubtype="0" accel="50000" decel="50000" fill="hold" nodeType="afterEffect">
                                  <p:stCondLst>
                                    <p:cond delay="0"/>
                                  </p:stCondLst>
                                  <p:childTnLst>
                                    <p:animMotion origin="layout" path="M -1.66667E-6 1.48148E-6 L 0.73971 0.30856 " pathEditMode="relative" rAng="0" ptsTypes="AA">
                                      <p:cBhvr>
                                        <p:cTn id="9" dur="2000" fill="hold"/>
                                        <p:tgtEl>
                                          <p:spTgt spid="3"/>
                                        </p:tgtEl>
                                        <p:attrNameLst>
                                          <p:attrName>ppt_x</p:attrName>
                                          <p:attrName>ppt_y</p:attrName>
                                        </p:attrNameLst>
                                      </p:cBhvr>
                                      <p:rCtr x="36536"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1502-37B2-A5B4-CD7B-9CCCCC520127}"/>
              </a:ext>
            </a:extLst>
          </p:cNvPr>
          <p:cNvSpPr>
            <a:spLocks noGrp="1"/>
          </p:cNvSpPr>
          <p:nvPr>
            <p:ph type="title"/>
          </p:nvPr>
        </p:nvSpPr>
        <p:spPr/>
        <p:txBody>
          <a:bodyPr/>
          <a:lstStyle/>
          <a:p>
            <a:r>
              <a:rPr lang="en-US" dirty="0">
                <a:solidFill>
                  <a:schemeClr val="bg1"/>
                </a:solidFill>
              </a:rPr>
              <a:t>Implementation</a:t>
            </a:r>
          </a:p>
        </p:txBody>
      </p:sp>
      <p:sp>
        <p:nvSpPr>
          <p:cNvPr id="3" name="Content Placeholder 2">
            <a:extLst>
              <a:ext uri="{FF2B5EF4-FFF2-40B4-BE49-F238E27FC236}">
                <a16:creationId xmlns:a16="http://schemas.microsoft.com/office/drawing/2014/main" id="{24A72C08-FAFF-E037-D2E6-0E997033B7E2}"/>
              </a:ext>
            </a:extLst>
          </p:cNvPr>
          <p:cNvSpPr>
            <a:spLocks noGrp="1"/>
          </p:cNvSpPr>
          <p:nvPr>
            <p:ph idx="1"/>
          </p:nvPr>
        </p:nvSpPr>
        <p:spPr/>
        <p:txBody>
          <a:bodyPr/>
          <a:lstStyle/>
          <a:p>
            <a:r>
              <a:rPr lang="en-US" dirty="0">
                <a:solidFill>
                  <a:schemeClr val="bg1"/>
                </a:solidFill>
              </a:rPr>
              <a:t>Newly establish streaming video workflows rely less on New Streaming Video analytics report, but the report is still used for locally hosted videos</a:t>
            </a:r>
          </a:p>
          <a:p>
            <a:r>
              <a:rPr lang="en-US" dirty="0">
                <a:solidFill>
                  <a:schemeClr val="bg1"/>
                </a:solidFill>
              </a:rPr>
              <a:t>Hope to use it as guidance for improving our </a:t>
            </a:r>
            <a:r>
              <a:rPr lang="en-US" dirty="0" err="1">
                <a:solidFill>
                  <a:schemeClr val="bg1"/>
                </a:solidFill>
              </a:rPr>
              <a:t>batchloaded</a:t>
            </a:r>
            <a:r>
              <a:rPr lang="en-US" dirty="0">
                <a:solidFill>
                  <a:schemeClr val="bg1"/>
                </a:solidFill>
              </a:rPr>
              <a:t> vendor records</a:t>
            </a:r>
          </a:p>
        </p:txBody>
      </p:sp>
    </p:spTree>
    <p:extLst>
      <p:ext uri="{BB962C8B-B14F-4D97-AF65-F5344CB8AC3E}">
        <p14:creationId xmlns:p14="http://schemas.microsoft.com/office/powerpoint/2010/main" val="178261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123D-7FA9-13C2-5D08-ADFDBA55D8FC}"/>
              </a:ext>
            </a:extLst>
          </p:cNvPr>
          <p:cNvSpPr>
            <a:spLocks noGrp="1"/>
          </p:cNvSpPr>
          <p:nvPr>
            <p:ph type="title"/>
          </p:nvPr>
        </p:nvSpPr>
        <p:spPr>
          <a:xfrm>
            <a:off x="4165767" y="2467978"/>
            <a:ext cx="3860466" cy="961022"/>
          </a:xfrm>
        </p:spPr>
        <p:txBody>
          <a:bodyPr/>
          <a:lstStyle/>
          <a:p>
            <a:r>
              <a:rPr lang="en-US" dirty="0">
                <a:solidFill>
                  <a:schemeClr val="bg1"/>
                </a:solidFill>
              </a:rPr>
              <a:t>Thank you!</a:t>
            </a:r>
          </a:p>
        </p:txBody>
      </p:sp>
      <p:sp>
        <p:nvSpPr>
          <p:cNvPr id="3" name="TextBox 2">
            <a:extLst>
              <a:ext uri="{FF2B5EF4-FFF2-40B4-BE49-F238E27FC236}">
                <a16:creationId xmlns:a16="http://schemas.microsoft.com/office/drawing/2014/main" id="{9BA0DD5D-7A9D-62EE-6EFB-D598562AA192}"/>
              </a:ext>
            </a:extLst>
          </p:cNvPr>
          <p:cNvSpPr txBox="1"/>
          <p:nvPr/>
        </p:nvSpPr>
        <p:spPr>
          <a:xfrm>
            <a:off x="2890635" y="3559405"/>
            <a:ext cx="6410729" cy="584775"/>
          </a:xfrm>
          <a:prstGeom prst="rect">
            <a:avLst/>
          </a:prstGeom>
          <a:noFill/>
        </p:spPr>
        <p:txBody>
          <a:bodyPr wrap="none" rtlCol="0">
            <a:spAutoFit/>
          </a:bodyPr>
          <a:lstStyle/>
          <a:p>
            <a:r>
              <a:rPr lang="en-US" sz="3200" dirty="0">
                <a:solidFill>
                  <a:srgbClr val="F8F9FF"/>
                </a:solidFill>
                <a:latin typeface="Daytona" panose="020B0604030500040204" pitchFamily="34" charset="0"/>
              </a:rPr>
              <a:t>Katherine-Peterson@uiowa.edu</a:t>
            </a:r>
          </a:p>
        </p:txBody>
      </p:sp>
      <p:grpSp>
        <p:nvGrpSpPr>
          <p:cNvPr id="20" name="Group 19">
            <a:extLst>
              <a:ext uri="{FF2B5EF4-FFF2-40B4-BE49-F238E27FC236}">
                <a16:creationId xmlns:a16="http://schemas.microsoft.com/office/drawing/2014/main" id="{CAEDE606-CD51-F223-2F10-CBF85F66CDB4}"/>
              </a:ext>
            </a:extLst>
          </p:cNvPr>
          <p:cNvGrpSpPr/>
          <p:nvPr/>
        </p:nvGrpSpPr>
        <p:grpSpPr>
          <a:xfrm>
            <a:off x="10545487" y="4768480"/>
            <a:ext cx="1442320" cy="1850710"/>
            <a:chOff x="10545487" y="4768480"/>
            <a:chExt cx="1442320" cy="1850710"/>
          </a:xfrm>
        </p:grpSpPr>
        <p:sp>
          <p:nvSpPr>
            <p:cNvPr id="4" name="Star: 5 Points 3">
              <a:extLst>
                <a:ext uri="{FF2B5EF4-FFF2-40B4-BE49-F238E27FC236}">
                  <a16:creationId xmlns:a16="http://schemas.microsoft.com/office/drawing/2014/main" id="{A0D0595F-0900-125D-E7E9-B90AE517DE4C}"/>
                </a:ext>
                <a:ext uri="{C183D7F6-B498-43B3-948B-1728B52AA6E4}">
                  <adec:decorative xmlns:adec="http://schemas.microsoft.com/office/drawing/2017/decorative" val="1"/>
                </a:ext>
              </a:extLst>
            </p:cNvPr>
            <p:cNvSpPr/>
            <p:nvPr/>
          </p:nvSpPr>
          <p:spPr>
            <a:xfrm>
              <a:off x="10545487" y="6314389"/>
              <a:ext cx="304801" cy="30480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EB930D1A-CA98-C11E-0B49-4C7549D663A7}"/>
                </a:ext>
                <a:ext uri="{C183D7F6-B498-43B3-948B-1728B52AA6E4}">
                  <adec:decorative xmlns:adec="http://schemas.microsoft.com/office/drawing/2017/decorative" val="1"/>
                </a:ext>
              </a:extLst>
            </p:cNvPr>
            <p:cNvSpPr/>
            <p:nvPr/>
          </p:nvSpPr>
          <p:spPr>
            <a:xfrm rot="1562812">
              <a:off x="11281610" y="6111858"/>
              <a:ext cx="405063" cy="405063"/>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A3387F1C-B241-C0C8-C665-2A2715BD8D46}"/>
                </a:ext>
                <a:ext uri="{C183D7F6-B498-43B3-948B-1728B52AA6E4}">
                  <adec:decorative xmlns:adec="http://schemas.microsoft.com/office/drawing/2017/decorative" val="1"/>
                </a:ext>
              </a:extLst>
            </p:cNvPr>
            <p:cNvSpPr/>
            <p:nvPr/>
          </p:nvSpPr>
          <p:spPr>
            <a:xfrm rot="20492299">
              <a:off x="11522266" y="5334000"/>
              <a:ext cx="465541" cy="46522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9399B5BE-1517-86DA-10A7-8298C45D4841}"/>
                </a:ext>
                <a:ext uri="{C183D7F6-B498-43B3-948B-1728B52AA6E4}">
                  <adec:decorative xmlns:adec="http://schemas.microsoft.com/office/drawing/2017/decorative" val="1"/>
                </a:ext>
              </a:extLst>
            </p:cNvPr>
            <p:cNvSpPr/>
            <p:nvPr/>
          </p:nvSpPr>
          <p:spPr>
            <a:xfrm rot="1555481">
              <a:off x="10877835" y="6019402"/>
              <a:ext cx="252497" cy="252497"/>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617FA10F-136B-84B5-1638-0E5675AA9149}"/>
                </a:ext>
                <a:ext uri="{C183D7F6-B498-43B3-948B-1728B52AA6E4}">
                  <adec:decorative xmlns:adec="http://schemas.microsoft.com/office/drawing/2017/decorative" val="1"/>
                </a:ext>
              </a:extLst>
            </p:cNvPr>
            <p:cNvSpPr/>
            <p:nvPr/>
          </p:nvSpPr>
          <p:spPr>
            <a:xfrm rot="241968">
              <a:off x="11496341" y="4768480"/>
              <a:ext cx="359600" cy="35960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tar: 5 Points 8">
            <a:extLst>
              <a:ext uri="{FF2B5EF4-FFF2-40B4-BE49-F238E27FC236}">
                <a16:creationId xmlns:a16="http://schemas.microsoft.com/office/drawing/2014/main" id="{3DBAC069-8A87-8BFC-268E-6F8C84D233F6}"/>
              </a:ext>
              <a:ext uri="{C183D7F6-B498-43B3-948B-1728B52AA6E4}">
                <adec:decorative xmlns:adec="http://schemas.microsoft.com/office/drawing/2017/decorative" val="1"/>
              </a:ext>
            </a:extLst>
          </p:cNvPr>
          <p:cNvSpPr/>
          <p:nvPr/>
        </p:nvSpPr>
        <p:spPr>
          <a:xfrm>
            <a:off x="293775" y="6331238"/>
            <a:ext cx="304801" cy="30480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0FCB4537-C3E6-4509-0FA5-D2A33C18F4BB}"/>
              </a:ext>
              <a:ext uri="{C183D7F6-B498-43B3-948B-1728B52AA6E4}">
                <adec:decorative xmlns:adec="http://schemas.microsoft.com/office/drawing/2017/decorative" val="1"/>
              </a:ext>
            </a:extLst>
          </p:cNvPr>
          <p:cNvSpPr/>
          <p:nvPr/>
        </p:nvSpPr>
        <p:spPr>
          <a:xfrm rot="1562812">
            <a:off x="885822" y="6245326"/>
            <a:ext cx="405063" cy="405063"/>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D003E23F-7AD0-F70C-C187-CC004105E2AE}"/>
              </a:ext>
              <a:ext uri="{C183D7F6-B498-43B3-948B-1728B52AA6E4}">
                <adec:decorative xmlns:adec="http://schemas.microsoft.com/office/drawing/2017/decorative" val="1"/>
              </a:ext>
            </a:extLst>
          </p:cNvPr>
          <p:cNvSpPr/>
          <p:nvPr/>
        </p:nvSpPr>
        <p:spPr>
          <a:xfrm rot="20492299">
            <a:off x="440001" y="5718714"/>
            <a:ext cx="465541" cy="46522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B28F5F3E-D3C8-79E2-539B-EDEC8DB6240A}"/>
              </a:ext>
              <a:ext uri="{C183D7F6-B498-43B3-948B-1728B52AA6E4}">
                <adec:decorative xmlns:adec="http://schemas.microsoft.com/office/drawing/2017/decorative" val="1"/>
              </a:ext>
            </a:extLst>
          </p:cNvPr>
          <p:cNvSpPr/>
          <p:nvPr/>
        </p:nvSpPr>
        <p:spPr>
          <a:xfrm rot="1555481">
            <a:off x="151189" y="5656337"/>
            <a:ext cx="252497" cy="252497"/>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8CE90D9B-F01A-51E4-298E-3C27E8E394DF}"/>
              </a:ext>
              <a:ext uri="{C183D7F6-B498-43B3-948B-1728B52AA6E4}">
                <adec:decorative xmlns:adec="http://schemas.microsoft.com/office/drawing/2017/decorative" val="1"/>
              </a:ext>
            </a:extLst>
          </p:cNvPr>
          <p:cNvSpPr/>
          <p:nvPr/>
        </p:nvSpPr>
        <p:spPr>
          <a:xfrm rot="241968">
            <a:off x="266376" y="5103657"/>
            <a:ext cx="359600" cy="35960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D72AEC2-97A9-B971-4159-FAE706E6EFD5}"/>
              </a:ext>
            </a:extLst>
          </p:cNvPr>
          <p:cNvGrpSpPr/>
          <p:nvPr/>
        </p:nvGrpSpPr>
        <p:grpSpPr>
          <a:xfrm rot="10089187">
            <a:off x="10814474" y="100515"/>
            <a:ext cx="1139696" cy="1546732"/>
            <a:chOff x="10156506" y="556595"/>
            <a:chExt cx="1139696" cy="1546732"/>
          </a:xfrm>
        </p:grpSpPr>
        <p:sp>
          <p:nvSpPr>
            <p:cNvPr id="14" name="Star: 5 Points 13">
              <a:extLst>
                <a:ext uri="{FF2B5EF4-FFF2-40B4-BE49-F238E27FC236}">
                  <a16:creationId xmlns:a16="http://schemas.microsoft.com/office/drawing/2014/main" id="{20EB72BC-061A-4FA1-4AEA-C70525E98443}"/>
                </a:ext>
                <a:ext uri="{C183D7F6-B498-43B3-948B-1728B52AA6E4}">
                  <adec:decorative xmlns:adec="http://schemas.microsoft.com/office/drawing/2017/decorative" val="1"/>
                </a:ext>
              </a:extLst>
            </p:cNvPr>
            <p:cNvSpPr/>
            <p:nvPr/>
          </p:nvSpPr>
          <p:spPr>
            <a:xfrm rot="6779511">
              <a:off x="10299092" y="1784176"/>
              <a:ext cx="304801" cy="30480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05BDFC05-E80C-6EBB-ED53-00182227203F}"/>
                </a:ext>
                <a:ext uri="{C183D7F6-B498-43B3-948B-1728B52AA6E4}">
                  <adec:decorative xmlns:adec="http://schemas.microsoft.com/office/drawing/2017/decorative" val="1"/>
                </a:ext>
              </a:extLst>
            </p:cNvPr>
            <p:cNvSpPr/>
            <p:nvPr/>
          </p:nvSpPr>
          <p:spPr>
            <a:xfrm rot="8342323">
              <a:off x="10891139" y="1698264"/>
              <a:ext cx="405063" cy="405063"/>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FB9A8C0-AB51-21A7-09C4-3C8679A19865}"/>
                </a:ext>
                <a:ext uri="{C183D7F6-B498-43B3-948B-1728B52AA6E4}">
                  <adec:decorative xmlns:adec="http://schemas.microsoft.com/office/drawing/2017/decorative" val="1"/>
                </a:ext>
              </a:extLst>
            </p:cNvPr>
            <p:cNvSpPr/>
            <p:nvPr/>
          </p:nvSpPr>
          <p:spPr>
            <a:xfrm rot="5671810">
              <a:off x="10445318" y="1171652"/>
              <a:ext cx="465541" cy="46522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9850BD78-6107-2126-1681-214FE6253B04}"/>
                </a:ext>
                <a:ext uri="{C183D7F6-B498-43B3-948B-1728B52AA6E4}">
                  <adec:decorative xmlns:adec="http://schemas.microsoft.com/office/drawing/2017/decorative" val="1"/>
                </a:ext>
              </a:extLst>
            </p:cNvPr>
            <p:cNvSpPr/>
            <p:nvPr/>
          </p:nvSpPr>
          <p:spPr>
            <a:xfrm rot="8334992">
              <a:off x="10156506" y="1109275"/>
              <a:ext cx="252497" cy="252497"/>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5BA021C5-96EE-7BBE-C209-5A104D9EE6A1}"/>
                </a:ext>
                <a:ext uri="{C183D7F6-B498-43B3-948B-1728B52AA6E4}">
                  <adec:decorative xmlns:adec="http://schemas.microsoft.com/office/drawing/2017/decorative" val="1"/>
                </a:ext>
              </a:extLst>
            </p:cNvPr>
            <p:cNvSpPr/>
            <p:nvPr/>
          </p:nvSpPr>
          <p:spPr>
            <a:xfrm rot="7021479">
              <a:off x="10271693" y="556595"/>
              <a:ext cx="359600" cy="35960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A0ED45E-B8A8-E850-41C3-36AA2C1DF88D}"/>
              </a:ext>
            </a:extLst>
          </p:cNvPr>
          <p:cNvGrpSpPr/>
          <p:nvPr/>
        </p:nvGrpSpPr>
        <p:grpSpPr>
          <a:xfrm rot="11232535">
            <a:off x="219117" y="83182"/>
            <a:ext cx="1442320" cy="1850710"/>
            <a:chOff x="10545487" y="4768480"/>
            <a:chExt cx="1442320" cy="1850710"/>
          </a:xfrm>
        </p:grpSpPr>
        <p:sp>
          <p:nvSpPr>
            <p:cNvPr id="22" name="Star: 5 Points 21">
              <a:extLst>
                <a:ext uri="{FF2B5EF4-FFF2-40B4-BE49-F238E27FC236}">
                  <a16:creationId xmlns:a16="http://schemas.microsoft.com/office/drawing/2014/main" id="{A78520B9-C118-0707-37EB-3426563E9618}"/>
                </a:ext>
                <a:ext uri="{C183D7F6-B498-43B3-948B-1728B52AA6E4}">
                  <adec:decorative xmlns:adec="http://schemas.microsoft.com/office/drawing/2017/decorative" val="1"/>
                </a:ext>
              </a:extLst>
            </p:cNvPr>
            <p:cNvSpPr/>
            <p:nvPr/>
          </p:nvSpPr>
          <p:spPr>
            <a:xfrm>
              <a:off x="10545487" y="6314389"/>
              <a:ext cx="304801" cy="30480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E1DC7BE0-1237-A53F-E6BF-3A4691C233A9}"/>
                </a:ext>
                <a:ext uri="{C183D7F6-B498-43B3-948B-1728B52AA6E4}">
                  <adec:decorative xmlns:adec="http://schemas.microsoft.com/office/drawing/2017/decorative" val="1"/>
                </a:ext>
              </a:extLst>
            </p:cNvPr>
            <p:cNvSpPr/>
            <p:nvPr/>
          </p:nvSpPr>
          <p:spPr>
            <a:xfrm rot="1562812">
              <a:off x="11281610" y="6111858"/>
              <a:ext cx="405063" cy="405063"/>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7FA1658F-C306-C71B-9D91-33C81033F1E5}"/>
                </a:ext>
                <a:ext uri="{C183D7F6-B498-43B3-948B-1728B52AA6E4}">
                  <adec:decorative xmlns:adec="http://schemas.microsoft.com/office/drawing/2017/decorative" val="1"/>
                </a:ext>
              </a:extLst>
            </p:cNvPr>
            <p:cNvSpPr/>
            <p:nvPr/>
          </p:nvSpPr>
          <p:spPr>
            <a:xfrm rot="20492299">
              <a:off x="11522266" y="5334000"/>
              <a:ext cx="465541" cy="46522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957D5FF6-7F3F-17B6-04C0-C81851EBCD01}"/>
                </a:ext>
                <a:ext uri="{C183D7F6-B498-43B3-948B-1728B52AA6E4}">
                  <adec:decorative xmlns:adec="http://schemas.microsoft.com/office/drawing/2017/decorative" val="1"/>
                </a:ext>
              </a:extLst>
            </p:cNvPr>
            <p:cNvSpPr/>
            <p:nvPr/>
          </p:nvSpPr>
          <p:spPr>
            <a:xfrm rot="1555481">
              <a:off x="10877835" y="6019402"/>
              <a:ext cx="252497" cy="252497"/>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DD614F9A-A6C6-EA17-D8E7-76C059D24329}"/>
                </a:ext>
                <a:ext uri="{C183D7F6-B498-43B3-948B-1728B52AA6E4}">
                  <adec:decorative xmlns:adec="http://schemas.microsoft.com/office/drawing/2017/decorative" val="1"/>
                </a:ext>
              </a:extLst>
            </p:cNvPr>
            <p:cNvSpPr/>
            <p:nvPr/>
          </p:nvSpPr>
          <p:spPr>
            <a:xfrm rot="241968">
              <a:off x="11496341" y="4768480"/>
              <a:ext cx="359600" cy="35960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351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gic School Bus DVD">
            <a:extLst>
              <a:ext uri="{FF2B5EF4-FFF2-40B4-BE49-F238E27FC236}">
                <a16:creationId xmlns:a16="http://schemas.microsoft.com/office/drawing/2014/main" id="{38FD833C-33B9-1B3A-0A4C-902D6BA87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673" y="407170"/>
            <a:ext cx="2667636" cy="1758972"/>
          </a:xfrm>
          <a:prstGeom prst="ellipse">
            <a:avLst/>
          </a:prstGeom>
          <a:ln w="57150">
            <a:solidFill>
              <a:srgbClr val="7E3853"/>
            </a:solidFill>
          </a:ln>
        </p:spPr>
      </p:pic>
      <p:sp>
        <p:nvSpPr>
          <p:cNvPr id="2" name="TextBox 1">
            <a:extLst>
              <a:ext uri="{FF2B5EF4-FFF2-40B4-BE49-F238E27FC236}">
                <a16:creationId xmlns:a16="http://schemas.microsoft.com/office/drawing/2014/main" id="{7E883BC3-D911-418F-CA05-834F221CDA28}"/>
              </a:ext>
            </a:extLst>
          </p:cNvPr>
          <p:cNvSpPr txBox="1"/>
          <p:nvPr/>
        </p:nvSpPr>
        <p:spPr>
          <a:xfrm>
            <a:off x="3059988" y="2166142"/>
            <a:ext cx="777905" cy="276999"/>
          </a:xfrm>
          <a:prstGeom prst="rect">
            <a:avLst/>
          </a:prstGeom>
          <a:noFill/>
        </p:spPr>
        <p:txBody>
          <a:bodyPr wrap="none" rtlCol="0">
            <a:spAutoFit/>
          </a:bodyPr>
          <a:lstStyle/>
          <a:p>
            <a:r>
              <a:rPr lang="en-US" sz="1200" dirty="0">
                <a:solidFill>
                  <a:schemeClr val="bg1"/>
                </a:solidFill>
              </a:rPr>
              <a:t>Ebay.com</a:t>
            </a:r>
          </a:p>
        </p:txBody>
      </p:sp>
      <p:sp>
        <p:nvSpPr>
          <p:cNvPr id="3" name="Content Placeholder 2">
            <a:extLst>
              <a:ext uri="{FF2B5EF4-FFF2-40B4-BE49-F238E27FC236}">
                <a16:creationId xmlns:a16="http://schemas.microsoft.com/office/drawing/2014/main" id="{91C35CF8-B2E8-5965-E62C-72C1A7BF2F4D}"/>
              </a:ext>
            </a:extLst>
          </p:cNvPr>
          <p:cNvSpPr>
            <a:spLocks noGrp="1"/>
          </p:cNvSpPr>
          <p:nvPr>
            <p:ph sz="half" idx="2"/>
          </p:nvPr>
        </p:nvSpPr>
        <p:spPr>
          <a:xfrm>
            <a:off x="444598" y="3016569"/>
            <a:ext cx="5157787" cy="3058569"/>
          </a:xfrm>
          <a:solidFill>
            <a:srgbClr val="7E3853"/>
          </a:solidFill>
          <a:effectLst>
            <a:softEdge rad="31750"/>
          </a:effectLst>
        </p:spPr>
        <p:txBody>
          <a:bodyPr>
            <a:normAutofit lnSpcReduction="10000"/>
          </a:bodyPr>
          <a:lstStyle/>
          <a:p>
            <a:pPr marL="0" indent="0">
              <a:buNone/>
            </a:pPr>
            <a:r>
              <a:rPr lang="en-US" b="1" dirty="0">
                <a:solidFill>
                  <a:schemeClr val="bg1"/>
                </a:solidFill>
              </a:rPr>
              <a:t>DVDs</a:t>
            </a:r>
          </a:p>
          <a:p>
            <a:r>
              <a:rPr lang="en-US" dirty="0">
                <a:solidFill>
                  <a:schemeClr val="bg1"/>
                </a:solidFill>
              </a:rPr>
              <a:t>Cataloged at the manifestation level</a:t>
            </a:r>
          </a:p>
          <a:p>
            <a:r>
              <a:rPr lang="en-US" dirty="0">
                <a:solidFill>
                  <a:schemeClr val="bg1"/>
                </a:solidFill>
              </a:rPr>
              <a:t>Difficult to catalog using the preferred source of information</a:t>
            </a:r>
          </a:p>
          <a:p>
            <a:r>
              <a:rPr lang="en-US" dirty="0">
                <a:solidFill>
                  <a:schemeClr val="bg1"/>
                </a:solidFill>
              </a:rPr>
              <a:t>Stay in the collection until they’re deaccessioned</a:t>
            </a:r>
          </a:p>
        </p:txBody>
      </p:sp>
      <p:pic>
        <p:nvPicPr>
          <p:cNvPr id="10" name="Picture 9" descr="The Magic School Bus Rides Again television series landing page">
            <a:extLst>
              <a:ext uri="{FF2B5EF4-FFF2-40B4-BE49-F238E27FC236}">
                <a16:creationId xmlns:a16="http://schemas.microsoft.com/office/drawing/2014/main" id="{AFD42224-DD65-F36F-C7CD-38C50CEF5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017" y="562756"/>
            <a:ext cx="4514850" cy="1447800"/>
          </a:xfrm>
          <a:prstGeom prst="rect">
            <a:avLst/>
          </a:prstGeom>
          <a:ln w="57150">
            <a:solidFill>
              <a:srgbClr val="415262"/>
            </a:solidFill>
          </a:ln>
        </p:spPr>
      </p:pic>
      <p:sp>
        <p:nvSpPr>
          <p:cNvPr id="4" name="TextBox 3">
            <a:extLst>
              <a:ext uri="{FF2B5EF4-FFF2-40B4-BE49-F238E27FC236}">
                <a16:creationId xmlns:a16="http://schemas.microsoft.com/office/drawing/2014/main" id="{2DDCAB51-7579-10D0-43A1-43B01BCDB1B5}"/>
              </a:ext>
            </a:extLst>
          </p:cNvPr>
          <p:cNvSpPr txBox="1"/>
          <p:nvPr/>
        </p:nvSpPr>
        <p:spPr>
          <a:xfrm>
            <a:off x="10485400" y="2071113"/>
            <a:ext cx="903902" cy="276999"/>
          </a:xfrm>
          <a:prstGeom prst="rect">
            <a:avLst/>
          </a:prstGeom>
          <a:noFill/>
        </p:spPr>
        <p:txBody>
          <a:bodyPr wrap="none" rtlCol="0">
            <a:spAutoFit/>
          </a:bodyPr>
          <a:lstStyle/>
          <a:p>
            <a:r>
              <a:rPr lang="en-US" sz="1200" dirty="0">
                <a:solidFill>
                  <a:schemeClr val="bg1"/>
                </a:solidFill>
              </a:rPr>
              <a:t>Netflix.com</a:t>
            </a:r>
          </a:p>
        </p:txBody>
      </p:sp>
      <p:sp>
        <p:nvSpPr>
          <p:cNvPr id="6" name="Content Placeholder 5">
            <a:extLst>
              <a:ext uri="{FF2B5EF4-FFF2-40B4-BE49-F238E27FC236}">
                <a16:creationId xmlns:a16="http://schemas.microsoft.com/office/drawing/2014/main" id="{21EDDABC-A437-1E9C-D7F2-709A87ECF016}"/>
              </a:ext>
            </a:extLst>
          </p:cNvPr>
          <p:cNvSpPr>
            <a:spLocks noGrp="1"/>
          </p:cNvSpPr>
          <p:nvPr>
            <p:ph sz="quarter" idx="4"/>
          </p:nvPr>
        </p:nvSpPr>
        <p:spPr>
          <a:xfrm>
            <a:off x="6429848" y="2925787"/>
            <a:ext cx="5183188" cy="3222624"/>
          </a:xfrm>
          <a:solidFill>
            <a:srgbClr val="415262"/>
          </a:solidFill>
          <a:effectLst>
            <a:softEdge rad="31750"/>
          </a:effectLst>
        </p:spPr>
        <p:txBody>
          <a:bodyPr>
            <a:normAutofit lnSpcReduction="10000"/>
          </a:bodyPr>
          <a:lstStyle/>
          <a:p>
            <a:pPr marL="0" indent="0">
              <a:buNone/>
            </a:pPr>
            <a:r>
              <a:rPr lang="en-US" b="1" dirty="0">
                <a:solidFill>
                  <a:schemeClr val="bg1"/>
                </a:solidFill>
              </a:rPr>
              <a:t>Streaming video</a:t>
            </a:r>
          </a:p>
          <a:p>
            <a:r>
              <a:rPr lang="en-US" dirty="0">
                <a:solidFill>
                  <a:schemeClr val="bg1"/>
                </a:solidFill>
              </a:rPr>
              <a:t>Cataloged at the expression level</a:t>
            </a:r>
          </a:p>
          <a:p>
            <a:r>
              <a:rPr lang="en-US" dirty="0">
                <a:solidFill>
                  <a:schemeClr val="bg1"/>
                </a:solidFill>
              </a:rPr>
              <a:t>Easy to catalog using the preferred source of information UNLESS it’s a patron driven acquisition</a:t>
            </a:r>
          </a:p>
          <a:p>
            <a:r>
              <a:rPr lang="en-US" dirty="0">
                <a:solidFill>
                  <a:schemeClr val="bg1"/>
                </a:solidFill>
              </a:rPr>
              <a:t>Stay in the collection until the license expires</a:t>
            </a:r>
          </a:p>
        </p:txBody>
      </p:sp>
      <p:cxnSp>
        <p:nvCxnSpPr>
          <p:cNvPr id="17" name="Straight Connector 16">
            <a:extLst>
              <a:ext uri="{FF2B5EF4-FFF2-40B4-BE49-F238E27FC236}">
                <a16:creationId xmlns:a16="http://schemas.microsoft.com/office/drawing/2014/main" id="{E5A61F0A-B178-291C-D9BD-A9455398365A}"/>
              </a:ext>
              <a:ext uri="{C183D7F6-B498-43B3-948B-1728B52AA6E4}">
                <adec:decorative xmlns:adec="http://schemas.microsoft.com/office/drawing/2017/decorative" val="1"/>
              </a:ext>
            </a:extLst>
          </p:cNvPr>
          <p:cNvCxnSpPr>
            <a:cxnSpLocks/>
            <a:stCxn id="3" idx="0"/>
            <a:endCxn id="8" idx="4"/>
          </p:cNvCxnSpPr>
          <p:nvPr/>
        </p:nvCxnSpPr>
        <p:spPr>
          <a:xfrm flipH="1" flipV="1">
            <a:off x="3023491" y="2166142"/>
            <a:ext cx="1" cy="850427"/>
          </a:xfrm>
          <a:prstGeom prst="line">
            <a:avLst/>
          </a:prstGeom>
          <a:ln w="57150">
            <a:solidFill>
              <a:srgbClr val="7E385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BFFC9B-DFC7-EBE5-EAE9-3D78EB6BB5B9}"/>
              </a:ext>
              <a:ext uri="{C183D7F6-B498-43B3-948B-1728B52AA6E4}">
                <adec:decorative xmlns:adec="http://schemas.microsoft.com/office/drawing/2017/decorative" val="1"/>
              </a:ext>
            </a:extLst>
          </p:cNvPr>
          <p:cNvCxnSpPr>
            <a:cxnSpLocks/>
            <a:stCxn id="10" idx="2"/>
            <a:endCxn id="6" idx="0"/>
          </p:cNvCxnSpPr>
          <p:nvPr/>
        </p:nvCxnSpPr>
        <p:spPr>
          <a:xfrm>
            <a:off x="9021442" y="2010556"/>
            <a:ext cx="0" cy="915231"/>
          </a:xfrm>
          <a:prstGeom prst="line">
            <a:avLst/>
          </a:prstGeom>
          <a:ln w="57150">
            <a:solidFill>
              <a:srgbClr val="4152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58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35CF8-B2E8-5965-E62C-72C1A7BF2F4D}"/>
              </a:ext>
            </a:extLst>
          </p:cNvPr>
          <p:cNvSpPr>
            <a:spLocks noGrp="1"/>
          </p:cNvSpPr>
          <p:nvPr>
            <p:ph sz="half" idx="2"/>
          </p:nvPr>
        </p:nvSpPr>
        <p:spPr>
          <a:xfrm>
            <a:off x="444598" y="3016569"/>
            <a:ext cx="5157787" cy="3058569"/>
          </a:xfrm>
          <a:solidFill>
            <a:srgbClr val="7E3853"/>
          </a:solidFill>
          <a:effectLst>
            <a:softEdge rad="31750"/>
          </a:effectLst>
        </p:spPr>
        <p:txBody>
          <a:bodyPr>
            <a:normAutofit lnSpcReduction="10000"/>
          </a:bodyPr>
          <a:lstStyle/>
          <a:p>
            <a:pPr marL="0" indent="0">
              <a:buNone/>
            </a:pPr>
            <a:r>
              <a:rPr lang="en-US" b="1" dirty="0">
                <a:solidFill>
                  <a:schemeClr val="bg1"/>
                </a:solidFill>
              </a:rPr>
              <a:t>DVDs</a:t>
            </a:r>
          </a:p>
          <a:p>
            <a:r>
              <a:rPr lang="en-US" dirty="0">
                <a:solidFill>
                  <a:schemeClr val="bg1"/>
                </a:solidFill>
              </a:rPr>
              <a:t>Cataloged at the manifestation level</a:t>
            </a:r>
          </a:p>
          <a:p>
            <a:r>
              <a:rPr lang="en-US" dirty="0">
                <a:solidFill>
                  <a:schemeClr val="bg1"/>
                </a:solidFill>
              </a:rPr>
              <a:t>Difficult to catalog using the preferred source of information</a:t>
            </a:r>
          </a:p>
          <a:p>
            <a:r>
              <a:rPr lang="en-US" dirty="0">
                <a:solidFill>
                  <a:schemeClr val="bg1"/>
                </a:solidFill>
              </a:rPr>
              <a:t>Stay in the collection until they’re deaccessioned</a:t>
            </a:r>
          </a:p>
        </p:txBody>
      </p:sp>
      <p:sp>
        <p:nvSpPr>
          <p:cNvPr id="6" name="Content Placeholder 5">
            <a:extLst>
              <a:ext uri="{FF2B5EF4-FFF2-40B4-BE49-F238E27FC236}">
                <a16:creationId xmlns:a16="http://schemas.microsoft.com/office/drawing/2014/main" id="{21EDDABC-A437-1E9C-D7F2-709A87ECF016}"/>
              </a:ext>
            </a:extLst>
          </p:cNvPr>
          <p:cNvSpPr>
            <a:spLocks noGrp="1"/>
          </p:cNvSpPr>
          <p:nvPr>
            <p:ph sz="quarter" idx="4"/>
          </p:nvPr>
        </p:nvSpPr>
        <p:spPr>
          <a:xfrm>
            <a:off x="6429848" y="2925787"/>
            <a:ext cx="5183188" cy="3222624"/>
          </a:xfrm>
          <a:solidFill>
            <a:srgbClr val="415262"/>
          </a:solidFill>
          <a:effectLst>
            <a:softEdge rad="31750"/>
          </a:effectLst>
        </p:spPr>
        <p:txBody>
          <a:bodyPr>
            <a:normAutofit lnSpcReduction="10000"/>
          </a:bodyPr>
          <a:lstStyle/>
          <a:p>
            <a:pPr marL="0" indent="0">
              <a:buNone/>
            </a:pPr>
            <a:r>
              <a:rPr lang="en-US" b="1" dirty="0">
                <a:solidFill>
                  <a:schemeClr val="bg1"/>
                </a:solidFill>
              </a:rPr>
              <a:t>Streaming video</a:t>
            </a:r>
          </a:p>
          <a:p>
            <a:r>
              <a:rPr lang="en-US" dirty="0">
                <a:solidFill>
                  <a:schemeClr val="bg1"/>
                </a:solidFill>
              </a:rPr>
              <a:t>Cataloged at the expression level</a:t>
            </a:r>
          </a:p>
          <a:p>
            <a:r>
              <a:rPr lang="en-US" dirty="0">
                <a:solidFill>
                  <a:schemeClr val="bg1"/>
                </a:solidFill>
              </a:rPr>
              <a:t>Easy to catalog using the preferred source of information UNLESS it’s a patron driven acquisition</a:t>
            </a:r>
          </a:p>
          <a:p>
            <a:r>
              <a:rPr lang="en-US" dirty="0">
                <a:solidFill>
                  <a:schemeClr val="bg1"/>
                </a:solidFill>
              </a:rPr>
              <a:t>Stay in the collection until the license expires</a:t>
            </a:r>
          </a:p>
        </p:txBody>
      </p:sp>
      <p:cxnSp>
        <p:nvCxnSpPr>
          <p:cNvPr id="17" name="Straight Connector 16">
            <a:extLst>
              <a:ext uri="{FF2B5EF4-FFF2-40B4-BE49-F238E27FC236}">
                <a16:creationId xmlns:a16="http://schemas.microsoft.com/office/drawing/2014/main" id="{E5A61F0A-B178-291C-D9BD-A9455398365A}"/>
              </a:ext>
              <a:ext uri="{C183D7F6-B498-43B3-948B-1728B52AA6E4}">
                <adec:decorative xmlns:adec="http://schemas.microsoft.com/office/drawing/2017/decorative" val="1"/>
              </a:ext>
            </a:extLst>
          </p:cNvPr>
          <p:cNvCxnSpPr>
            <a:cxnSpLocks/>
            <a:stCxn id="3" idx="0"/>
            <a:endCxn id="5" idx="2"/>
          </p:cNvCxnSpPr>
          <p:nvPr/>
        </p:nvCxnSpPr>
        <p:spPr>
          <a:xfrm flipH="1" flipV="1">
            <a:off x="3023491" y="2071113"/>
            <a:ext cx="1" cy="945456"/>
          </a:xfrm>
          <a:prstGeom prst="line">
            <a:avLst/>
          </a:prstGeom>
          <a:ln w="57150">
            <a:solidFill>
              <a:srgbClr val="7E385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BFFC9B-DFC7-EBE5-EAE9-3D78EB6BB5B9}"/>
              </a:ext>
              <a:ext uri="{C183D7F6-B498-43B3-948B-1728B52AA6E4}">
                <adec:decorative xmlns:adec="http://schemas.microsoft.com/office/drawing/2017/decorative" val="1"/>
              </a:ext>
            </a:extLst>
          </p:cNvPr>
          <p:cNvCxnSpPr>
            <a:cxnSpLocks/>
            <a:stCxn id="12" idx="2"/>
            <a:endCxn id="6" idx="0"/>
          </p:cNvCxnSpPr>
          <p:nvPr/>
        </p:nvCxnSpPr>
        <p:spPr>
          <a:xfrm>
            <a:off x="9021442" y="2054065"/>
            <a:ext cx="0" cy="871722"/>
          </a:xfrm>
          <a:prstGeom prst="line">
            <a:avLst/>
          </a:prstGeom>
          <a:ln w="57150">
            <a:solidFill>
              <a:srgbClr val="4152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D0267B-D60A-D300-0F33-D6528A953A09}"/>
              </a:ext>
            </a:extLst>
          </p:cNvPr>
          <p:cNvSpPr/>
          <p:nvPr/>
        </p:nvSpPr>
        <p:spPr>
          <a:xfrm>
            <a:off x="200957" y="339047"/>
            <a:ext cx="5645068" cy="1732066"/>
          </a:xfrm>
          <a:prstGeom prst="rect">
            <a:avLst/>
          </a:prstGeom>
          <a:solidFill>
            <a:schemeClr val="bg1"/>
          </a:solidFill>
          <a:ln w="38100">
            <a:solidFill>
              <a:srgbClr val="7E38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245 04 |a The magic school bus : Takes a dive |h (DVD) .</a:t>
            </a:r>
          </a:p>
          <a:p>
            <a:r>
              <a:rPr lang="en-US" sz="2000" dirty="0">
                <a:solidFill>
                  <a:schemeClr val="tx1"/>
                </a:solidFill>
              </a:rPr>
              <a:t>264 _2 |a [New York] : |b New Video Group, Inc., |c 2012.</a:t>
            </a:r>
          </a:p>
          <a:p>
            <a:r>
              <a:rPr lang="en-US" sz="2000" dirty="0">
                <a:solidFill>
                  <a:schemeClr val="tx1"/>
                </a:solidFill>
              </a:rPr>
              <a:t>264 _4 |c ©2012</a:t>
            </a:r>
          </a:p>
        </p:txBody>
      </p:sp>
      <p:graphicFrame>
        <p:nvGraphicFramePr>
          <p:cNvPr id="9" name="Table 8">
            <a:extLst>
              <a:ext uri="{FF2B5EF4-FFF2-40B4-BE49-F238E27FC236}">
                <a16:creationId xmlns:a16="http://schemas.microsoft.com/office/drawing/2014/main" id="{4199A56D-C66F-2BF3-CF1E-E96A1393FE3D}"/>
              </a:ext>
            </a:extLst>
          </p:cNvPr>
          <p:cNvGraphicFramePr>
            <a:graphicFrameLocks noGrp="1"/>
          </p:cNvGraphicFramePr>
          <p:nvPr>
            <p:extLst>
              <p:ext uri="{D42A27DB-BD31-4B8C-83A1-F6EECF244321}">
                <p14:modId xmlns:p14="http://schemas.microsoft.com/office/powerpoint/2010/main" val="3983702418"/>
              </p:ext>
            </p:extLst>
          </p:nvPr>
        </p:nvGraphicFramePr>
        <p:xfrm>
          <a:off x="-1494158" y="7053262"/>
          <a:ext cx="10515600" cy="274320"/>
        </p:xfrm>
        <a:graphic>
          <a:graphicData uri="http://schemas.openxmlformats.org/drawingml/2006/table">
            <a:tbl>
              <a:tblPr/>
              <a:tblGrid>
                <a:gridCol w="5257800">
                  <a:extLst>
                    <a:ext uri="{9D8B030D-6E8A-4147-A177-3AD203B41FA5}">
                      <a16:colId xmlns:a16="http://schemas.microsoft.com/office/drawing/2014/main" val="343365625"/>
                    </a:ext>
                  </a:extLst>
                </a:gridCol>
                <a:gridCol w="5257800">
                  <a:extLst>
                    <a:ext uri="{9D8B030D-6E8A-4147-A177-3AD203B41FA5}">
                      <a16:colId xmlns:a16="http://schemas.microsoft.com/office/drawing/2014/main" val="3928587120"/>
                    </a:ext>
                  </a:extLst>
                </a:gridCol>
              </a:tblGrid>
              <a:tr h="0">
                <a:tc>
                  <a:txBody>
                    <a:bodyPr/>
                    <a:lstStyle/>
                    <a:p>
                      <a:endParaRPr lang="en-US"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extLst>
                  <a:ext uri="{0D108BD9-81ED-4DB2-BD59-A6C34878D82A}">
                    <a16:rowId xmlns:a16="http://schemas.microsoft.com/office/drawing/2014/main" val="71818235"/>
                  </a:ext>
                </a:extLst>
              </a:tr>
            </a:tbl>
          </a:graphicData>
        </a:graphic>
      </p:graphicFrame>
      <p:graphicFrame>
        <p:nvGraphicFramePr>
          <p:cNvPr id="11" name="Table 10">
            <a:extLst>
              <a:ext uri="{FF2B5EF4-FFF2-40B4-BE49-F238E27FC236}">
                <a16:creationId xmlns:a16="http://schemas.microsoft.com/office/drawing/2014/main" id="{50F3E99D-8994-ACC7-D747-C3B125AD77EF}"/>
              </a:ext>
            </a:extLst>
          </p:cNvPr>
          <p:cNvGraphicFramePr>
            <a:graphicFrameLocks noGrp="1"/>
          </p:cNvGraphicFramePr>
          <p:nvPr>
            <p:extLst>
              <p:ext uri="{D42A27DB-BD31-4B8C-83A1-F6EECF244321}">
                <p14:modId xmlns:p14="http://schemas.microsoft.com/office/powerpoint/2010/main" val="332117103"/>
              </p:ext>
            </p:extLst>
          </p:nvPr>
        </p:nvGraphicFramePr>
        <p:xfrm>
          <a:off x="-647700" y="7610634"/>
          <a:ext cx="10515600" cy="695072"/>
        </p:xfrm>
        <a:graphic>
          <a:graphicData uri="http://schemas.openxmlformats.org/drawingml/2006/table">
            <a:tbl>
              <a:tblPr/>
              <a:tblGrid>
                <a:gridCol w="5257800">
                  <a:extLst>
                    <a:ext uri="{9D8B030D-6E8A-4147-A177-3AD203B41FA5}">
                      <a16:colId xmlns:a16="http://schemas.microsoft.com/office/drawing/2014/main" val="1539424750"/>
                    </a:ext>
                  </a:extLst>
                </a:gridCol>
                <a:gridCol w="5257800">
                  <a:extLst>
                    <a:ext uri="{9D8B030D-6E8A-4147-A177-3AD203B41FA5}">
                      <a16:colId xmlns:a16="http://schemas.microsoft.com/office/drawing/2014/main" val="3537232937"/>
                    </a:ext>
                  </a:extLst>
                </a:gridCol>
              </a:tblGrid>
              <a:tr h="695072">
                <a:tc>
                  <a:txBody>
                    <a:bodyPr/>
                    <a:lstStyle/>
                    <a:p>
                      <a:endParaRPr lang="en-US"/>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extLst>
                  <a:ext uri="{0D108BD9-81ED-4DB2-BD59-A6C34878D82A}">
                    <a16:rowId xmlns:a16="http://schemas.microsoft.com/office/drawing/2014/main" val="3205060113"/>
                  </a:ext>
                </a:extLst>
              </a:tr>
            </a:tbl>
          </a:graphicData>
        </a:graphic>
      </p:graphicFrame>
      <p:sp>
        <p:nvSpPr>
          <p:cNvPr id="12" name="Rectangle 11">
            <a:extLst>
              <a:ext uri="{FF2B5EF4-FFF2-40B4-BE49-F238E27FC236}">
                <a16:creationId xmlns:a16="http://schemas.microsoft.com/office/drawing/2014/main" id="{3DF25B8E-9F4D-9B01-0C23-FE0710521FF2}"/>
              </a:ext>
            </a:extLst>
          </p:cNvPr>
          <p:cNvSpPr/>
          <p:nvPr/>
        </p:nvSpPr>
        <p:spPr>
          <a:xfrm>
            <a:off x="6198907" y="321998"/>
            <a:ext cx="5645069" cy="1732067"/>
          </a:xfrm>
          <a:prstGeom prst="rect">
            <a:avLst/>
          </a:prstGeom>
          <a:solidFill>
            <a:schemeClr val="bg1"/>
          </a:solidFill>
          <a:ln w="38100">
            <a:solidFill>
              <a:srgbClr val="415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245 04 |a The magic school bus : Takes a dive</a:t>
            </a:r>
          </a:p>
          <a:p>
            <a:r>
              <a:rPr lang="en-US" sz="2000" dirty="0">
                <a:solidFill>
                  <a:schemeClr val="tx1"/>
                </a:solidFill>
              </a:rPr>
              <a:t>264 _2 |a [New York] : |b Scholastic, |c 1997.</a:t>
            </a:r>
          </a:p>
          <a:p>
            <a:r>
              <a:rPr lang="en-US" sz="2000" dirty="0">
                <a:solidFill>
                  <a:schemeClr val="tx1"/>
                </a:solidFill>
              </a:rPr>
              <a:t>264 _4 |c ©1997</a:t>
            </a:r>
          </a:p>
        </p:txBody>
      </p:sp>
    </p:spTree>
    <p:extLst>
      <p:ext uri="{BB962C8B-B14F-4D97-AF65-F5344CB8AC3E}">
        <p14:creationId xmlns:p14="http://schemas.microsoft.com/office/powerpoint/2010/main" val="15437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gic School Bus DVD">
            <a:extLst>
              <a:ext uri="{FF2B5EF4-FFF2-40B4-BE49-F238E27FC236}">
                <a16:creationId xmlns:a16="http://schemas.microsoft.com/office/drawing/2014/main" id="{38FD833C-33B9-1B3A-0A4C-902D6BA87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673" y="407170"/>
            <a:ext cx="2667636" cy="1758972"/>
          </a:xfrm>
          <a:prstGeom prst="ellipse">
            <a:avLst/>
          </a:prstGeom>
          <a:ln w="57150">
            <a:solidFill>
              <a:srgbClr val="7E3853"/>
            </a:solidFill>
          </a:ln>
        </p:spPr>
      </p:pic>
      <p:sp>
        <p:nvSpPr>
          <p:cNvPr id="2" name="TextBox 1">
            <a:extLst>
              <a:ext uri="{FF2B5EF4-FFF2-40B4-BE49-F238E27FC236}">
                <a16:creationId xmlns:a16="http://schemas.microsoft.com/office/drawing/2014/main" id="{7E883BC3-D911-418F-CA05-834F221CDA28}"/>
              </a:ext>
            </a:extLst>
          </p:cNvPr>
          <p:cNvSpPr txBox="1"/>
          <p:nvPr/>
        </p:nvSpPr>
        <p:spPr>
          <a:xfrm>
            <a:off x="3059988" y="2166142"/>
            <a:ext cx="777905" cy="276999"/>
          </a:xfrm>
          <a:prstGeom prst="rect">
            <a:avLst/>
          </a:prstGeom>
          <a:noFill/>
        </p:spPr>
        <p:txBody>
          <a:bodyPr wrap="none" rtlCol="0">
            <a:spAutoFit/>
          </a:bodyPr>
          <a:lstStyle/>
          <a:p>
            <a:r>
              <a:rPr lang="en-US" sz="1200" dirty="0">
                <a:solidFill>
                  <a:schemeClr val="bg1"/>
                </a:solidFill>
              </a:rPr>
              <a:t>Ebay.com</a:t>
            </a:r>
          </a:p>
        </p:txBody>
      </p:sp>
      <p:sp>
        <p:nvSpPr>
          <p:cNvPr id="3" name="Content Placeholder 2">
            <a:extLst>
              <a:ext uri="{FF2B5EF4-FFF2-40B4-BE49-F238E27FC236}">
                <a16:creationId xmlns:a16="http://schemas.microsoft.com/office/drawing/2014/main" id="{91C35CF8-B2E8-5965-E62C-72C1A7BF2F4D}"/>
              </a:ext>
            </a:extLst>
          </p:cNvPr>
          <p:cNvSpPr>
            <a:spLocks noGrp="1"/>
          </p:cNvSpPr>
          <p:nvPr>
            <p:ph sz="half" idx="2"/>
          </p:nvPr>
        </p:nvSpPr>
        <p:spPr>
          <a:xfrm>
            <a:off x="444598" y="3016569"/>
            <a:ext cx="5157787" cy="3058569"/>
          </a:xfrm>
          <a:solidFill>
            <a:srgbClr val="7E3853"/>
          </a:solidFill>
          <a:effectLst>
            <a:softEdge rad="31750"/>
          </a:effectLst>
        </p:spPr>
        <p:txBody>
          <a:bodyPr>
            <a:normAutofit lnSpcReduction="10000"/>
          </a:bodyPr>
          <a:lstStyle/>
          <a:p>
            <a:pPr marL="0" indent="0">
              <a:buNone/>
            </a:pPr>
            <a:r>
              <a:rPr lang="en-US" b="1" dirty="0">
                <a:solidFill>
                  <a:schemeClr val="bg1"/>
                </a:solidFill>
              </a:rPr>
              <a:t>DVDs</a:t>
            </a:r>
          </a:p>
          <a:p>
            <a:r>
              <a:rPr lang="en-US" dirty="0">
                <a:solidFill>
                  <a:schemeClr val="bg1"/>
                </a:solidFill>
              </a:rPr>
              <a:t>Cataloged at the manifestation level</a:t>
            </a:r>
          </a:p>
          <a:p>
            <a:r>
              <a:rPr lang="en-US" dirty="0">
                <a:solidFill>
                  <a:schemeClr val="bg1"/>
                </a:solidFill>
              </a:rPr>
              <a:t>Difficult to catalog using the preferred source of information</a:t>
            </a:r>
          </a:p>
          <a:p>
            <a:r>
              <a:rPr lang="en-US" dirty="0">
                <a:solidFill>
                  <a:schemeClr val="bg1"/>
                </a:solidFill>
              </a:rPr>
              <a:t>Stay in the collection until they’re deaccessioned</a:t>
            </a:r>
          </a:p>
        </p:txBody>
      </p:sp>
      <p:pic>
        <p:nvPicPr>
          <p:cNvPr id="10" name="Picture 9" descr="The Magic School Bus Rides Again television series landing page">
            <a:extLst>
              <a:ext uri="{FF2B5EF4-FFF2-40B4-BE49-F238E27FC236}">
                <a16:creationId xmlns:a16="http://schemas.microsoft.com/office/drawing/2014/main" id="{AFD42224-DD65-F36F-C7CD-38C50CEF5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017" y="562756"/>
            <a:ext cx="4514850" cy="1447800"/>
          </a:xfrm>
          <a:prstGeom prst="rect">
            <a:avLst/>
          </a:prstGeom>
          <a:ln w="57150">
            <a:solidFill>
              <a:srgbClr val="415262"/>
            </a:solidFill>
          </a:ln>
        </p:spPr>
      </p:pic>
      <p:sp>
        <p:nvSpPr>
          <p:cNvPr id="4" name="TextBox 3">
            <a:extLst>
              <a:ext uri="{FF2B5EF4-FFF2-40B4-BE49-F238E27FC236}">
                <a16:creationId xmlns:a16="http://schemas.microsoft.com/office/drawing/2014/main" id="{2DDCAB51-7579-10D0-43A1-43B01BCDB1B5}"/>
              </a:ext>
            </a:extLst>
          </p:cNvPr>
          <p:cNvSpPr txBox="1"/>
          <p:nvPr/>
        </p:nvSpPr>
        <p:spPr>
          <a:xfrm>
            <a:off x="10485400" y="2071113"/>
            <a:ext cx="903902" cy="276999"/>
          </a:xfrm>
          <a:prstGeom prst="rect">
            <a:avLst/>
          </a:prstGeom>
          <a:noFill/>
        </p:spPr>
        <p:txBody>
          <a:bodyPr wrap="none" rtlCol="0">
            <a:spAutoFit/>
          </a:bodyPr>
          <a:lstStyle/>
          <a:p>
            <a:r>
              <a:rPr lang="en-US" sz="1200" dirty="0">
                <a:solidFill>
                  <a:schemeClr val="bg1"/>
                </a:solidFill>
              </a:rPr>
              <a:t>Netflix.com</a:t>
            </a:r>
          </a:p>
        </p:txBody>
      </p:sp>
      <p:sp>
        <p:nvSpPr>
          <p:cNvPr id="6" name="Content Placeholder 5">
            <a:extLst>
              <a:ext uri="{FF2B5EF4-FFF2-40B4-BE49-F238E27FC236}">
                <a16:creationId xmlns:a16="http://schemas.microsoft.com/office/drawing/2014/main" id="{21EDDABC-A437-1E9C-D7F2-709A87ECF016}"/>
              </a:ext>
            </a:extLst>
          </p:cNvPr>
          <p:cNvSpPr>
            <a:spLocks noGrp="1"/>
          </p:cNvSpPr>
          <p:nvPr>
            <p:ph sz="quarter" idx="4"/>
          </p:nvPr>
        </p:nvSpPr>
        <p:spPr>
          <a:xfrm>
            <a:off x="6429848" y="2925787"/>
            <a:ext cx="5183188" cy="3222624"/>
          </a:xfrm>
          <a:solidFill>
            <a:srgbClr val="415262"/>
          </a:solidFill>
          <a:effectLst>
            <a:softEdge rad="31750"/>
          </a:effectLst>
        </p:spPr>
        <p:txBody>
          <a:bodyPr>
            <a:normAutofit lnSpcReduction="10000"/>
          </a:bodyPr>
          <a:lstStyle/>
          <a:p>
            <a:pPr marL="0" indent="0">
              <a:buNone/>
            </a:pPr>
            <a:r>
              <a:rPr lang="en-US" b="1" dirty="0">
                <a:solidFill>
                  <a:schemeClr val="bg1"/>
                </a:solidFill>
              </a:rPr>
              <a:t>Streaming video</a:t>
            </a:r>
          </a:p>
          <a:p>
            <a:r>
              <a:rPr lang="en-US" dirty="0">
                <a:solidFill>
                  <a:schemeClr val="bg1"/>
                </a:solidFill>
              </a:rPr>
              <a:t>Cataloged at the expression level</a:t>
            </a:r>
          </a:p>
          <a:p>
            <a:r>
              <a:rPr lang="en-US" dirty="0">
                <a:solidFill>
                  <a:schemeClr val="bg1"/>
                </a:solidFill>
              </a:rPr>
              <a:t>Easy to catalog using the preferred source of information UNLESS it’s a patron driven acquisition</a:t>
            </a:r>
          </a:p>
          <a:p>
            <a:r>
              <a:rPr lang="en-US" dirty="0">
                <a:solidFill>
                  <a:schemeClr val="bg1"/>
                </a:solidFill>
              </a:rPr>
              <a:t>Stay in the collection until the license expires</a:t>
            </a:r>
          </a:p>
        </p:txBody>
      </p:sp>
      <p:cxnSp>
        <p:nvCxnSpPr>
          <p:cNvPr id="17" name="Straight Connector 16">
            <a:extLst>
              <a:ext uri="{FF2B5EF4-FFF2-40B4-BE49-F238E27FC236}">
                <a16:creationId xmlns:a16="http://schemas.microsoft.com/office/drawing/2014/main" id="{E5A61F0A-B178-291C-D9BD-A9455398365A}"/>
              </a:ext>
              <a:ext uri="{C183D7F6-B498-43B3-948B-1728B52AA6E4}">
                <adec:decorative xmlns:adec="http://schemas.microsoft.com/office/drawing/2017/decorative" val="1"/>
              </a:ext>
            </a:extLst>
          </p:cNvPr>
          <p:cNvCxnSpPr>
            <a:cxnSpLocks/>
            <a:stCxn id="3" idx="0"/>
            <a:endCxn id="8" idx="4"/>
          </p:cNvCxnSpPr>
          <p:nvPr/>
        </p:nvCxnSpPr>
        <p:spPr>
          <a:xfrm flipH="1" flipV="1">
            <a:off x="3023491" y="2166142"/>
            <a:ext cx="1" cy="850427"/>
          </a:xfrm>
          <a:prstGeom prst="line">
            <a:avLst/>
          </a:prstGeom>
          <a:ln w="57150">
            <a:solidFill>
              <a:srgbClr val="7E385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BFFC9B-DFC7-EBE5-EAE9-3D78EB6BB5B9}"/>
              </a:ext>
              <a:ext uri="{C183D7F6-B498-43B3-948B-1728B52AA6E4}">
                <adec:decorative xmlns:adec="http://schemas.microsoft.com/office/drawing/2017/decorative" val="1"/>
              </a:ext>
            </a:extLst>
          </p:cNvPr>
          <p:cNvCxnSpPr>
            <a:cxnSpLocks/>
            <a:stCxn id="10" idx="2"/>
            <a:endCxn id="6" idx="0"/>
          </p:cNvCxnSpPr>
          <p:nvPr/>
        </p:nvCxnSpPr>
        <p:spPr>
          <a:xfrm>
            <a:off x="9021442" y="2010556"/>
            <a:ext cx="0" cy="915231"/>
          </a:xfrm>
          <a:prstGeom prst="line">
            <a:avLst/>
          </a:prstGeom>
          <a:ln w="57150">
            <a:solidFill>
              <a:srgbClr val="4152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57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C82A-2FF1-7DCB-0D07-B5FD0C511303}"/>
              </a:ext>
            </a:extLst>
          </p:cNvPr>
          <p:cNvSpPr>
            <a:spLocks noGrp="1"/>
          </p:cNvSpPr>
          <p:nvPr>
            <p:ph type="title"/>
          </p:nvPr>
        </p:nvSpPr>
        <p:spPr/>
        <p:txBody>
          <a:bodyPr/>
          <a:lstStyle/>
          <a:p>
            <a:r>
              <a:rPr lang="en-US" dirty="0">
                <a:solidFill>
                  <a:schemeClr val="bg1"/>
                </a:solidFill>
              </a:rPr>
              <a:t>Prior to creating a streaming video cataloging policy</a:t>
            </a:r>
          </a:p>
        </p:txBody>
      </p:sp>
      <p:graphicFrame>
        <p:nvGraphicFramePr>
          <p:cNvPr id="4" name="Diagram 3">
            <a:extLst>
              <a:ext uri="{FF2B5EF4-FFF2-40B4-BE49-F238E27FC236}">
                <a16:creationId xmlns:a16="http://schemas.microsoft.com/office/drawing/2014/main" id="{F3EDF76D-9534-8A2B-03EE-F6C7315DC7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1999727"/>
              </p:ext>
            </p:extLst>
          </p:nvPr>
        </p:nvGraphicFramePr>
        <p:xfrm>
          <a:off x="555624" y="2057399"/>
          <a:ext cx="10798175"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7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C82A-2FF1-7DCB-0D07-B5FD0C511303}"/>
              </a:ext>
            </a:extLst>
          </p:cNvPr>
          <p:cNvSpPr>
            <a:spLocks noGrp="1"/>
          </p:cNvSpPr>
          <p:nvPr>
            <p:ph type="title"/>
          </p:nvPr>
        </p:nvSpPr>
        <p:spPr/>
        <p:txBody>
          <a:bodyPr/>
          <a:lstStyle/>
          <a:p>
            <a:r>
              <a:rPr lang="en-US" dirty="0">
                <a:solidFill>
                  <a:schemeClr val="bg1"/>
                </a:solidFill>
              </a:rPr>
              <a:t>Prior to creating a streaming video cataloging policy</a:t>
            </a:r>
          </a:p>
        </p:txBody>
      </p:sp>
      <p:graphicFrame>
        <p:nvGraphicFramePr>
          <p:cNvPr id="7" name="Diagram 6">
            <a:extLst>
              <a:ext uri="{FF2B5EF4-FFF2-40B4-BE49-F238E27FC236}">
                <a16:creationId xmlns:a16="http://schemas.microsoft.com/office/drawing/2014/main" id="{C2F76896-F767-DCDF-AD07-13836F8FEC61}"/>
              </a:ext>
            </a:extLst>
          </p:cNvPr>
          <p:cNvGraphicFramePr/>
          <p:nvPr>
            <p:extLst>
              <p:ext uri="{D42A27DB-BD31-4B8C-83A1-F6EECF244321}">
                <p14:modId xmlns:p14="http://schemas.microsoft.com/office/powerpoint/2010/main" val="3426214675"/>
              </p:ext>
            </p:extLst>
          </p:nvPr>
        </p:nvGraphicFramePr>
        <p:xfrm>
          <a:off x="555623" y="2057399"/>
          <a:ext cx="10798175"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E44B7166-EA81-8790-8E40-D4844FE9D574}"/>
              </a:ext>
              <a:ext uri="{C183D7F6-B498-43B3-948B-1728B52AA6E4}">
                <adec:decorative xmlns:adec="http://schemas.microsoft.com/office/drawing/2017/decorative" val="1"/>
              </a:ext>
            </a:extLst>
          </p:cNvPr>
          <p:cNvSpPr/>
          <p:nvPr/>
        </p:nvSpPr>
        <p:spPr>
          <a:xfrm>
            <a:off x="3452438" y="2119634"/>
            <a:ext cx="7901359" cy="4291440"/>
          </a:xfrm>
          <a:prstGeom prst="roundRect">
            <a:avLst>
              <a:gd name="adj" fmla="val 4696"/>
            </a:avLst>
          </a:prstGeom>
          <a:solidFill>
            <a:schemeClr val="tx1">
              <a:lumMod val="95000"/>
              <a:lumOff val="5000"/>
              <a:alpha val="7490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35A123FB-25B7-6731-CFB2-E4DFF13F9AC4}"/>
              </a:ext>
            </a:extLst>
          </p:cNvPr>
          <p:cNvGraphicFramePr>
            <a:graphicFrameLocks noGrp="1"/>
          </p:cNvGraphicFramePr>
          <p:nvPr>
            <p:extLst>
              <p:ext uri="{D42A27DB-BD31-4B8C-83A1-F6EECF244321}">
                <p14:modId xmlns:p14="http://schemas.microsoft.com/office/powerpoint/2010/main" val="3320565427"/>
              </p:ext>
            </p:extLst>
          </p:nvPr>
        </p:nvGraphicFramePr>
        <p:xfrm>
          <a:off x="3909639" y="2546450"/>
          <a:ext cx="8128000" cy="1920240"/>
        </p:xfrm>
        <a:graphic>
          <a:graphicData uri="http://schemas.openxmlformats.org/drawingml/2006/table">
            <a:tbl>
              <a:tblPr firstRow="1" bandRow="1">
                <a:tableStyleId>{5C22544A-7EE6-4342-B048-85BDC9FD1C3A}</a:tableStyleId>
              </a:tblPr>
              <a:tblGrid>
                <a:gridCol w="1450939">
                  <a:extLst>
                    <a:ext uri="{9D8B030D-6E8A-4147-A177-3AD203B41FA5}">
                      <a16:colId xmlns:a16="http://schemas.microsoft.com/office/drawing/2014/main" val="989214106"/>
                    </a:ext>
                  </a:extLst>
                </a:gridCol>
                <a:gridCol w="2137025">
                  <a:extLst>
                    <a:ext uri="{9D8B030D-6E8A-4147-A177-3AD203B41FA5}">
                      <a16:colId xmlns:a16="http://schemas.microsoft.com/office/drawing/2014/main" val="3230046354"/>
                    </a:ext>
                  </a:extLst>
                </a:gridCol>
                <a:gridCol w="2508036">
                  <a:extLst>
                    <a:ext uri="{9D8B030D-6E8A-4147-A177-3AD203B41FA5}">
                      <a16:colId xmlns:a16="http://schemas.microsoft.com/office/drawing/2014/main" val="468425633"/>
                    </a:ext>
                  </a:extLst>
                </a:gridCol>
                <a:gridCol w="2032000">
                  <a:extLst>
                    <a:ext uri="{9D8B030D-6E8A-4147-A177-3AD203B41FA5}">
                      <a16:colId xmlns:a16="http://schemas.microsoft.com/office/drawing/2014/main" val="451747294"/>
                    </a:ext>
                  </a:extLst>
                </a:gridCol>
              </a:tblGrid>
              <a:tr h="370840">
                <a:tc>
                  <a:txBody>
                    <a:bodyPr/>
                    <a:lstStyle/>
                    <a:p>
                      <a:r>
                        <a:rPr lang="en-US" dirty="0">
                          <a:solidFill>
                            <a:sysClr val="windowText" lastClr="000000"/>
                          </a:solidFill>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MMS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945 – Local Param 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Portfolio Public 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2562127"/>
                  </a:ext>
                </a:extLst>
              </a:tr>
              <a:tr h="370840">
                <a:tc>
                  <a:txBody>
                    <a:bodyPr/>
                    <a:lstStyle/>
                    <a:p>
                      <a:r>
                        <a:rPr lang="en-US" dirty="0" err="1">
                          <a:solidFill>
                            <a:sysClr val="windowText" lastClr="000000"/>
                          </a:solidFill>
                          <a:latin typeface="+mn-lt"/>
                        </a:rPr>
                        <a:t>Hafu</a:t>
                      </a:r>
                      <a:endParaRPr lang="en-US" dirty="0">
                        <a:solidFill>
                          <a:sysClr val="windowText" lastClr="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9984546943002771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KSN 20240126 new streaming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expires 1/22/2027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5775494"/>
                  </a:ext>
                </a:extLst>
              </a:tr>
              <a:tr h="370840">
                <a:tc>
                  <a:txBody>
                    <a:bodyPr/>
                    <a:lstStyle/>
                    <a:p>
                      <a:r>
                        <a:rPr lang="en-US" dirty="0" err="1">
                          <a:solidFill>
                            <a:sysClr val="windowText" lastClr="000000"/>
                          </a:solidFill>
                        </a:rPr>
                        <a:t>S</a:t>
                      </a:r>
                      <a:r>
                        <a:rPr lang="en-US" dirty="0" err="1">
                          <a:solidFill>
                            <a:sysClr val="windowText" lastClr="000000"/>
                          </a:solidFill>
                          <a:latin typeface="Calibri" panose="020F0502020204030204" pitchFamily="34" charset="0"/>
                          <a:cs typeface="Calibri" panose="020F0502020204030204" pitchFamily="34" charset="0"/>
                        </a:rPr>
                        <a:t>átántangó</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9984558553702771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LLM 20240214 new streaming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Expires 2/9/2025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4656686"/>
                  </a:ext>
                </a:extLst>
              </a:tr>
            </a:tbl>
          </a:graphicData>
        </a:graphic>
      </p:graphicFrame>
      <p:sp>
        <p:nvSpPr>
          <p:cNvPr id="3" name="Rectangle 2">
            <a:extLst>
              <a:ext uri="{FF2B5EF4-FFF2-40B4-BE49-F238E27FC236}">
                <a16:creationId xmlns:a16="http://schemas.microsoft.com/office/drawing/2014/main" id="{0A4E5482-AF31-555F-A4E4-84E9EC822F70}"/>
              </a:ext>
            </a:extLst>
          </p:cNvPr>
          <p:cNvSpPr/>
          <p:nvPr/>
        </p:nvSpPr>
        <p:spPr>
          <a:xfrm>
            <a:off x="3909639" y="4742610"/>
            <a:ext cx="7839182" cy="1001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000" dirty="0">
                <a:solidFill>
                  <a:sysClr val="windowText" lastClr="000000"/>
                </a:solidFill>
              </a:rPr>
              <a:t>245 00 |a 1,000 Times Good Night.</a:t>
            </a:r>
          </a:p>
          <a:p>
            <a:r>
              <a:rPr lang="en-US" sz="2000" dirty="0">
                <a:solidFill>
                  <a:sysClr val="windowText" lastClr="000000"/>
                </a:solidFill>
              </a:rPr>
              <a:t>264 _1 |b Film Movement, |c 2014.</a:t>
            </a:r>
          </a:p>
          <a:p>
            <a:r>
              <a:rPr lang="it-IT" sz="2000" dirty="0">
                <a:solidFill>
                  <a:sysClr val="windowText" lastClr="000000"/>
                </a:solidFill>
              </a:rPr>
              <a:t>264 _1 |a [San Francisco, California, USA] : |b Kanopy Streaming, |c 2020.</a:t>
            </a:r>
            <a:endParaRPr lang="en-US" sz="2000" dirty="0">
              <a:solidFill>
                <a:sysClr val="windowText" lastClr="000000"/>
              </a:solidFill>
            </a:endParaRPr>
          </a:p>
        </p:txBody>
      </p:sp>
    </p:spTree>
    <p:extLst>
      <p:ext uri="{BB962C8B-B14F-4D97-AF65-F5344CB8AC3E}">
        <p14:creationId xmlns:p14="http://schemas.microsoft.com/office/powerpoint/2010/main" val="111493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C82A-2FF1-7DCB-0D07-B5FD0C511303}"/>
              </a:ext>
            </a:extLst>
          </p:cNvPr>
          <p:cNvSpPr>
            <a:spLocks noGrp="1"/>
          </p:cNvSpPr>
          <p:nvPr>
            <p:ph type="title"/>
          </p:nvPr>
        </p:nvSpPr>
        <p:spPr/>
        <p:txBody>
          <a:bodyPr/>
          <a:lstStyle/>
          <a:p>
            <a:r>
              <a:rPr lang="en-US" dirty="0">
                <a:solidFill>
                  <a:schemeClr val="bg1"/>
                </a:solidFill>
              </a:rPr>
              <a:t>Prior to creating a streaming video cataloging policy</a:t>
            </a:r>
          </a:p>
        </p:txBody>
      </p:sp>
      <p:graphicFrame>
        <p:nvGraphicFramePr>
          <p:cNvPr id="4" name="Diagram 3">
            <a:extLst>
              <a:ext uri="{FF2B5EF4-FFF2-40B4-BE49-F238E27FC236}">
                <a16:creationId xmlns:a16="http://schemas.microsoft.com/office/drawing/2014/main" id="{F3EDF76D-9534-8A2B-03EE-F6C7315DC7CD}"/>
              </a:ext>
            </a:extLst>
          </p:cNvPr>
          <p:cNvGraphicFramePr/>
          <p:nvPr>
            <p:extLst>
              <p:ext uri="{D42A27DB-BD31-4B8C-83A1-F6EECF244321}">
                <p14:modId xmlns:p14="http://schemas.microsoft.com/office/powerpoint/2010/main" val="4073873514"/>
              </p:ext>
            </p:extLst>
          </p:nvPr>
        </p:nvGraphicFramePr>
        <p:xfrm>
          <a:off x="555624" y="2057399"/>
          <a:ext cx="10798175"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8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BA6B-5A24-9BCD-DF86-8A75723CDD4B}"/>
              </a:ext>
            </a:extLst>
          </p:cNvPr>
          <p:cNvSpPr>
            <a:spLocks noGrp="1"/>
          </p:cNvSpPr>
          <p:nvPr>
            <p:ph type="title"/>
          </p:nvPr>
        </p:nvSpPr>
        <p:spPr/>
        <p:txBody>
          <a:bodyPr/>
          <a:lstStyle/>
          <a:p>
            <a:r>
              <a:rPr lang="en-US" dirty="0">
                <a:solidFill>
                  <a:schemeClr val="bg1"/>
                </a:solidFill>
              </a:rPr>
              <a:t>Policy conception</a:t>
            </a:r>
          </a:p>
        </p:txBody>
      </p:sp>
      <p:sp>
        <p:nvSpPr>
          <p:cNvPr id="3" name="Content Placeholder 2">
            <a:extLst>
              <a:ext uri="{FF2B5EF4-FFF2-40B4-BE49-F238E27FC236}">
                <a16:creationId xmlns:a16="http://schemas.microsoft.com/office/drawing/2014/main" id="{3083EF67-8E8B-ADBF-0499-2D2E03D28134}"/>
              </a:ext>
            </a:extLst>
          </p:cNvPr>
          <p:cNvSpPr>
            <a:spLocks noGrp="1"/>
          </p:cNvSpPr>
          <p:nvPr>
            <p:ph idx="1"/>
          </p:nvPr>
        </p:nvSpPr>
        <p:spPr/>
        <p:txBody>
          <a:bodyPr/>
          <a:lstStyle/>
          <a:p>
            <a:r>
              <a:rPr lang="en-US" dirty="0">
                <a:solidFill>
                  <a:schemeClr val="bg1"/>
                </a:solidFill>
              </a:rPr>
              <a:t>Derived from our DVD cataloging policy</a:t>
            </a:r>
          </a:p>
          <a:p>
            <a:r>
              <a:rPr lang="en-US" dirty="0">
                <a:solidFill>
                  <a:schemeClr val="bg1"/>
                </a:solidFill>
              </a:rPr>
              <a:t>Adopted best practices from OLAC and OCLC on provider neutral records</a:t>
            </a:r>
          </a:p>
          <a:p>
            <a:r>
              <a:rPr lang="en-US" dirty="0">
                <a:solidFill>
                  <a:schemeClr val="bg1"/>
                </a:solidFill>
              </a:rPr>
              <a:t>Pulled from Teressa Keenan’s presentation for accessibility information</a:t>
            </a:r>
          </a:p>
        </p:txBody>
      </p:sp>
      <p:sp>
        <p:nvSpPr>
          <p:cNvPr id="4" name="Star: 5 Points 3">
            <a:extLst>
              <a:ext uri="{FF2B5EF4-FFF2-40B4-BE49-F238E27FC236}">
                <a16:creationId xmlns:a16="http://schemas.microsoft.com/office/drawing/2014/main" id="{93FBDF74-2581-5A09-B86B-F19173C1904E}"/>
              </a:ext>
              <a:ext uri="{C183D7F6-B498-43B3-948B-1728B52AA6E4}">
                <adec:decorative xmlns:adec="http://schemas.microsoft.com/office/drawing/2017/decorative" val="1"/>
              </a:ext>
            </a:extLst>
          </p:cNvPr>
          <p:cNvSpPr/>
          <p:nvPr/>
        </p:nvSpPr>
        <p:spPr>
          <a:xfrm>
            <a:off x="293775" y="6331238"/>
            <a:ext cx="304801" cy="30480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0FB084DD-EF30-2ECA-D462-CCF002A7096B}"/>
              </a:ext>
              <a:ext uri="{C183D7F6-B498-43B3-948B-1728B52AA6E4}">
                <adec:decorative xmlns:adec="http://schemas.microsoft.com/office/drawing/2017/decorative" val="1"/>
              </a:ext>
            </a:extLst>
          </p:cNvPr>
          <p:cNvSpPr/>
          <p:nvPr/>
        </p:nvSpPr>
        <p:spPr>
          <a:xfrm rot="1562812">
            <a:off x="885822" y="6245326"/>
            <a:ext cx="405063" cy="405063"/>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B1770D06-3AA7-23AC-A159-3E60BDAEBA49}"/>
              </a:ext>
              <a:ext uri="{C183D7F6-B498-43B3-948B-1728B52AA6E4}">
                <adec:decorative xmlns:adec="http://schemas.microsoft.com/office/drawing/2017/decorative" val="1"/>
              </a:ext>
            </a:extLst>
          </p:cNvPr>
          <p:cNvSpPr/>
          <p:nvPr/>
        </p:nvSpPr>
        <p:spPr>
          <a:xfrm rot="20492299">
            <a:off x="440001" y="5718714"/>
            <a:ext cx="465541" cy="465221"/>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88160259-AD1E-BB1A-0A52-F4D5B8C805E0}"/>
              </a:ext>
              <a:ext uri="{C183D7F6-B498-43B3-948B-1728B52AA6E4}">
                <adec:decorative xmlns:adec="http://schemas.microsoft.com/office/drawing/2017/decorative" val="1"/>
              </a:ext>
            </a:extLst>
          </p:cNvPr>
          <p:cNvSpPr/>
          <p:nvPr/>
        </p:nvSpPr>
        <p:spPr>
          <a:xfrm rot="1555481">
            <a:off x="151189" y="5656337"/>
            <a:ext cx="252497" cy="252497"/>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85CFAED1-DBDD-A2FA-017C-FAA9B7F1A895}"/>
              </a:ext>
              <a:ext uri="{C183D7F6-B498-43B3-948B-1728B52AA6E4}">
                <adec:decorative xmlns:adec="http://schemas.microsoft.com/office/drawing/2017/decorative" val="1"/>
              </a:ext>
            </a:extLst>
          </p:cNvPr>
          <p:cNvSpPr/>
          <p:nvPr/>
        </p:nvSpPr>
        <p:spPr>
          <a:xfrm rot="241968">
            <a:off x="266376" y="5103657"/>
            <a:ext cx="359600" cy="359600"/>
          </a:xfrm>
          <a:prstGeom prst="star5">
            <a:avLst>
              <a:gd name="adj" fmla="val 23118"/>
              <a:gd name="hf" fmla="val 105146"/>
              <a:gd name="vf" fmla="val 110557"/>
            </a:avLst>
          </a:prstGeom>
          <a:solidFill>
            <a:schemeClr val="accent4">
              <a:lumMod val="40000"/>
              <a:lumOff val="60000"/>
            </a:schemeClr>
          </a:solidFill>
          <a:ln>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3004</Words>
  <Application>Microsoft Office PowerPoint</Application>
  <PresentationFormat>Widescreen</PresentationFormat>
  <Paragraphs>392</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Courier New</vt:lpstr>
      <vt:lpstr>Daytona</vt:lpstr>
      <vt:lpstr>Jumble</vt:lpstr>
      <vt:lpstr>verdana</vt:lpstr>
      <vt:lpstr>Office Theme</vt:lpstr>
      <vt:lpstr>PowerPoint Presentation</vt:lpstr>
      <vt:lpstr>What’s so magical about streaming video?</vt:lpstr>
      <vt:lpstr>PowerPoint Presentation</vt:lpstr>
      <vt:lpstr>PowerPoint Presentation</vt:lpstr>
      <vt:lpstr>PowerPoint Presentation</vt:lpstr>
      <vt:lpstr>Prior to creating a streaming video cataloging policy</vt:lpstr>
      <vt:lpstr>Prior to creating a streaming video cataloging policy</vt:lpstr>
      <vt:lpstr>Prior to creating a streaming video cataloging policy</vt:lpstr>
      <vt:lpstr>Policy conception</vt:lpstr>
      <vt:lpstr>PowerPoint Presentation</vt:lpstr>
      <vt:lpstr>Table of Contents</vt:lpstr>
      <vt:lpstr>Table of Contents</vt:lpstr>
      <vt:lpstr>A mini-lesson on provider neutral records</vt:lpstr>
      <vt:lpstr>Provider neutral guidelines</vt:lpstr>
      <vt:lpstr>PowerPoint Presentation</vt:lpstr>
      <vt:lpstr>PowerPoint Presentation</vt:lpstr>
      <vt:lpstr>PowerPoint Presentation</vt:lpstr>
      <vt:lpstr>Accessibility Fields</vt:lpstr>
      <vt:lpstr>Accessibility Fields</vt:lpstr>
      <vt:lpstr>Accessibility Fields</vt:lpstr>
      <vt:lpstr>Accessibility Fields</vt:lpstr>
      <vt:lpstr>PowerPoint Presentation</vt:lpstr>
      <vt:lpstr>Implementation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Peterson, Katherine</dc:creator>
  <cp:lastModifiedBy>Peterson, Katherine</cp:lastModifiedBy>
  <cp:revision>2</cp:revision>
  <dcterms:created xsi:type="dcterms:W3CDTF">2024-02-02T17:27:45Z</dcterms:created>
  <dcterms:modified xsi:type="dcterms:W3CDTF">2024-03-04T14:50:09Z</dcterms:modified>
</cp:coreProperties>
</file>