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5002" r:id="rId1"/>
  </p:sldMasterIdLst>
  <p:notesMasterIdLst>
    <p:notesMasterId r:id="rId6"/>
  </p:notesMasterIdLst>
  <p:sldIdLst>
    <p:sldId id="463" r:id="rId2"/>
    <p:sldId id="422" r:id="rId3"/>
    <p:sldId id="465" r:id="rId4"/>
    <p:sldId id="4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i Deng" initials="SD" lastIdx="1" clrIdx="0">
    <p:extLst>
      <p:ext uri="{19B8F6BF-5375-455C-9EA6-DF929625EA0E}">
        <p15:presenceInfo xmlns:p15="http://schemas.microsoft.com/office/powerpoint/2012/main" userId="S::sa516509@ucf.edu::235a1bed-bbb5-4683-a35d-a26b8f9c4f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E40C5E-FD9D-44D6-BE21-D10E7CA9479A}" v="18" dt="2023-03-09T15:53:26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41" autoAdjust="0"/>
    <p:restoredTop sz="94603"/>
  </p:normalViewPr>
  <p:slideViewPr>
    <p:cSldViewPr snapToGrid="0" snapToObjects="1">
      <p:cViewPr varScale="1">
        <p:scale>
          <a:sx n="114" d="100"/>
          <a:sy n="114" d="100"/>
        </p:scale>
        <p:origin x="87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 Deng" userId="235a1bed-bbb5-4683-a35d-a26b8f9c4f53" providerId="ADAL" clId="{1B875B0A-7B41-4CA4-8B0B-147358C31977}"/>
    <pc:docChg chg="undo redo custSel addSld delSld modSld sldOrd">
      <pc:chgData name="Sai Deng" userId="235a1bed-bbb5-4683-a35d-a26b8f9c4f53" providerId="ADAL" clId="{1B875B0A-7B41-4CA4-8B0B-147358C31977}" dt="2022-07-06T21:03:19.460" v="1833" actId="255"/>
      <pc:docMkLst>
        <pc:docMk/>
      </pc:docMkLst>
      <pc:sldChg chg="addSp delSp modSp del mod ord">
        <pc:chgData name="Sai Deng" userId="235a1bed-bbb5-4683-a35d-a26b8f9c4f53" providerId="ADAL" clId="{1B875B0A-7B41-4CA4-8B0B-147358C31977}" dt="2022-07-06T20:31:23.249" v="1680" actId="47"/>
        <pc:sldMkLst>
          <pc:docMk/>
          <pc:sldMk cId="2846599417" sldId="419"/>
        </pc:sldMkLst>
        <pc:spChg chg="mod">
          <ac:chgData name="Sai Deng" userId="235a1bed-bbb5-4683-a35d-a26b8f9c4f53" providerId="ADAL" clId="{1B875B0A-7B41-4CA4-8B0B-147358C31977}" dt="2022-07-05T16:42:18.412" v="1289" actId="20577"/>
          <ac:spMkLst>
            <pc:docMk/>
            <pc:sldMk cId="2846599417" sldId="419"/>
            <ac:spMk id="2" creationId="{44274450-387F-DC41-94DB-F202B11230EA}"/>
          </ac:spMkLst>
        </pc:spChg>
        <pc:spChg chg="mod">
          <ac:chgData name="Sai Deng" userId="235a1bed-bbb5-4683-a35d-a26b8f9c4f53" providerId="ADAL" clId="{1B875B0A-7B41-4CA4-8B0B-147358C31977}" dt="2022-07-05T14:14:55.463" v="12" actId="20577"/>
          <ac:spMkLst>
            <pc:docMk/>
            <pc:sldMk cId="2846599417" sldId="419"/>
            <ac:spMk id="3" creationId="{F6083C47-67DC-994A-877F-E0BB11D40BE4}"/>
          </ac:spMkLst>
        </pc:spChg>
        <pc:picChg chg="add del mod">
          <ac:chgData name="Sai Deng" userId="235a1bed-bbb5-4683-a35d-a26b8f9c4f53" providerId="ADAL" clId="{1B875B0A-7B41-4CA4-8B0B-147358C31977}" dt="2022-07-05T15:32:42.452" v="355" actId="21"/>
          <ac:picMkLst>
            <pc:docMk/>
            <pc:sldMk cId="2846599417" sldId="419"/>
            <ac:picMk id="1026" creationId="{50D90DD7-3746-DAB1-2A6A-D557BCCE5E39}"/>
          </ac:picMkLst>
        </pc:picChg>
        <pc:picChg chg="mod">
          <ac:chgData name="Sai Deng" userId="235a1bed-bbb5-4683-a35d-a26b8f9c4f53" providerId="ADAL" clId="{1B875B0A-7B41-4CA4-8B0B-147358C31977}" dt="2022-07-05T15:32:18.535" v="354" actId="1076"/>
          <ac:picMkLst>
            <pc:docMk/>
            <pc:sldMk cId="2846599417" sldId="419"/>
            <ac:picMk id="3078" creationId="{6F786161-A8FE-B8DB-5E83-497C9ED71323}"/>
          </ac:picMkLst>
        </pc:picChg>
      </pc:sldChg>
      <pc:sldChg chg="addSp delSp modSp mod setBg setClrOvrMap">
        <pc:chgData name="Sai Deng" userId="235a1bed-bbb5-4683-a35d-a26b8f9c4f53" providerId="ADAL" clId="{1B875B0A-7B41-4CA4-8B0B-147358C31977}" dt="2022-07-06T20:31:53.488" v="1688" actId="20577"/>
        <pc:sldMkLst>
          <pc:docMk/>
          <pc:sldMk cId="3168201863" sldId="422"/>
        </pc:sldMkLst>
        <pc:spChg chg="del mod">
          <ac:chgData name="Sai Deng" userId="235a1bed-bbb5-4683-a35d-a26b8f9c4f53" providerId="ADAL" clId="{1B875B0A-7B41-4CA4-8B0B-147358C31977}" dt="2022-07-05T16:49:20.040" v="1340" actId="478"/>
          <ac:spMkLst>
            <pc:docMk/>
            <pc:sldMk cId="3168201863" sldId="422"/>
            <ac:spMk id="2" creationId="{F06110C1-D699-4FDF-6708-DCABDE2C6500}"/>
          </ac:spMkLst>
        </pc:spChg>
        <pc:spChg chg="add mod">
          <ac:chgData name="Sai Deng" userId="235a1bed-bbb5-4683-a35d-a26b8f9c4f53" providerId="ADAL" clId="{1B875B0A-7B41-4CA4-8B0B-147358C31977}" dt="2022-07-06T20:31:53.488" v="1688" actId="20577"/>
          <ac:spMkLst>
            <pc:docMk/>
            <pc:sldMk cId="3168201863" sldId="422"/>
            <ac:spMk id="3" creationId="{33B283E5-C313-19C5-2857-75ED0BF4A593}"/>
          </ac:spMkLst>
        </pc:spChg>
        <pc:spChg chg="add mod">
          <ac:chgData name="Sai Deng" userId="235a1bed-bbb5-4683-a35d-a26b8f9c4f53" providerId="ADAL" clId="{1B875B0A-7B41-4CA4-8B0B-147358C31977}" dt="2022-07-05T15:46:33.388" v="600" actId="255"/>
          <ac:spMkLst>
            <pc:docMk/>
            <pc:sldMk cId="3168201863" sldId="422"/>
            <ac:spMk id="4" creationId="{C706928A-828E-F29C-C5CD-10E58D605CE5}"/>
          </ac:spMkLst>
        </pc:spChg>
        <pc:spChg chg="del mod">
          <ac:chgData name="Sai Deng" userId="235a1bed-bbb5-4683-a35d-a26b8f9c4f53" providerId="ADAL" clId="{1B875B0A-7B41-4CA4-8B0B-147358C31977}" dt="2022-07-05T15:33:05.906" v="362" actId="21"/>
          <ac:spMkLst>
            <pc:docMk/>
            <pc:sldMk cId="3168201863" sldId="422"/>
            <ac:spMk id="33" creationId="{9BBB8DDB-75AA-394F-ABAC-CA97EC803C56}"/>
          </ac:spMkLst>
        </pc:spChg>
        <pc:spChg chg="mod ord">
          <ac:chgData name="Sai Deng" userId="235a1bed-bbb5-4683-a35d-a26b8f9c4f53" providerId="ADAL" clId="{1B875B0A-7B41-4CA4-8B0B-147358C31977}" dt="2022-07-05T17:01:58.424" v="1558" actId="20577"/>
          <ac:spMkLst>
            <pc:docMk/>
            <pc:sldMk cId="3168201863" sldId="422"/>
            <ac:spMk id="34" creationId="{9B328391-CF78-6244-BA97-126A8DC5BECA}"/>
          </ac:spMkLst>
        </pc:spChg>
        <pc:spChg chg="add del">
          <ac:chgData name="Sai Deng" userId="235a1bed-bbb5-4683-a35d-a26b8f9c4f53" providerId="ADAL" clId="{1B875B0A-7B41-4CA4-8B0B-147358C31977}" dt="2022-07-05T14:18:16.503" v="29" actId="26606"/>
          <ac:spMkLst>
            <pc:docMk/>
            <pc:sldMk cId="3168201863" sldId="422"/>
            <ac:spMk id="46" creationId="{AD21898E-86C0-4C8A-A76C-DF33E844C87A}"/>
          </ac:spMkLst>
        </pc:spChg>
        <pc:spChg chg="add del">
          <ac:chgData name="Sai Deng" userId="235a1bed-bbb5-4683-a35d-a26b8f9c4f53" providerId="ADAL" clId="{1B875B0A-7B41-4CA4-8B0B-147358C31977}" dt="2022-07-05T14:18:16.503" v="29" actId="26606"/>
          <ac:spMkLst>
            <pc:docMk/>
            <pc:sldMk cId="3168201863" sldId="422"/>
            <ac:spMk id="48" creationId="{5C8F04BD-D093-45D0-B54C-50FDB308B4EE}"/>
          </ac:spMkLst>
        </pc:spChg>
        <pc:spChg chg="add del">
          <ac:chgData name="Sai Deng" userId="235a1bed-bbb5-4683-a35d-a26b8f9c4f53" providerId="ADAL" clId="{1B875B0A-7B41-4CA4-8B0B-147358C31977}" dt="2022-07-05T14:17:41.558" v="20" actId="26606"/>
          <ac:spMkLst>
            <pc:docMk/>
            <pc:sldMk cId="3168201863" sldId="422"/>
            <ac:spMk id="53" creationId="{F837543A-6020-4505-A233-C9DB4BF74011}"/>
          </ac:spMkLst>
        </pc:spChg>
        <pc:spChg chg="add del">
          <ac:chgData name="Sai Deng" userId="235a1bed-bbb5-4683-a35d-a26b8f9c4f53" providerId="ADAL" clId="{1B875B0A-7B41-4CA4-8B0B-147358C31977}" dt="2022-07-05T14:17:41.558" v="20" actId="26606"/>
          <ac:spMkLst>
            <pc:docMk/>
            <pc:sldMk cId="3168201863" sldId="422"/>
            <ac:spMk id="55" creationId="{35B16301-FB18-48BA-A6DD-C37CAF6F9A18}"/>
          </ac:spMkLst>
        </pc:spChg>
        <pc:spChg chg="add del">
          <ac:chgData name="Sai Deng" userId="235a1bed-bbb5-4683-a35d-a26b8f9c4f53" providerId="ADAL" clId="{1B875B0A-7B41-4CA4-8B0B-147358C31977}" dt="2022-07-05T14:17:41.558" v="20" actId="26606"/>
          <ac:spMkLst>
            <pc:docMk/>
            <pc:sldMk cId="3168201863" sldId="422"/>
            <ac:spMk id="57" creationId="{C3C0D90E-074A-4F52-9B11-B52BEF4BCBE5}"/>
          </ac:spMkLst>
        </pc:spChg>
        <pc:spChg chg="add del">
          <ac:chgData name="Sai Deng" userId="235a1bed-bbb5-4683-a35d-a26b8f9c4f53" providerId="ADAL" clId="{1B875B0A-7B41-4CA4-8B0B-147358C31977}" dt="2022-07-05T14:17:41.558" v="20" actId="26606"/>
          <ac:spMkLst>
            <pc:docMk/>
            <pc:sldMk cId="3168201863" sldId="422"/>
            <ac:spMk id="59" creationId="{CABBD4C1-E6F8-46F6-8152-A8A97490BF4D}"/>
          </ac:spMkLst>
        </pc:spChg>
        <pc:spChg chg="add del">
          <ac:chgData name="Sai Deng" userId="235a1bed-bbb5-4683-a35d-a26b8f9c4f53" providerId="ADAL" clId="{1B875B0A-7B41-4CA4-8B0B-147358C31977}" dt="2022-07-05T14:17:41.558" v="20" actId="26606"/>
          <ac:spMkLst>
            <pc:docMk/>
            <pc:sldMk cId="3168201863" sldId="422"/>
            <ac:spMk id="61" creationId="{83BA5EF5-1FE9-4BF9-83BB-269BCDDF6156}"/>
          </ac:spMkLst>
        </pc:spChg>
        <pc:spChg chg="add del">
          <ac:chgData name="Sai Deng" userId="235a1bed-bbb5-4683-a35d-a26b8f9c4f53" providerId="ADAL" clId="{1B875B0A-7B41-4CA4-8B0B-147358C31977}" dt="2022-07-05T14:17:41.558" v="20" actId="26606"/>
          <ac:spMkLst>
            <pc:docMk/>
            <pc:sldMk cId="3168201863" sldId="422"/>
            <ac:spMk id="65" creationId="{88853921-7BC9-4BDE-ACAB-133C683C82D6}"/>
          </ac:spMkLst>
        </pc:spChg>
        <pc:spChg chg="add del">
          <ac:chgData name="Sai Deng" userId="235a1bed-bbb5-4683-a35d-a26b8f9c4f53" providerId="ADAL" clId="{1B875B0A-7B41-4CA4-8B0B-147358C31977}" dt="2022-07-05T14:17:41.558" v="20" actId="26606"/>
          <ac:spMkLst>
            <pc:docMk/>
            <pc:sldMk cId="3168201863" sldId="422"/>
            <ac:spMk id="67" creationId="{09192968-3AE7-4470-A61C-97294BB92731}"/>
          </ac:spMkLst>
        </pc:spChg>
        <pc:spChg chg="add del">
          <ac:chgData name="Sai Deng" userId="235a1bed-bbb5-4683-a35d-a26b8f9c4f53" providerId="ADAL" clId="{1B875B0A-7B41-4CA4-8B0B-147358C31977}" dt="2022-07-05T14:17:41.558" v="20" actId="26606"/>
          <ac:spMkLst>
            <pc:docMk/>
            <pc:sldMk cId="3168201863" sldId="422"/>
            <ac:spMk id="69" creationId="{3AB72E55-43E4-4356-BFE8-E2102CB0B505}"/>
          </ac:spMkLst>
        </pc:spChg>
        <pc:spChg chg="add del">
          <ac:chgData name="Sai Deng" userId="235a1bed-bbb5-4683-a35d-a26b8f9c4f53" providerId="ADAL" clId="{1B875B0A-7B41-4CA4-8B0B-147358C31977}" dt="2022-07-05T14:17:59.650" v="22" actId="26606"/>
          <ac:spMkLst>
            <pc:docMk/>
            <pc:sldMk cId="3168201863" sldId="422"/>
            <ac:spMk id="71" creationId="{1709F1D5-B0F1-4714-A239-E5B61C161915}"/>
          </ac:spMkLst>
        </pc:spChg>
        <pc:spChg chg="add del">
          <ac:chgData name="Sai Deng" userId="235a1bed-bbb5-4683-a35d-a26b8f9c4f53" providerId="ADAL" clId="{1B875B0A-7B41-4CA4-8B0B-147358C31977}" dt="2022-07-05T14:17:59.650" v="22" actId="26606"/>
          <ac:spMkLst>
            <pc:docMk/>
            <pc:sldMk cId="3168201863" sldId="422"/>
            <ac:spMk id="72" creationId="{228FB460-D3FF-4440-A020-05982A09E517}"/>
          </ac:spMkLst>
        </pc:spChg>
        <pc:spChg chg="add del">
          <ac:chgData name="Sai Deng" userId="235a1bed-bbb5-4683-a35d-a26b8f9c4f53" providerId="ADAL" clId="{1B875B0A-7B41-4CA4-8B0B-147358C31977}" dt="2022-07-05T14:17:59.650" v="22" actId="26606"/>
          <ac:spMkLst>
            <pc:docMk/>
            <pc:sldMk cId="3168201863" sldId="422"/>
            <ac:spMk id="73" creationId="{14847E93-7DC1-4D4B-8829-B19AA7137C50}"/>
          </ac:spMkLst>
        </pc:spChg>
        <pc:spChg chg="add del">
          <ac:chgData name="Sai Deng" userId="235a1bed-bbb5-4683-a35d-a26b8f9c4f53" providerId="ADAL" clId="{1B875B0A-7B41-4CA4-8B0B-147358C31977}" dt="2022-07-05T14:17:59.650" v="22" actId="26606"/>
          <ac:spMkLst>
            <pc:docMk/>
            <pc:sldMk cId="3168201863" sldId="422"/>
            <ac:spMk id="74" creationId="{5566D6E1-03A1-4D73-A4E0-35D74D568A04}"/>
          </ac:spMkLst>
        </pc:spChg>
        <pc:spChg chg="add del">
          <ac:chgData name="Sai Deng" userId="235a1bed-bbb5-4683-a35d-a26b8f9c4f53" providerId="ADAL" clId="{1B875B0A-7B41-4CA4-8B0B-147358C31977}" dt="2022-07-05T14:17:59.650" v="22" actId="26606"/>
          <ac:spMkLst>
            <pc:docMk/>
            <pc:sldMk cId="3168201863" sldId="422"/>
            <ac:spMk id="75" creationId="{9F835A99-04AC-494A-A572-AFE8413CC938}"/>
          </ac:spMkLst>
        </pc:spChg>
        <pc:spChg chg="add del">
          <ac:chgData name="Sai Deng" userId="235a1bed-bbb5-4683-a35d-a26b8f9c4f53" providerId="ADAL" clId="{1B875B0A-7B41-4CA4-8B0B-147358C31977}" dt="2022-07-05T14:17:59.650" v="22" actId="26606"/>
          <ac:spMkLst>
            <pc:docMk/>
            <pc:sldMk cId="3168201863" sldId="422"/>
            <ac:spMk id="76" creationId="{7B786209-1B0B-4CA9-9BDD-F7327066A84D}"/>
          </ac:spMkLst>
        </pc:spChg>
        <pc:spChg chg="add del">
          <ac:chgData name="Sai Deng" userId="235a1bed-bbb5-4683-a35d-a26b8f9c4f53" providerId="ADAL" clId="{1B875B0A-7B41-4CA4-8B0B-147358C31977}" dt="2022-07-05T14:17:59.650" v="22" actId="26606"/>
          <ac:spMkLst>
            <pc:docMk/>
            <pc:sldMk cId="3168201863" sldId="422"/>
            <ac:spMk id="77" creationId="{2D2964BB-484D-45AE-AD66-D407D0629652}"/>
          </ac:spMkLst>
        </pc:spChg>
        <pc:spChg chg="add del">
          <ac:chgData name="Sai Deng" userId="235a1bed-bbb5-4683-a35d-a26b8f9c4f53" providerId="ADAL" clId="{1B875B0A-7B41-4CA4-8B0B-147358C31977}" dt="2022-07-05T14:17:59.650" v="22" actId="26606"/>
          <ac:spMkLst>
            <pc:docMk/>
            <pc:sldMk cId="3168201863" sldId="422"/>
            <ac:spMk id="78" creationId="{6691AC69-A76E-4DAB-B565-468B6B87ACF3}"/>
          </ac:spMkLst>
        </pc:spChg>
        <pc:spChg chg="add del">
          <ac:chgData name="Sai Deng" userId="235a1bed-bbb5-4683-a35d-a26b8f9c4f53" providerId="ADAL" clId="{1B875B0A-7B41-4CA4-8B0B-147358C31977}" dt="2022-07-05T14:18:06.256" v="24" actId="26606"/>
          <ac:spMkLst>
            <pc:docMk/>
            <pc:sldMk cId="3168201863" sldId="422"/>
            <ac:spMk id="80" creationId="{E92FEB64-6EEA-4759-B4A4-BD2C1E660BA8}"/>
          </ac:spMkLst>
        </pc:spChg>
        <pc:spChg chg="add del">
          <ac:chgData name="Sai Deng" userId="235a1bed-bbb5-4683-a35d-a26b8f9c4f53" providerId="ADAL" clId="{1B875B0A-7B41-4CA4-8B0B-147358C31977}" dt="2022-07-05T14:18:06.256" v="24" actId="26606"/>
          <ac:spMkLst>
            <pc:docMk/>
            <pc:sldMk cId="3168201863" sldId="422"/>
            <ac:spMk id="81" creationId="{B10BB131-AC8E-4A8E-A5D1-36260F720C3B}"/>
          </ac:spMkLst>
        </pc:spChg>
        <pc:spChg chg="add del">
          <ac:chgData name="Sai Deng" userId="235a1bed-bbb5-4683-a35d-a26b8f9c4f53" providerId="ADAL" clId="{1B875B0A-7B41-4CA4-8B0B-147358C31977}" dt="2022-07-05T14:18:06.256" v="24" actId="26606"/>
          <ac:spMkLst>
            <pc:docMk/>
            <pc:sldMk cId="3168201863" sldId="422"/>
            <ac:spMk id="82" creationId="{14847E93-7DC1-4D4B-8829-B19AA7137C50}"/>
          </ac:spMkLst>
        </pc:spChg>
        <pc:spChg chg="add del">
          <ac:chgData name="Sai Deng" userId="235a1bed-bbb5-4683-a35d-a26b8f9c4f53" providerId="ADAL" clId="{1B875B0A-7B41-4CA4-8B0B-147358C31977}" dt="2022-07-05T14:18:06.256" v="24" actId="26606"/>
          <ac:spMkLst>
            <pc:docMk/>
            <pc:sldMk cId="3168201863" sldId="422"/>
            <ac:spMk id="83" creationId="{5566D6E1-03A1-4D73-A4E0-35D74D568A04}"/>
          </ac:spMkLst>
        </pc:spChg>
        <pc:spChg chg="add del">
          <ac:chgData name="Sai Deng" userId="235a1bed-bbb5-4683-a35d-a26b8f9c4f53" providerId="ADAL" clId="{1B875B0A-7B41-4CA4-8B0B-147358C31977}" dt="2022-07-05T14:18:06.256" v="24" actId="26606"/>
          <ac:spMkLst>
            <pc:docMk/>
            <pc:sldMk cId="3168201863" sldId="422"/>
            <ac:spMk id="84" creationId="{9F835A99-04AC-494A-A572-AFE8413CC938}"/>
          </ac:spMkLst>
        </pc:spChg>
        <pc:spChg chg="add del">
          <ac:chgData name="Sai Deng" userId="235a1bed-bbb5-4683-a35d-a26b8f9c4f53" providerId="ADAL" clId="{1B875B0A-7B41-4CA4-8B0B-147358C31977}" dt="2022-07-05T14:18:06.256" v="24" actId="26606"/>
          <ac:spMkLst>
            <pc:docMk/>
            <pc:sldMk cId="3168201863" sldId="422"/>
            <ac:spMk id="85" creationId="{7B786209-1B0B-4CA9-9BDD-F7327066A84D}"/>
          </ac:spMkLst>
        </pc:spChg>
        <pc:spChg chg="add del">
          <ac:chgData name="Sai Deng" userId="235a1bed-bbb5-4683-a35d-a26b8f9c4f53" providerId="ADAL" clId="{1B875B0A-7B41-4CA4-8B0B-147358C31977}" dt="2022-07-05T14:18:06.256" v="24" actId="26606"/>
          <ac:spMkLst>
            <pc:docMk/>
            <pc:sldMk cId="3168201863" sldId="422"/>
            <ac:spMk id="86" creationId="{2D2964BB-484D-45AE-AD66-D407D0629652}"/>
          </ac:spMkLst>
        </pc:spChg>
        <pc:spChg chg="add del">
          <ac:chgData name="Sai Deng" userId="235a1bed-bbb5-4683-a35d-a26b8f9c4f53" providerId="ADAL" clId="{1B875B0A-7B41-4CA4-8B0B-147358C31977}" dt="2022-07-05T14:18:06.256" v="24" actId="26606"/>
          <ac:spMkLst>
            <pc:docMk/>
            <pc:sldMk cId="3168201863" sldId="422"/>
            <ac:spMk id="87" creationId="{6691AC69-A76E-4DAB-B565-468B6B87ACF3}"/>
          </ac:spMkLst>
        </pc:spChg>
        <pc:spChg chg="add del mod">
          <ac:chgData name="Sai Deng" userId="235a1bed-bbb5-4683-a35d-a26b8f9c4f53" providerId="ADAL" clId="{1B875B0A-7B41-4CA4-8B0B-147358C31977}" dt="2022-07-05T15:33:29.441" v="368" actId="21"/>
          <ac:spMkLst>
            <pc:docMk/>
            <pc:sldMk cId="3168201863" sldId="422"/>
            <ac:spMk id="88" creationId="{F60AF2DD-1AA8-B793-9B36-35FC34F72E79}"/>
          </ac:spMkLst>
        </pc:spChg>
        <pc:spChg chg="add del">
          <ac:chgData name="Sai Deng" userId="235a1bed-bbb5-4683-a35d-a26b8f9c4f53" providerId="ADAL" clId="{1B875B0A-7B41-4CA4-8B0B-147358C31977}" dt="2022-07-05T14:18:12.489" v="26" actId="26606"/>
          <ac:spMkLst>
            <pc:docMk/>
            <pc:sldMk cId="3168201863" sldId="422"/>
            <ac:spMk id="89" creationId="{1709F1D5-B0F1-4714-A239-E5B61C161915}"/>
          </ac:spMkLst>
        </pc:spChg>
        <pc:spChg chg="add del">
          <ac:chgData name="Sai Deng" userId="235a1bed-bbb5-4683-a35d-a26b8f9c4f53" providerId="ADAL" clId="{1B875B0A-7B41-4CA4-8B0B-147358C31977}" dt="2022-07-05T14:18:12.489" v="26" actId="26606"/>
          <ac:spMkLst>
            <pc:docMk/>
            <pc:sldMk cId="3168201863" sldId="422"/>
            <ac:spMk id="90" creationId="{228FB460-D3FF-4440-A020-05982A09E517}"/>
          </ac:spMkLst>
        </pc:spChg>
        <pc:spChg chg="add del">
          <ac:chgData name="Sai Deng" userId="235a1bed-bbb5-4683-a35d-a26b8f9c4f53" providerId="ADAL" clId="{1B875B0A-7B41-4CA4-8B0B-147358C31977}" dt="2022-07-05T14:18:12.489" v="26" actId="26606"/>
          <ac:spMkLst>
            <pc:docMk/>
            <pc:sldMk cId="3168201863" sldId="422"/>
            <ac:spMk id="91" creationId="{14847E93-7DC1-4D4B-8829-B19AA7137C50}"/>
          </ac:spMkLst>
        </pc:spChg>
        <pc:spChg chg="add del">
          <ac:chgData name="Sai Deng" userId="235a1bed-bbb5-4683-a35d-a26b8f9c4f53" providerId="ADAL" clId="{1B875B0A-7B41-4CA4-8B0B-147358C31977}" dt="2022-07-05T14:18:12.489" v="26" actId="26606"/>
          <ac:spMkLst>
            <pc:docMk/>
            <pc:sldMk cId="3168201863" sldId="422"/>
            <ac:spMk id="92" creationId="{5566D6E1-03A1-4D73-A4E0-35D74D568A04}"/>
          </ac:spMkLst>
        </pc:spChg>
        <pc:spChg chg="add del">
          <ac:chgData name="Sai Deng" userId="235a1bed-bbb5-4683-a35d-a26b8f9c4f53" providerId="ADAL" clId="{1B875B0A-7B41-4CA4-8B0B-147358C31977}" dt="2022-07-05T14:18:12.489" v="26" actId="26606"/>
          <ac:spMkLst>
            <pc:docMk/>
            <pc:sldMk cId="3168201863" sldId="422"/>
            <ac:spMk id="93" creationId="{9F835A99-04AC-494A-A572-AFE8413CC938}"/>
          </ac:spMkLst>
        </pc:spChg>
        <pc:spChg chg="add del">
          <ac:chgData name="Sai Deng" userId="235a1bed-bbb5-4683-a35d-a26b8f9c4f53" providerId="ADAL" clId="{1B875B0A-7B41-4CA4-8B0B-147358C31977}" dt="2022-07-05T14:18:12.489" v="26" actId="26606"/>
          <ac:spMkLst>
            <pc:docMk/>
            <pc:sldMk cId="3168201863" sldId="422"/>
            <ac:spMk id="94" creationId="{7B786209-1B0B-4CA9-9BDD-F7327066A84D}"/>
          </ac:spMkLst>
        </pc:spChg>
        <pc:spChg chg="add del">
          <ac:chgData name="Sai Deng" userId="235a1bed-bbb5-4683-a35d-a26b8f9c4f53" providerId="ADAL" clId="{1B875B0A-7B41-4CA4-8B0B-147358C31977}" dt="2022-07-05T14:18:12.489" v="26" actId="26606"/>
          <ac:spMkLst>
            <pc:docMk/>
            <pc:sldMk cId="3168201863" sldId="422"/>
            <ac:spMk id="95" creationId="{2D2964BB-484D-45AE-AD66-D407D0629652}"/>
          </ac:spMkLst>
        </pc:spChg>
        <pc:spChg chg="add del">
          <ac:chgData name="Sai Deng" userId="235a1bed-bbb5-4683-a35d-a26b8f9c4f53" providerId="ADAL" clId="{1B875B0A-7B41-4CA4-8B0B-147358C31977}" dt="2022-07-05T14:18:12.489" v="26" actId="26606"/>
          <ac:spMkLst>
            <pc:docMk/>
            <pc:sldMk cId="3168201863" sldId="422"/>
            <ac:spMk id="96" creationId="{6691AC69-A76E-4DAB-B565-468B6B87ACF3}"/>
          </ac:spMkLst>
        </pc:spChg>
        <pc:spChg chg="add mod">
          <ac:chgData name="Sai Deng" userId="235a1bed-bbb5-4683-a35d-a26b8f9c4f53" providerId="ADAL" clId="{1B875B0A-7B41-4CA4-8B0B-147358C31977}" dt="2022-07-05T15:37:44.834" v="469" actId="14100"/>
          <ac:spMkLst>
            <pc:docMk/>
            <pc:sldMk cId="3168201863" sldId="422"/>
            <ac:spMk id="97" creationId="{22B8B9F7-7BFA-7F4C-A715-39804A4BD99D}"/>
          </ac:spMkLst>
        </pc:spChg>
        <pc:spChg chg="add del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12" creationId="{E92FEB64-6EEA-4759-B4A4-BD2C1E660BA8}"/>
          </ac:spMkLst>
        </pc:spChg>
        <pc:spChg chg="add del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13" creationId="{B10BB131-AC8E-4A8E-A5D1-36260F720C3B}"/>
          </ac:spMkLst>
        </pc:spChg>
        <pc:spChg chg="add del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14" creationId="{14847E93-7DC1-4D4B-8829-B19AA7137C50}"/>
          </ac:spMkLst>
        </pc:spChg>
        <pc:spChg chg="add del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15" creationId="{5566D6E1-03A1-4D73-A4E0-35D74D568A04}"/>
          </ac:spMkLst>
        </pc:spChg>
        <pc:spChg chg="add del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16" creationId="{9F835A99-04AC-494A-A572-AFE8413CC938}"/>
          </ac:spMkLst>
        </pc:spChg>
        <pc:spChg chg="add del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17" creationId="{7B786209-1B0B-4CA9-9BDD-F7327066A84D}"/>
          </ac:spMkLst>
        </pc:spChg>
        <pc:spChg chg="add del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18" creationId="{2D2964BB-484D-45AE-AD66-D407D0629652}"/>
          </ac:spMkLst>
        </pc:spChg>
        <pc:spChg chg="add del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19" creationId="{6691AC69-A76E-4DAB-B565-468B6B87ACF3}"/>
          </ac:spMkLst>
        </pc:spChg>
        <pc:spChg chg="add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24" creationId="{1709F1D5-B0F1-4714-A239-E5B61C161915}"/>
          </ac:spMkLst>
        </pc:spChg>
        <pc:spChg chg="add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26" creationId="{228FB460-D3FF-4440-A020-05982A09E517}"/>
          </ac:spMkLst>
        </pc:spChg>
        <pc:spChg chg="add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28" creationId="{14847E93-7DC1-4D4B-8829-B19AA7137C50}"/>
          </ac:spMkLst>
        </pc:spChg>
        <pc:spChg chg="add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30" creationId="{5566D6E1-03A1-4D73-A4E0-35D74D568A04}"/>
          </ac:spMkLst>
        </pc:spChg>
        <pc:spChg chg="add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32" creationId="{9F835A99-04AC-494A-A572-AFE8413CC938}"/>
          </ac:spMkLst>
        </pc:spChg>
        <pc:spChg chg="add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34" creationId="{7B786209-1B0B-4CA9-9BDD-F7327066A84D}"/>
          </ac:spMkLst>
        </pc:spChg>
        <pc:spChg chg="add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36" creationId="{2D2964BB-484D-45AE-AD66-D407D0629652}"/>
          </ac:spMkLst>
        </pc:spChg>
        <pc:spChg chg="add">
          <ac:chgData name="Sai Deng" userId="235a1bed-bbb5-4683-a35d-a26b8f9c4f53" providerId="ADAL" clId="{1B875B0A-7B41-4CA4-8B0B-147358C31977}" dt="2022-07-05T14:21:58.051" v="65" actId="26606"/>
          <ac:spMkLst>
            <pc:docMk/>
            <pc:sldMk cId="3168201863" sldId="422"/>
            <ac:spMk id="138" creationId="{6691AC69-A76E-4DAB-B565-468B6B87ACF3}"/>
          </ac:spMkLst>
        </pc:spChg>
        <pc:grpChg chg="add del">
          <ac:chgData name="Sai Deng" userId="235a1bed-bbb5-4683-a35d-a26b8f9c4f53" providerId="ADAL" clId="{1B875B0A-7B41-4CA4-8B0B-147358C31977}" dt="2022-07-05T14:18:16.499" v="28" actId="26606"/>
          <ac:grpSpMkLst>
            <pc:docMk/>
            <pc:sldMk cId="3168201863" sldId="422"/>
            <ac:grpSpMk id="98" creationId="{84860832-27F3-4D30-9288-7521D2491514}"/>
          </ac:grpSpMkLst>
        </pc:grpChg>
        <pc:picChg chg="add mod">
          <ac:chgData name="Sai Deng" userId="235a1bed-bbb5-4683-a35d-a26b8f9c4f53" providerId="ADAL" clId="{1B875B0A-7B41-4CA4-8B0B-147358C31977}" dt="2022-07-05T15:35:39.753" v="446" actId="14100"/>
          <ac:picMkLst>
            <pc:docMk/>
            <pc:sldMk cId="3168201863" sldId="422"/>
            <ac:picMk id="79" creationId="{D6BE5B5E-48D7-9513-17FA-4090A9E2F9FA}"/>
          </ac:picMkLst>
        </pc:picChg>
        <pc:cxnChg chg="add del">
          <ac:chgData name="Sai Deng" userId="235a1bed-bbb5-4683-a35d-a26b8f9c4f53" providerId="ADAL" clId="{1B875B0A-7B41-4CA4-8B0B-147358C31977}" dt="2022-07-05T14:17:41.558" v="20" actId="26606"/>
          <ac:cxnSpMkLst>
            <pc:docMk/>
            <pc:sldMk cId="3168201863" sldId="422"/>
            <ac:cxnSpMk id="63" creationId="{4B3BCACB-5880-460B-9606-8C433A9AF99D}"/>
          </ac:cxnSpMkLst>
        </pc:cxnChg>
      </pc:sldChg>
      <pc:sldChg chg="addSp delSp modSp mod">
        <pc:chgData name="Sai Deng" userId="235a1bed-bbb5-4683-a35d-a26b8f9c4f53" providerId="ADAL" clId="{1B875B0A-7B41-4CA4-8B0B-147358C31977}" dt="2022-07-05T17:05:31.562" v="1637" actId="14100"/>
        <pc:sldMkLst>
          <pc:docMk/>
          <pc:sldMk cId="837453352" sldId="424"/>
        </pc:sldMkLst>
        <pc:spChg chg="del mod ord">
          <ac:chgData name="Sai Deng" userId="235a1bed-bbb5-4683-a35d-a26b8f9c4f53" providerId="ADAL" clId="{1B875B0A-7B41-4CA4-8B0B-147358C31977}" dt="2022-07-05T16:49:14.081" v="1339" actId="478"/>
          <ac:spMkLst>
            <pc:docMk/>
            <pc:sldMk cId="837453352" sldId="424"/>
            <ac:spMk id="2" creationId="{3A1B1052-C47A-C48E-CE99-57B98BB7CB3B}"/>
          </ac:spMkLst>
        </pc:spChg>
        <pc:spChg chg="add del mod">
          <ac:chgData name="Sai Deng" userId="235a1bed-bbb5-4683-a35d-a26b8f9c4f53" providerId="ADAL" clId="{1B875B0A-7B41-4CA4-8B0B-147358C31977}" dt="2022-07-05T16:09:07.794" v="857"/>
          <ac:spMkLst>
            <pc:docMk/>
            <pc:sldMk cId="837453352" sldId="424"/>
            <ac:spMk id="3" creationId="{99907406-2C86-1BB2-3BCD-71C5FF9A8307}"/>
          </ac:spMkLst>
        </pc:spChg>
        <pc:spChg chg="add del mod">
          <ac:chgData name="Sai Deng" userId="235a1bed-bbb5-4683-a35d-a26b8f9c4f53" providerId="ADAL" clId="{1B875B0A-7B41-4CA4-8B0B-147358C31977}" dt="2022-07-05T16:09:07.794" v="859"/>
          <ac:spMkLst>
            <pc:docMk/>
            <pc:sldMk cId="837453352" sldId="424"/>
            <ac:spMk id="4" creationId="{5190DF91-C129-362A-7DEF-9269355D8F21}"/>
          </ac:spMkLst>
        </pc:spChg>
        <pc:spChg chg="add mod">
          <ac:chgData name="Sai Deng" userId="235a1bed-bbb5-4683-a35d-a26b8f9c4f53" providerId="ADAL" clId="{1B875B0A-7B41-4CA4-8B0B-147358C31977}" dt="2022-07-05T17:05:11.268" v="1635" actId="1035"/>
          <ac:spMkLst>
            <pc:docMk/>
            <pc:sldMk cId="837453352" sldId="424"/>
            <ac:spMk id="6" creationId="{89819A13-5231-72D4-0818-D0805CF8EDAC}"/>
          </ac:spMkLst>
        </pc:spChg>
        <pc:spChg chg="mod">
          <ac:chgData name="Sai Deng" userId="235a1bed-bbb5-4683-a35d-a26b8f9c4f53" providerId="ADAL" clId="{1B875B0A-7B41-4CA4-8B0B-147358C31977}" dt="2022-07-05T16:11:18.207" v="897" actId="1076"/>
          <ac:spMkLst>
            <pc:docMk/>
            <pc:sldMk cId="837453352" sldId="424"/>
            <ac:spMk id="9" creationId="{7E4B88CC-8AAB-9941-A4D7-235EEAC550FC}"/>
          </ac:spMkLst>
        </pc:spChg>
        <pc:spChg chg="add mod">
          <ac:chgData name="Sai Deng" userId="235a1bed-bbb5-4683-a35d-a26b8f9c4f53" providerId="ADAL" clId="{1B875B0A-7B41-4CA4-8B0B-147358C31977}" dt="2022-07-05T16:47:36.255" v="1330" actId="20577"/>
          <ac:spMkLst>
            <pc:docMk/>
            <pc:sldMk cId="837453352" sldId="424"/>
            <ac:spMk id="27" creationId="{63F191AA-7244-50E4-DDA3-26CCA2DFE315}"/>
          </ac:spMkLst>
        </pc:spChg>
        <pc:spChg chg="mod">
          <ac:chgData name="Sai Deng" userId="235a1bed-bbb5-4683-a35d-a26b8f9c4f53" providerId="ADAL" clId="{1B875B0A-7B41-4CA4-8B0B-147358C31977}" dt="2022-07-05T17:05:31.562" v="1637" actId="14100"/>
          <ac:spMkLst>
            <pc:docMk/>
            <pc:sldMk cId="837453352" sldId="424"/>
            <ac:spMk id="34" creationId="{9B328391-CF78-6244-BA97-126A8DC5BECA}"/>
          </ac:spMkLst>
        </pc:spChg>
        <pc:spChg chg="add del">
          <ac:chgData name="Sai Deng" userId="235a1bed-bbb5-4683-a35d-a26b8f9c4f53" providerId="ADAL" clId="{1B875B0A-7B41-4CA4-8B0B-147358C31977}" dt="2022-07-05T16:07:16.246" v="808" actId="26606"/>
          <ac:spMkLst>
            <pc:docMk/>
            <pc:sldMk cId="837453352" sldId="424"/>
            <ac:spMk id="78" creationId="{45D37F4E-DDB4-456B-97E0-9937730A039F}"/>
          </ac:spMkLst>
        </pc:spChg>
        <pc:spChg chg="add del">
          <ac:chgData name="Sai Deng" userId="235a1bed-bbb5-4683-a35d-a26b8f9c4f53" providerId="ADAL" clId="{1B875B0A-7B41-4CA4-8B0B-147358C31977}" dt="2022-07-05T16:07:16.246" v="808" actId="26606"/>
          <ac:spMkLst>
            <pc:docMk/>
            <pc:sldMk cId="837453352" sldId="424"/>
            <ac:spMk id="80" creationId="{B2DD41CD-8F47-4F56-AD12-4E2FF7696987}"/>
          </ac:spMkLst>
        </pc:spChg>
        <pc:spChg chg="add del">
          <ac:chgData name="Sai Deng" userId="235a1bed-bbb5-4683-a35d-a26b8f9c4f53" providerId="ADAL" clId="{1B875B0A-7B41-4CA4-8B0B-147358C31977}" dt="2022-07-05T16:07:00.274" v="805" actId="26606"/>
          <ac:spMkLst>
            <pc:docMk/>
            <pc:sldMk cId="837453352" sldId="424"/>
            <ac:spMk id="85" creationId="{17BDD930-0E65-490A-9CE5-554C357C4428}"/>
          </ac:spMkLst>
        </pc:spChg>
        <pc:spChg chg="add del">
          <ac:chgData name="Sai Deng" userId="235a1bed-bbb5-4683-a35d-a26b8f9c4f53" providerId="ADAL" clId="{1B875B0A-7B41-4CA4-8B0B-147358C31977}" dt="2022-07-05T16:07:00.274" v="805" actId="26606"/>
          <ac:spMkLst>
            <pc:docMk/>
            <pc:sldMk cId="837453352" sldId="424"/>
            <ac:spMk id="87" creationId="{3A912C67-99A1-4956-8F68-1846C21771E8}"/>
          </ac:spMkLst>
        </pc:spChg>
        <pc:spChg chg="add del">
          <ac:chgData name="Sai Deng" userId="235a1bed-bbb5-4683-a35d-a26b8f9c4f53" providerId="ADAL" clId="{1B875B0A-7B41-4CA4-8B0B-147358C31977}" dt="2022-07-05T16:07:16.240" v="807" actId="26606"/>
          <ac:spMkLst>
            <pc:docMk/>
            <pc:sldMk cId="837453352" sldId="424"/>
            <ac:spMk id="101" creationId="{59A309A7-1751-4ABE-A3C1-EEC40366AD89}"/>
          </ac:spMkLst>
        </pc:spChg>
        <pc:spChg chg="add del">
          <ac:chgData name="Sai Deng" userId="235a1bed-bbb5-4683-a35d-a26b8f9c4f53" providerId="ADAL" clId="{1B875B0A-7B41-4CA4-8B0B-147358C31977}" dt="2022-07-05T16:07:16.240" v="807" actId="26606"/>
          <ac:spMkLst>
            <pc:docMk/>
            <pc:sldMk cId="837453352" sldId="424"/>
            <ac:spMk id="102" creationId="{967D8EB6-EAE1-4F9C-B398-83321E287204}"/>
          </ac:spMkLst>
        </pc:spChg>
        <pc:spChg chg="add">
          <ac:chgData name="Sai Deng" userId="235a1bed-bbb5-4683-a35d-a26b8f9c4f53" providerId="ADAL" clId="{1B875B0A-7B41-4CA4-8B0B-147358C31977}" dt="2022-07-05T16:07:16.246" v="808" actId="26606"/>
          <ac:spMkLst>
            <pc:docMk/>
            <pc:sldMk cId="837453352" sldId="424"/>
            <ac:spMk id="104" creationId="{66E48AFA-8884-4F68-A44F-D2C1E8609C5A}"/>
          </ac:spMkLst>
        </pc:spChg>
        <pc:spChg chg="add">
          <ac:chgData name="Sai Deng" userId="235a1bed-bbb5-4683-a35d-a26b8f9c4f53" providerId="ADAL" clId="{1B875B0A-7B41-4CA4-8B0B-147358C31977}" dt="2022-07-05T16:07:16.246" v="808" actId="26606"/>
          <ac:spMkLst>
            <pc:docMk/>
            <pc:sldMk cId="837453352" sldId="424"/>
            <ac:spMk id="105" creationId="{969D19A6-08CB-498C-93EC-3FFB021FC68A}"/>
          </ac:spMkLst>
        </pc:spChg>
        <pc:grpChg chg="add del">
          <ac:chgData name="Sai Deng" userId="235a1bed-bbb5-4683-a35d-a26b8f9c4f53" providerId="ADAL" clId="{1B875B0A-7B41-4CA4-8B0B-147358C31977}" dt="2022-07-05T16:07:00.274" v="805" actId="26606"/>
          <ac:grpSpMkLst>
            <pc:docMk/>
            <pc:sldMk cId="837453352" sldId="424"/>
            <ac:grpSpMk id="89" creationId="{569E5994-073E-4708-B3E6-43BFED0CEB4C}"/>
          </ac:grpSpMkLst>
        </pc:grpChg>
        <pc:grpChg chg="add del">
          <ac:chgData name="Sai Deng" userId="235a1bed-bbb5-4683-a35d-a26b8f9c4f53" providerId="ADAL" clId="{1B875B0A-7B41-4CA4-8B0B-147358C31977}" dt="2022-07-05T16:07:00.274" v="805" actId="26606"/>
          <ac:grpSpMkLst>
            <pc:docMk/>
            <pc:sldMk cId="837453352" sldId="424"/>
            <ac:grpSpMk id="95" creationId="{DD81D498-EAA8-40F3-8230-AE4DEDA3830D}"/>
          </ac:grpSpMkLst>
        </pc:grpChg>
        <pc:picChg chg="mod ord">
          <ac:chgData name="Sai Deng" userId="235a1bed-bbb5-4683-a35d-a26b8f9c4f53" providerId="ADAL" clId="{1B875B0A-7B41-4CA4-8B0B-147358C31977}" dt="2022-07-05T16:10:18.904" v="893" actId="1076"/>
          <ac:picMkLst>
            <pc:docMk/>
            <pc:sldMk cId="837453352" sldId="424"/>
            <ac:picMk id="37" creationId="{51C793BB-13A5-3C5A-1D98-992482ACAF6C}"/>
          </ac:picMkLst>
        </pc:picChg>
      </pc:sldChg>
      <pc:sldChg chg="del ord">
        <pc:chgData name="Sai Deng" userId="235a1bed-bbb5-4683-a35d-a26b8f9c4f53" providerId="ADAL" clId="{1B875B0A-7B41-4CA4-8B0B-147358C31977}" dt="2022-07-06T20:31:23.249" v="1680" actId="47"/>
        <pc:sldMkLst>
          <pc:docMk/>
          <pc:sldMk cId="1678185937" sldId="426"/>
        </pc:sldMkLst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2097587486" sldId="429"/>
        </pc:sldMkLst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3965312475" sldId="431"/>
        </pc:sldMkLst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3616901725" sldId="432"/>
        </pc:sldMkLst>
      </pc:sldChg>
      <pc:sldChg chg="addSp delSp modSp mod ord">
        <pc:chgData name="Sai Deng" userId="235a1bed-bbb5-4683-a35d-a26b8f9c4f53" providerId="ADAL" clId="{1B875B0A-7B41-4CA4-8B0B-147358C31977}" dt="2022-07-06T21:03:19.460" v="1833" actId="255"/>
        <pc:sldMkLst>
          <pc:docMk/>
          <pc:sldMk cId="2788360193" sldId="433"/>
        </pc:sldMkLst>
        <pc:spChg chg="add mod">
          <ac:chgData name="Sai Deng" userId="235a1bed-bbb5-4683-a35d-a26b8f9c4f53" providerId="ADAL" clId="{1B875B0A-7B41-4CA4-8B0B-147358C31977}" dt="2022-07-06T21:00:03.572" v="1820" actId="1035"/>
          <ac:spMkLst>
            <pc:docMk/>
            <pc:sldMk cId="2788360193" sldId="433"/>
            <ac:spMk id="2" creationId="{28A39D86-9FB2-0DAF-C270-9CB093741DF1}"/>
          </ac:spMkLst>
        </pc:spChg>
        <pc:spChg chg="del">
          <ac:chgData name="Sai Deng" userId="235a1bed-bbb5-4683-a35d-a26b8f9c4f53" providerId="ADAL" clId="{1B875B0A-7B41-4CA4-8B0B-147358C31977}" dt="2022-07-05T16:49:07.917" v="1338" actId="478"/>
          <ac:spMkLst>
            <pc:docMk/>
            <pc:sldMk cId="2788360193" sldId="433"/>
            <ac:spMk id="2" creationId="{C5386070-840F-0D89-2345-9039AAFE4767}"/>
          </ac:spMkLst>
        </pc:spChg>
        <pc:spChg chg="add mod">
          <ac:chgData name="Sai Deng" userId="235a1bed-bbb5-4683-a35d-a26b8f9c4f53" providerId="ADAL" clId="{1B875B0A-7B41-4CA4-8B0B-147358C31977}" dt="2022-07-06T21:03:19.460" v="1833" actId="255"/>
          <ac:spMkLst>
            <pc:docMk/>
            <pc:sldMk cId="2788360193" sldId="433"/>
            <ac:spMk id="7" creationId="{D17FFA76-030B-ADA3-26C9-5616E9E3F69C}"/>
          </ac:spMkLst>
        </pc:spChg>
        <pc:spChg chg="mod">
          <ac:chgData name="Sai Deng" userId="235a1bed-bbb5-4683-a35d-a26b8f9c4f53" providerId="ADAL" clId="{1B875B0A-7B41-4CA4-8B0B-147358C31977}" dt="2022-07-05T16:51:39.303" v="1369" actId="20577"/>
          <ac:spMkLst>
            <pc:docMk/>
            <pc:sldMk cId="2788360193" sldId="433"/>
            <ac:spMk id="33" creationId="{9BBB8DDB-75AA-394F-ABAC-CA97EC803C56}"/>
          </ac:spMkLst>
        </pc:spChg>
        <pc:spChg chg="mod">
          <ac:chgData name="Sai Deng" userId="235a1bed-bbb5-4683-a35d-a26b8f9c4f53" providerId="ADAL" clId="{1B875B0A-7B41-4CA4-8B0B-147358C31977}" dt="2022-07-06T21:02:15.838" v="1832" actId="948"/>
          <ac:spMkLst>
            <pc:docMk/>
            <pc:sldMk cId="2788360193" sldId="433"/>
            <ac:spMk id="34" creationId="{9B328391-CF78-6244-BA97-126A8DC5BECA}"/>
          </ac:spMkLst>
        </pc:spChg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1437738013" sldId="434"/>
        </pc:sldMkLst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2319270589" sldId="435"/>
        </pc:sldMkLst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4282381222" sldId="436"/>
        </pc:sldMkLst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811043683" sldId="437"/>
        </pc:sldMkLst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851932561" sldId="438"/>
        </pc:sldMkLst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409612274" sldId="439"/>
        </pc:sldMkLst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2997815171" sldId="440"/>
        </pc:sldMkLst>
      </pc:sldChg>
      <pc:sldChg chg="del">
        <pc:chgData name="Sai Deng" userId="235a1bed-bbb5-4683-a35d-a26b8f9c4f53" providerId="ADAL" clId="{1B875B0A-7B41-4CA4-8B0B-147358C31977}" dt="2022-07-06T20:31:23.249" v="1680" actId="47"/>
        <pc:sldMkLst>
          <pc:docMk/>
          <pc:sldMk cId="3232202603" sldId="441"/>
        </pc:sldMkLst>
      </pc:sldChg>
      <pc:sldChg chg="addSp delSp modSp mod ord">
        <pc:chgData name="Sai Deng" userId="235a1bed-bbb5-4683-a35d-a26b8f9c4f53" providerId="ADAL" clId="{1B875B0A-7B41-4CA4-8B0B-147358C31977}" dt="2022-07-05T18:55:02.239" v="1647" actId="20577"/>
        <pc:sldMkLst>
          <pc:docMk/>
          <pc:sldMk cId="1790631766" sldId="442"/>
        </pc:sldMkLst>
        <pc:spChg chg="del">
          <ac:chgData name="Sai Deng" userId="235a1bed-bbb5-4683-a35d-a26b8f9c4f53" providerId="ADAL" clId="{1B875B0A-7B41-4CA4-8B0B-147358C31977}" dt="2022-07-05T16:31:34.193" v="1052" actId="478"/>
          <ac:spMkLst>
            <pc:docMk/>
            <pc:sldMk cId="1790631766" sldId="442"/>
            <ac:spMk id="2" creationId="{622C484B-3663-2930-F7C8-E9E54082E123}"/>
          </ac:spMkLst>
        </pc:spChg>
        <pc:spChg chg="mod">
          <ac:chgData name="Sai Deng" userId="235a1bed-bbb5-4683-a35d-a26b8f9c4f53" providerId="ADAL" clId="{1B875B0A-7B41-4CA4-8B0B-147358C31977}" dt="2022-07-05T18:55:02.239" v="1647" actId="20577"/>
          <ac:spMkLst>
            <pc:docMk/>
            <pc:sldMk cId="1790631766" sldId="442"/>
            <ac:spMk id="7" creationId="{179DC913-FA8D-69EF-2934-389BAF02FD31}"/>
          </ac:spMkLst>
        </pc:spChg>
        <pc:spChg chg="add del mod">
          <ac:chgData name="Sai Deng" userId="235a1bed-bbb5-4683-a35d-a26b8f9c4f53" providerId="ADAL" clId="{1B875B0A-7B41-4CA4-8B0B-147358C31977}" dt="2022-07-05T16:30:29.032" v="1040" actId="478"/>
          <ac:spMkLst>
            <pc:docMk/>
            <pc:sldMk cId="1790631766" sldId="442"/>
            <ac:spMk id="15" creationId="{75137115-56D5-BAAF-AB80-A8AFE1C634D0}"/>
          </ac:spMkLst>
        </pc:spChg>
        <pc:spChg chg="add del mod">
          <ac:chgData name="Sai Deng" userId="235a1bed-bbb5-4683-a35d-a26b8f9c4f53" providerId="ADAL" clId="{1B875B0A-7B41-4CA4-8B0B-147358C31977}" dt="2022-07-05T16:31:30.714" v="1051" actId="21"/>
          <ac:spMkLst>
            <pc:docMk/>
            <pc:sldMk cId="1790631766" sldId="442"/>
            <ac:spMk id="18" creationId="{600A8222-1EF7-8E93-33D5-10D7FE9F67B3}"/>
          </ac:spMkLst>
        </pc:spChg>
        <pc:spChg chg="add mod">
          <ac:chgData name="Sai Deng" userId="235a1bed-bbb5-4683-a35d-a26b8f9c4f53" providerId="ADAL" clId="{1B875B0A-7B41-4CA4-8B0B-147358C31977}" dt="2022-07-05T16:34:31.591" v="1087" actId="1076"/>
          <ac:spMkLst>
            <pc:docMk/>
            <pc:sldMk cId="1790631766" sldId="442"/>
            <ac:spMk id="19" creationId="{CE4CEB1B-09D3-5283-58C1-F31C370E18BF}"/>
          </ac:spMkLst>
        </pc:spChg>
        <pc:graphicFrameChg chg="mod modGraphic">
          <ac:chgData name="Sai Deng" userId="235a1bed-bbb5-4683-a35d-a26b8f9c4f53" providerId="ADAL" clId="{1B875B0A-7B41-4CA4-8B0B-147358C31977}" dt="2022-07-05T16:34:48.459" v="1088" actId="115"/>
          <ac:graphicFrameMkLst>
            <pc:docMk/>
            <pc:sldMk cId="1790631766" sldId="442"/>
            <ac:graphicFrameMk id="10" creationId="{3F0EF239-393E-DAEE-1323-A17A67134F6E}"/>
          </ac:graphicFrameMkLst>
        </pc:graphicFrameChg>
        <pc:graphicFrameChg chg="mod modGraphic">
          <ac:chgData name="Sai Deng" userId="235a1bed-bbb5-4683-a35d-a26b8f9c4f53" providerId="ADAL" clId="{1B875B0A-7B41-4CA4-8B0B-147358C31977}" dt="2022-07-05T16:34:03.273" v="1083" actId="1036"/>
          <ac:graphicFrameMkLst>
            <pc:docMk/>
            <pc:sldMk cId="1790631766" sldId="442"/>
            <ac:graphicFrameMk id="11" creationId="{89DC2DF2-5EC2-FC45-F10E-D5345FA2CF84}"/>
          </ac:graphicFrameMkLst>
        </pc:graphicFrameChg>
        <pc:graphicFrameChg chg="mod modGraphic">
          <ac:chgData name="Sai Deng" userId="235a1bed-bbb5-4683-a35d-a26b8f9c4f53" providerId="ADAL" clId="{1B875B0A-7B41-4CA4-8B0B-147358C31977}" dt="2022-07-05T16:34:03.273" v="1083" actId="1036"/>
          <ac:graphicFrameMkLst>
            <pc:docMk/>
            <pc:sldMk cId="1790631766" sldId="442"/>
            <ac:graphicFrameMk id="12" creationId="{4C349C8A-8ED8-6BB5-1A0A-725C7ECCDD3B}"/>
          </ac:graphicFrameMkLst>
        </pc:graphicFrameChg>
        <pc:graphicFrameChg chg="add mod modGraphic">
          <ac:chgData name="Sai Deng" userId="235a1bed-bbb5-4683-a35d-a26b8f9c4f53" providerId="ADAL" clId="{1B875B0A-7B41-4CA4-8B0B-147358C31977}" dt="2022-07-05T17:07:50.220" v="1643" actId="14734"/>
          <ac:graphicFrameMkLst>
            <pc:docMk/>
            <pc:sldMk cId="1790631766" sldId="442"/>
            <ac:graphicFrameMk id="13" creationId="{9B37931D-0211-23B8-3F6C-8B851E8B7A35}"/>
          </ac:graphicFrameMkLst>
        </pc:graphicFrameChg>
        <pc:graphicFrameChg chg="add mod modGraphic">
          <ac:chgData name="Sai Deng" userId="235a1bed-bbb5-4683-a35d-a26b8f9c4f53" providerId="ADAL" clId="{1B875B0A-7B41-4CA4-8B0B-147358C31977}" dt="2022-07-05T17:07:36.652" v="1642" actId="14734"/>
          <ac:graphicFrameMkLst>
            <pc:docMk/>
            <pc:sldMk cId="1790631766" sldId="442"/>
            <ac:graphicFrameMk id="14" creationId="{72CCEFEA-824F-6E78-1ED2-1431A23B758B}"/>
          </ac:graphicFrameMkLst>
        </pc:graphicFrameChg>
        <pc:picChg chg="add mod">
          <ac:chgData name="Sai Deng" userId="235a1bed-bbb5-4683-a35d-a26b8f9c4f53" providerId="ADAL" clId="{1B875B0A-7B41-4CA4-8B0B-147358C31977}" dt="2022-07-05T16:34:28.456" v="1086" actId="1076"/>
          <ac:picMkLst>
            <pc:docMk/>
            <pc:sldMk cId="1790631766" sldId="442"/>
            <ac:picMk id="16" creationId="{ECE771AF-9230-4E6A-EDC4-29791526310E}"/>
          </ac:picMkLst>
        </pc:picChg>
      </pc:sldChg>
      <pc:sldChg chg="addSp delSp modSp add mod setBg setClrOvrMap">
        <pc:chgData name="Sai Deng" userId="235a1bed-bbb5-4683-a35d-a26b8f9c4f53" providerId="ADAL" clId="{1B875B0A-7B41-4CA4-8B0B-147358C31977}" dt="2022-07-05T21:06:38.100" v="1679" actId="1038"/>
        <pc:sldMkLst>
          <pc:docMk/>
          <pc:sldMk cId="249681316" sldId="443"/>
        </pc:sldMkLst>
        <pc:spChg chg="mod">
          <ac:chgData name="Sai Deng" userId="235a1bed-bbb5-4683-a35d-a26b8f9c4f53" providerId="ADAL" clId="{1B875B0A-7B41-4CA4-8B0B-147358C31977}" dt="2022-07-05T17:02:00.895" v="1561" actId="20577"/>
          <ac:spMkLst>
            <pc:docMk/>
            <pc:sldMk cId="249681316" sldId="443"/>
            <ac:spMk id="2" creationId="{44274450-387F-DC41-94DB-F202B11230EA}"/>
          </ac:spMkLst>
        </pc:spChg>
        <pc:spChg chg="mod">
          <ac:chgData name="Sai Deng" userId="235a1bed-bbb5-4683-a35d-a26b8f9c4f53" providerId="ADAL" clId="{1B875B0A-7B41-4CA4-8B0B-147358C31977}" dt="2022-07-05T16:05:28.110" v="795" actId="1076"/>
          <ac:spMkLst>
            <pc:docMk/>
            <pc:sldMk cId="249681316" sldId="443"/>
            <ac:spMk id="3" creationId="{F6083C47-67DC-994A-877F-E0BB11D40BE4}"/>
          </ac:spMkLst>
        </pc:spChg>
        <pc:spChg chg="add del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69" creationId="{665DBBEF-238B-476B-96AB-8AAC3224ECEA}"/>
          </ac:spMkLst>
        </pc:spChg>
        <pc:spChg chg="add del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70" creationId="{3FCFB1DE-0B7E-48CC-BA90-B2AB0889F9D6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47" creationId="{26882C51-76F9-4F99-997D-31FA6242A805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49" creationId="{61FFFC16-86E2-4B9A-BC6D-213DC2654765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51" creationId="{DD3524E0-C87C-4F38-9FC7-E969C15A7906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53" creationId="{F1ED1DF4-DDDE-4464-8ABC-ED1F633CCEC1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55" creationId="{E7E01BF7-4F45-4B6D-82BF-5A5DB30A627B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57" creationId="{F2FC5C7B-261A-4268-BA85-C29488A8BED3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59" creationId="{5CB4E315-91F2-4710-B866-B119037ED97C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61" creationId="{569BABC0-B0CC-4E7B-838A-F6E644779E18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63" creationId="{DCBE1B01-A27C-45C2-ADA4-AA13C3AC1F6A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65" creationId="{BE7E1DAA-43FB-4446-A354-9283DE6686C8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67" creationId="{F6FE5468-759E-4E83-828A-5587C7F58873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69" creationId="{99FE99BC-5F7D-47C3-AA1E-16D7DBDBD18F}"/>
          </ac:spMkLst>
        </pc:spChg>
        <pc:spChg chg="add del">
          <ac:chgData name="Sai Deng" userId="235a1bed-bbb5-4683-a35d-a26b8f9c4f53" providerId="ADAL" clId="{1B875B0A-7B41-4CA4-8B0B-147358C31977}" dt="2022-07-05T15:54:54.565" v="686" actId="26606"/>
          <ac:spMkLst>
            <pc:docMk/>
            <pc:sldMk cId="249681316" sldId="443"/>
            <ac:spMk id="3171" creationId="{27400BAF-FCE6-4296-8A0E-9B595ADC09A4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73" creationId="{C20267F5-D4E6-477A-A590-81F2ABD1B862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74" creationId="{F6E384F5-137A-40B1-97F0-694CC6ECD59C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75" creationId="{9DBC4630-03DA-474F-BBCB-BA3AE6B317A4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76" creationId="{DB6FE6A8-3E05-4C40-9190-B19BFD524416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77" creationId="{38315451-BA4E-4F56-BA8A-9CCCA5A0DC22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78" creationId="{5665E03E-3504-4366-BFC7-0CDEDC637069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79" creationId="{78418A25-6EAC-4140-BFE6-284E1925B5EE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80" creationId="{A9A95DA0-8F7C-4AB7-B890-22075705D2D3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81" creationId="{6B9D64DB-4D5C-4A91-B45F-F301E3174F9F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82" creationId="{E2193FF3-0731-4CB1-A0ED-1F3321A42090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83" creationId="{CB14CE1B-4BC5-4EF2-BE3D-05E4F580B3DB}"/>
          </ac:spMkLst>
        </pc:spChg>
        <pc:spChg chg="add">
          <ac:chgData name="Sai Deng" userId="235a1bed-bbb5-4683-a35d-a26b8f9c4f53" providerId="ADAL" clId="{1B875B0A-7B41-4CA4-8B0B-147358C31977}" dt="2022-07-05T15:54:54.576" v="687" actId="26606"/>
          <ac:spMkLst>
            <pc:docMk/>
            <pc:sldMk cId="249681316" sldId="443"/>
            <ac:spMk id="3184" creationId="{A1CCC4E2-0E38-41AA-A1C5-DBB03438714F}"/>
          </ac:spMkLst>
        </pc:spChg>
        <pc:picChg chg="add del mod">
          <ac:chgData name="Sai Deng" userId="235a1bed-bbb5-4683-a35d-a26b8f9c4f53" providerId="ADAL" clId="{1B875B0A-7B41-4CA4-8B0B-147358C31977}" dt="2022-07-05T21:03:56.320" v="1670" actId="1076"/>
          <ac:picMkLst>
            <pc:docMk/>
            <pc:sldMk cId="249681316" sldId="443"/>
            <ac:picMk id="61" creationId="{2733F332-A781-607E-45F5-D4616A91F7D6}"/>
          </ac:picMkLst>
        </pc:picChg>
        <pc:picChg chg="add mod">
          <ac:chgData name="Sai Deng" userId="235a1bed-bbb5-4683-a35d-a26b8f9c4f53" providerId="ADAL" clId="{1B875B0A-7B41-4CA4-8B0B-147358C31977}" dt="2022-07-05T16:04:20.155" v="781" actId="1076"/>
          <ac:picMkLst>
            <pc:docMk/>
            <pc:sldMk cId="249681316" sldId="443"/>
            <ac:picMk id="62" creationId="{C7780881-06EB-F235-F107-ECEB813B52B7}"/>
          </ac:picMkLst>
        </pc:picChg>
        <pc:picChg chg="add mod">
          <ac:chgData name="Sai Deng" userId="235a1bed-bbb5-4683-a35d-a26b8f9c4f53" providerId="ADAL" clId="{1B875B0A-7B41-4CA4-8B0B-147358C31977}" dt="2022-07-05T15:57:59.137" v="720" actId="1076"/>
          <ac:picMkLst>
            <pc:docMk/>
            <pc:sldMk cId="249681316" sldId="443"/>
            <ac:picMk id="63" creationId="{3A4BCE36-8CD7-E8D9-EBE8-301941AE3EE7}"/>
          </ac:picMkLst>
        </pc:picChg>
        <pc:picChg chg="add mod">
          <ac:chgData name="Sai Deng" userId="235a1bed-bbb5-4683-a35d-a26b8f9c4f53" providerId="ADAL" clId="{1B875B0A-7B41-4CA4-8B0B-147358C31977}" dt="2022-07-05T16:04:17.923" v="780" actId="1076"/>
          <ac:picMkLst>
            <pc:docMk/>
            <pc:sldMk cId="249681316" sldId="443"/>
            <ac:picMk id="64" creationId="{930F5358-5FC0-9DCD-5FD1-A48B9EF878A3}"/>
          </ac:picMkLst>
        </pc:picChg>
        <pc:picChg chg="add mod">
          <ac:chgData name="Sai Deng" userId="235a1bed-bbb5-4683-a35d-a26b8f9c4f53" providerId="ADAL" clId="{1B875B0A-7B41-4CA4-8B0B-147358C31977}" dt="2022-07-05T16:03:35.419" v="772" actId="14100"/>
          <ac:picMkLst>
            <pc:docMk/>
            <pc:sldMk cId="249681316" sldId="443"/>
            <ac:picMk id="65" creationId="{D9CBBD33-CA4C-87D5-BF06-27916D9AE4F8}"/>
          </ac:picMkLst>
        </pc:picChg>
        <pc:picChg chg="add del mod">
          <ac:chgData name="Sai Deng" userId="235a1bed-bbb5-4683-a35d-a26b8f9c4f53" providerId="ADAL" clId="{1B875B0A-7B41-4CA4-8B0B-147358C31977}" dt="2022-07-05T15:58:25.119" v="725" actId="21"/>
          <ac:picMkLst>
            <pc:docMk/>
            <pc:sldMk cId="249681316" sldId="443"/>
            <ac:picMk id="66" creationId="{361411D0-0A65-F8B1-C74E-1EAF01307391}"/>
          </ac:picMkLst>
        </pc:picChg>
        <pc:picChg chg="add mod">
          <ac:chgData name="Sai Deng" userId="235a1bed-bbb5-4683-a35d-a26b8f9c4f53" providerId="ADAL" clId="{1B875B0A-7B41-4CA4-8B0B-147358C31977}" dt="2022-07-05T21:03:47.264" v="1668" actId="1076"/>
          <ac:picMkLst>
            <pc:docMk/>
            <pc:sldMk cId="249681316" sldId="443"/>
            <ac:picMk id="67" creationId="{AFFE3DE5-A452-4E35-49C6-B5E606F64F11}"/>
          </ac:picMkLst>
        </pc:picChg>
        <pc:picChg chg="add mod">
          <ac:chgData name="Sai Deng" userId="235a1bed-bbb5-4683-a35d-a26b8f9c4f53" providerId="ADAL" clId="{1B875B0A-7B41-4CA4-8B0B-147358C31977}" dt="2022-07-05T15:58:49.807" v="734"/>
          <ac:picMkLst>
            <pc:docMk/>
            <pc:sldMk cId="249681316" sldId="443"/>
            <ac:picMk id="68" creationId="{21E08E02-0814-5B25-C58E-E0CC7AF3C059}"/>
          </ac:picMkLst>
        </pc:picChg>
        <pc:picChg chg="add mod">
          <ac:chgData name="Sai Deng" userId="235a1bed-bbb5-4683-a35d-a26b8f9c4f53" providerId="ADAL" clId="{1B875B0A-7B41-4CA4-8B0B-147358C31977}" dt="2022-07-05T21:03:11.123" v="1660" actId="1076"/>
          <ac:picMkLst>
            <pc:docMk/>
            <pc:sldMk cId="249681316" sldId="443"/>
            <ac:picMk id="71" creationId="{46581B28-8D57-4324-2D3C-CE245B0805A0}"/>
          </ac:picMkLst>
        </pc:picChg>
        <pc:picChg chg="add mod">
          <ac:chgData name="Sai Deng" userId="235a1bed-bbb5-4683-a35d-a26b8f9c4f53" providerId="ADAL" clId="{1B875B0A-7B41-4CA4-8B0B-147358C31977}" dt="2022-07-05T21:06:38.100" v="1679" actId="1038"/>
          <ac:picMkLst>
            <pc:docMk/>
            <pc:sldMk cId="249681316" sldId="443"/>
            <ac:picMk id="72" creationId="{0E499D42-098A-2812-26F9-CDD67B89FAE7}"/>
          </ac:picMkLst>
        </pc:picChg>
        <pc:picChg chg="add mod">
          <ac:chgData name="Sai Deng" userId="235a1bed-bbb5-4683-a35d-a26b8f9c4f53" providerId="ADAL" clId="{1B875B0A-7B41-4CA4-8B0B-147358C31977}" dt="2022-07-05T21:05:23.633" v="1673" actId="14100"/>
          <ac:picMkLst>
            <pc:docMk/>
            <pc:sldMk cId="249681316" sldId="443"/>
            <ac:picMk id="73" creationId="{E9B20E52-3EA9-DD5A-9E1D-2ABFD2177632}"/>
          </ac:picMkLst>
        </pc:picChg>
        <pc:picChg chg="add mod">
          <ac:chgData name="Sai Deng" userId="235a1bed-bbb5-4683-a35d-a26b8f9c4f53" providerId="ADAL" clId="{1B875B0A-7B41-4CA4-8B0B-147358C31977}" dt="2022-07-05T21:02:20.792" v="1651" actId="14100"/>
          <ac:picMkLst>
            <pc:docMk/>
            <pc:sldMk cId="249681316" sldId="443"/>
            <ac:picMk id="1026" creationId="{7C938857-9737-806A-5469-DA38038DE2C4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074" creationId="{F22661FB-7284-DED3-10BE-2B7ABFEFCE9D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076" creationId="{82B50B14-A1AD-C7FF-A7E9-D3DFC0260EE6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078" creationId="{6F786161-A8FE-B8DB-5E83-497C9ED71323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084" creationId="{89EC4E05-8B35-7308-7CF3-A308702E863D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088" creationId="{7E5E9079-E0C2-4805-B4DE-308C63CA9CA2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090" creationId="{F05AC02D-C53C-A996-3FD1-7E03A82B3B78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092" creationId="{0492C004-33A7-7423-41E5-2B8A03FB9AA6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098" creationId="{CC7559B1-8030-1C99-3E10-875771E85BF4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00" creationId="{98285885-27CA-33C3-A4D2-5CCD48DDB9FA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02" creationId="{24F76E47-42AE-395F-6EA5-576CF892C531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04" creationId="{FAD6CC07-22AA-9B86-2C35-4EC651711186}"/>
          </ac:picMkLst>
        </pc:picChg>
        <pc:picChg chg="del mod ord">
          <ac:chgData name="Sai Deng" userId="235a1bed-bbb5-4683-a35d-a26b8f9c4f53" providerId="ADAL" clId="{1B875B0A-7B41-4CA4-8B0B-147358C31977}" dt="2022-07-05T15:56:44.431" v="703" actId="21"/>
          <ac:picMkLst>
            <pc:docMk/>
            <pc:sldMk cId="249681316" sldId="443"/>
            <ac:picMk id="3108" creationId="{552407C8-5CC0-FCC2-6236-D9B2F5F09192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10" creationId="{6F15D339-EFD2-E837-DE5B-9AE689EEE670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12" creationId="{285982E2-A9B5-742B-47A9-9C2006AEF5C9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14" creationId="{D078C2F4-93B4-FEEA-6716-A29770299E3F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16" creationId="{11949547-7BBB-F59C-102A-336F49D04273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18" creationId="{A9FD3781-A4B5-F1A8-BA61-753BF38E7C8D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20" creationId="{DA1C0DC0-6C6A-0DCB-ED57-65D468E3B43B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22" creationId="{DD99C488-86C3-BFB5-C9C7-ED19848B416F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24" creationId="{7D57646D-5DD2-E45B-D327-6265DE66D585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26" creationId="{DAC96ABA-1867-A861-AAB1-72C7B8ED705E}"/>
          </ac:picMkLst>
        </pc:picChg>
        <pc:picChg chg="mod ord">
          <ac:chgData name="Sai Deng" userId="235a1bed-bbb5-4683-a35d-a26b8f9c4f53" providerId="ADAL" clId="{1B875B0A-7B41-4CA4-8B0B-147358C31977}" dt="2022-07-05T16:03:57.515" v="775" actId="1076"/>
          <ac:picMkLst>
            <pc:docMk/>
            <pc:sldMk cId="249681316" sldId="443"/>
            <ac:picMk id="3128" creationId="{6B5A7835-0461-8BA8-C51E-6A8E915C18CB}"/>
          </ac:picMkLst>
        </pc:picChg>
        <pc:picChg chg="mod ord">
          <ac:chgData name="Sai Deng" userId="235a1bed-bbb5-4683-a35d-a26b8f9c4f53" providerId="ADAL" clId="{1B875B0A-7B41-4CA4-8B0B-147358C31977}" dt="2022-07-05T16:04:42.523" v="786" actId="1076"/>
          <ac:picMkLst>
            <pc:docMk/>
            <pc:sldMk cId="249681316" sldId="443"/>
            <ac:picMk id="3130" creationId="{384FD531-17A1-F098-A8A2-DC7226D25451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32" creationId="{2678FBDC-004F-D0B8-6217-D8183304BB30}"/>
          </ac:picMkLst>
        </pc:picChg>
        <pc:picChg chg="mod">
          <ac:chgData name="Sai Deng" userId="235a1bed-bbb5-4683-a35d-a26b8f9c4f53" providerId="ADAL" clId="{1B875B0A-7B41-4CA4-8B0B-147358C31977}" dt="2022-07-05T21:05:33.837" v="1676" actId="1035"/>
          <ac:picMkLst>
            <pc:docMk/>
            <pc:sldMk cId="249681316" sldId="443"/>
            <ac:picMk id="3134" creationId="{DB3BF43B-B202-3E56-B70E-42719E2EDA4A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36" creationId="{C15C40FF-7A2E-A59A-1BA1-861F7FA445FB}"/>
          </ac:picMkLst>
        </pc:picChg>
        <pc:picChg chg="del mod">
          <ac:chgData name="Sai Deng" userId="235a1bed-bbb5-4683-a35d-a26b8f9c4f53" providerId="ADAL" clId="{1B875B0A-7B41-4CA4-8B0B-147358C31977}" dt="2022-07-05T21:03:42.297" v="1667" actId="478"/>
          <ac:picMkLst>
            <pc:docMk/>
            <pc:sldMk cId="249681316" sldId="443"/>
            <ac:picMk id="3138" creationId="{1A6E5B3B-6D33-1AB0-1175-107A1B316715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40" creationId="{4B52FB36-C27F-6EBC-BEB4-8CF95991E057}"/>
          </ac:picMkLst>
        </pc:picChg>
        <pc:picChg chg="mod ord">
          <ac:chgData name="Sai Deng" userId="235a1bed-bbb5-4683-a35d-a26b8f9c4f53" providerId="ADAL" clId="{1B875B0A-7B41-4CA4-8B0B-147358C31977}" dt="2022-07-05T21:03:50.905" v="1669" actId="1076"/>
          <ac:picMkLst>
            <pc:docMk/>
            <pc:sldMk cId="249681316" sldId="443"/>
            <ac:picMk id="3142" creationId="{7FBB78FD-78D8-BE66-F067-3B8F72BEC677}"/>
          </ac:picMkLst>
        </pc:picChg>
        <pc:picChg chg="del">
          <ac:chgData name="Sai Deng" userId="235a1bed-bbb5-4683-a35d-a26b8f9c4f53" providerId="ADAL" clId="{1B875B0A-7B41-4CA4-8B0B-147358C31977}" dt="2022-07-05T15:54:24.396" v="684" actId="478"/>
          <ac:picMkLst>
            <pc:docMk/>
            <pc:sldMk cId="249681316" sldId="443"/>
            <ac:picMk id="3144" creationId="{32C2B70D-0193-7F55-249A-44311F6ACFF3}"/>
          </ac:picMkLst>
        </pc:picChg>
      </pc:sldChg>
      <pc:sldChg chg="addSp delSp add del">
        <pc:chgData name="Sai Deng" userId="235a1bed-bbb5-4683-a35d-a26b8f9c4f53" providerId="ADAL" clId="{1B875B0A-7B41-4CA4-8B0B-147358C31977}" dt="2022-07-05T14:16:07.678" v="18" actId="2890"/>
        <pc:sldMkLst>
          <pc:docMk/>
          <pc:sldMk cId="1363707997" sldId="443"/>
        </pc:sldMkLst>
        <pc:picChg chg="add del">
          <ac:chgData name="Sai Deng" userId="235a1bed-bbb5-4683-a35d-a26b8f9c4f53" providerId="ADAL" clId="{1B875B0A-7B41-4CA4-8B0B-147358C31977}" dt="2022-07-05T14:16:07.229" v="17" actId="478"/>
          <ac:picMkLst>
            <pc:docMk/>
            <pc:sldMk cId="1363707997" sldId="443"/>
            <ac:picMk id="3076" creationId="{82B50B14-A1AD-C7FF-A7E9-D3DFC0260EE6}"/>
          </ac:picMkLst>
        </pc:picChg>
        <pc:picChg chg="add del">
          <ac:chgData name="Sai Deng" userId="235a1bed-bbb5-4683-a35d-a26b8f9c4f53" providerId="ADAL" clId="{1B875B0A-7B41-4CA4-8B0B-147358C31977}" dt="2022-07-05T14:16:06.669" v="16" actId="478"/>
          <ac:picMkLst>
            <pc:docMk/>
            <pc:sldMk cId="1363707997" sldId="443"/>
            <ac:picMk id="3100" creationId="{98285885-27CA-33C3-A4D2-5CCD48DDB9FA}"/>
          </ac:picMkLst>
        </pc:picChg>
        <pc:picChg chg="add del">
          <ac:chgData name="Sai Deng" userId="235a1bed-bbb5-4683-a35d-a26b8f9c4f53" providerId="ADAL" clId="{1B875B0A-7B41-4CA4-8B0B-147358C31977}" dt="2022-07-05T14:16:07.229" v="17" actId="478"/>
          <ac:picMkLst>
            <pc:docMk/>
            <pc:sldMk cId="1363707997" sldId="443"/>
            <ac:picMk id="3118" creationId="{A9FD3781-A4B5-F1A8-BA61-753BF38E7C8D}"/>
          </ac:picMkLst>
        </pc:picChg>
        <pc:picChg chg="add del">
          <ac:chgData name="Sai Deng" userId="235a1bed-bbb5-4683-a35d-a26b8f9c4f53" providerId="ADAL" clId="{1B875B0A-7B41-4CA4-8B0B-147358C31977}" dt="2022-07-05T14:16:07.229" v="17" actId="478"/>
          <ac:picMkLst>
            <pc:docMk/>
            <pc:sldMk cId="1363707997" sldId="443"/>
            <ac:picMk id="3120" creationId="{DA1C0DC0-6C6A-0DCB-ED57-65D468E3B43B}"/>
          </ac:picMkLst>
        </pc:picChg>
        <pc:picChg chg="add del">
          <ac:chgData name="Sai Deng" userId="235a1bed-bbb5-4683-a35d-a26b8f9c4f53" providerId="ADAL" clId="{1B875B0A-7B41-4CA4-8B0B-147358C31977}" dt="2022-07-05T14:16:07.229" v="17" actId="478"/>
          <ac:picMkLst>
            <pc:docMk/>
            <pc:sldMk cId="1363707997" sldId="443"/>
            <ac:picMk id="3124" creationId="{7D57646D-5DD2-E45B-D327-6265DE66D585}"/>
          </ac:picMkLst>
        </pc:picChg>
        <pc:picChg chg="add del">
          <ac:chgData name="Sai Deng" userId="235a1bed-bbb5-4683-a35d-a26b8f9c4f53" providerId="ADAL" clId="{1B875B0A-7B41-4CA4-8B0B-147358C31977}" dt="2022-07-05T14:16:07.229" v="17" actId="478"/>
          <ac:picMkLst>
            <pc:docMk/>
            <pc:sldMk cId="1363707997" sldId="443"/>
            <ac:picMk id="3134" creationId="{DB3BF43B-B202-3E56-B70E-42719E2EDA4A}"/>
          </ac:picMkLst>
        </pc:picChg>
      </pc:sldChg>
      <pc:sldChg chg="add del">
        <pc:chgData name="Sai Deng" userId="235a1bed-bbb5-4683-a35d-a26b8f9c4f53" providerId="ADAL" clId="{1B875B0A-7B41-4CA4-8B0B-147358C31977}" dt="2022-07-06T20:31:23.249" v="1680" actId="47"/>
        <pc:sldMkLst>
          <pc:docMk/>
          <pc:sldMk cId="1626097151" sldId="444"/>
        </pc:sldMkLst>
      </pc:sldChg>
      <pc:sldChg chg="add del">
        <pc:chgData name="Sai Deng" userId="235a1bed-bbb5-4683-a35d-a26b8f9c4f53" providerId="ADAL" clId="{1B875B0A-7B41-4CA4-8B0B-147358C31977}" dt="2022-07-06T20:31:23.249" v="1680" actId="47"/>
        <pc:sldMkLst>
          <pc:docMk/>
          <pc:sldMk cId="4079855591" sldId="445"/>
        </pc:sldMkLst>
      </pc:sldChg>
      <pc:sldChg chg="new del">
        <pc:chgData name="Sai Deng" userId="235a1bed-bbb5-4683-a35d-a26b8f9c4f53" providerId="ADAL" clId="{1B875B0A-7B41-4CA4-8B0B-147358C31977}" dt="2022-07-05T16:52:07.893" v="1371" actId="680"/>
        <pc:sldMkLst>
          <pc:docMk/>
          <pc:sldMk cId="1510693235" sldId="446"/>
        </pc:sldMkLst>
      </pc:sldChg>
      <pc:sldChg chg="modSp new del mod">
        <pc:chgData name="Sai Deng" userId="235a1bed-bbb5-4683-a35d-a26b8f9c4f53" providerId="ADAL" clId="{1B875B0A-7B41-4CA4-8B0B-147358C31977}" dt="2022-07-06T20:31:23.249" v="1680" actId="47"/>
        <pc:sldMkLst>
          <pc:docMk/>
          <pc:sldMk cId="2167750562" sldId="446"/>
        </pc:sldMkLst>
        <pc:spChg chg="mod">
          <ac:chgData name="Sai Deng" userId="235a1bed-bbb5-4683-a35d-a26b8f9c4f53" providerId="ADAL" clId="{1B875B0A-7B41-4CA4-8B0B-147358C31977}" dt="2022-07-05T16:52:29.393" v="1401" actId="113"/>
          <ac:spMkLst>
            <pc:docMk/>
            <pc:sldMk cId="2167750562" sldId="446"/>
            <ac:spMk id="2" creationId="{9B33BFC9-9DAE-B3D5-8511-94DA3A7693F8}"/>
          </ac:spMkLst>
        </pc:spChg>
      </pc:sldChg>
    </pc:docChg>
  </pc:docChgLst>
  <pc:docChgLst>
    <pc:chgData name="Sai Deng" userId="235a1bed-bbb5-4683-a35d-a26b8f9c4f53" providerId="ADAL" clId="{E9123880-78F5-4FAA-BEFE-DEA8F05CF931}"/>
    <pc:docChg chg="undo custSel addSld delSld modSld sldOrd">
      <pc:chgData name="Sai Deng" userId="235a1bed-bbb5-4683-a35d-a26b8f9c4f53" providerId="ADAL" clId="{E9123880-78F5-4FAA-BEFE-DEA8F05CF931}" dt="2022-10-07T16:52:50.284" v="913" actId="1038"/>
      <pc:docMkLst>
        <pc:docMk/>
      </pc:docMkLst>
      <pc:sldChg chg="modSp mod">
        <pc:chgData name="Sai Deng" userId="235a1bed-bbb5-4683-a35d-a26b8f9c4f53" providerId="ADAL" clId="{E9123880-78F5-4FAA-BEFE-DEA8F05CF931}" dt="2022-10-07T16:47:10.300" v="885" actId="27636"/>
        <pc:sldMkLst>
          <pc:docMk/>
          <pc:sldMk cId="3168201863" sldId="422"/>
        </pc:sldMkLst>
        <pc:spChg chg="mod">
          <ac:chgData name="Sai Deng" userId="235a1bed-bbb5-4683-a35d-a26b8f9c4f53" providerId="ADAL" clId="{E9123880-78F5-4FAA-BEFE-DEA8F05CF931}" dt="2022-10-07T16:47:10.300" v="885" actId="27636"/>
          <ac:spMkLst>
            <pc:docMk/>
            <pc:sldMk cId="3168201863" sldId="422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E9123880-78F5-4FAA-BEFE-DEA8F05CF931}" dt="2022-10-06T17:49:57.108" v="271" actId="20577"/>
        <pc:sldMkLst>
          <pc:docMk/>
          <pc:sldMk cId="837453352" sldId="424"/>
        </pc:sldMkLst>
        <pc:spChg chg="mod">
          <ac:chgData name="Sai Deng" userId="235a1bed-bbb5-4683-a35d-a26b8f9c4f53" providerId="ADAL" clId="{E9123880-78F5-4FAA-BEFE-DEA8F05CF931}" dt="2022-10-06T17:49:57.108" v="271" actId="20577"/>
          <ac:spMkLst>
            <pc:docMk/>
            <pc:sldMk cId="837453352" sldId="424"/>
            <ac:spMk id="27" creationId="{63F191AA-7244-50E4-DDA3-26CCA2DFE315}"/>
          </ac:spMkLst>
        </pc:spChg>
        <pc:spChg chg="mod">
          <ac:chgData name="Sai Deng" userId="235a1bed-bbb5-4683-a35d-a26b8f9c4f53" providerId="ADAL" clId="{E9123880-78F5-4FAA-BEFE-DEA8F05CF931}" dt="2022-10-06T14:27:21.074" v="8" actId="14100"/>
          <ac:spMkLst>
            <pc:docMk/>
            <pc:sldMk cId="837453352" sldId="424"/>
            <ac:spMk id="34" creationId="{9B328391-CF78-6244-BA97-126A8DC5BECA}"/>
          </ac:spMkLst>
        </pc:spChg>
      </pc:sldChg>
      <pc:sldChg chg="addSp modSp mod">
        <pc:chgData name="Sai Deng" userId="235a1bed-bbb5-4683-a35d-a26b8f9c4f53" providerId="ADAL" clId="{E9123880-78F5-4FAA-BEFE-DEA8F05CF931}" dt="2022-10-06T18:53:38.614" v="495" actId="948"/>
        <pc:sldMkLst>
          <pc:docMk/>
          <pc:sldMk cId="1790631766" sldId="442"/>
        </pc:sldMkLst>
        <pc:spChg chg="mod">
          <ac:chgData name="Sai Deng" userId="235a1bed-bbb5-4683-a35d-a26b8f9c4f53" providerId="ADAL" clId="{E9123880-78F5-4FAA-BEFE-DEA8F05CF931}" dt="2022-10-06T18:53:38.614" v="495" actId="948"/>
          <ac:spMkLst>
            <pc:docMk/>
            <pc:sldMk cId="1790631766" sldId="442"/>
            <ac:spMk id="8" creationId="{0C87DC7A-6824-EF2B-815F-9D44E53FECE4}"/>
          </ac:spMkLst>
        </pc:spChg>
        <pc:picChg chg="add mod">
          <ac:chgData name="Sai Deng" userId="235a1bed-bbb5-4683-a35d-a26b8f9c4f53" providerId="ADAL" clId="{E9123880-78F5-4FAA-BEFE-DEA8F05CF931}" dt="2022-10-06T18:51:39.456" v="486" actId="1038"/>
          <ac:picMkLst>
            <pc:docMk/>
            <pc:sldMk cId="1790631766" sldId="442"/>
            <ac:picMk id="4" creationId="{1FD366F0-10C4-2C2E-54D4-FD930736B79D}"/>
          </ac:picMkLst>
        </pc:picChg>
      </pc:sldChg>
      <pc:sldChg chg="addSp delSp modSp mod ord">
        <pc:chgData name="Sai Deng" userId="235a1bed-bbb5-4683-a35d-a26b8f9c4f53" providerId="ADAL" clId="{E9123880-78F5-4FAA-BEFE-DEA8F05CF931}" dt="2022-10-07T16:40:14.345" v="840" actId="20577"/>
        <pc:sldMkLst>
          <pc:docMk/>
          <pc:sldMk cId="249681316" sldId="443"/>
        </pc:sldMkLst>
        <pc:spChg chg="mod">
          <ac:chgData name="Sai Deng" userId="235a1bed-bbb5-4683-a35d-a26b8f9c4f53" providerId="ADAL" clId="{E9123880-78F5-4FAA-BEFE-DEA8F05CF931}" dt="2022-10-07T16:40:14.345" v="840" actId="20577"/>
          <ac:spMkLst>
            <pc:docMk/>
            <pc:sldMk cId="249681316" sldId="443"/>
            <ac:spMk id="2" creationId="{44274450-387F-DC41-94DB-F202B11230EA}"/>
          </ac:spMkLst>
        </pc:spChg>
        <pc:spChg chg="add del mod">
          <ac:chgData name="Sai Deng" userId="235a1bed-bbb5-4683-a35d-a26b8f9c4f53" providerId="ADAL" clId="{E9123880-78F5-4FAA-BEFE-DEA8F05CF931}" dt="2022-10-07T16:39:13.868" v="822" actId="1076"/>
          <ac:spMkLst>
            <pc:docMk/>
            <pc:sldMk cId="249681316" sldId="443"/>
            <ac:spMk id="3" creationId="{F6083C47-67DC-994A-877F-E0BB11D40BE4}"/>
          </ac:spMkLst>
        </pc:spChg>
        <pc:spChg chg="add del mod">
          <ac:chgData name="Sai Deng" userId="235a1bed-bbb5-4683-a35d-a26b8f9c4f53" providerId="ADAL" clId="{E9123880-78F5-4FAA-BEFE-DEA8F05CF931}" dt="2022-10-07T16:34:30.480" v="724" actId="478"/>
          <ac:spMkLst>
            <pc:docMk/>
            <pc:sldMk cId="249681316" sldId="443"/>
            <ac:spMk id="9" creationId="{1CA71EAB-A791-8DC5-F649-04602F8D8112}"/>
          </ac:spMkLst>
        </pc:spChg>
        <pc:picChg chg="add mod">
          <ac:chgData name="Sai Deng" userId="235a1bed-bbb5-4683-a35d-a26b8f9c4f53" providerId="ADAL" clId="{E9123880-78F5-4FAA-BEFE-DEA8F05CF931}" dt="2022-10-06T14:47:01.874" v="70" actId="1076"/>
          <ac:picMkLst>
            <pc:docMk/>
            <pc:sldMk cId="249681316" sldId="443"/>
            <ac:picMk id="4" creationId="{A4C630B9-5179-4274-5B63-A200F0FFC23F}"/>
          </ac:picMkLst>
        </pc:picChg>
        <pc:picChg chg="add mod">
          <ac:chgData name="Sai Deng" userId="235a1bed-bbb5-4683-a35d-a26b8f9c4f53" providerId="ADAL" clId="{E9123880-78F5-4FAA-BEFE-DEA8F05CF931}" dt="2022-10-06T14:46:06.587" v="54" actId="14100"/>
          <ac:picMkLst>
            <pc:docMk/>
            <pc:sldMk cId="249681316" sldId="443"/>
            <ac:picMk id="5" creationId="{88C8B76C-1648-999C-355A-FB8785D8053E}"/>
          </ac:picMkLst>
        </pc:picChg>
        <pc:picChg chg="add mod">
          <ac:chgData name="Sai Deng" userId="235a1bed-bbb5-4683-a35d-a26b8f9c4f53" providerId="ADAL" clId="{E9123880-78F5-4FAA-BEFE-DEA8F05CF931}" dt="2022-10-06T14:43:48.995" v="23" actId="14100"/>
          <ac:picMkLst>
            <pc:docMk/>
            <pc:sldMk cId="249681316" sldId="443"/>
            <ac:picMk id="6" creationId="{5F263D53-FA74-6139-D117-66828AAF54B8}"/>
          </ac:picMkLst>
        </pc:picChg>
        <pc:picChg chg="add mod">
          <ac:chgData name="Sai Deng" userId="235a1bed-bbb5-4683-a35d-a26b8f9c4f53" providerId="ADAL" clId="{E9123880-78F5-4FAA-BEFE-DEA8F05CF931}" dt="2022-10-06T14:46:51.702" v="68" actId="1036"/>
          <ac:picMkLst>
            <pc:docMk/>
            <pc:sldMk cId="249681316" sldId="443"/>
            <ac:picMk id="7" creationId="{43A03676-8094-A03F-45D3-07D668A473D5}"/>
          </ac:picMkLst>
        </pc:picChg>
        <pc:picChg chg="del">
          <ac:chgData name="Sai Deng" userId="235a1bed-bbb5-4683-a35d-a26b8f9c4f53" providerId="ADAL" clId="{E9123880-78F5-4FAA-BEFE-DEA8F05CF931}" dt="2022-10-06T14:42:39.904" v="10" actId="478"/>
          <ac:picMkLst>
            <pc:docMk/>
            <pc:sldMk cId="249681316" sldId="443"/>
            <ac:picMk id="61" creationId="{2733F332-A781-607E-45F5-D4616A91F7D6}"/>
          </ac:picMkLst>
        </pc:picChg>
        <pc:picChg chg="mod">
          <ac:chgData name="Sai Deng" userId="235a1bed-bbb5-4683-a35d-a26b8f9c4f53" providerId="ADAL" clId="{E9123880-78F5-4FAA-BEFE-DEA8F05CF931}" dt="2022-10-06T14:45:16.890" v="37" actId="1076"/>
          <ac:picMkLst>
            <pc:docMk/>
            <pc:sldMk cId="249681316" sldId="443"/>
            <ac:picMk id="62" creationId="{C7780881-06EB-F235-F107-ECEB813B52B7}"/>
          </ac:picMkLst>
        </pc:picChg>
        <pc:picChg chg="del">
          <ac:chgData name="Sai Deng" userId="235a1bed-bbb5-4683-a35d-a26b8f9c4f53" providerId="ADAL" clId="{E9123880-78F5-4FAA-BEFE-DEA8F05CF931}" dt="2022-10-06T14:44:36.681" v="25" actId="478"/>
          <ac:picMkLst>
            <pc:docMk/>
            <pc:sldMk cId="249681316" sldId="443"/>
            <ac:picMk id="64" creationId="{930F5358-5FC0-9DCD-5FD1-A48B9EF878A3}"/>
          </ac:picMkLst>
        </pc:picChg>
        <pc:picChg chg="mod">
          <ac:chgData name="Sai Deng" userId="235a1bed-bbb5-4683-a35d-a26b8f9c4f53" providerId="ADAL" clId="{E9123880-78F5-4FAA-BEFE-DEA8F05CF931}" dt="2022-10-06T14:45:26.146" v="38" actId="1076"/>
          <ac:picMkLst>
            <pc:docMk/>
            <pc:sldMk cId="249681316" sldId="443"/>
            <ac:picMk id="3128" creationId="{6B5A7835-0461-8BA8-C51E-6A8E915C18CB}"/>
          </ac:picMkLst>
        </pc:picChg>
        <pc:picChg chg="del">
          <ac:chgData name="Sai Deng" userId="235a1bed-bbb5-4683-a35d-a26b8f9c4f53" providerId="ADAL" clId="{E9123880-78F5-4FAA-BEFE-DEA8F05CF931}" dt="2022-10-06T14:43:40.723" v="20" actId="478"/>
          <ac:picMkLst>
            <pc:docMk/>
            <pc:sldMk cId="249681316" sldId="443"/>
            <ac:picMk id="3130" creationId="{384FD531-17A1-F098-A8A2-DC7226D25451}"/>
          </ac:picMkLst>
        </pc:picChg>
        <pc:picChg chg="del">
          <ac:chgData name="Sai Deng" userId="235a1bed-bbb5-4683-a35d-a26b8f9c4f53" providerId="ADAL" clId="{E9123880-78F5-4FAA-BEFE-DEA8F05CF931}" dt="2022-10-06T14:43:05.380" v="15" actId="478"/>
          <ac:picMkLst>
            <pc:docMk/>
            <pc:sldMk cId="249681316" sldId="443"/>
            <ac:picMk id="3142" creationId="{7FBB78FD-78D8-BE66-F067-3B8F72BEC677}"/>
          </ac:picMkLst>
        </pc:picChg>
      </pc:sldChg>
      <pc:sldChg chg="modSp mod">
        <pc:chgData name="Sai Deng" userId="235a1bed-bbb5-4683-a35d-a26b8f9c4f53" providerId="ADAL" clId="{E9123880-78F5-4FAA-BEFE-DEA8F05CF931}" dt="2022-10-06T18:54:29.691" v="507" actId="1035"/>
        <pc:sldMkLst>
          <pc:docMk/>
          <pc:sldMk cId="273592121" sldId="449"/>
        </pc:sldMkLst>
        <pc:spChg chg="mod">
          <ac:chgData name="Sai Deng" userId="235a1bed-bbb5-4683-a35d-a26b8f9c4f53" providerId="ADAL" clId="{E9123880-78F5-4FAA-BEFE-DEA8F05CF931}" dt="2022-10-06T18:54:29.691" v="507" actId="1035"/>
          <ac:spMkLst>
            <pc:docMk/>
            <pc:sldMk cId="273592121" sldId="449"/>
            <ac:spMk id="14" creationId="{41796BEC-53D6-D0D5-2F3A-62001AF7C12F}"/>
          </ac:spMkLst>
        </pc:spChg>
        <pc:spChg chg="mod">
          <ac:chgData name="Sai Deng" userId="235a1bed-bbb5-4683-a35d-a26b8f9c4f53" providerId="ADAL" clId="{E9123880-78F5-4FAA-BEFE-DEA8F05CF931}" dt="2022-10-06T18:54:29.691" v="507" actId="1035"/>
          <ac:spMkLst>
            <pc:docMk/>
            <pc:sldMk cId="273592121" sldId="449"/>
            <ac:spMk id="15" creationId="{B529C3B3-EA48-0FDA-A2CD-79E15130C8A3}"/>
          </ac:spMkLst>
        </pc:spChg>
        <pc:spChg chg="mod">
          <ac:chgData name="Sai Deng" userId="235a1bed-bbb5-4683-a35d-a26b8f9c4f53" providerId="ADAL" clId="{E9123880-78F5-4FAA-BEFE-DEA8F05CF931}" dt="2022-10-06T18:54:29.691" v="507" actId="1035"/>
          <ac:spMkLst>
            <pc:docMk/>
            <pc:sldMk cId="273592121" sldId="449"/>
            <ac:spMk id="19" creationId="{CE4CEB1B-09D3-5283-58C1-F31C370E18BF}"/>
          </ac:spMkLst>
        </pc:spChg>
      </pc:sldChg>
      <pc:sldChg chg="addSp delSp modSp mod">
        <pc:chgData name="Sai Deng" userId="235a1bed-bbb5-4683-a35d-a26b8f9c4f53" providerId="ADAL" clId="{E9123880-78F5-4FAA-BEFE-DEA8F05CF931}" dt="2022-10-07T16:50:13.843" v="906" actId="1037"/>
        <pc:sldMkLst>
          <pc:docMk/>
          <pc:sldMk cId="4075459942" sldId="453"/>
        </pc:sldMkLst>
        <pc:spChg chg="mod">
          <ac:chgData name="Sai Deng" userId="235a1bed-bbb5-4683-a35d-a26b8f9c4f53" providerId="ADAL" clId="{E9123880-78F5-4FAA-BEFE-DEA8F05CF931}" dt="2022-10-07T16:50:10.237" v="902" actId="14100"/>
          <ac:spMkLst>
            <pc:docMk/>
            <pc:sldMk cId="4075459942" sldId="453"/>
            <ac:spMk id="10" creationId="{3CD625F0-F041-2CC5-4D84-E7F7190A5426}"/>
          </ac:spMkLst>
        </pc:spChg>
        <pc:picChg chg="add mod">
          <ac:chgData name="Sai Deng" userId="235a1bed-bbb5-4683-a35d-a26b8f9c4f53" providerId="ADAL" clId="{E9123880-78F5-4FAA-BEFE-DEA8F05CF931}" dt="2022-10-07T16:49:02.862" v="899" actId="1038"/>
          <ac:picMkLst>
            <pc:docMk/>
            <pc:sldMk cId="4075459942" sldId="453"/>
            <ac:picMk id="2" creationId="{5D07673A-CF48-0C35-813E-523E992E7B02}"/>
          </ac:picMkLst>
        </pc:picChg>
        <pc:picChg chg="del">
          <ac:chgData name="Sai Deng" userId="235a1bed-bbb5-4683-a35d-a26b8f9c4f53" providerId="ADAL" clId="{E9123880-78F5-4FAA-BEFE-DEA8F05CF931}" dt="2022-10-06T18:57:20.200" v="511" actId="21"/>
          <ac:picMkLst>
            <pc:docMk/>
            <pc:sldMk cId="4075459942" sldId="453"/>
            <ac:picMk id="13" creationId="{5F3065C4-0275-38FA-28FD-8D638AF4A195}"/>
          </ac:picMkLst>
        </pc:picChg>
        <pc:picChg chg="add mod">
          <ac:chgData name="Sai Deng" userId="235a1bed-bbb5-4683-a35d-a26b8f9c4f53" providerId="ADAL" clId="{E9123880-78F5-4FAA-BEFE-DEA8F05CF931}" dt="2022-10-07T16:50:13.843" v="906" actId="1037"/>
          <ac:picMkLst>
            <pc:docMk/>
            <pc:sldMk cId="4075459942" sldId="453"/>
            <ac:picMk id="1026" creationId="{13FFCA74-A8D6-D510-3615-346BBFF6BBCF}"/>
          </ac:picMkLst>
        </pc:picChg>
        <pc:picChg chg="del">
          <ac:chgData name="Sai Deng" userId="235a1bed-bbb5-4683-a35d-a26b8f9c4f53" providerId="ADAL" clId="{E9123880-78F5-4FAA-BEFE-DEA8F05CF931}" dt="2022-10-06T18:57:14.669" v="509" actId="478"/>
          <ac:picMkLst>
            <pc:docMk/>
            <pc:sldMk cId="4075459942" sldId="453"/>
            <ac:picMk id="1028" creationId="{A64350DD-8CE8-EF46-EBC5-806FD8649EEF}"/>
          </ac:picMkLst>
        </pc:picChg>
      </pc:sldChg>
      <pc:sldChg chg="delSp modSp mod">
        <pc:chgData name="Sai Deng" userId="235a1bed-bbb5-4683-a35d-a26b8f9c4f53" providerId="ADAL" clId="{E9123880-78F5-4FAA-BEFE-DEA8F05CF931}" dt="2022-10-07T16:47:51.949" v="886" actId="1076"/>
        <pc:sldMkLst>
          <pc:docMk/>
          <pc:sldMk cId="383278540" sldId="454"/>
        </pc:sldMkLst>
        <pc:spChg chg="mod">
          <ac:chgData name="Sai Deng" userId="235a1bed-bbb5-4683-a35d-a26b8f9c4f53" providerId="ADAL" clId="{E9123880-78F5-4FAA-BEFE-DEA8F05CF931}" dt="2022-10-06T18:45:00.123" v="433" actId="20577"/>
          <ac:spMkLst>
            <pc:docMk/>
            <pc:sldMk cId="383278540" sldId="454"/>
            <ac:spMk id="10" creationId="{3CD625F0-F041-2CC5-4D84-E7F7190A5426}"/>
          </ac:spMkLst>
        </pc:spChg>
        <pc:picChg chg="mod">
          <ac:chgData name="Sai Deng" userId="235a1bed-bbb5-4683-a35d-a26b8f9c4f53" providerId="ADAL" clId="{E9123880-78F5-4FAA-BEFE-DEA8F05CF931}" dt="2022-10-07T16:47:51.949" v="886" actId="1076"/>
          <ac:picMkLst>
            <pc:docMk/>
            <pc:sldMk cId="383278540" sldId="454"/>
            <ac:picMk id="3" creationId="{25CBE9B6-F85D-1A25-B5C0-F600D9868AC1}"/>
          </ac:picMkLst>
        </pc:picChg>
        <pc:picChg chg="del">
          <ac:chgData name="Sai Deng" userId="235a1bed-bbb5-4683-a35d-a26b8f9c4f53" providerId="ADAL" clId="{E9123880-78F5-4FAA-BEFE-DEA8F05CF931}" dt="2022-10-06T14:50:08.923" v="72" actId="478"/>
          <ac:picMkLst>
            <pc:docMk/>
            <pc:sldMk cId="383278540" sldId="454"/>
            <ac:picMk id="5" creationId="{67380BF4-9056-F52F-F684-F58AFAB3E468}"/>
          </ac:picMkLst>
        </pc:picChg>
        <pc:picChg chg="mod">
          <ac:chgData name="Sai Deng" userId="235a1bed-bbb5-4683-a35d-a26b8f9c4f53" providerId="ADAL" clId="{E9123880-78F5-4FAA-BEFE-DEA8F05CF931}" dt="2022-10-07T16:47:51.949" v="886" actId="1076"/>
          <ac:picMkLst>
            <pc:docMk/>
            <pc:sldMk cId="383278540" sldId="454"/>
            <ac:picMk id="2050" creationId="{13F10511-4BAA-EC5D-3B7C-24520FE6FC50}"/>
          </ac:picMkLst>
        </pc:picChg>
        <pc:picChg chg="mod">
          <ac:chgData name="Sai Deng" userId="235a1bed-bbb5-4683-a35d-a26b8f9c4f53" providerId="ADAL" clId="{E9123880-78F5-4FAA-BEFE-DEA8F05CF931}" dt="2022-10-07T16:47:51.949" v="886" actId="1076"/>
          <ac:picMkLst>
            <pc:docMk/>
            <pc:sldMk cId="383278540" sldId="454"/>
            <ac:picMk id="2052" creationId="{E6A80FCC-75E3-0337-0BC4-0C759800C52F}"/>
          </ac:picMkLst>
        </pc:picChg>
      </pc:sldChg>
      <pc:sldChg chg="modSp mod">
        <pc:chgData name="Sai Deng" userId="235a1bed-bbb5-4683-a35d-a26b8f9c4f53" providerId="ADAL" clId="{E9123880-78F5-4FAA-BEFE-DEA8F05CF931}" dt="2022-10-07T16:50:02.476" v="901" actId="14100"/>
        <pc:sldMkLst>
          <pc:docMk/>
          <pc:sldMk cId="1835801610" sldId="455"/>
        </pc:sldMkLst>
        <pc:spChg chg="mod">
          <ac:chgData name="Sai Deng" userId="235a1bed-bbb5-4683-a35d-a26b8f9c4f53" providerId="ADAL" clId="{E9123880-78F5-4FAA-BEFE-DEA8F05CF931}" dt="2022-10-07T16:50:02.476" v="901" actId="14100"/>
          <ac:spMkLst>
            <pc:docMk/>
            <pc:sldMk cId="1835801610" sldId="455"/>
            <ac:spMk id="10" creationId="{3CD625F0-F041-2CC5-4D84-E7F7190A5426}"/>
          </ac:spMkLst>
        </pc:spChg>
        <pc:picChg chg="mod">
          <ac:chgData name="Sai Deng" userId="235a1bed-bbb5-4683-a35d-a26b8f9c4f53" providerId="ADAL" clId="{E9123880-78F5-4FAA-BEFE-DEA8F05CF931}" dt="2022-10-07T16:46:14.327" v="874" actId="1037"/>
          <ac:picMkLst>
            <pc:docMk/>
            <pc:sldMk cId="1835801610" sldId="455"/>
            <ac:picMk id="3076" creationId="{FB57C6A7-53EA-DD4B-1069-ED651DFB6CD0}"/>
          </ac:picMkLst>
        </pc:picChg>
        <pc:picChg chg="mod">
          <ac:chgData name="Sai Deng" userId="235a1bed-bbb5-4683-a35d-a26b8f9c4f53" providerId="ADAL" clId="{E9123880-78F5-4FAA-BEFE-DEA8F05CF931}" dt="2022-10-07T16:46:24.209" v="882" actId="1037"/>
          <ac:picMkLst>
            <pc:docMk/>
            <pc:sldMk cId="1835801610" sldId="455"/>
            <ac:picMk id="3078" creationId="{2F94D87E-750F-9869-117D-2D8CCC58EE0C}"/>
          </ac:picMkLst>
        </pc:picChg>
      </pc:sldChg>
      <pc:sldChg chg="modSp mod">
        <pc:chgData name="Sai Deng" userId="235a1bed-bbb5-4683-a35d-a26b8f9c4f53" providerId="ADAL" clId="{E9123880-78F5-4FAA-BEFE-DEA8F05CF931}" dt="2022-10-07T16:50:47.982" v="907" actId="1076"/>
        <pc:sldMkLst>
          <pc:docMk/>
          <pc:sldMk cId="3674777884" sldId="456"/>
        </pc:sldMkLst>
        <pc:spChg chg="mod">
          <ac:chgData name="Sai Deng" userId="235a1bed-bbb5-4683-a35d-a26b8f9c4f53" providerId="ADAL" clId="{E9123880-78F5-4FAA-BEFE-DEA8F05CF931}" dt="2022-10-07T14:16:32.184" v="606" actId="20577"/>
          <ac:spMkLst>
            <pc:docMk/>
            <pc:sldMk cId="3674777884" sldId="456"/>
            <ac:spMk id="10" creationId="{3CD625F0-F041-2CC5-4D84-E7F7190A5426}"/>
          </ac:spMkLst>
        </pc:spChg>
        <pc:picChg chg="mod">
          <ac:chgData name="Sai Deng" userId="235a1bed-bbb5-4683-a35d-a26b8f9c4f53" providerId="ADAL" clId="{E9123880-78F5-4FAA-BEFE-DEA8F05CF931}" dt="2022-10-07T16:45:50.267" v="870" actId="1076"/>
          <ac:picMkLst>
            <pc:docMk/>
            <pc:sldMk cId="3674777884" sldId="456"/>
            <ac:picMk id="4" creationId="{3CF53CF5-FFFC-2372-1434-74CBFF0BE7A6}"/>
          </ac:picMkLst>
        </pc:picChg>
        <pc:picChg chg="mod">
          <ac:chgData name="Sai Deng" userId="235a1bed-bbb5-4683-a35d-a26b8f9c4f53" providerId="ADAL" clId="{E9123880-78F5-4FAA-BEFE-DEA8F05CF931}" dt="2022-10-07T16:50:47.982" v="907" actId="1076"/>
          <ac:picMkLst>
            <pc:docMk/>
            <pc:sldMk cId="3674777884" sldId="456"/>
            <ac:picMk id="4100" creationId="{AA5AA7A5-CD41-E8EC-C56A-401F00F9C1BC}"/>
          </ac:picMkLst>
        </pc:picChg>
      </pc:sldChg>
      <pc:sldChg chg="modSp mod">
        <pc:chgData name="Sai Deng" userId="235a1bed-bbb5-4683-a35d-a26b8f9c4f53" providerId="ADAL" clId="{E9123880-78F5-4FAA-BEFE-DEA8F05CF931}" dt="2022-10-07T16:46:40.946" v="883" actId="1076"/>
        <pc:sldMkLst>
          <pc:docMk/>
          <pc:sldMk cId="1580849014" sldId="457"/>
        </pc:sldMkLst>
        <pc:spChg chg="mod">
          <ac:chgData name="Sai Deng" userId="235a1bed-bbb5-4683-a35d-a26b8f9c4f53" providerId="ADAL" clId="{E9123880-78F5-4FAA-BEFE-DEA8F05CF931}" dt="2022-10-06T18:48:18.733" v="474" actId="20577"/>
          <ac:spMkLst>
            <pc:docMk/>
            <pc:sldMk cId="1580849014" sldId="457"/>
            <ac:spMk id="10" creationId="{3CD625F0-F041-2CC5-4D84-E7F7190A5426}"/>
          </ac:spMkLst>
        </pc:spChg>
        <pc:picChg chg="mod">
          <ac:chgData name="Sai Deng" userId="235a1bed-bbb5-4683-a35d-a26b8f9c4f53" providerId="ADAL" clId="{E9123880-78F5-4FAA-BEFE-DEA8F05CF931}" dt="2022-10-07T16:46:40.946" v="883" actId="1076"/>
          <ac:picMkLst>
            <pc:docMk/>
            <pc:sldMk cId="1580849014" sldId="457"/>
            <ac:picMk id="5124" creationId="{99C85C6F-2DEC-091B-B22E-B34707647629}"/>
          </ac:picMkLst>
        </pc:picChg>
        <pc:picChg chg="mod">
          <ac:chgData name="Sai Deng" userId="235a1bed-bbb5-4683-a35d-a26b8f9c4f53" providerId="ADAL" clId="{E9123880-78F5-4FAA-BEFE-DEA8F05CF931}" dt="2022-10-07T16:46:40.946" v="883" actId="1076"/>
          <ac:picMkLst>
            <pc:docMk/>
            <pc:sldMk cId="1580849014" sldId="457"/>
            <ac:picMk id="5128" creationId="{AB778981-0A54-8157-CCF3-47DC605A7CA9}"/>
          </ac:picMkLst>
        </pc:picChg>
      </pc:sldChg>
      <pc:sldChg chg="modSp mod">
        <pc:chgData name="Sai Deng" userId="235a1bed-bbb5-4683-a35d-a26b8f9c4f53" providerId="ADAL" clId="{E9123880-78F5-4FAA-BEFE-DEA8F05CF931}" dt="2022-10-07T16:44:20.756" v="850" actId="1076"/>
        <pc:sldMkLst>
          <pc:docMk/>
          <pc:sldMk cId="3320551500" sldId="458"/>
        </pc:sldMkLst>
        <pc:spChg chg="mod">
          <ac:chgData name="Sai Deng" userId="235a1bed-bbb5-4683-a35d-a26b8f9c4f53" providerId="ADAL" clId="{E9123880-78F5-4FAA-BEFE-DEA8F05CF931}" dt="2022-10-06T18:25:27.679" v="408" actId="14100"/>
          <ac:spMkLst>
            <pc:docMk/>
            <pc:sldMk cId="3320551500" sldId="458"/>
            <ac:spMk id="10" creationId="{3CD625F0-F041-2CC5-4D84-E7F7190A5426}"/>
          </ac:spMkLst>
        </pc:spChg>
        <pc:picChg chg="mod">
          <ac:chgData name="Sai Deng" userId="235a1bed-bbb5-4683-a35d-a26b8f9c4f53" providerId="ADAL" clId="{E9123880-78F5-4FAA-BEFE-DEA8F05CF931}" dt="2022-10-07T16:44:20.756" v="850" actId="1076"/>
          <ac:picMkLst>
            <pc:docMk/>
            <pc:sldMk cId="3320551500" sldId="458"/>
            <ac:picMk id="3" creationId="{7DC5C684-2290-BD1D-054A-2CABEEEC545C}"/>
          </ac:picMkLst>
        </pc:picChg>
      </pc:sldChg>
      <pc:sldChg chg="addSp delSp modSp mod setBg">
        <pc:chgData name="Sai Deng" userId="235a1bed-bbb5-4683-a35d-a26b8f9c4f53" providerId="ADAL" clId="{E9123880-78F5-4FAA-BEFE-DEA8F05CF931}" dt="2022-10-07T13:40:17.433" v="596" actId="20577"/>
        <pc:sldMkLst>
          <pc:docMk/>
          <pc:sldMk cId="3898050114" sldId="461"/>
        </pc:sldMkLst>
        <pc:spChg chg="del">
          <ac:chgData name="Sai Deng" userId="235a1bed-bbb5-4683-a35d-a26b8f9c4f53" providerId="ADAL" clId="{E9123880-78F5-4FAA-BEFE-DEA8F05CF931}" dt="2022-10-06T17:53:39.890" v="295" actId="478"/>
          <ac:spMkLst>
            <pc:docMk/>
            <pc:sldMk cId="3898050114" sldId="461"/>
            <ac:spMk id="3" creationId="{FAEC1C7A-D783-7F6C-8540-8986C8C5D40E}"/>
          </ac:spMkLst>
        </pc:spChg>
        <pc:spChg chg="mod">
          <ac:chgData name="Sai Deng" userId="235a1bed-bbb5-4683-a35d-a26b8f9c4f53" providerId="ADAL" clId="{E9123880-78F5-4FAA-BEFE-DEA8F05CF931}" dt="2022-10-06T18:10:13.607" v="367" actId="26606"/>
          <ac:spMkLst>
            <pc:docMk/>
            <pc:sldMk cId="3898050114" sldId="461"/>
            <ac:spMk id="7" creationId="{179DC913-FA8D-69EF-2934-389BAF02FD31}"/>
          </ac:spMkLst>
        </pc:spChg>
        <pc:spChg chg="add del mod">
          <ac:chgData name="Sai Deng" userId="235a1bed-bbb5-4683-a35d-a26b8f9c4f53" providerId="ADAL" clId="{E9123880-78F5-4FAA-BEFE-DEA8F05CF931}" dt="2022-10-07T13:40:17.433" v="596" actId="20577"/>
          <ac:spMkLst>
            <pc:docMk/>
            <pc:sldMk cId="3898050114" sldId="461"/>
            <ac:spMk id="8" creationId="{0C87DC7A-6824-EF2B-815F-9D44E53FECE4}"/>
          </ac:spMkLst>
        </pc:spChg>
        <pc:spChg chg="mod">
          <ac:chgData name="Sai Deng" userId="235a1bed-bbb5-4683-a35d-a26b8f9c4f53" providerId="ADAL" clId="{E9123880-78F5-4FAA-BEFE-DEA8F05CF931}" dt="2022-10-06T18:10:13.607" v="367" actId="26606"/>
          <ac:spMkLst>
            <pc:docMk/>
            <pc:sldMk cId="3898050114" sldId="461"/>
            <ac:spMk id="9" creationId="{F001285E-D7BD-DF19-3A89-DD1D0F5372F8}"/>
          </ac:spMkLst>
        </pc:spChg>
        <pc:spChg chg="add del">
          <ac:chgData name="Sai Deng" userId="235a1bed-bbb5-4683-a35d-a26b8f9c4f53" providerId="ADAL" clId="{E9123880-78F5-4FAA-BEFE-DEA8F05CF931}" dt="2022-10-06T18:10:13.607" v="367" actId="26606"/>
          <ac:spMkLst>
            <pc:docMk/>
            <pc:sldMk cId="3898050114" sldId="461"/>
            <ac:spMk id="19" creationId="{E02239D2-A05D-4A1C-9F06-FBA7FC730E1B}"/>
          </ac:spMkLst>
        </pc:spChg>
        <pc:spChg chg="add del">
          <ac:chgData name="Sai Deng" userId="235a1bed-bbb5-4683-a35d-a26b8f9c4f53" providerId="ADAL" clId="{E9123880-78F5-4FAA-BEFE-DEA8F05CF931}" dt="2022-10-06T18:10:08.037" v="365" actId="26606"/>
          <ac:spMkLst>
            <pc:docMk/>
            <pc:sldMk cId="3898050114" sldId="461"/>
            <ac:spMk id="22" creationId="{E02239D2-A05D-4A1C-9F06-FBA7FC730E1B}"/>
          </ac:spMkLst>
        </pc:spChg>
        <pc:graphicFrameChg chg="add del">
          <ac:chgData name="Sai Deng" userId="235a1bed-bbb5-4683-a35d-a26b8f9c4f53" providerId="ADAL" clId="{E9123880-78F5-4FAA-BEFE-DEA8F05CF931}" dt="2022-10-06T18:10:21.978" v="369" actId="26606"/>
          <ac:graphicFrameMkLst>
            <pc:docMk/>
            <pc:sldMk cId="3898050114" sldId="461"/>
            <ac:graphicFrameMk id="20" creationId="{B7FEBCA6-53A5-848B-298A-7313CBCBFE16}"/>
          </ac:graphicFrameMkLst>
        </pc:graphicFrameChg>
        <pc:graphicFrameChg chg="add del">
          <ac:chgData name="Sai Deng" userId="235a1bed-bbb5-4683-a35d-a26b8f9c4f53" providerId="ADAL" clId="{E9123880-78F5-4FAA-BEFE-DEA8F05CF931}" dt="2022-10-06T18:10:25.813" v="371" actId="26606"/>
          <ac:graphicFrameMkLst>
            <pc:docMk/>
            <pc:sldMk cId="3898050114" sldId="461"/>
            <ac:graphicFrameMk id="21" creationId="{A6ECC1B7-2FC7-638C-81E5-782506816942}"/>
          </ac:graphicFrameMkLst>
        </pc:graphicFrameChg>
        <pc:graphicFrameChg chg="add del">
          <ac:chgData name="Sai Deng" userId="235a1bed-bbb5-4683-a35d-a26b8f9c4f53" providerId="ADAL" clId="{E9123880-78F5-4FAA-BEFE-DEA8F05CF931}" dt="2022-10-06T18:10:33.787" v="373" actId="26606"/>
          <ac:graphicFrameMkLst>
            <pc:docMk/>
            <pc:sldMk cId="3898050114" sldId="461"/>
            <ac:graphicFrameMk id="23" creationId="{DF45D8C7-C915-6813-280F-78DA9541B22F}"/>
          </ac:graphicFrameMkLst>
        </pc:graphicFrameChg>
        <pc:graphicFrameChg chg="add del">
          <ac:chgData name="Sai Deng" userId="235a1bed-bbb5-4683-a35d-a26b8f9c4f53" providerId="ADAL" clId="{E9123880-78F5-4FAA-BEFE-DEA8F05CF931}" dt="2022-10-06T18:10:38.076" v="375" actId="26606"/>
          <ac:graphicFrameMkLst>
            <pc:docMk/>
            <pc:sldMk cId="3898050114" sldId="461"/>
            <ac:graphicFrameMk id="24" creationId="{7F35A9BD-F19E-D4C2-B565-49FBA5118DA7}"/>
          </ac:graphicFrameMkLst>
        </pc:graphicFrameChg>
        <pc:picChg chg="mod ord">
          <ac:chgData name="Sai Deng" userId="235a1bed-bbb5-4683-a35d-a26b8f9c4f53" providerId="ADAL" clId="{E9123880-78F5-4FAA-BEFE-DEA8F05CF931}" dt="2022-10-06T18:10:13.607" v="367" actId="26606"/>
          <ac:picMkLst>
            <pc:docMk/>
            <pc:sldMk cId="3898050114" sldId="461"/>
            <ac:picMk id="17" creationId="{E8B0648E-A637-BD1E-5828-A40F808324B9}"/>
          </ac:picMkLst>
        </pc:picChg>
      </pc:sldChg>
      <pc:sldChg chg="modSp add del mod">
        <pc:chgData name="Sai Deng" userId="235a1bed-bbb5-4683-a35d-a26b8f9c4f53" providerId="ADAL" clId="{E9123880-78F5-4FAA-BEFE-DEA8F05CF931}" dt="2022-10-07T16:43:08.487" v="847" actId="47"/>
        <pc:sldMkLst>
          <pc:docMk/>
          <pc:sldMk cId="2893564894" sldId="462"/>
        </pc:sldMkLst>
        <pc:spChg chg="mod">
          <ac:chgData name="Sai Deng" userId="235a1bed-bbb5-4683-a35d-a26b8f9c4f53" providerId="ADAL" clId="{E9123880-78F5-4FAA-BEFE-DEA8F05CF931}" dt="2022-10-06T18:09:30.532" v="363" actId="14100"/>
          <ac:spMkLst>
            <pc:docMk/>
            <pc:sldMk cId="2893564894" sldId="462"/>
            <ac:spMk id="8" creationId="{0C87DC7A-6824-EF2B-815F-9D44E53FECE4}"/>
          </ac:spMkLst>
        </pc:spChg>
      </pc:sldChg>
      <pc:sldChg chg="addSp delSp add del setBg delDesignElem">
        <pc:chgData name="Sai Deng" userId="235a1bed-bbb5-4683-a35d-a26b8f9c4f53" providerId="ADAL" clId="{E9123880-78F5-4FAA-BEFE-DEA8F05CF931}" dt="2022-10-07T16:27:41.802" v="609"/>
        <pc:sldMkLst>
          <pc:docMk/>
          <pc:sldMk cId="71659912" sldId="463"/>
        </pc:sldMkLst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73" creationId="{C20267F5-D4E6-477A-A590-81F2ABD1B862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74" creationId="{F6E384F5-137A-40B1-97F0-694CC6ECD59C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75" creationId="{9DBC4630-03DA-474F-BBCB-BA3AE6B317A4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76" creationId="{DB6FE6A8-3E05-4C40-9190-B19BFD524416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77" creationId="{38315451-BA4E-4F56-BA8A-9CCCA5A0DC22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78" creationId="{5665E03E-3504-4366-BFC7-0CDEDC637069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79" creationId="{78418A25-6EAC-4140-BFE6-284E1925B5EE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80" creationId="{A9A95DA0-8F7C-4AB7-B890-22075705D2D3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81" creationId="{6B9D64DB-4D5C-4A91-B45F-F301E3174F9F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82" creationId="{E2193FF3-0731-4CB1-A0ED-1F3321A42090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83" creationId="{CB14CE1B-4BC5-4EF2-BE3D-05E4F580B3DB}"/>
          </ac:spMkLst>
        </pc:spChg>
        <pc:spChg chg="add del">
          <ac:chgData name="Sai Deng" userId="235a1bed-bbb5-4683-a35d-a26b8f9c4f53" providerId="ADAL" clId="{E9123880-78F5-4FAA-BEFE-DEA8F05CF931}" dt="2022-10-07T16:27:41.802" v="609"/>
          <ac:spMkLst>
            <pc:docMk/>
            <pc:sldMk cId="71659912" sldId="463"/>
            <ac:spMk id="3184" creationId="{A1CCC4E2-0E38-41AA-A1C5-DBB03438714F}"/>
          </ac:spMkLst>
        </pc:spChg>
      </pc:sldChg>
      <pc:sldChg chg="addSp delSp modSp new mod ord">
        <pc:chgData name="Sai Deng" userId="235a1bed-bbb5-4683-a35d-a26b8f9c4f53" providerId="ADAL" clId="{E9123880-78F5-4FAA-BEFE-DEA8F05CF931}" dt="2022-10-07T16:52:50.284" v="913" actId="1038"/>
        <pc:sldMkLst>
          <pc:docMk/>
          <pc:sldMk cId="1592549027" sldId="463"/>
        </pc:sldMkLst>
        <pc:spChg chg="del">
          <ac:chgData name="Sai Deng" userId="235a1bed-bbb5-4683-a35d-a26b8f9c4f53" providerId="ADAL" clId="{E9123880-78F5-4FAA-BEFE-DEA8F05CF931}" dt="2022-10-07T16:28:19.054" v="613" actId="478"/>
          <ac:spMkLst>
            <pc:docMk/>
            <pc:sldMk cId="1592549027" sldId="463"/>
            <ac:spMk id="2" creationId="{BD13DBC3-C21C-4572-3737-6FBCFCE3EE37}"/>
          </ac:spMkLst>
        </pc:spChg>
        <pc:spChg chg="del">
          <ac:chgData name="Sai Deng" userId="235a1bed-bbb5-4683-a35d-a26b8f9c4f53" providerId="ADAL" clId="{E9123880-78F5-4FAA-BEFE-DEA8F05CF931}" dt="2022-10-07T16:28:20.335" v="614" actId="478"/>
          <ac:spMkLst>
            <pc:docMk/>
            <pc:sldMk cId="1592549027" sldId="463"/>
            <ac:spMk id="3" creationId="{D75FE1A9-5A77-8542-A4FB-1F9776F48BAE}"/>
          </ac:spMkLst>
        </pc:spChg>
        <pc:spChg chg="add mod">
          <ac:chgData name="Sai Deng" userId="235a1bed-bbb5-4683-a35d-a26b8f9c4f53" providerId="ADAL" clId="{E9123880-78F5-4FAA-BEFE-DEA8F05CF931}" dt="2022-10-07T16:32:28.614" v="712" actId="1076"/>
          <ac:spMkLst>
            <pc:docMk/>
            <pc:sldMk cId="1592549027" sldId="463"/>
            <ac:spMk id="4" creationId="{3C129EC4-1658-E104-5702-85A889DCC5FF}"/>
          </ac:spMkLst>
        </pc:spChg>
        <pc:spChg chg="add mod">
          <ac:chgData name="Sai Deng" userId="235a1bed-bbb5-4683-a35d-a26b8f9c4f53" providerId="ADAL" clId="{E9123880-78F5-4FAA-BEFE-DEA8F05CF931}" dt="2022-10-07T16:32:34.352" v="713" actId="1076"/>
          <ac:spMkLst>
            <pc:docMk/>
            <pc:sldMk cId="1592549027" sldId="463"/>
            <ac:spMk id="5" creationId="{1F1ABE4F-A476-E054-A16C-58975C88A796}"/>
          </ac:spMkLst>
        </pc:spChg>
        <pc:spChg chg="add mod">
          <ac:chgData name="Sai Deng" userId="235a1bed-bbb5-4683-a35d-a26b8f9c4f53" providerId="ADAL" clId="{E9123880-78F5-4FAA-BEFE-DEA8F05CF931}" dt="2022-10-07T16:41:59.154" v="844" actId="1076"/>
          <ac:spMkLst>
            <pc:docMk/>
            <pc:sldMk cId="1592549027" sldId="463"/>
            <ac:spMk id="6" creationId="{20CB42D6-C2D4-2FFA-6E7C-BFFD3B0A3F2D}"/>
          </ac:spMkLst>
        </pc:spChg>
        <pc:spChg chg="add mod">
          <ac:chgData name="Sai Deng" userId="235a1bed-bbb5-4683-a35d-a26b8f9c4f53" providerId="ADAL" clId="{E9123880-78F5-4FAA-BEFE-DEA8F05CF931}" dt="2022-10-07T16:28:31.437" v="619" actId="1076"/>
          <ac:spMkLst>
            <pc:docMk/>
            <pc:sldMk cId="1592549027" sldId="463"/>
            <ac:spMk id="7" creationId="{3F16920D-2EEF-67A5-6E35-83FC23887ED0}"/>
          </ac:spMkLst>
        </pc:spChg>
        <pc:spChg chg="add mod">
          <ac:chgData name="Sai Deng" userId="235a1bed-bbb5-4683-a35d-a26b8f9c4f53" providerId="ADAL" clId="{E9123880-78F5-4FAA-BEFE-DEA8F05CF931}" dt="2022-10-07T16:52:50.284" v="913" actId="1038"/>
          <ac:spMkLst>
            <pc:docMk/>
            <pc:sldMk cId="1592549027" sldId="463"/>
            <ac:spMk id="9" creationId="{936D4B99-BE9C-4EE5-CF1F-3C51295B47A2}"/>
          </ac:spMkLst>
        </pc:spChg>
        <pc:picChg chg="add mod">
          <ac:chgData name="Sai Deng" userId="235a1bed-bbb5-4683-a35d-a26b8f9c4f53" providerId="ADAL" clId="{E9123880-78F5-4FAA-BEFE-DEA8F05CF931}" dt="2022-10-07T16:52:50.284" v="913" actId="1038"/>
          <ac:picMkLst>
            <pc:docMk/>
            <pc:sldMk cId="1592549027" sldId="463"/>
            <ac:picMk id="8" creationId="{2576253C-6CF3-9F57-3D1E-26D19EE6DFDF}"/>
          </ac:picMkLst>
        </pc:picChg>
        <pc:picChg chg="add mod">
          <ac:chgData name="Sai Deng" userId="235a1bed-bbb5-4683-a35d-a26b8f9c4f53" providerId="ADAL" clId="{E9123880-78F5-4FAA-BEFE-DEA8F05CF931}" dt="2022-10-07T16:28:31.437" v="619" actId="1076"/>
          <ac:picMkLst>
            <pc:docMk/>
            <pc:sldMk cId="1592549027" sldId="463"/>
            <ac:picMk id="10" creationId="{4FAA7A17-D1C2-81D5-276A-6C455578E575}"/>
          </ac:picMkLst>
        </pc:picChg>
      </pc:sldChg>
    </pc:docChg>
  </pc:docChgLst>
  <pc:docChgLst>
    <pc:chgData name="Sai Deng" userId="235a1bed-bbb5-4683-a35d-a26b8f9c4f53" providerId="ADAL" clId="{34B9CBA1-FECF-4379-9100-CCB85F37E6D8}"/>
    <pc:docChg chg="custSel delSld modSld">
      <pc:chgData name="Sai Deng" userId="235a1bed-bbb5-4683-a35d-a26b8f9c4f53" providerId="ADAL" clId="{34B9CBA1-FECF-4379-9100-CCB85F37E6D8}" dt="2022-06-21T20:03:55.469" v="60" actId="14100"/>
      <pc:docMkLst>
        <pc:docMk/>
      </pc:docMkLst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3715018639" sldId="321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1104104884" sldId="340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1212411025" sldId="381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1312380412" sldId="383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3513693258" sldId="384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1047493087" sldId="385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536801856" sldId="388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2435065071" sldId="389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3207941131" sldId="390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3965543010" sldId="391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3078701337" sldId="392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1008747197" sldId="400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2558666469" sldId="409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3575407379" sldId="410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2557279822" sldId="411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183335421" sldId="412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265262720" sldId="413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2992236499" sldId="414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146271026" sldId="415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2386148918" sldId="416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1354524759" sldId="417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3524531257" sldId="418"/>
        </pc:sldMkLst>
      </pc:sldChg>
      <pc:sldChg chg="modSp">
        <pc:chgData name="Sai Deng" userId="235a1bed-bbb5-4683-a35d-a26b8f9c4f53" providerId="ADAL" clId="{34B9CBA1-FECF-4379-9100-CCB85F37E6D8}" dt="2022-06-21T20:03:55.469" v="60" actId="14100"/>
        <pc:sldMkLst>
          <pc:docMk/>
          <pc:sldMk cId="2846599417" sldId="419"/>
        </pc:sldMkLst>
        <pc:picChg chg="mod">
          <ac:chgData name="Sai Deng" userId="235a1bed-bbb5-4683-a35d-a26b8f9c4f53" providerId="ADAL" clId="{34B9CBA1-FECF-4379-9100-CCB85F37E6D8}" dt="2022-06-21T19:40:09.643" v="2" actId="14100"/>
          <ac:picMkLst>
            <pc:docMk/>
            <pc:sldMk cId="2846599417" sldId="419"/>
            <ac:picMk id="3074" creationId="{F22661FB-7284-DED3-10BE-2B7ABFEFCE9D}"/>
          </ac:picMkLst>
        </pc:picChg>
        <pc:picChg chg="mod">
          <ac:chgData name="Sai Deng" userId="235a1bed-bbb5-4683-a35d-a26b8f9c4f53" providerId="ADAL" clId="{34B9CBA1-FECF-4379-9100-CCB85F37E6D8}" dt="2022-06-21T19:42:29.704" v="22" actId="1037"/>
          <ac:picMkLst>
            <pc:docMk/>
            <pc:sldMk cId="2846599417" sldId="419"/>
            <ac:picMk id="3076" creationId="{82B50B14-A1AD-C7FF-A7E9-D3DFC0260EE6}"/>
          </ac:picMkLst>
        </pc:picChg>
        <pc:picChg chg="mod">
          <ac:chgData name="Sai Deng" userId="235a1bed-bbb5-4683-a35d-a26b8f9c4f53" providerId="ADAL" clId="{34B9CBA1-FECF-4379-9100-CCB85F37E6D8}" dt="2022-06-21T19:41:19.531" v="12" actId="14100"/>
          <ac:picMkLst>
            <pc:docMk/>
            <pc:sldMk cId="2846599417" sldId="419"/>
            <ac:picMk id="3084" creationId="{89EC4E05-8B35-7308-7CF3-A308702E863D}"/>
          </ac:picMkLst>
        </pc:picChg>
        <pc:picChg chg="mod">
          <ac:chgData name="Sai Deng" userId="235a1bed-bbb5-4683-a35d-a26b8f9c4f53" providerId="ADAL" clId="{34B9CBA1-FECF-4379-9100-CCB85F37E6D8}" dt="2022-06-21T19:42:04.372" v="19" actId="1076"/>
          <ac:picMkLst>
            <pc:docMk/>
            <pc:sldMk cId="2846599417" sldId="419"/>
            <ac:picMk id="3088" creationId="{7E5E9079-E0C2-4805-B4DE-308C63CA9CA2}"/>
          </ac:picMkLst>
        </pc:picChg>
        <pc:picChg chg="mod">
          <ac:chgData name="Sai Deng" userId="235a1bed-bbb5-4683-a35d-a26b8f9c4f53" providerId="ADAL" clId="{34B9CBA1-FECF-4379-9100-CCB85F37E6D8}" dt="2022-06-21T19:41:37.504" v="15" actId="1035"/>
          <ac:picMkLst>
            <pc:docMk/>
            <pc:sldMk cId="2846599417" sldId="419"/>
            <ac:picMk id="3090" creationId="{F05AC02D-C53C-A996-3FD1-7E03A82B3B78}"/>
          </ac:picMkLst>
        </pc:picChg>
        <pc:picChg chg="mod">
          <ac:chgData name="Sai Deng" userId="235a1bed-bbb5-4683-a35d-a26b8f9c4f53" providerId="ADAL" clId="{34B9CBA1-FECF-4379-9100-CCB85F37E6D8}" dt="2022-06-21T19:41:59.333" v="18" actId="1076"/>
          <ac:picMkLst>
            <pc:docMk/>
            <pc:sldMk cId="2846599417" sldId="419"/>
            <ac:picMk id="3092" creationId="{0492C004-33A7-7423-41E5-2B8A03FB9AA6}"/>
          </ac:picMkLst>
        </pc:picChg>
        <pc:picChg chg="mod">
          <ac:chgData name="Sai Deng" userId="235a1bed-bbb5-4683-a35d-a26b8f9c4f53" providerId="ADAL" clId="{34B9CBA1-FECF-4379-9100-CCB85F37E6D8}" dt="2022-06-21T19:43:23.736" v="27" actId="1037"/>
          <ac:picMkLst>
            <pc:docMk/>
            <pc:sldMk cId="2846599417" sldId="419"/>
            <ac:picMk id="3098" creationId="{CC7559B1-8030-1C99-3E10-875771E85BF4}"/>
          </ac:picMkLst>
        </pc:picChg>
        <pc:picChg chg="mod">
          <ac:chgData name="Sai Deng" userId="235a1bed-bbb5-4683-a35d-a26b8f9c4f53" providerId="ADAL" clId="{34B9CBA1-FECF-4379-9100-CCB85F37E6D8}" dt="2022-06-21T20:03:55.469" v="60" actId="14100"/>
          <ac:picMkLst>
            <pc:docMk/>
            <pc:sldMk cId="2846599417" sldId="419"/>
            <ac:picMk id="3102" creationId="{24F76E47-42AE-395F-6EA5-576CF892C531}"/>
          </ac:picMkLst>
        </pc:picChg>
        <pc:picChg chg="mod">
          <ac:chgData name="Sai Deng" userId="235a1bed-bbb5-4683-a35d-a26b8f9c4f53" providerId="ADAL" clId="{34B9CBA1-FECF-4379-9100-CCB85F37E6D8}" dt="2022-06-21T19:43:32.217" v="28" actId="1035"/>
          <ac:picMkLst>
            <pc:docMk/>
            <pc:sldMk cId="2846599417" sldId="419"/>
            <ac:picMk id="3116" creationId="{11949547-7BBB-F59C-102A-336F49D04273}"/>
          </ac:picMkLst>
        </pc:picChg>
        <pc:picChg chg="mod">
          <ac:chgData name="Sai Deng" userId="235a1bed-bbb5-4683-a35d-a26b8f9c4f53" providerId="ADAL" clId="{34B9CBA1-FECF-4379-9100-CCB85F37E6D8}" dt="2022-06-21T19:43:01.148" v="26" actId="14100"/>
          <ac:picMkLst>
            <pc:docMk/>
            <pc:sldMk cId="2846599417" sldId="419"/>
            <ac:picMk id="3122" creationId="{DD99C488-86C3-BFB5-C9C7-ED19848B416F}"/>
          </ac:picMkLst>
        </pc:picChg>
        <pc:picChg chg="mod">
          <ac:chgData name="Sai Deng" userId="235a1bed-bbb5-4683-a35d-a26b8f9c4f53" providerId="ADAL" clId="{34B9CBA1-FECF-4379-9100-CCB85F37E6D8}" dt="2022-06-21T19:41:14.307" v="11" actId="14100"/>
          <ac:picMkLst>
            <pc:docMk/>
            <pc:sldMk cId="2846599417" sldId="419"/>
            <ac:picMk id="3126" creationId="{DAC96ABA-1867-A861-AAB1-72C7B8ED705E}"/>
          </ac:picMkLst>
        </pc:picChg>
        <pc:picChg chg="mod">
          <ac:chgData name="Sai Deng" userId="235a1bed-bbb5-4683-a35d-a26b8f9c4f53" providerId="ADAL" clId="{34B9CBA1-FECF-4379-9100-CCB85F37E6D8}" dt="2022-06-21T19:39:41.426" v="1" actId="14100"/>
          <ac:picMkLst>
            <pc:docMk/>
            <pc:sldMk cId="2846599417" sldId="419"/>
            <ac:picMk id="3128" creationId="{6B5A7835-0461-8BA8-C51E-6A8E915C18CB}"/>
          </ac:picMkLst>
        </pc:picChg>
        <pc:picChg chg="mod">
          <ac:chgData name="Sai Deng" userId="235a1bed-bbb5-4683-a35d-a26b8f9c4f53" providerId="ADAL" clId="{34B9CBA1-FECF-4379-9100-CCB85F37E6D8}" dt="2022-06-21T19:42:44.143" v="23" actId="1037"/>
          <ac:picMkLst>
            <pc:docMk/>
            <pc:sldMk cId="2846599417" sldId="419"/>
            <ac:picMk id="3132" creationId="{2678FBDC-004F-D0B8-6217-D8183304BB30}"/>
          </ac:picMkLst>
        </pc:picChg>
        <pc:picChg chg="mod">
          <ac:chgData name="Sai Deng" userId="235a1bed-bbb5-4683-a35d-a26b8f9c4f53" providerId="ADAL" clId="{34B9CBA1-FECF-4379-9100-CCB85F37E6D8}" dt="2022-06-21T19:41:49.523" v="16" actId="14100"/>
          <ac:picMkLst>
            <pc:docMk/>
            <pc:sldMk cId="2846599417" sldId="419"/>
            <ac:picMk id="3140" creationId="{4B52FB36-C27F-6EBC-BEB4-8CF95991E057}"/>
          </ac:picMkLst>
        </pc:picChg>
        <pc:picChg chg="mod">
          <ac:chgData name="Sai Deng" userId="235a1bed-bbb5-4683-a35d-a26b8f9c4f53" providerId="ADAL" clId="{34B9CBA1-FECF-4379-9100-CCB85F37E6D8}" dt="2022-06-21T20:03:22.760" v="59" actId="1035"/>
          <ac:picMkLst>
            <pc:docMk/>
            <pc:sldMk cId="2846599417" sldId="419"/>
            <ac:picMk id="3144" creationId="{32C2B70D-0193-7F55-249A-44311F6ACFF3}"/>
          </ac:picMkLst>
        </pc:picChg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2251442964" sldId="420"/>
        </pc:sldMkLst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2868250127" sldId="421"/>
        </pc:sldMkLst>
      </pc:sldChg>
      <pc:sldChg chg="modSp mod">
        <pc:chgData name="Sai Deng" userId="235a1bed-bbb5-4683-a35d-a26b8f9c4f53" providerId="ADAL" clId="{34B9CBA1-FECF-4379-9100-CCB85F37E6D8}" dt="2022-06-21T19:49:04.729" v="46" actId="255"/>
        <pc:sldMkLst>
          <pc:docMk/>
          <pc:sldMk cId="3168201863" sldId="422"/>
        </pc:sldMkLst>
        <pc:spChg chg="mod">
          <ac:chgData name="Sai Deng" userId="235a1bed-bbb5-4683-a35d-a26b8f9c4f53" providerId="ADAL" clId="{34B9CBA1-FECF-4379-9100-CCB85F37E6D8}" dt="2022-06-21T19:49:04.729" v="46" actId="255"/>
          <ac:spMkLst>
            <pc:docMk/>
            <pc:sldMk cId="3168201863" sldId="422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34B9CBA1-FECF-4379-9100-CCB85F37E6D8}" dt="2022-06-21T19:51:19.319" v="48" actId="6549"/>
        <pc:sldMkLst>
          <pc:docMk/>
          <pc:sldMk cId="837453352" sldId="424"/>
        </pc:sldMkLst>
        <pc:spChg chg="mod">
          <ac:chgData name="Sai Deng" userId="235a1bed-bbb5-4683-a35d-a26b8f9c4f53" providerId="ADAL" clId="{34B9CBA1-FECF-4379-9100-CCB85F37E6D8}" dt="2022-06-21T19:51:19.319" v="48" actId="6549"/>
          <ac:spMkLst>
            <pc:docMk/>
            <pc:sldMk cId="837453352" sldId="424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34B9CBA1-FECF-4379-9100-CCB85F37E6D8}" dt="2022-06-21T19:53:04.336" v="53" actId="20577"/>
        <pc:sldMkLst>
          <pc:docMk/>
          <pc:sldMk cId="1678185937" sldId="426"/>
        </pc:sldMkLst>
        <pc:spChg chg="mod">
          <ac:chgData name="Sai Deng" userId="235a1bed-bbb5-4683-a35d-a26b8f9c4f53" providerId="ADAL" clId="{34B9CBA1-FECF-4379-9100-CCB85F37E6D8}" dt="2022-06-21T19:53:04.336" v="53" actId="20577"/>
          <ac:spMkLst>
            <pc:docMk/>
            <pc:sldMk cId="1678185937" sldId="426"/>
            <ac:spMk id="8" creationId="{ABAD44EF-4231-5194-E325-536E6AD9D0BB}"/>
          </ac:spMkLst>
        </pc:spChg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942505292" sldId="428"/>
        </pc:sldMkLst>
      </pc:sldChg>
      <pc:sldChg chg="modSp mod">
        <pc:chgData name="Sai Deng" userId="235a1bed-bbb5-4683-a35d-a26b8f9c4f53" providerId="ADAL" clId="{34B9CBA1-FECF-4379-9100-CCB85F37E6D8}" dt="2022-06-21T19:54:07.567" v="58" actId="13926"/>
        <pc:sldMkLst>
          <pc:docMk/>
          <pc:sldMk cId="1790631766" sldId="442"/>
        </pc:sldMkLst>
        <pc:graphicFrameChg chg="modGraphic">
          <ac:chgData name="Sai Deng" userId="235a1bed-bbb5-4683-a35d-a26b8f9c4f53" providerId="ADAL" clId="{34B9CBA1-FECF-4379-9100-CCB85F37E6D8}" dt="2022-06-21T19:53:53.972" v="56" actId="13926"/>
          <ac:graphicFrameMkLst>
            <pc:docMk/>
            <pc:sldMk cId="1790631766" sldId="442"/>
            <ac:graphicFrameMk id="10" creationId="{3F0EF239-393E-DAEE-1323-A17A67134F6E}"/>
          </ac:graphicFrameMkLst>
        </pc:graphicFrameChg>
        <pc:graphicFrameChg chg="modGraphic">
          <ac:chgData name="Sai Deng" userId="235a1bed-bbb5-4683-a35d-a26b8f9c4f53" providerId="ADAL" clId="{34B9CBA1-FECF-4379-9100-CCB85F37E6D8}" dt="2022-06-21T19:53:57.169" v="57" actId="13926"/>
          <ac:graphicFrameMkLst>
            <pc:docMk/>
            <pc:sldMk cId="1790631766" sldId="442"/>
            <ac:graphicFrameMk id="11" creationId="{89DC2DF2-5EC2-FC45-F10E-D5345FA2CF84}"/>
          </ac:graphicFrameMkLst>
        </pc:graphicFrameChg>
        <pc:graphicFrameChg chg="modGraphic">
          <ac:chgData name="Sai Deng" userId="235a1bed-bbb5-4683-a35d-a26b8f9c4f53" providerId="ADAL" clId="{34B9CBA1-FECF-4379-9100-CCB85F37E6D8}" dt="2022-06-21T19:54:07.567" v="58" actId="13926"/>
          <ac:graphicFrameMkLst>
            <pc:docMk/>
            <pc:sldMk cId="1790631766" sldId="442"/>
            <ac:graphicFrameMk id="12" creationId="{4C349C8A-8ED8-6BB5-1A0A-725C7ECCDD3B}"/>
          </ac:graphicFrameMkLst>
        </pc:graphicFrameChg>
      </pc:sldChg>
      <pc:sldChg chg="del">
        <pc:chgData name="Sai Deng" userId="235a1bed-bbb5-4683-a35d-a26b8f9c4f53" providerId="ADAL" clId="{34B9CBA1-FECF-4379-9100-CCB85F37E6D8}" dt="2022-06-21T19:39:04.082" v="0" actId="47"/>
        <pc:sldMkLst>
          <pc:docMk/>
          <pc:sldMk cId="1967003189" sldId="443"/>
        </pc:sldMkLst>
      </pc:sldChg>
    </pc:docChg>
  </pc:docChgLst>
  <pc:docChgLst>
    <pc:chgData name="Jeanne Piascik" userId="63614e43-df45-4e54-a74c-e8697ff29f61" providerId="ADAL" clId="{6964599F-B82F-454E-958C-56473639AA9C}"/>
    <pc:docChg chg="modSld">
      <pc:chgData name="Jeanne Piascik" userId="63614e43-df45-4e54-a74c-e8697ff29f61" providerId="ADAL" clId="{6964599F-B82F-454E-958C-56473639AA9C}" dt="2022-06-21T19:20:29.854" v="68" actId="20577"/>
      <pc:docMkLst>
        <pc:docMk/>
      </pc:docMkLst>
      <pc:sldChg chg="modSp mod">
        <pc:chgData name="Jeanne Piascik" userId="63614e43-df45-4e54-a74c-e8697ff29f61" providerId="ADAL" clId="{6964599F-B82F-454E-958C-56473639AA9C}" dt="2022-06-17T00:13:50.330" v="0" actId="20577"/>
        <pc:sldMkLst>
          <pc:docMk/>
          <pc:sldMk cId="837453352" sldId="424"/>
        </pc:sldMkLst>
        <pc:spChg chg="mod">
          <ac:chgData name="Jeanne Piascik" userId="63614e43-df45-4e54-a74c-e8697ff29f61" providerId="ADAL" clId="{6964599F-B82F-454E-958C-56473639AA9C}" dt="2022-06-17T00:13:50.330" v="0" actId="20577"/>
          <ac:spMkLst>
            <pc:docMk/>
            <pc:sldMk cId="837453352" sldId="424"/>
            <ac:spMk id="34" creationId="{9B328391-CF78-6244-BA97-126A8DC5BECA}"/>
          </ac:spMkLst>
        </pc:spChg>
      </pc:sldChg>
      <pc:sldChg chg="modSp mod">
        <pc:chgData name="Jeanne Piascik" userId="63614e43-df45-4e54-a74c-e8697ff29f61" providerId="ADAL" clId="{6964599F-B82F-454E-958C-56473639AA9C}" dt="2022-06-21T19:17:57.335" v="15" actId="20577"/>
        <pc:sldMkLst>
          <pc:docMk/>
          <pc:sldMk cId="1437738013" sldId="434"/>
        </pc:sldMkLst>
        <pc:spChg chg="mod">
          <ac:chgData name="Jeanne Piascik" userId="63614e43-df45-4e54-a74c-e8697ff29f61" providerId="ADAL" clId="{6964599F-B82F-454E-958C-56473639AA9C}" dt="2022-06-21T19:17:57.335" v="15" actId="20577"/>
          <ac:spMkLst>
            <pc:docMk/>
            <pc:sldMk cId="1437738013" sldId="434"/>
            <ac:spMk id="34" creationId="{9B328391-CF78-6244-BA97-126A8DC5BECA}"/>
          </ac:spMkLst>
        </pc:spChg>
      </pc:sldChg>
      <pc:sldChg chg="modSp mod">
        <pc:chgData name="Jeanne Piascik" userId="63614e43-df45-4e54-a74c-e8697ff29f61" providerId="ADAL" clId="{6964599F-B82F-454E-958C-56473639AA9C}" dt="2022-06-21T19:19:50.705" v="64" actId="20577"/>
        <pc:sldMkLst>
          <pc:docMk/>
          <pc:sldMk cId="2319270589" sldId="435"/>
        </pc:sldMkLst>
        <pc:spChg chg="mod">
          <ac:chgData name="Jeanne Piascik" userId="63614e43-df45-4e54-a74c-e8697ff29f61" providerId="ADAL" clId="{6964599F-B82F-454E-958C-56473639AA9C}" dt="2022-06-21T19:19:50.705" v="64" actId="20577"/>
          <ac:spMkLst>
            <pc:docMk/>
            <pc:sldMk cId="2319270589" sldId="435"/>
            <ac:spMk id="34" creationId="{9B328391-CF78-6244-BA97-126A8DC5BECA}"/>
          </ac:spMkLst>
        </pc:spChg>
      </pc:sldChg>
      <pc:sldChg chg="modSp mod">
        <pc:chgData name="Jeanne Piascik" userId="63614e43-df45-4e54-a74c-e8697ff29f61" providerId="ADAL" clId="{6964599F-B82F-454E-958C-56473639AA9C}" dt="2022-06-21T19:20:29.854" v="68" actId="20577"/>
        <pc:sldMkLst>
          <pc:docMk/>
          <pc:sldMk cId="409612274" sldId="439"/>
        </pc:sldMkLst>
        <pc:spChg chg="mod">
          <ac:chgData name="Jeanne Piascik" userId="63614e43-df45-4e54-a74c-e8697ff29f61" providerId="ADAL" clId="{6964599F-B82F-454E-958C-56473639AA9C}" dt="2022-06-21T19:20:29.854" v="68" actId="20577"/>
          <ac:spMkLst>
            <pc:docMk/>
            <pc:sldMk cId="409612274" sldId="439"/>
            <ac:spMk id="34" creationId="{9B328391-CF78-6244-BA97-126A8DC5BECA}"/>
          </ac:spMkLst>
        </pc:spChg>
      </pc:sldChg>
      <pc:sldChg chg="modSp mod">
        <pc:chgData name="Jeanne Piascik" userId="63614e43-df45-4e54-a74c-e8697ff29f61" providerId="ADAL" clId="{6964599F-B82F-454E-958C-56473639AA9C}" dt="2022-06-17T00:14:18.706" v="1" actId="20577"/>
        <pc:sldMkLst>
          <pc:docMk/>
          <pc:sldMk cId="1790631766" sldId="442"/>
        </pc:sldMkLst>
        <pc:graphicFrameChg chg="modGraphic">
          <ac:chgData name="Jeanne Piascik" userId="63614e43-df45-4e54-a74c-e8697ff29f61" providerId="ADAL" clId="{6964599F-B82F-454E-958C-56473639AA9C}" dt="2022-06-17T00:14:18.706" v="1" actId="20577"/>
          <ac:graphicFrameMkLst>
            <pc:docMk/>
            <pc:sldMk cId="1790631766" sldId="442"/>
            <ac:graphicFrameMk id="12" creationId="{4C349C8A-8ED8-6BB5-1A0A-725C7ECCDD3B}"/>
          </ac:graphicFrameMkLst>
        </pc:graphicFrameChg>
      </pc:sldChg>
    </pc:docChg>
  </pc:docChgLst>
  <pc:docChgLst>
    <pc:chgData name="Sai Deng" userId="235a1bed-bbb5-4683-a35d-a26b8f9c4f53" providerId="ADAL" clId="{D9E40C5E-FD9D-44D6-BE21-D10E7CA9479A}"/>
    <pc:docChg chg="undo redo custSel addSld delSld modSld">
      <pc:chgData name="Sai Deng" userId="235a1bed-bbb5-4683-a35d-a26b8f9c4f53" providerId="ADAL" clId="{D9E40C5E-FD9D-44D6-BE21-D10E7CA9479A}" dt="2023-03-09T15:59:06.077" v="417" actId="207"/>
      <pc:docMkLst>
        <pc:docMk/>
      </pc:docMkLst>
      <pc:sldChg chg="addSp delSp modSp mod">
        <pc:chgData name="Sai Deng" userId="235a1bed-bbb5-4683-a35d-a26b8f9c4f53" providerId="ADAL" clId="{D9E40C5E-FD9D-44D6-BE21-D10E7CA9479A}" dt="2023-03-09T15:58:39.783" v="409" actId="207"/>
        <pc:sldMkLst>
          <pc:docMk/>
          <pc:sldMk cId="3168201863" sldId="422"/>
        </pc:sldMkLst>
        <pc:spChg chg="add del mod">
          <ac:chgData name="Sai Deng" userId="235a1bed-bbb5-4683-a35d-a26b8f9c4f53" providerId="ADAL" clId="{D9E40C5E-FD9D-44D6-BE21-D10E7CA9479A}" dt="2023-03-09T15:36:37.140" v="38" actId="207"/>
          <ac:spMkLst>
            <pc:docMk/>
            <pc:sldMk cId="3168201863" sldId="422"/>
            <ac:spMk id="3" creationId="{33B283E5-C313-19C5-2857-75ED0BF4A593}"/>
          </ac:spMkLst>
        </pc:spChg>
        <pc:spChg chg="del">
          <ac:chgData name="Sai Deng" userId="235a1bed-bbb5-4683-a35d-a26b8f9c4f53" providerId="ADAL" clId="{D9E40C5E-FD9D-44D6-BE21-D10E7CA9479A}" dt="2023-03-09T15:40:34.003" v="70" actId="478"/>
          <ac:spMkLst>
            <pc:docMk/>
            <pc:sldMk cId="3168201863" sldId="422"/>
            <ac:spMk id="4" creationId="{C706928A-828E-F29C-C5CD-10E58D605CE5}"/>
          </ac:spMkLst>
        </pc:spChg>
        <pc:spChg chg="mod">
          <ac:chgData name="Sai Deng" userId="235a1bed-bbb5-4683-a35d-a26b8f9c4f53" providerId="ADAL" clId="{D9E40C5E-FD9D-44D6-BE21-D10E7CA9479A}" dt="2023-03-09T15:58:39.783" v="409" actId="207"/>
          <ac:spMkLst>
            <pc:docMk/>
            <pc:sldMk cId="3168201863" sldId="422"/>
            <ac:spMk id="34" creationId="{9B328391-CF78-6244-BA97-126A8DC5BECA}"/>
          </ac:spMkLst>
        </pc:spChg>
        <pc:spChg chg="del">
          <ac:chgData name="Sai Deng" userId="235a1bed-bbb5-4683-a35d-a26b8f9c4f53" providerId="ADAL" clId="{D9E40C5E-FD9D-44D6-BE21-D10E7CA9479A}" dt="2023-03-09T15:35:08.569" v="19" actId="478"/>
          <ac:spMkLst>
            <pc:docMk/>
            <pc:sldMk cId="3168201863" sldId="422"/>
            <ac:spMk id="97" creationId="{22B8B9F7-7BFA-7F4C-A715-39804A4BD99D}"/>
          </ac:spMkLst>
        </pc:spChg>
        <pc:picChg chg="del">
          <ac:chgData name="Sai Deng" userId="235a1bed-bbb5-4683-a35d-a26b8f9c4f53" providerId="ADAL" clId="{D9E40C5E-FD9D-44D6-BE21-D10E7CA9479A}" dt="2023-03-09T15:35:09.424" v="20" actId="478"/>
          <ac:picMkLst>
            <pc:docMk/>
            <pc:sldMk cId="3168201863" sldId="422"/>
            <ac:picMk id="79" creationId="{D6BE5B5E-48D7-9513-17FA-4090A9E2F9FA}"/>
          </ac:picMkLst>
        </pc:picChg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837453352" sldId="424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2788360193" sldId="433"/>
        </pc:sldMkLst>
      </pc:sldChg>
      <pc:sldChg chg="delSp modSp del mod">
        <pc:chgData name="Sai Deng" userId="235a1bed-bbb5-4683-a35d-a26b8f9c4f53" providerId="ADAL" clId="{D9E40C5E-FD9D-44D6-BE21-D10E7CA9479A}" dt="2023-03-09T15:53:36.370" v="378" actId="47"/>
        <pc:sldMkLst>
          <pc:docMk/>
          <pc:sldMk cId="1790631766" sldId="442"/>
        </pc:sldMkLst>
        <pc:spChg chg="mod">
          <ac:chgData name="Sai Deng" userId="235a1bed-bbb5-4683-a35d-a26b8f9c4f53" providerId="ADAL" clId="{D9E40C5E-FD9D-44D6-BE21-D10E7CA9479A}" dt="2023-03-09T15:47:01.791" v="293" actId="20577"/>
          <ac:spMkLst>
            <pc:docMk/>
            <pc:sldMk cId="1790631766" sldId="442"/>
            <ac:spMk id="7" creationId="{179DC913-FA8D-69EF-2934-389BAF02FD31}"/>
          </ac:spMkLst>
        </pc:spChg>
        <pc:spChg chg="mod">
          <ac:chgData name="Sai Deng" userId="235a1bed-bbb5-4683-a35d-a26b8f9c4f53" providerId="ADAL" clId="{D9E40C5E-FD9D-44D6-BE21-D10E7CA9479A}" dt="2023-03-09T15:49:28.478" v="298" actId="20577"/>
          <ac:spMkLst>
            <pc:docMk/>
            <pc:sldMk cId="1790631766" sldId="442"/>
            <ac:spMk id="8" creationId="{0C87DC7A-6824-EF2B-815F-9D44E53FECE4}"/>
          </ac:spMkLst>
        </pc:spChg>
        <pc:picChg chg="del">
          <ac:chgData name="Sai Deng" userId="235a1bed-bbb5-4683-a35d-a26b8f9c4f53" providerId="ADAL" clId="{D9E40C5E-FD9D-44D6-BE21-D10E7CA9479A}" dt="2023-03-09T15:47:05.453" v="294" actId="478"/>
          <ac:picMkLst>
            <pc:docMk/>
            <pc:sldMk cId="1790631766" sldId="442"/>
            <ac:picMk id="4" creationId="{1FD366F0-10C4-2C2E-54D4-FD930736B79D}"/>
          </ac:picMkLst>
        </pc:picChg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249681316" sldId="443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273592121" sldId="449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1669517512" sldId="450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3825903547" sldId="451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1765868387" sldId="452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4075459942" sldId="453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383278540" sldId="454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1835801610" sldId="455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3674777884" sldId="456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1580849014" sldId="457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3320551500" sldId="458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2487360376" sldId="459"/>
        </pc:sldMkLst>
      </pc:sldChg>
      <pc:sldChg chg="del">
        <pc:chgData name="Sai Deng" userId="235a1bed-bbb5-4683-a35d-a26b8f9c4f53" providerId="ADAL" clId="{D9E40C5E-FD9D-44D6-BE21-D10E7CA9479A}" dt="2023-03-09T15:53:36.370" v="378" actId="47"/>
        <pc:sldMkLst>
          <pc:docMk/>
          <pc:sldMk cId="3898050114" sldId="461"/>
        </pc:sldMkLst>
      </pc:sldChg>
      <pc:sldChg chg="addSp delSp modSp mod">
        <pc:chgData name="Sai Deng" userId="235a1bed-bbb5-4683-a35d-a26b8f9c4f53" providerId="ADAL" clId="{D9E40C5E-FD9D-44D6-BE21-D10E7CA9479A}" dt="2023-03-09T15:58:14.017" v="407" actId="207"/>
        <pc:sldMkLst>
          <pc:docMk/>
          <pc:sldMk cId="1592549027" sldId="463"/>
        </pc:sldMkLst>
        <pc:spChg chg="mod">
          <ac:chgData name="Sai Deng" userId="235a1bed-bbb5-4683-a35d-a26b8f9c4f53" providerId="ADAL" clId="{D9E40C5E-FD9D-44D6-BE21-D10E7CA9479A}" dt="2023-03-09T15:58:05.570" v="406" actId="207"/>
          <ac:spMkLst>
            <pc:docMk/>
            <pc:sldMk cId="1592549027" sldId="463"/>
            <ac:spMk id="4" creationId="{3C129EC4-1658-E104-5702-85A889DCC5FF}"/>
          </ac:spMkLst>
        </pc:spChg>
        <pc:spChg chg="mod">
          <ac:chgData name="Sai Deng" userId="235a1bed-bbb5-4683-a35d-a26b8f9c4f53" providerId="ADAL" clId="{D9E40C5E-FD9D-44D6-BE21-D10E7CA9479A}" dt="2023-03-09T15:58:14.017" v="407" actId="207"/>
          <ac:spMkLst>
            <pc:docMk/>
            <pc:sldMk cId="1592549027" sldId="463"/>
            <ac:spMk id="5" creationId="{1F1ABE4F-A476-E054-A16C-58975C88A796}"/>
          </ac:spMkLst>
        </pc:spChg>
        <pc:spChg chg="del">
          <ac:chgData name="Sai Deng" userId="235a1bed-bbb5-4683-a35d-a26b8f9c4f53" providerId="ADAL" clId="{D9E40C5E-FD9D-44D6-BE21-D10E7CA9479A}" dt="2023-03-09T15:31:28.704" v="8" actId="478"/>
          <ac:spMkLst>
            <pc:docMk/>
            <pc:sldMk cId="1592549027" sldId="463"/>
            <ac:spMk id="6" creationId="{20CB42D6-C2D4-2FFA-6E7C-BFFD3B0A3F2D}"/>
          </ac:spMkLst>
        </pc:spChg>
        <pc:spChg chg="del">
          <ac:chgData name="Sai Deng" userId="235a1bed-bbb5-4683-a35d-a26b8f9c4f53" providerId="ADAL" clId="{D9E40C5E-FD9D-44D6-BE21-D10E7CA9479A}" dt="2023-03-09T15:33:44.608" v="10" actId="478"/>
          <ac:spMkLst>
            <pc:docMk/>
            <pc:sldMk cId="1592549027" sldId="463"/>
            <ac:spMk id="9" creationId="{936D4B99-BE9C-4EE5-CF1F-3C51295B47A2}"/>
          </ac:spMkLst>
        </pc:spChg>
        <pc:picChg chg="del">
          <ac:chgData name="Sai Deng" userId="235a1bed-bbb5-4683-a35d-a26b8f9c4f53" providerId="ADAL" clId="{D9E40C5E-FD9D-44D6-BE21-D10E7CA9479A}" dt="2023-03-09T15:33:46.384" v="11" actId="478"/>
          <ac:picMkLst>
            <pc:docMk/>
            <pc:sldMk cId="1592549027" sldId="463"/>
            <ac:picMk id="8" creationId="{2576253C-6CF3-9F57-3D1E-26D19EE6DFDF}"/>
          </ac:picMkLst>
        </pc:picChg>
        <pc:picChg chg="del">
          <ac:chgData name="Sai Deng" userId="235a1bed-bbb5-4683-a35d-a26b8f9c4f53" providerId="ADAL" clId="{D9E40C5E-FD9D-44D6-BE21-D10E7CA9479A}" dt="2023-03-09T15:29:37.407" v="2" actId="478"/>
          <ac:picMkLst>
            <pc:docMk/>
            <pc:sldMk cId="1592549027" sldId="463"/>
            <ac:picMk id="10" creationId="{4FAA7A17-D1C2-81D5-276A-6C455578E575}"/>
          </ac:picMkLst>
        </pc:picChg>
        <pc:picChg chg="add del">
          <ac:chgData name="Sai Deng" userId="235a1bed-bbb5-4683-a35d-a26b8f9c4f53" providerId="ADAL" clId="{D9E40C5E-FD9D-44D6-BE21-D10E7CA9479A}" dt="2023-03-09T15:29:26.857" v="1" actId="478"/>
          <ac:picMkLst>
            <pc:docMk/>
            <pc:sldMk cId="1592549027" sldId="463"/>
            <ac:picMk id="1026" creationId="{61149C0C-5A5F-AC4D-5139-BAFD497C7D03}"/>
          </ac:picMkLst>
        </pc:picChg>
        <pc:picChg chg="add mod">
          <ac:chgData name="Sai Deng" userId="235a1bed-bbb5-4683-a35d-a26b8f9c4f53" providerId="ADAL" clId="{D9E40C5E-FD9D-44D6-BE21-D10E7CA9479A}" dt="2023-03-09T15:34:16.848" v="18" actId="1076"/>
          <ac:picMkLst>
            <pc:docMk/>
            <pc:sldMk cId="1592549027" sldId="463"/>
            <ac:picMk id="1028" creationId="{534FC737-55EC-4C13-7A5A-EE8A19FAF7CA}"/>
          </ac:picMkLst>
        </pc:picChg>
      </pc:sldChg>
      <pc:sldChg chg="addSp delSp modSp add mod setBg delDesignElem">
        <pc:chgData name="Sai Deng" userId="235a1bed-bbb5-4683-a35d-a26b8f9c4f53" providerId="ADAL" clId="{D9E40C5E-FD9D-44D6-BE21-D10E7CA9479A}" dt="2023-03-09T15:59:06.077" v="417" actId="207"/>
        <pc:sldMkLst>
          <pc:docMk/>
          <pc:sldMk cId="2625700344" sldId="464"/>
        </pc:sldMkLst>
        <pc:spChg chg="mod">
          <ac:chgData name="Sai Deng" userId="235a1bed-bbb5-4683-a35d-a26b8f9c4f53" providerId="ADAL" clId="{D9E40C5E-FD9D-44D6-BE21-D10E7CA9479A}" dt="2023-03-09T15:56:23.033" v="393" actId="255"/>
          <ac:spMkLst>
            <pc:docMk/>
            <pc:sldMk cId="2625700344" sldId="464"/>
            <ac:spMk id="3" creationId="{33B283E5-C313-19C5-2857-75ED0BF4A593}"/>
          </ac:spMkLst>
        </pc:spChg>
        <pc:spChg chg="mod ord">
          <ac:chgData name="Sai Deng" userId="235a1bed-bbb5-4683-a35d-a26b8f9c4f53" providerId="ADAL" clId="{D9E40C5E-FD9D-44D6-BE21-D10E7CA9479A}" dt="2023-03-09T15:59:06.077" v="417" actId="207"/>
          <ac:spMkLst>
            <pc:docMk/>
            <pc:sldMk cId="2625700344" sldId="464"/>
            <ac:spMk id="34" creationId="{9B328391-CF78-6244-BA97-126A8DC5BECA}"/>
          </ac:spMkLst>
        </pc:spChg>
        <pc:spChg chg="add">
          <ac:chgData name="Sai Deng" userId="235a1bed-bbb5-4683-a35d-a26b8f9c4f53" providerId="ADAL" clId="{D9E40C5E-FD9D-44D6-BE21-D10E7CA9479A}" dt="2023-03-09T15:51:37.860" v="313" actId="26606"/>
          <ac:spMkLst>
            <pc:docMk/>
            <pc:sldMk cId="2625700344" sldId="464"/>
            <ac:spMk id="39" creationId="{AC17DE74-01C9-4859-B65A-85CF999E8580}"/>
          </ac:spMkLst>
        </pc:spChg>
        <pc:spChg chg="add">
          <ac:chgData name="Sai Deng" userId="235a1bed-bbb5-4683-a35d-a26b8f9c4f53" providerId="ADAL" clId="{D9E40C5E-FD9D-44D6-BE21-D10E7CA9479A}" dt="2023-03-09T15:51:37.860" v="313" actId="26606"/>
          <ac:spMkLst>
            <pc:docMk/>
            <pc:sldMk cId="2625700344" sldId="464"/>
            <ac:spMk id="41" creationId="{068C0432-0E90-4CC1-8CD3-D44A90DF07EF}"/>
          </ac:spMkLst>
        </pc:spChg>
        <pc:spChg chg="del">
          <ac:chgData name="Sai Deng" userId="235a1bed-bbb5-4683-a35d-a26b8f9c4f53" providerId="ADAL" clId="{D9E40C5E-FD9D-44D6-BE21-D10E7CA9479A}" dt="2023-03-09T15:49:38.904" v="300"/>
          <ac:spMkLst>
            <pc:docMk/>
            <pc:sldMk cId="2625700344" sldId="464"/>
            <ac:spMk id="124" creationId="{1709F1D5-B0F1-4714-A239-E5B61C161915}"/>
          </ac:spMkLst>
        </pc:spChg>
        <pc:spChg chg="del">
          <ac:chgData name="Sai Deng" userId="235a1bed-bbb5-4683-a35d-a26b8f9c4f53" providerId="ADAL" clId="{D9E40C5E-FD9D-44D6-BE21-D10E7CA9479A}" dt="2023-03-09T15:49:38.904" v="300"/>
          <ac:spMkLst>
            <pc:docMk/>
            <pc:sldMk cId="2625700344" sldId="464"/>
            <ac:spMk id="126" creationId="{228FB460-D3FF-4440-A020-05982A09E517}"/>
          </ac:spMkLst>
        </pc:spChg>
        <pc:spChg chg="del">
          <ac:chgData name="Sai Deng" userId="235a1bed-bbb5-4683-a35d-a26b8f9c4f53" providerId="ADAL" clId="{D9E40C5E-FD9D-44D6-BE21-D10E7CA9479A}" dt="2023-03-09T15:49:38.904" v="300"/>
          <ac:spMkLst>
            <pc:docMk/>
            <pc:sldMk cId="2625700344" sldId="464"/>
            <ac:spMk id="128" creationId="{14847E93-7DC1-4D4B-8829-B19AA7137C50}"/>
          </ac:spMkLst>
        </pc:spChg>
        <pc:spChg chg="del">
          <ac:chgData name="Sai Deng" userId="235a1bed-bbb5-4683-a35d-a26b8f9c4f53" providerId="ADAL" clId="{D9E40C5E-FD9D-44D6-BE21-D10E7CA9479A}" dt="2023-03-09T15:49:38.904" v="300"/>
          <ac:spMkLst>
            <pc:docMk/>
            <pc:sldMk cId="2625700344" sldId="464"/>
            <ac:spMk id="130" creationId="{5566D6E1-03A1-4D73-A4E0-35D74D568A04}"/>
          </ac:spMkLst>
        </pc:spChg>
        <pc:spChg chg="del">
          <ac:chgData name="Sai Deng" userId="235a1bed-bbb5-4683-a35d-a26b8f9c4f53" providerId="ADAL" clId="{D9E40C5E-FD9D-44D6-BE21-D10E7CA9479A}" dt="2023-03-09T15:49:38.904" v="300"/>
          <ac:spMkLst>
            <pc:docMk/>
            <pc:sldMk cId="2625700344" sldId="464"/>
            <ac:spMk id="132" creationId="{9F835A99-04AC-494A-A572-AFE8413CC938}"/>
          </ac:spMkLst>
        </pc:spChg>
        <pc:spChg chg="del">
          <ac:chgData name="Sai Deng" userId="235a1bed-bbb5-4683-a35d-a26b8f9c4f53" providerId="ADAL" clId="{D9E40C5E-FD9D-44D6-BE21-D10E7CA9479A}" dt="2023-03-09T15:49:38.904" v="300"/>
          <ac:spMkLst>
            <pc:docMk/>
            <pc:sldMk cId="2625700344" sldId="464"/>
            <ac:spMk id="134" creationId="{7B786209-1B0B-4CA9-9BDD-F7327066A84D}"/>
          </ac:spMkLst>
        </pc:spChg>
        <pc:spChg chg="del">
          <ac:chgData name="Sai Deng" userId="235a1bed-bbb5-4683-a35d-a26b8f9c4f53" providerId="ADAL" clId="{D9E40C5E-FD9D-44D6-BE21-D10E7CA9479A}" dt="2023-03-09T15:49:38.904" v="300"/>
          <ac:spMkLst>
            <pc:docMk/>
            <pc:sldMk cId="2625700344" sldId="464"/>
            <ac:spMk id="136" creationId="{2D2964BB-484D-45AE-AD66-D407D0629652}"/>
          </ac:spMkLst>
        </pc:spChg>
        <pc:spChg chg="del">
          <ac:chgData name="Sai Deng" userId="235a1bed-bbb5-4683-a35d-a26b8f9c4f53" providerId="ADAL" clId="{D9E40C5E-FD9D-44D6-BE21-D10E7CA9479A}" dt="2023-03-09T15:49:38.904" v="300"/>
          <ac:spMkLst>
            <pc:docMk/>
            <pc:sldMk cId="2625700344" sldId="464"/>
            <ac:spMk id="138" creationId="{6691AC69-A76E-4DAB-B565-468B6B87ACF3}"/>
          </ac:spMkLst>
        </pc:spChg>
      </pc:sldChg>
      <pc:sldChg chg="addSp delSp modSp add mod setBg delDesignElem">
        <pc:chgData name="Sai Deng" userId="235a1bed-bbb5-4683-a35d-a26b8f9c4f53" providerId="ADAL" clId="{D9E40C5E-FD9D-44D6-BE21-D10E7CA9479A}" dt="2023-03-09T15:56:04.308" v="392" actId="255"/>
        <pc:sldMkLst>
          <pc:docMk/>
          <pc:sldMk cId="1168683361" sldId="465"/>
        </pc:sldMkLst>
        <pc:spChg chg="mod">
          <ac:chgData name="Sai Deng" userId="235a1bed-bbb5-4683-a35d-a26b8f9c4f53" providerId="ADAL" clId="{D9E40C5E-FD9D-44D6-BE21-D10E7CA9479A}" dt="2023-03-09T15:54:51.497" v="385" actId="1076"/>
          <ac:spMkLst>
            <pc:docMk/>
            <pc:sldMk cId="1168683361" sldId="465"/>
            <ac:spMk id="3" creationId="{33B283E5-C313-19C5-2857-75ED0BF4A593}"/>
          </ac:spMkLst>
        </pc:spChg>
        <pc:spChg chg="add del mod">
          <ac:chgData name="Sai Deng" userId="235a1bed-bbb5-4683-a35d-a26b8f9c4f53" providerId="ADAL" clId="{D9E40C5E-FD9D-44D6-BE21-D10E7CA9479A}" dt="2023-03-09T15:50:30.082" v="307" actId="478"/>
          <ac:spMkLst>
            <pc:docMk/>
            <pc:sldMk cId="1168683361" sldId="465"/>
            <ac:spMk id="4" creationId="{83FD7406-B623-43BA-F1FA-82F5C8421F05}"/>
          </ac:spMkLst>
        </pc:spChg>
        <pc:spChg chg="add del mod">
          <ac:chgData name="Sai Deng" userId="235a1bed-bbb5-4683-a35d-a26b8f9c4f53" providerId="ADAL" clId="{D9E40C5E-FD9D-44D6-BE21-D10E7CA9479A}" dt="2023-03-09T15:50:26.338" v="306"/>
          <ac:spMkLst>
            <pc:docMk/>
            <pc:sldMk cId="1168683361" sldId="465"/>
            <ac:spMk id="5" creationId="{70EA9428-3951-FC45-78B8-9EBA0B4625A7}"/>
          </ac:spMkLst>
        </pc:spChg>
        <pc:spChg chg="add del mod ord">
          <ac:chgData name="Sai Deng" userId="235a1bed-bbb5-4683-a35d-a26b8f9c4f53" providerId="ADAL" clId="{D9E40C5E-FD9D-44D6-BE21-D10E7CA9479A}" dt="2023-03-09T15:56:04.308" v="392" actId="255"/>
          <ac:spMkLst>
            <pc:docMk/>
            <pc:sldMk cId="1168683361" sldId="465"/>
            <ac:spMk id="34" creationId="{9B328391-CF78-6244-BA97-126A8DC5BECA}"/>
          </ac:spMkLst>
        </pc:spChg>
        <pc:spChg chg="add del">
          <ac:chgData name="Sai Deng" userId="235a1bed-bbb5-4683-a35d-a26b8f9c4f53" providerId="ADAL" clId="{D9E40C5E-FD9D-44D6-BE21-D10E7CA9479A}" dt="2023-03-09T15:54:18.839" v="379" actId="26606"/>
          <ac:spMkLst>
            <pc:docMk/>
            <pc:sldMk cId="1168683361" sldId="465"/>
            <ac:spMk id="39" creationId="{907EF6B7-1338-4443-8C46-6A318D952DFD}"/>
          </ac:spMkLst>
        </pc:spChg>
        <pc:spChg chg="add del">
          <ac:chgData name="Sai Deng" userId="235a1bed-bbb5-4683-a35d-a26b8f9c4f53" providerId="ADAL" clId="{D9E40C5E-FD9D-44D6-BE21-D10E7CA9479A}" dt="2023-03-09T15:54:18.839" v="379" actId="26606"/>
          <ac:spMkLst>
            <pc:docMk/>
            <pc:sldMk cId="1168683361" sldId="465"/>
            <ac:spMk id="41" creationId="{DAAE4CDD-124C-4DCF-9584-B6033B545DD5}"/>
          </ac:spMkLst>
        </pc:spChg>
        <pc:spChg chg="add del">
          <ac:chgData name="Sai Deng" userId="235a1bed-bbb5-4683-a35d-a26b8f9c4f53" providerId="ADAL" clId="{D9E40C5E-FD9D-44D6-BE21-D10E7CA9479A}" dt="2023-03-09T15:54:18.839" v="379" actId="26606"/>
          <ac:spMkLst>
            <pc:docMk/>
            <pc:sldMk cId="1168683361" sldId="465"/>
            <ac:spMk id="43" creationId="{081E4A58-353D-44AE-B2FC-2A74E2E400F7}"/>
          </ac:spMkLst>
        </pc:spChg>
        <pc:spChg chg="add">
          <ac:chgData name="Sai Deng" userId="235a1bed-bbb5-4683-a35d-a26b8f9c4f53" providerId="ADAL" clId="{D9E40C5E-FD9D-44D6-BE21-D10E7CA9479A}" dt="2023-03-09T15:54:18.839" v="379" actId="26606"/>
          <ac:spMkLst>
            <pc:docMk/>
            <pc:sldMk cId="1168683361" sldId="465"/>
            <ac:spMk id="48" creationId="{0741393E-C764-4C6F-8886-35CFF2E48351}"/>
          </ac:spMkLst>
        </pc:spChg>
        <pc:spChg chg="add">
          <ac:chgData name="Sai Deng" userId="235a1bed-bbb5-4683-a35d-a26b8f9c4f53" providerId="ADAL" clId="{D9E40C5E-FD9D-44D6-BE21-D10E7CA9479A}" dt="2023-03-09T15:54:18.839" v="379" actId="26606"/>
          <ac:spMkLst>
            <pc:docMk/>
            <pc:sldMk cId="1168683361" sldId="465"/>
            <ac:spMk id="50" creationId="{390890DC-37FF-4B49-BD4C-FE4232F69B37}"/>
          </ac:spMkLst>
        </pc:spChg>
        <pc:spChg chg="del">
          <ac:chgData name="Sai Deng" userId="235a1bed-bbb5-4683-a35d-a26b8f9c4f53" providerId="ADAL" clId="{D9E40C5E-FD9D-44D6-BE21-D10E7CA9479A}" dt="2023-03-09T15:49:44.656" v="302"/>
          <ac:spMkLst>
            <pc:docMk/>
            <pc:sldMk cId="1168683361" sldId="465"/>
            <ac:spMk id="124" creationId="{1709F1D5-B0F1-4714-A239-E5B61C161915}"/>
          </ac:spMkLst>
        </pc:spChg>
        <pc:spChg chg="del">
          <ac:chgData name="Sai Deng" userId="235a1bed-bbb5-4683-a35d-a26b8f9c4f53" providerId="ADAL" clId="{D9E40C5E-FD9D-44D6-BE21-D10E7CA9479A}" dt="2023-03-09T15:49:44.656" v="302"/>
          <ac:spMkLst>
            <pc:docMk/>
            <pc:sldMk cId="1168683361" sldId="465"/>
            <ac:spMk id="126" creationId="{228FB460-D3FF-4440-A020-05982A09E517}"/>
          </ac:spMkLst>
        </pc:spChg>
        <pc:spChg chg="del">
          <ac:chgData name="Sai Deng" userId="235a1bed-bbb5-4683-a35d-a26b8f9c4f53" providerId="ADAL" clId="{D9E40C5E-FD9D-44D6-BE21-D10E7CA9479A}" dt="2023-03-09T15:49:44.656" v="302"/>
          <ac:spMkLst>
            <pc:docMk/>
            <pc:sldMk cId="1168683361" sldId="465"/>
            <ac:spMk id="128" creationId="{14847E93-7DC1-4D4B-8829-B19AA7137C50}"/>
          </ac:spMkLst>
        </pc:spChg>
        <pc:spChg chg="del">
          <ac:chgData name="Sai Deng" userId="235a1bed-bbb5-4683-a35d-a26b8f9c4f53" providerId="ADAL" clId="{D9E40C5E-FD9D-44D6-BE21-D10E7CA9479A}" dt="2023-03-09T15:49:44.656" v="302"/>
          <ac:spMkLst>
            <pc:docMk/>
            <pc:sldMk cId="1168683361" sldId="465"/>
            <ac:spMk id="130" creationId="{5566D6E1-03A1-4D73-A4E0-35D74D568A04}"/>
          </ac:spMkLst>
        </pc:spChg>
        <pc:spChg chg="del">
          <ac:chgData name="Sai Deng" userId="235a1bed-bbb5-4683-a35d-a26b8f9c4f53" providerId="ADAL" clId="{D9E40C5E-FD9D-44D6-BE21-D10E7CA9479A}" dt="2023-03-09T15:49:44.656" v="302"/>
          <ac:spMkLst>
            <pc:docMk/>
            <pc:sldMk cId="1168683361" sldId="465"/>
            <ac:spMk id="132" creationId="{9F835A99-04AC-494A-A572-AFE8413CC938}"/>
          </ac:spMkLst>
        </pc:spChg>
        <pc:spChg chg="del">
          <ac:chgData name="Sai Deng" userId="235a1bed-bbb5-4683-a35d-a26b8f9c4f53" providerId="ADAL" clId="{D9E40C5E-FD9D-44D6-BE21-D10E7CA9479A}" dt="2023-03-09T15:49:44.656" v="302"/>
          <ac:spMkLst>
            <pc:docMk/>
            <pc:sldMk cId="1168683361" sldId="465"/>
            <ac:spMk id="134" creationId="{7B786209-1B0B-4CA9-9BDD-F7327066A84D}"/>
          </ac:spMkLst>
        </pc:spChg>
        <pc:spChg chg="del">
          <ac:chgData name="Sai Deng" userId="235a1bed-bbb5-4683-a35d-a26b8f9c4f53" providerId="ADAL" clId="{D9E40C5E-FD9D-44D6-BE21-D10E7CA9479A}" dt="2023-03-09T15:49:44.656" v="302"/>
          <ac:spMkLst>
            <pc:docMk/>
            <pc:sldMk cId="1168683361" sldId="465"/>
            <ac:spMk id="136" creationId="{2D2964BB-484D-45AE-AD66-D407D0629652}"/>
          </ac:spMkLst>
        </pc:spChg>
        <pc:spChg chg="del">
          <ac:chgData name="Sai Deng" userId="235a1bed-bbb5-4683-a35d-a26b8f9c4f53" providerId="ADAL" clId="{D9E40C5E-FD9D-44D6-BE21-D10E7CA9479A}" dt="2023-03-09T15:49:44.656" v="302"/>
          <ac:spMkLst>
            <pc:docMk/>
            <pc:sldMk cId="1168683361" sldId="465"/>
            <ac:spMk id="138" creationId="{6691AC69-A76E-4DAB-B565-468B6B87ACF3}"/>
          </ac:spMkLst>
        </pc:spChg>
      </pc:sldChg>
    </pc:docChg>
  </pc:docChgLst>
  <pc:docChgLst>
    <pc:chgData name="Sai Deng" userId="235a1bed-bbb5-4683-a35d-a26b8f9c4f53" providerId="ADAL" clId="{40C4045E-61B5-4D2A-BB74-FA6A491635BF}"/>
    <pc:docChg chg="undo custSel modSld">
      <pc:chgData name="Sai Deng" userId="235a1bed-bbb5-4683-a35d-a26b8f9c4f53" providerId="ADAL" clId="{40C4045E-61B5-4D2A-BB74-FA6A491635BF}" dt="2022-06-28T13:50:49.741" v="877" actId="115"/>
      <pc:docMkLst>
        <pc:docMk/>
      </pc:docMkLst>
      <pc:sldChg chg="modSp mod">
        <pc:chgData name="Sai Deng" userId="235a1bed-bbb5-4683-a35d-a26b8f9c4f53" providerId="ADAL" clId="{40C4045E-61B5-4D2A-BB74-FA6A491635BF}" dt="2022-06-28T13:40:53.925" v="722" actId="27636"/>
        <pc:sldMkLst>
          <pc:docMk/>
          <pc:sldMk cId="3168201863" sldId="422"/>
        </pc:sldMkLst>
        <pc:spChg chg="mod">
          <ac:chgData name="Sai Deng" userId="235a1bed-bbb5-4683-a35d-a26b8f9c4f53" providerId="ADAL" clId="{40C4045E-61B5-4D2A-BB74-FA6A491635BF}" dt="2022-06-22T17:03:28.104" v="226" actId="20577"/>
          <ac:spMkLst>
            <pc:docMk/>
            <pc:sldMk cId="3168201863" sldId="422"/>
            <ac:spMk id="33" creationId="{9BBB8DDB-75AA-394F-ABAC-CA97EC803C56}"/>
          </ac:spMkLst>
        </pc:spChg>
        <pc:spChg chg="mod">
          <ac:chgData name="Sai Deng" userId="235a1bed-bbb5-4683-a35d-a26b8f9c4f53" providerId="ADAL" clId="{40C4045E-61B5-4D2A-BB74-FA6A491635BF}" dt="2022-06-28T13:40:53.925" v="722" actId="27636"/>
          <ac:spMkLst>
            <pc:docMk/>
            <pc:sldMk cId="3168201863" sldId="422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40C4045E-61B5-4D2A-BB74-FA6A491635BF}" dt="2022-06-22T17:35:39.459" v="475" actId="255"/>
        <pc:sldMkLst>
          <pc:docMk/>
          <pc:sldMk cId="837453352" sldId="424"/>
        </pc:sldMkLst>
        <pc:spChg chg="mod">
          <ac:chgData name="Sai Deng" userId="235a1bed-bbb5-4683-a35d-a26b8f9c4f53" providerId="ADAL" clId="{40C4045E-61B5-4D2A-BB74-FA6A491635BF}" dt="2022-06-22T17:03:47.895" v="230" actId="20577"/>
          <ac:spMkLst>
            <pc:docMk/>
            <pc:sldMk cId="837453352" sldId="424"/>
            <ac:spMk id="9" creationId="{7E4B88CC-8AAB-9941-A4D7-235EEAC550FC}"/>
          </ac:spMkLst>
        </pc:spChg>
        <pc:spChg chg="mod">
          <ac:chgData name="Sai Deng" userId="235a1bed-bbb5-4683-a35d-a26b8f9c4f53" providerId="ADAL" clId="{40C4045E-61B5-4D2A-BB74-FA6A491635BF}" dt="2022-06-22T17:35:39.459" v="475" actId="255"/>
          <ac:spMkLst>
            <pc:docMk/>
            <pc:sldMk cId="837453352" sldId="424"/>
            <ac:spMk id="34" creationId="{9B328391-CF78-6244-BA97-126A8DC5BECA}"/>
          </ac:spMkLst>
        </pc:spChg>
        <pc:picChg chg="mod">
          <ac:chgData name="Sai Deng" userId="235a1bed-bbb5-4683-a35d-a26b8f9c4f53" providerId="ADAL" clId="{40C4045E-61B5-4D2A-BB74-FA6A491635BF}" dt="2022-06-22T17:31:28.105" v="462" actId="1036"/>
          <ac:picMkLst>
            <pc:docMk/>
            <pc:sldMk cId="837453352" sldId="424"/>
            <ac:picMk id="37" creationId="{51C793BB-13A5-3C5A-1D98-992482ACAF6C}"/>
          </ac:picMkLst>
        </pc:picChg>
      </pc:sldChg>
      <pc:sldChg chg="modSp mod">
        <pc:chgData name="Sai Deng" userId="235a1bed-bbb5-4683-a35d-a26b8f9c4f53" providerId="ADAL" clId="{40C4045E-61B5-4D2A-BB74-FA6A491635BF}" dt="2022-06-22T17:53:28.992" v="506" actId="20577"/>
        <pc:sldMkLst>
          <pc:docMk/>
          <pc:sldMk cId="1678185937" sldId="426"/>
        </pc:sldMkLst>
        <pc:spChg chg="mod">
          <ac:chgData name="Sai Deng" userId="235a1bed-bbb5-4683-a35d-a26b8f9c4f53" providerId="ADAL" clId="{40C4045E-61B5-4D2A-BB74-FA6A491635BF}" dt="2022-06-22T17:53:28.992" v="506" actId="20577"/>
          <ac:spMkLst>
            <pc:docMk/>
            <pc:sldMk cId="1678185937" sldId="426"/>
            <ac:spMk id="7" creationId="{69F0545A-5219-8A07-0163-24F7D432D432}"/>
          </ac:spMkLst>
        </pc:spChg>
        <pc:spChg chg="mod">
          <ac:chgData name="Sai Deng" userId="235a1bed-bbb5-4683-a35d-a26b8f9c4f53" providerId="ADAL" clId="{40C4045E-61B5-4D2A-BB74-FA6A491635BF}" dt="2022-06-22T17:38:58.435" v="478" actId="255"/>
          <ac:spMkLst>
            <pc:docMk/>
            <pc:sldMk cId="1678185937" sldId="426"/>
            <ac:spMk id="8" creationId="{ABAD44EF-4231-5194-E325-536E6AD9D0BB}"/>
          </ac:spMkLst>
        </pc:spChg>
      </pc:sldChg>
      <pc:sldChg chg="modSp mod">
        <pc:chgData name="Sai Deng" userId="235a1bed-bbb5-4683-a35d-a26b8f9c4f53" providerId="ADAL" clId="{40C4045E-61B5-4D2A-BB74-FA6A491635BF}" dt="2022-06-22T17:38:08.463" v="476" actId="20577"/>
        <pc:sldMkLst>
          <pc:docMk/>
          <pc:sldMk cId="2097587486" sldId="429"/>
        </pc:sldMkLst>
        <pc:graphicFrameChg chg="modGraphic">
          <ac:chgData name="Sai Deng" userId="235a1bed-bbb5-4683-a35d-a26b8f9c4f53" providerId="ADAL" clId="{40C4045E-61B5-4D2A-BB74-FA6A491635BF}" dt="2022-06-22T17:38:08.463" v="476" actId="20577"/>
          <ac:graphicFrameMkLst>
            <pc:docMk/>
            <pc:sldMk cId="2097587486" sldId="429"/>
            <ac:graphicFrameMk id="9" creationId="{BC011378-EEFF-7FBE-22DD-1E867DB99101}"/>
          </ac:graphicFrameMkLst>
        </pc:graphicFrameChg>
      </pc:sldChg>
      <pc:sldChg chg="modSp mod">
        <pc:chgData name="Sai Deng" userId="235a1bed-bbb5-4683-a35d-a26b8f9c4f53" providerId="ADAL" clId="{40C4045E-61B5-4D2A-BB74-FA6A491635BF}" dt="2022-06-22T17:38:45.685" v="477" actId="255"/>
        <pc:sldMkLst>
          <pc:docMk/>
          <pc:sldMk cId="3616901725" sldId="432"/>
        </pc:sldMkLst>
        <pc:spChg chg="mod">
          <ac:chgData name="Sai Deng" userId="235a1bed-bbb5-4683-a35d-a26b8f9c4f53" providerId="ADAL" clId="{40C4045E-61B5-4D2A-BB74-FA6A491635BF}" dt="2022-06-22T17:38:45.685" v="477" actId="255"/>
          <ac:spMkLst>
            <pc:docMk/>
            <pc:sldMk cId="3616901725" sldId="432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40C4045E-61B5-4D2A-BB74-FA6A491635BF}" dt="2022-06-28T13:50:49.741" v="877" actId="115"/>
        <pc:sldMkLst>
          <pc:docMk/>
          <pc:sldMk cId="2788360193" sldId="433"/>
        </pc:sldMkLst>
        <pc:spChg chg="mod">
          <ac:chgData name="Sai Deng" userId="235a1bed-bbb5-4683-a35d-a26b8f9c4f53" providerId="ADAL" clId="{40C4045E-61B5-4D2A-BB74-FA6A491635BF}" dt="2022-06-28T13:50:49.741" v="877" actId="115"/>
          <ac:spMkLst>
            <pc:docMk/>
            <pc:sldMk cId="2788360193" sldId="433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40C4045E-61B5-4D2A-BB74-FA6A491635BF}" dt="2022-06-22T17:41:38.421" v="487" actId="255"/>
        <pc:sldMkLst>
          <pc:docMk/>
          <pc:sldMk cId="1437738013" sldId="434"/>
        </pc:sldMkLst>
        <pc:spChg chg="mod">
          <ac:chgData name="Sai Deng" userId="235a1bed-bbb5-4683-a35d-a26b8f9c4f53" providerId="ADAL" clId="{40C4045E-61B5-4D2A-BB74-FA6A491635BF}" dt="2022-06-22T17:41:38.421" v="487" actId="255"/>
          <ac:spMkLst>
            <pc:docMk/>
            <pc:sldMk cId="1437738013" sldId="434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40C4045E-61B5-4D2A-BB74-FA6A491635BF}" dt="2022-06-22T17:44:00.478" v="491" actId="255"/>
        <pc:sldMkLst>
          <pc:docMk/>
          <pc:sldMk cId="2319270589" sldId="435"/>
        </pc:sldMkLst>
        <pc:spChg chg="mod">
          <ac:chgData name="Sai Deng" userId="235a1bed-bbb5-4683-a35d-a26b8f9c4f53" providerId="ADAL" clId="{40C4045E-61B5-4D2A-BB74-FA6A491635BF}" dt="2022-06-22T17:44:00.478" v="491" actId="255"/>
          <ac:spMkLst>
            <pc:docMk/>
            <pc:sldMk cId="2319270589" sldId="435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40C4045E-61B5-4D2A-BB74-FA6A491635BF}" dt="2022-06-22T17:45:28.929" v="499" actId="20577"/>
        <pc:sldMkLst>
          <pc:docMk/>
          <pc:sldMk cId="4282381222" sldId="436"/>
        </pc:sldMkLst>
        <pc:spChg chg="mod">
          <ac:chgData name="Sai Deng" userId="235a1bed-bbb5-4683-a35d-a26b8f9c4f53" providerId="ADAL" clId="{40C4045E-61B5-4D2A-BB74-FA6A491635BF}" dt="2022-06-22T17:45:28.929" v="499" actId="20577"/>
          <ac:spMkLst>
            <pc:docMk/>
            <pc:sldMk cId="4282381222" sldId="436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40C4045E-61B5-4D2A-BB74-FA6A491635BF}" dt="2022-06-22T17:47:22.397" v="504" actId="20577"/>
        <pc:sldMkLst>
          <pc:docMk/>
          <pc:sldMk cId="851932561" sldId="438"/>
        </pc:sldMkLst>
        <pc:spChg chg="mod">
          <ac:chgData name="Sai Deng" userId="235a1bed-bbb5-4683-a35d-a26b8f9c4f53" providerId="ADAL" clId="{40C4045E-61B5-4D2A-BB74-FA6A491635BF}" dt="2022-06-22T17:47:22.397" v="504" actId="20577"/>
          <ac:spMkLst>
            <pc:docMk/>
            <pc:sldMk cId="851932561" sldId="438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40C4045E-61B5-4D2A-BB74-FA6A491635BF}" dt="2022-06-22T17:43:07.033" v="488" actId="20577"/>
        <pc:sldMkLst>
          <pc:docMk/>
          <pc:sldMk cId="2997815171" sldId="440"/>
        </pc:sldMkLst>
        <pc:spChg chg="mod">
          <ac:chgData name="Sai Deng" userId="235a1bed-bbb5-4683-a35d-a26b8f9c4f53" providerId="ADAL" clId="{40C4045E-61B5-4D2A-BB74-FA6A491635BF}" dt="2022-06-22T17:43:07.033" v="488" actId="20577"/>
          <ac:spMkLst>
            <pc:docMk/>
            <pc:sldMk cId="2997815171" sldId="440"/>
            <ac:spMk id="34" creationId="{9B328391-CF78-6244-BA97-126A8DC5BECA}"/>
          </ac:spMkLst>
        </pc:spChg>
      </pc:sldChg>
      <pc:sldChg chg="modSp mod">
        <pc:chgData name="Sai Deng" userId="235a1bed-bbb5-4683-a35d-a26b8f9c4f53" providerId="ADAL" clId="{40C4045E-61B5-4D2A-BB74-FA6A491635BF}" dt="2022-06-22T16:51:37.401" v="1" actId="13926"/>
        <pc:sldMkLst>
          <pc:docMk/>
          <pc:sldMk cId="1790631766" sldId="442"/>
        </pc:sldMkLst>
        <pc:graphicFrameChg chg="modGraphic">
          <ac:chgData name="Sai Deng" userId="235a1bed-bbb5-4683-a35d-a26b8f9c4f53" providerId="ADAL" clId="{40C4045E-61B5-4D2A-BB74-FA6A491635BF}" dt="2022-06-22T16:51:33.310" v="0" actId="13926"/>
          <ac:graphicFrameMkLst>
            <pc:docMk/>
            <pc:sldMk cId="1790631766" sldId="442"/>
            <ac:graphicFrameMk id="10" creationId="{3F0EF239-393E-DAEE-1323-A17A67134F6E}"/>
          </ac:graphicFrameMkLst>
        </pc:graphicFrameChg>
        <pc:graphicFrameChg chg="modGraphic">
          <ac:chgData name="Sai Deng" userId="235a1bed-bbb5-4683-a35d-a26b8f9c4f53" providerId="ADAL" clId="{40C4045E-61B5-4D2A-BB74-FA6A491635BF}" dt="2022-06-22T16:51:37.401" v="1" actId="13926"/>
          <ac:graphicFrameMkLst>
            <pc:docMk/>
            <pc:sldMk cId="1790631766" sldId="442"/>
            <ac:graphicFrameMk id="11" creationId="{89DC2DF2-5EC2-FC45-F10E-D5345FA2CF84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E3D9C-2750-4E97-A8DC-354A864FC411}" type="datetimeFigureOut">
              <a:rPr lang="en-US" smtClean="0"/>
              <a:t>3/9/2023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612E5-D611-47ED-9989-04971EB17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46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6F52-82F9-6F2F-67AC-49495B5F93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F1E9C-E534-8CA1-581F-3DE1F81C91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ED909-5FD3-2328-E3DA-5BB9A301C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9AAA-ABD0-438B-A4BD-C655F7D44AC1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C5A19D-263E-7CC1-9B38-9574DB9A2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5C60E-9816-C57D-CD88-9D144AB8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03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5348-04C8-430D-8430-81B91BE4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4D843-A3D2-057C-78FC-2DC3EE19D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6A2C2-4E08-78DA-BBC6-E0E4BC81B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EE1C-8A47-4D25-B605-F3F31441719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D72012-EF27-D249-6618-4E1EFD8E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66757-6DBE-E7BE-A512-D9740C5A0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7244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F38E70-FC34-4370-948D-076D655AC1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55E79-06E6-6B20-8890-AD7B9C7D8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C4621-D10F-7940-2701-A20D9A66F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EE1C-8A47-4D25-B605-F3F31441719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E1079-10C7-F8D2-27AB-E7B41697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2850F9-3D3E-7BA1-FF5E-F07F8E260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89102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D563F-9D11-1FC8-BB84-858697EAE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53EDC-C598-8C40-CFCD-C57F5AC72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7DFEC-4EEC-27E1-0E1F-1AA24A27A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EE1C-8A47-4D25-B605-F3F31441719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E99ED-DBFB-1BBE-4318-2B396AB8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E0699-AA0B-B5EF-D66F-494CC372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6903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D27BF-08EC-CEEB-B7D6-5812B944B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B0DB6-9C32-F3E3-8A33-6797F0343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AA404-2960-3F9C-CC2B-513840F77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AC5B-40EA-474E-84AC-2228871E85E2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2E22C-8995-632E-94B2-947F058FF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6BB5E-7A5E-F112-DFF5-A6F290C4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1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1142E-C9CB-4618-1154-8E912A281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5457-8FD5-F790-0B5D-3C99B52401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27F5F-D300-7C63-10DC-7A67EBA38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B193B-CC38-46A6-586E-72EB86EE5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EE1C-8A47-4D25-B605-F3F31441719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E5EEB4-27AD-401A-9515-D640E292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0EE70C-FE10-9662-EC43-7D863127B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3283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63D8E-4B2E-EEB6-8F0D-C75C40B23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BB495-E0BF-0462-DC46-F5BCA2E5B9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E62C7-CD99-817B-8B1F-94AAA5AD0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F3BF7-FDF6-2ACF-552D-156735B4E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C33266-DF32-8967-AAEC-70D7EB0D00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673DC2-9C6E-63BE-AC9B-237BD5438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EE1C-8A47-4D25-B605-F3F31441719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60E7A-9B01-2635-E3A3-B0165147F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4FBAA-E215-8B1B-B18A-6DF719759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74916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5198-BFE6-6843-8297-F36FB9AB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FC7C8-BA14-61C6-09F2-0E644C6B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CA656-8E31-4B56-9CBA-B4967CC4A69D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98FA32-D653-C75D-D27C-FF33C45E6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D9BFB0-A3C3-AE61-AEAF-D48F22523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59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0B8B40-25EF-F69F-5998-DD68D9121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28067-7917-400E-B802-F87E3819C5E8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EB1B19-61CA-87FF-0184-A28867A70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ACF27-AEEC-A242-BECF-2A515E7F7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65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F021D-97E1-F3E0-4D98-3D2C2B59B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22412-49BF-8A9C-0A8F-D233BC4046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4AAE3-C1DB-DFF2-14F7-6C7C43747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BCE48F-D60D-732B-F310-590248DCA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7EE1C-8A47-4D25-B605-F3F31441719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391EA0-E1C6-ED7D-8DDD-33B6C8B9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000C2-BF1F-0F10-04B2-1BE2CAD1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14703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A6F4-9AEE-C945-6309-74B254735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68BEFE-328E-9445-A08F-724397DB0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89EE4-2D73-3705-ED42-5FBD04CFF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E56396-6333-7C43-9FB7-54BF6C9DE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0F0E-1A1C-41BD-8D62-C95A2C447187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F792E-A411-21F4-D18F-E58F73E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142CEB-39AB-E5AF-BB08-ACFFCC7E8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94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8E836F-9EAD-811D-FE7D-6D7C25AE7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3B1D1-5098-18EA-B9D2-13A88CE5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8D1722-A043-EAB3-5DF8-F635F2382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7EE1C-8A47-4D25-B605-F3F31441719E}" type="datetime1">
              <a:rPr lang="en-US" smtClean="0"/>
              <a:t>3/9/2023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9CC95-0F39-ACB3-07C9-FA8B9BE8A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C7257-0385-0059-6CEC-7BA03FA317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33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03" r:id="rId1"/>
    <p:sldLayoutId id="2147485004" r:id="rId2"/>
    <p:sldLayoutId id="2147485005" r:id="rId3"/>
    <p:sldLayoutId id="2147485006" r:id="rId4"/>
    <p:sldLayoutId id="2147485007" r:id="rId5"/>
    <p:sldLayoutId id="2147485008" r:id="rId6"/>
    <p:sldLayoutId id="2147485009" r:id="rId7"/>
    <p:sldLayoutId id="2147485010" r:id="rId8"/>
    <p:sldLayoutId id="2147485011" r:id="rId9"/>
    <p:sldLayoutId id="2147485012" r:id="rId10"/>
    <p:sldLayoutId id="214748501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SWEIG@Connec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sus@loc.gov" TargetMode="External"/><Relationship Id="rId2" Type="http://schemas.openxmlformats.org/officeDocument/2006/relationships/hyperlink" Target="mailto:sai.deng@ucf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00;p1">
            <a:extLst>
              <a:ext uri="{FF2B5EF4-FFF2-40B4-BE49-F238E27FC236}">
                <a16:creationId xmlns:a16="http://schemas.microsoft.com/office/drawing/2014/main" id="{3C129EC4-1658-E104-5702-85A889DCC5FF}"/>
              </a:ext>
            </a:extLst>
          </p:cNvPr>
          <p:cNvSpPr txBox="1"/>
          <p:nvPr/>
        </p:nvSpPr>
        <p:spPr>
          <a:xfrm>
            <a:off x="1177766" y="2682765"/>
            <a:ext cx="9836459" cy="1492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Open Sans"/>
              <a:buNone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Hybrid Workspaces and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Open Sans"/>
              <a:buNone/>
            </a:pP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Digital Workflows</a:t>
            </a:r>
            <a:endParaRPr lang="en-US" sz="3600" b="1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" name="Google Shape;102;p1">
            <a:extLst>
              <a:ext uri="{FF2B5EF4-FFF2-40B4-BE49-F238E27FC236}">
                <a16:creationId xmlns:a16="http://schemas.microsoft.com/office/drawing/2014/main" id="{1F1ABE4F-A476-E054-A16C-58975C88A796}"/>
              </a:ext>
            </a:extLst>
          </p:cNvPr>
          <p:cNvSpPr/>
          <p:nvPr/>
        </p:nvSpPr>
        <p:spPr>
          <a:xfrm>
            <a:off x="2888710" y="5211269"/>
            <a:ext cx="6414573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ea typeface="Open Sans"/>
                <a:cs typeface="Open Sans"/>
                <a:sym typeface="Open Sans"/>
              </a:rPr>
              <a:t>ALA Core Technical Services Workflow Efficiency Interest Group (TSWEIG)</a:t>
            </a:r>
            <a:endParaRPr sz="2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" name="Google Shape;105;p1" descr="Image result for twitter bird">
            <a:extLst>
              <a:ext uri="{FF2B5EF4-FFF2-40B4-BE49-F238E27FC236}">
                <a16:creationId xmlns:a16="http://schemas.microsoft.com/office/drawing/2014/main" id="{3F16920D-2EEF-67A5-6E35-83FC23887ED0}"/>
              </a:ext>
            </a:extLst>
          </p:cNvPr>
          <p:cNvSpPr/>
          <p:nvPr/>
        </p:nvSpPr>
        <p:spPr>
          <a:xfrm>
            <a:off x="1783355" y="0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8" name="Picture 4" descr="Continuing Education | Core">
            <a:extLst>
              <a:ext uri="{FF2B5EF4-FFF2-40B4-BE49-F238E27FC236}">
                <a16:creationId xmlns:a16="http://schemas.microsoft.com/office/drawing/2014/main" id="{534FC737-55EC-4C13-7A5A-EE8A19FAF7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049" y="304801"/>
            <a:ext cx="3431097" cy="191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54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4" name="Rectangle 123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: Shape 127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0" name="Freeform: Shape 129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Content Placeholder 5">
            <a:extLst>
              <a:ext uri="{FF2B5EF4-FFF2-40B4-BE49-F238E27FC236}">
                <a16:creationId xmlns:a16="http://schemas.microsoft.com/office/drawing/2014/main" id="{9B328391-CF78-6244-BA97-126A8DC5B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722091"/>
            <a:ext cx="5257799" cy="601606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900" b="1" dirty="0"/>
          </a:p>
          <a:p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Hybrid Workflow Development for Catalog Maintenance: A Case Study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David Floyd, Chief Cataloging Librarian, Subject Librarian for Judaic Studies, Binghamton University Libraries</a:t>
            </a:r>
          </a:p>
          <a:p>
            <a:pPr lvl="1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Meeting Our Needs Virtually: An Efficient Workflow for a Remote Cataloging Internship Project 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Yoko Ferguson, Cataloging and Metadata Librarian, Learning Resources Division, University of the District of Columbia</a:t>
            </a:r>
          </a:p>
          <a:p>
            <a:pPr lvl="1"/>
            <a:endParaRPr 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Who, What, Where: Establishing Good Communicative Workflows in a Hybrid Cataloging Environment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/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Rachel Turner, Senior Metadata Strategy Librarian, Virginia Commonwealth University</a:t>
            </a:r>
          </a:p>
        </p:txBody>
      </p:sp>
      <p:sp>
        <p:nvSpPr>
          <p:cNvPr id="134" name="Freeform: Shape 133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6" name="Freeform: Shape 135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" name="Freeform: Shape 137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B283E5-C313-19C5-2857-75ED0BF4A593}"/>
              </a:ext>
            </a:extLst>
          </p:cNvPr>
          <p:cNvSpPr txBox="1"/>
          <p:nvPr/>
        </p:nvSpPr>
        <p:spPr>
          <a:xfrm>
            <a:off x="1120478" y="1438358"/>
            <a:ext cx="35622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1200" dirty="0">
                <a:solidFill>
                  <a:schemeClr val="bg2"/>
                </a:solidFill>
                <a:latin typeface="Algerian" panose="04020705040A02060702" pitchFamily="82" charset="0"/>
                <a:ea typeface="+mj-ea"/>
                <a:cs typeface="Adobe Devanagari" panose="02040503050201020203" pitchFamily="18" charset="0"/>
              </a:rPr>
              <a:t>Hybrid Workspaces and </a:t>
            </a:r>
          </a:p>
          <a:p>
            <a:r>
              <a:rPr lang="en-US" sz="4000" b="1" kern="1200" dirty="0">
                <a:solidFill>
                  <a:schemeClr val="bg2"/>
                </a:solidFill>
                <a:latin typeface="Algerian" panose="04020705040A02060702" pitchFamily="82" charset="0"/>
                <a:ea typeface="+mj-ea"/>
                <a:cs typeface="Adobe Devanagari" panose="02040503050201020203" pitchFamily="18" charset="0"/>
              </a:rPr>
              <a:t>Digital Workflows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201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0741393E-C764-4C6F-8886-35CFF2E48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390890DC-37FF-4B49-BD4C-FE4232F69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552708" cy="6858000"/>
          </a:xfrm>
          <a:custGeom>
            <a:avLst/>
            <a:gdLst>
              <a:gd name="connsiteX0" fmla="*/ 0 w 5552708"/>
              <a:gd name="connsiteY0" fmla="*/ 0 h 6858000"/>
              <a:gd name="connsiteX1" fmla="*/ 5443651 w 5552708"/>
              <a:gd name="connsiteY1" fmla="*/ 0 h 6858000"/>
              <a:gd name="connsiteX2" fmla="*/ 5443781 w 5552708"/>
              <a:gd name="connsiteY2" fmla="*/ 512 h 6858000"/>
              <a:gd name="connsiteX3" fmla="*/ 5444033 w 5552708"/>
              <a:gd name="connsiteY3" fmla="*/ 20501 h 6858000"/>
              <a:gd name="connsiteX4" fmla="*/ 5439390 w 5552708"/>
              <a:gd name="connsiteY4" fmla="*/ 44768 h 6858000"/>
              <a:gd name="connsiteX5" fmla="*/ 5443913 w 5552708"/>
              <a:gd name="connsiteY5" fmla="*/ 104988 h 6858000"/>
              <a:gd name="connsiteX6" fmla="*/ 5458241 w 5552708"/>
              <a:gd name="connsiteY6" fmla="*/ 204162 h 6858000"/>
              <a:gd name="connsiteX7" fmla="*/ 5459763 w 5552708"/>
              <a:gd name="connsiteY7" fmla="*/ 225360 h 6858000"/>
              <a:gd name="connsiteX8" fmla="*/ 5454996 w 5552708"/>
              <a:gd name="connsiteY8" fmla="*/ 243902 h 6858000"/>
              <a:gd name="connsiteX9" fmla="*/ 5448597 w 5552708"/>
              <a:gd name="connsiteY9" fmla="*/ 248483 h 6858000"/>
              <a:gd name="connsiteX10" fmla="*/ 5448458 w 5552708"/>
              <a:gd name="connsiteY10" fmla="*/ 260196 h 6858000"/>
              <a:gd name="connsiteX11" fmla="*/ 5447150 w 5552708"/>
              <a:gd name="connsiteY11" fmla="*/ 263377 h 6858000"/>
              <a:gd name="connsiteX12" fmla="*/ 5459187 w 5552708"/>
              <a:gd name="connsiteY12" fmla="*/ 318691 h 6858000"/>
              <a:gd name="connsiteX13" fmla="*/ 5455708 w 5552708"/>
              <a:gd name="connsiteY13" fmla="*/ 365759 h 6858000"/>
              <a:gd name="connsiteX14" fmla="*/ 5473651 w 5552708"/>
              <a:gd name="connsiteY14" fmla="*/ 492182 h 6858000"/>
              <a:gd name="connsiteX15" fmla="*/ 5481453 w 5552708"/>
              <a:gd name="connsiteY15" fmla="*/ 689666 h 6858000"/>
              <a:gd name="connsiteX16" fmla="*/ 5488233 w 5552708"/>
              <a:gd name="connsiteY16" fmla="*/ 816332 h 6858000"/>
              <a:gd name="connsiteX17" fmla="*/ 5529718 w 5552708"/>
              <a:gd name="connsiteY17" fmla="*/ 891550 h 6858000"/>
              <a:gd name="connsiteX18" fmla="*/ 5536104 w 5552708"/>
              <a:gd name="connsiteY18" fmla="*/ 903318 h 6858000"/>
              <a:gd name="connsiteX19" fmla="*/ 5535257 w 5552708"/>
              <a:gd name="connsiteY19" fmla="*/ 905308 h 6858000"/>
              <a:gd name="connsiteX20" fmla="*/ 5537840 w 5552708"/>
              <a:gd name="connsiteY20" fmla="*/ 920621 h 6858000"/>
              <a:gd name="connsiteX21" fmla="*/ 5541663 w 5552708"/>
              <a:gd name="connsiteY21" fmla="*/ 922876 h 6858000"/>
              <a:gd name="connsiteX22" fmla="*/ 5544456 w 5552708"/>
              <a:gd name="connsiteY22" fmla="*/ 933037 h 6858000"/>
              <a:gd name="connsiteX23" fmla="*/ 5552708 w 5552708"/>
              <a:gd name="connsiteY23" fmla="*/ 952132 h 6858000"/>
              <a:gd name="connsiteX24" fmla="*/ 5551675 w 5552708"/>
              <a:gd name="connsiteY24" fmla="*/ 956570 h 6858000"/>
              <a:gd name="connsiteX25" fmla="*/ 5531341 w 5552708"/>
              <a:gd name="connsiteY25" fmla="*/ 1064863 h 6858000"/>
              <a:gd name="connsiteX26" fmla="*/ 5539998 w 5552708"/>
              <a:gd name="connsiteY26" fmla="*/ 1096340 h 6858000"/>
              <a:gd name="connsiteX27" fmla="*/ 5541075 w 5552708"/>
              <a:gd name="connsiteY27" fmla="*/ 1102915 h 6858000"/>
              <a:gd name="connsiteX28" fmla="*/ 5540822 w 5552708"/>
              <a:gd name="connsiteY28" fmla="*/ 1103143 h 6858000"/>
              <a:gd name="connsiteX29" fmla="*/ 5541413 w 5552708"/>
              <a:gd name="connsiteY29" fmla="*/ 1110274 h 6858000"/>
              <a:gd name="connsiteX30" fmla="*/ 5543038 w 5552708"/>
              <a:gd name="connsiteY30" fmla="*/ 1114901 h 6858000"/>
              <a:gd name="connsiteX31" fmla="*/ 5545128 w 5552708"/>
              <a:gd name="connsiteY31" fmla="*/ 1127652 h 6858000"/>
              <a:gd name="connsiteX32" fmla="*/ 5544028 w 5552708"/>
              <a:gd name="connsiteY32" fmla="*/ 1132698 h 6858000"/>
              <a:gd name="connsiteX33" fmla="*/ 5514811 w 5552708"/>
              <a:gd name="connsiteY33" fmla="*/ 1177140 h 6858000"/>
              <a:gd name="connsiteX34" fmla="*/ 5496402 w 5552708"/>
              <a:gd name="connsiteY34" fmla="*/ 1265293 h 6858000"/>
              <a:gd name="connsiteX35" fmla="*/ 5481620 w 5552708"/>
              <a:gd name="connsiteY35" fmla="*/ 1353039 h 6858000"/>
              <a:gd name="connsiteX36" fmla="*/ 5477938 w 5552708"/>
              <a:gd name="connsiteY36" fmla="*/ 1385038 h 6858000"/>
              <a:gd name="connsiteX37" fmla="*/ 5464009 w 5552708"/>
              <a:gd name="connsiteY37" fmla="*/ 1441067 h 6858000"/>
              <a:gd name="connsiteX38" fmla="*/ 5453063 w 5552708"/>
              <a:gd name="connsiteY38" fmla="*/ 1466104 h 6858000"/>
              <a:gd name="connsiteX39" fmla="*/ 5453368 w 5552708"/>
              <a:gd name="connsiteY39" fmla="*/ 1467310 h 6858000"/>
              <a:gd name="connsiteX40" fmla="*/ 5449849 w 5552708"/>
              <a:gd name="connsiteY40" fmla="*/ 1469198 h 6858000"/>
              <a:gd name="connsiteX41" fmla="*/ 5447717 w 5552708"/>
              <a:gd name="connsiteY41" fmla="*/ 1473816 h 6858000"/>
              <a:gd name="connsiteX42" fmla="*/ 5446906 w 5552708"/>
              <a:gd name="connsiteY42" fmla="*/ 1487106 h 6858000"/>
              <a:gd name="connsiteX43" fmla="*/ 5447429 w 5552708"/>
              <a:gd name="connsiteY43" fmla="*/ 1492218 h 6858000"/>
              <a:gd name="connsiteX44" fmla="*/ 5446434 w 5552708"/>
              <a:gd name="connsiteY44" fmla="*/ 1499455 h 6858000"/>
              <a:gd name="connsiteX45" fmla="*/ 5446146 w 5552708"/>
              <a:gd name="connsiteY45" fmla="*/ 1499600 h 6858000"/>
              <a:gd name="connsiteX46" fmla="*/ 5445728 w 5552708"/>
              <a:gd name="connsiteY46" fmla="*/ 1506449 h 6858000"/>
              <a:gd name="connsiteX47" fmla="*/ 5447013 w 5552708"/>
              <a:gd name="connsiteY47" fmla="*/ 1540420 h 6858000"/>
              <a:gd name="connsiteX48" fmla="*/ 5416036 w 5552708"/>
              <a:gd name="connsiteY48" fmla="*/ 1580834 h 6858000"/>
              <a:gd name="connsiteX49" fmla="*/ 5409252 w 5552708"/>
              <a:gd name="connsiteY49" fmla="*/ 1598373 h 6858000"/>
              <a:gd name="connsiteX50" fmla="*/ 5404223 w 5552708"/>
              <a:gd name="connsiteY50" fmla="*/ 1607549 h 6858000"/>
              <a:gd name="connsiteX51" fmla="*/ 5403003 w 5552708"/>
              <a:gd name="connsiteY51" fmla="*/ 1607994 h 6858000"/>
              <a:gd name="connsiteX52" fmla="*/ 5404366 w 5552708"/>
              <a:gd name="connsiteY52" fmla="*/ 1640580 h 6858000"/>
              <a:gd name="connsiteX53" fmla="*/ 5402429 w 5552708"/>
              <a:gd name="connsiteY53" fmla="*/ 1644617 h 6858000"/>
              <a:gd name="connsiteX54" fmla="*/ 5406027 w 5552708"/>
              <a:gd name="connsiteY54" fmla="*/ 1666228 h 6858000"/>
              <a:gd name="connsiteX55" fmla="*/ 5409538 w 5552708"/>
              <a:gd name="connsiteY55" fmla="*/ 1680703 h 6858000"/>
              <a:gd name="connsiteX56" fmla="*/ 5405582 w 5552708"/>
              <a:gd name="connsiteY56" fmla="*/ 1870222 h 6858000"/>
              <a:gd name="connsiteX57" fmla="*/ 5418948 w 5552708"/>
              <a:gd name="connsiteY57" fmla="*/ 1979530 h 6858000"/>
              <a:gd name="connsiteX58" fmla="*/ 5405060 w 5552708"/>
              <a:gd name="connsiteY58" fmla="*/ 2051964 h 6858000"/>
              <a:gd name="connsiteX59" fmla="*/ 5378701 w 5552708"/>
              <a:gd name="connsiteY59" fmla="*/ 2073120 h 6858000"/>
              <a:gd name="connsiteX60" fmla="*/ 5366006 w 5552708"/>
              <a:gd name="connsiteY60" fmla="*/ 2256053 h 6858000"/>
              <a:gd name="connsiteX61" fmla="*/ 5352501 w 5552708"/>
              <a:gd name="connsiteY61" fmla="*/ 2301374 h 6858000"/>
              <a:gd name="connsiteX62" fmla="*/ 5361572 w 5552708"/>
              <a:gd name="connsiteY62" fmla="*/ 2344135 h 6858000"/>
              <a:gd name="connsiteX63" fmla="*/ 5351776 w 5552708"/>
              <a:gd name="connsiteY63" fmla="*/ 2360013 h 6858000"/>
              <a:gd name="connsiteX64" fmla="*/ 5349856 w 5552708"/>
              <a:gd name="connsiteY64" fmla="*/ 2362723 h 6858000"/>
              <a:gd name="connsiteX65" fmla="*/ 5347182 w 5552708"/>
              <a:gd name="connsiteY65" fmla="*/ 2374239 h 6858000"/>
              <a:gd name="connsiteX66" fmla="*/ 5340172 w 5552708"/>
              <a:gd name="connsiteY66" fmla="*/ 2376629 h 6858000"/>
              <a:gd name="connsiteX67" fmla="*/ 5331662 w 5552708"/>
              <a:gd name="connsiteY67" fmla="*/ 2393351 h 6858000"/>
              <a:gd name="connsiteX68" fmla="*/ 5328482 w 5552708"/>
              <a:gd name="connsiteY68" fmla="*/ 2414790 h 6858000"/>
              <a:gd name="connsiteX69" fmla="*/ 5316501 w 5552708"/>
              <a:gd name="connsiteY69" fmla="*/ 2490864 h 6858000"/>
              <a:gd name="connsiteX70" fmla="*/ 5318378 w 5552708"/>
              <a:gd name="connsiteY70" fmla="*/ 2503797 h 6858000"/>
              <a:gd name="connsiteX71" fmla="*/ 5307008 w 5552708"/>
              <a:gd name="connsiteY71" fmla="*/ 2543608 h 6858000"/>
              <a:gd name="connsiteX72" fmla="*/ 5300817 w 5552708"/>
              <a:gd name="connsiteY72" fmla="*/ 2579627 h 6858000"/>
              <a:gd name="connsiteX73" fmla="*/ 5300491 w 5552708"/>
              <a:gd name="connsiteY73" fmla="*/ 2603469 h 6858000"/>
              <a:gd name="connsiteX74" fmla="*/ 5297327 w 5552708"/>
              <a:gd name="connsiteY74" fmla="*/ 2609298 h 6858000"/>
              <a:gd name="connsiteX75" fmla="*/ 5292648 w 5552708"/>
              <a:gd name="connsiteY75" fmla="*/ 2632709 h 6858000"/>
              <a:gd name="connsiteX76" fmla="*/ 5294499 w 5552708"/>
              <a:gd name="connsiteY76" fmla="*/ 2645215 h 6858000"/>
              <a:gd name="connsiteX77" fmla="*/ 5284921 w 5552708"/>
              <a:gd name="connsiteY77" fmla="*/ 2655995 h 6858000"/>
              <a:gd name="connsiteX78" fmla="*/ 5278681 w 5552708"/>
              <a:gd name="connsiteY78" fmla="*/ 2658097 h 6858000"/>
              <a:gd name="connsiteX79" fmla="*/ 5279052 w 5552708"/>
              <a:gd name="connsiteY79" fmla="*/ 2675265 h 6858000"/>
              <a:gd name="connsiteX80" fmla="*/ 5271485 w 5552708"/>
              <a:gd name="connsiteY80" fmla="*/ 2688260 h 6858000"/>
              <a:gd name="connsiteX81" fmla="*/ 5273609 w 5552708"/>
              <a:gd name="connsiteY81" fmla="*/ 2700785 h 6858000"/>
              <a:gd name="connsiteX82" fmla="*/ 5272098 w 5552708"/>
              <a:gd name="connsiteY82" fmla="*/ 2705655 h 6858000"/>
              <a:gd name="connsiteX83" fmla="*/ 5267605 w 5552708"/>
              <a:gd name="connsiteY83" fmla="*/ 2717660 h 6858000"/>
              <a:gd name="connsiteX84" fmla="*/ 5258449 w 5552708"/>
              <a:gd name="connsiteY84" fmla="*/ 2738177 h 6858000"/>
              <a:gd name="connsiteX85" fmla="*/ 5256679 w 5552708"/>
              <a:gd name="connsiteY85" fmla="*/ 2744727 h 6858000"/>
              <a:gd name="connsiteX86" fmla="*/ 5245116 w 5552708"/>
              <a:gd name="connsiteY86" fmla="*/ 2757932 h 6858000"/>
              <a:gd name="connsiteX87" fmla="*/ 5233122 w 5552708"/>
              <a:gd name="connsiteY87" fmla="*/ 2784915 h 6858000"/>
              <a:gd name="connsiteX88" fmla="*/ 5197792 w 5552708"/>
              <a:gd name="connsiteY88" fmla="*/ 2830475 h 6858000"/>
              <a:gd name="connsiteX89" fmla="*/ 5180199 w 5552708"/>
              <a:gd name="connsiteY89" fmla="*/ 2857691 h 6858000"/>
              <a:gd name="connsiteX90" fmla="*/ 5164940 w 5552708"/>
              <a:gd name="connsiteY90" fmla="*/ 2875644 h 6858000"/>
              <a:gd name="connsiteX91" fmla="*/ 5139323 w 5552708"/>
              <a:gd name="connsiteY91" fmla="*/ 2931296 h 6858000"/>
              <a:gd name="connsiteX92" fmla="*/ 5102390 w 5552708"/>
              <a:gd name="connsiteY92" fmla="*/ 3027705 h 6858000"/>
              <a:gd name="connsiteX93" fmla="*/ 5093321 w 5552708"/>
              <a:gd name="connsiteY93" fmla="*/ 3047244 h 6858000"/>
              <a:gd name="connsiteX94" fmla="*/ 5080729 w 5552708"/>
              <a:gd name="connsiteY94" fmla="*/ 3060118 h 6858000"/>
              <a:gd name="connsiteX95" fmla="*/ 5073626 w 5552708"/>
              <a:gd name="connsiteY95" fmla="*/ 3059690 h 6858000"/>
              <a:gd name="connsiteX96" fmla="*/ 5067867 w 5552708"/>
              <a:gd name="connsiteY96" fmla="*/ 3069806 h 6858000"/>
              <a:gd name="connsiteX97" fmla="*/ 5065335 w 5552708"/>
              <a:gd name="connsiteY97" fmla="*/ 3071678 h 6858000"/>
              <a:gd name="connsiteX98" fmla="*/ 5051806 w 5552708"/>
              <a:gd name="connsiteY98" fmla="*/ 3083233 h 6858000"/>
              <a:gd name="connsiteX99" fmla="*/ 5047824 w 5552708"/>
              <a:gd name="connsiteY99" fmla="*/ 3128247 h 6858000"/>
              <a:gd name="connsiteX100" fmla="*/ 5022444 w 5552708"/>
              <a:gd name="connsiteY100" fmla="*/ 3166893 h 6858000"/>
              <a:gd name="connsiteX101" fmla="*/ 4961916 w 5552708"/>
              <a:gd name="connsiteY101" fmla="*/ 3312149 h 6858000"/>
              <a:gd name="connsiteX102" fmla="*/ 4928070 w 5552708"/>
              <a:gd name="connsiteY102" fmla="*/ 3349450 h 6858000"/>
              <a:gd name="connsiteX103" fmla="*/ 4858652 w 5552708"/>
              <a:gd name="connsiteY103" fmla="*/ 3443841 h 6858000"/>
              <a:gd name="connsiteX104" fmla="*/ 4821392 w 5552708"/>
              <a:gd name="connsiteY104" fmla="*/ 3661714 h 6858000"/>
              <a:gd name="connsiteX105" fmla="*/ 4825147 w 5552708"/>
              <a:gd name="connsiteY105" fmla="*/ 3676668 h 6858000"/>
              <a:gd name="connsiteX106" fmla="*/ 4824341 w 5552708"/>
              <a:gd name="connsiteY106" fmla="*/ 3691352 h 6858000"/>
              <a:gd name="connsiteX107" fmla="*/ 4822735 w 5552708"/>
              <a:gd name="connsiteY107" fmla="*/ 3692500 h 6858000"/>
              <a:gd name="connsiteX108" fmla="*/ 4817318 w 5552708"/>
              <a:gd name="connsiteY108" fmla="*/ 3707640 h 6858000"/>
              <a:gd name="connsiteX109" fmla="*/ 4819146 w 5552708"/>
              <a:gd name="connsiteY109" fmla="*/ 3712253 h 6858000"/>
              <a:gd name="connsiteX110" fmla="*/ 4816373 w 5552708"/>
              <a:gd name="connsiteY110" fmla="*/ 3723048 h 6858000"/>
              <a:gd name="connsiteX111" fmla="*/ 4813460 w 5552708"/>
              <a:gd name="connsiteY111" fmla="*/ 3745409 h 6858000"/>
              <a:gd name="connsiteX112" fmla="*/ 4810527 w 5552708"/>
              <a:gd name="connsiteY112" fmla="*/ 3748566 h 6858000"/>
              <a:gd name="connsiteX113" fmla="*/ 4742720 w 5552708"/>
              <a:gd name="connsiteY113" fmla="*/ 3828954 h 6858000"/>
              <a:gd name="connsiteX114" fmla="*/ 4731784 w 5552708"/>
              <a:gd name="connsiteY114" fmla="*/ 3868871 h 6858000"/>
              <a:gd name="connsiteX115" fmla="*/ 4731481 w 5552708"/>
              <a:gd name="connsiteY115" fmla="*/ 3868898 h 6858000"/>
              <a:gd name="connsiteX116" fmla="*/ 4728490 w 5552708"/>
              <a:gd name="connsiteY116" fmla="*/ 3875525 h 6858000"/>
              <a:gd name="connsiteX117" fmla="*/ 4727500 w 5552708"/>
              <a:gd name="connsiteY117" fmla="*/ 3880683 h 6858000"/>
              <a:gd name="connsiteX118" fmla="*/ 4719663 w 5552708"/>
              <a:gd name="connsiteY118" fmla="*/ 3896892 h 6858000"/>
              <a:gd name="connsiteX119" fmla="*/ 4715899 w 5552708"/>
              <a:gd name="connsiteY119" fmla="*/ 3897345 h 6858000"/>
              <a:gd name="connsiteX120" fmla="*/ 4715832 w 5552708"/>
              <a:gd name="connsiteY120" fmla="*/ 3898632 h 6858000"/>
              <a:gd name="connsiteX121" fmla="*/ 4618476 w 5552708"/>
              <a:gd name="connsiteY121" fmla="*/ 4076334 h 6858000"/>
              <a:gd name="connsiteX122" fmla="*/ 4576303 w 5552708"/>
              <a:gd name="connsiteY122" fmla="*/ 4154580 h 6858000"/>
              <a:gd name="connsiteX123" fmla="*/ 4536795 w 5552708"/>
              <a:gd name="connsiteY123" fmla="*/ 4186216 h 6858000"/>
              <a:gd name="connsiteX124" fmla="*/ 4534335 w 5552708"/>
              <a:gd name="connsiteY124" fmla="*/ 4190678 h 6858000"/>
              <a:gd name="connsiteX125" fmla="*/ 4532585 w 5552708"/>
              <a:gd name="connsiteY125" fmla="*/ 4203860 h 6858000"/>
              <a:gd name="connsiteX126" fmla="*/ 4532745 w 5552708"/>
              <a:gd name="connsiteY126" fmla="*/ 4208983 h 6858000"/>
              <a:gd name="connsiteX127" fmla="*/ 4531239 w 5552708"/>
              <a:gd name="connsiteY127" fmla="*/ 4216126 h 6858000"/>
              <a:gd name="connsiteX128" fmla="*/ 4530941 w 5552708"/>
              <a:gd name="connsiteY128" fmla="*/ 4216251 h 6858000"/>
              <a:gd name="connsiteX129" fmla="*/ 4530039 w 5552708"/>
              <a:gd name="connsiteY129" fmla="*/ 4223045 h 6858000"/>
              <a:gd name="connsiteX130" fmla="*/ 4528920 w 5552708"/>
              <a:gd name="connsiteY130" fmla="*/ 4256957 h 6858000"/>
              <a:gd name="connsiteX131" fmla="*/ 4495092 w 5552708"/>
              <a:gd name="connsiteY131" fmla="*/ 4295227 h 6858000"/>
              <a:gd name="connsiteX132" fmla="*/ 4487069 w 5552708"/>
              <a:gd name="connsiteY132" fmla="*/ 4312260 h 6858000"/>
              <a:gd name="connsiteX133" fmla="*/ 4481391 w 5552708"/>
              <a:gd name="connsiteY133" fmla="*/ 4321074 h 6858000"/>
              <a:gd name="connsiteX134" fmla="*/ 4480140 w 5552708"/>
              <a:gd name="connsiteY134" fmla="*/ 4321443 h 6858000"/>
              <a:gd name="connsiteX135" fmla="*/ 4479199 w 5552708"/>
              <a:gd name="connsiteY135" fmla="*/ 4353976 h 6858000"/>
              <a:gd name="connsiteX136" fmla="*/ 4476976 w 5552708"/>
              <a:gd name="connsiteY136" fmla="*/ 4357874 h 6858000"/>
              <a:gd name="connsiteX137" fmla="*/ 4479044 w 5552708"/>
              <a:gd name="connsiteY137" fmla="*/ 4379621 h 6858000"/>
              <a:gd name="connsiteX138" fmla="*/ 4478683 w 5552708"/>
              <a:gd name="connsiteY138" fmla="*/ 4390568 h 6858000"/>
              <a:gd name="connsiteX139" fmla="*/ 4481532 w 5552708"/>
              <a:gd name="connsiteY139" fmla="*/ 4394254 h 6858000"/>
              <a:gd name="connsiteX140" fmla="*/ 4479499 w 5552708"/>
              <a:gd name="connsiteY140" fmla="*/ 4410114 h 6858000"/>
              <a:gd name="connsiteX141" fmla="*/ 4478153 w 5552708"/>
              <a:gd name="connsiteY141" fmla="*/ 4411710 h 6858000"/>
              <a:gd name="connsiteX142" fmla="*/ 4480616 w 5552708"/>
              <a:gd name="connsiteY142" fmla="*/ 4425622 h 6858000"/>
              <a:gd name="connsiteX143" fmla="*/ 4487688 w 5552708"/>
              <a:gd name="connsiteY143" fmla="*/ 4438292 h 6858000"/>
              <a:gd name="connsiteX144" fmla="*/ 4454727 w 5552708"/>
              <a:gd name="connsiteY144" fmla="*/ 4569970 h 6858000"/>
              <a:gd name="connsiteX145" fmla="*/ 4469804 w 5552708"/>
              <a:gd name="connsiteY145" fmla="*/ 4692415 h 6858000"/>
              <a:gd name="connsiteX146" fmla="*/ 4450795 w 5552708"/>
              <a:gd name="connsiteY146" fmla="*/ 4763659 h 6858000"/>
              <a:gd name="connsiteX147" fmla="*/ 4422945 w 5552708"/>
              <a:gd name="connsiteY147" fmla="*/ 4783049 h 6858000"/>
              <a:gd name="connsiteX148" fmla="*/ 4397314 w 5552708"/>
              <a:gd name="connsiteY148" fmla="*/ 4964397 h 6858000"/>
              <a:gd name="connsiteX149" fmla="*/ 4380606 w 5552708"/>
              <a:gd name="connsiteY149" fmla="*/ 5008665 h 6858000"/>
              <a:gd name="connsiteX150" fmla="*/ 4386649 w 5552708"/>
              <a:gd name="connsiteY150" fmla="*/ 5051823 h 6858000"/>
              <a:gd name="connsiteX151" fmla="*/ 4375733 w 5552708"/>
              <a:gd name="connsiteY151" fmla="*/ 5067011 h 6858000"/>
              <a:gd name="connsiteX152" fmla="*/ 4373624 w 5552708"/>
              <a:gd name="connsiteY152" fmla="*/ 5069584 h 6858000"/>
              <a:gd name="connsiteX153" fmla="*/ 4370134 w 5552708"/>
              <a:gd name="connsiteY153" fmla="*/ 5080883 h 6858000"/>
              <a:gd name="connsiteX154" fmla="*/ 4362957 w 5552708"/>
              <a:gd name="connsiteY154" fmla="*/ 5082819 h 6858000"/>
              <a:gd name="connsiteX155" fmla="*/ 4333195 w 5552708"/>
              <a:gd name="connsiteY155" fmla="*/ 5221840 h 6858000"/>
              <a:gd name="connsiteX156" fmla="*/ 4320037 w 5552708"/>
              <a:gd name="connsiteY156" fmla="*/ 5281999 h 6858000"/>
              <a:gd name="connsiteX157" fmla="*/ 4308816 w 5552708"/>
              <a:gd name="connsiteY157" fmla="*/ 5303704 h 6858000"/>
              <a:gd name="connsiteX158" fmla="*/ 4272244 w 5552708"/>
              <a:gd name="connsiteY158" fmla="*/ 5388756 h 6858000"/>
              <a:gd name="connsiteX159" fmla="*/ 4246915 w 5552708"/>
              <a:gd name="connsiteY159" fmla="*/ 5462809 h 6858000"/>
              <a:gd name="connsiteX160" fmla="*/ 4255030 w 5552708"/>
              <a:gd name="connsiteY160" fmla="*/ 5521632 h 6858000"/>
              <a:gd name="connsiteX161" fmla="*/ 4249277 w 5552708"/>
              <a:gd name="connsiteY161" fmla="*/ 5525636 h 6858000"/>
              <a:gd name="connsiteX162" fmla="*/ 4241924 w 5552708"/>
              <a:gd name="connsiteY162" fmla="*/ 5563850 h 6858000"/>
              <a:gd name="connsiteX163" fmla="*/ 4248240 w 5552708"/>
              <a:gd name="connsiteY163" fmla="*/ 5703386 h 6858000"/>
              <a:gd name="connsiteX164" fmla="*/ 4232982 w 5552708"/>
              <a:gd name="connsiteY164" fmla="*/ 5777907 h 6858000"/>
              <a:gd name="connsiteX165" fmla="*/ 4222394 w 5552708"/>
              <a:gd name="connsiteY165" fmla="*/ 5803443 h 6858000"/>
              <a:gd name="connsiteX166" fmla="*/ 4204974 w 5552708"/>
              <a:gd name="connsiteY166" fmla="*/ 5846279 h 6858000"/>
              <a:gd name="connsiteX167" fmla="*/ 4179217 w 5552708"/>
              <a:gd name="connsiteY167" fmla="*/ 5876046 h 6858000"/>
              <a:gd name="connsiteX168" fmla="*/ 4169698 w 5552708"/>
              <a:gd name="connsiteY168" fmla="*/ 5912761 h 6858000"/>
              <a:gd name="connsiteX169" fmla="*/ 4183963 w 5552708"/>
              <a:gd name="connsiteY169" fmla="*/ 5924201 h 6858000"/>
              <a:gd name="connsiteX170" fmla="*/ 4143073 w 5552708"/>
              <a:gd name="connsiteY170" fmla="*/ 6020347 h 6858000"/>
              <a:gd name="connsiteX171" fmla="*/ 4132699 w 5552708"/>
              <a:gd name="connsiteY171" fmla="*/ 6054447 h 6858000"/>
              <a:gd name="connsiteX172" fmla="*/ 4099744 w 5552708"/>
              <a:gd name="connsiteY172" fmla="*/ 6146773 h 6858000"/>
              <a:gd name="connsiteX173" fmla="*/ 4063216 w 5552708"/>
              <a:gd name="connsiteY173" fmla="*/ 6238624 h 6858000"/>
              <a:gd name="connsiteX174" fmla="*/ 4021696 w 5552708"/>
              <a:gd name="connsiteY174" fmla="*/ 6289517 h 6858000"/>
              <a:gd name="connsiteX175" fmla="*/ 3993817 w 5552708"/>
              <a:gd name="connsiteY175" fmla="*/ 6365399 h 6858000"/>
              <a:gd name="connsiteX176" fmla="*/ 3986236 w 5552708"/>
              <a:gd name="connsiteY176" fmla="*/ 6377584 h 6858000"/>
              <a:gd name="connsiteX177" fmla="*/ 3911599 w 5552708"/>
              <a:gd name="connsiteY177" fmla="*/ 6509659 h 6858000"/>
              <a:gd name="connsiteX178" fmla="*/ 3858869 w 5552708"/>
              <a:gd name="connsiteY178" fmla="*/ 6582751 h 6858000"/>
              <a:gd name="connsiteX179" fmla="*/ 3770950 w 5552708"/>
              <a:gd name="connsiteY179" fmla="*/ 6757987 h 6858000"/>
              <a:gd name="connsiteX180" fmla="*/ 3749766 w 5552708"/>
              <a:gd name="connsiteY180" fmla="*/ 6858000 h 6858000"/>
              <a:gd name="connsiteX181" fmla="*/ 12348 w 5552708"/>
              <a:gd name="connsiteY181" fmla="*/ 6858000 h 6858000"/>
              <a:gd name="connsiteX182" fmla="*/ 0 w 5552708"/>
              <a:gd name="connsiteY182" fmla="*/ 6725668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</a:cxnLst>
            <a:rect l="l" t="t" r="r" b="b"/>
            <a:pathLst>
              <a:path w="5552708" h="6858000">
                <a:moveTo>
                  <a:pt x="0" y="0"/>
                </a:moveTo>
                <a:lnTo>
                  <a:pt x="5443651" y="0"/>
                </a:lnTo>
                <a:lnTo>
                  <a:pt x="5443781" y="512"/>
                </a:lnTo>
                <a:cubicBezTo>
                  <a:pt x="5446206" y="7309"/>
                  <a:pt x="5449083" y="15278"/>
                  <a:pt x="5444033" y="20501"/>
                </a:cubicBezTo>
                <a:cubicBezTo>
                  <a:pt x="5435420" y="27795"/>
                  <a:pt x="5439966" y="35996"/>
                  <a:pt x="5439390" y="44768"/>
                </a:cubicBezTo>
                <a:cubicBezTo>
                  <a:pt x="5431962" y="55410"/>
                  <a:pt x="5437588" y="94208"/>
                  <a:pt x="5443913" y="104988"/>
                </a:cubicBezTo>
                <a:cubicBezTo>
                  <a:pt x="5467308" y="131885"/>
                  <a:pt x="5440518" y="182050"/>
                  <a:pt x="5458241" y="204162"/>
                </a:cubicBezTo>
                <a:cubicBezTo>
                  <a:pt x="5460281" y="211583"/>
                  <a:pt x="5460566" y="218611"/>
                  <a:pt x="5459763" y="225360"/>
                </a:cubicBezTo>
                <a:lnTo>
                  <a:pt x="5454996" y="243902"/>
                </a:lnTo>
                <a:lnTo>
                  <a:pt x="5448597" y="248483"/>
                </a:lnTo>
                <a:lnTo>
                  <a:pt x="5448458" y="260196"/>
                </a:lnTo>
                <a:lnTo>
                  <a:pt x="5447150" y="263377"/>
                </a:lnTo>
                <a:cubicBezTo>
                  <a:pt x="5448938" y="273127"/>
                  <a:pt x="5457762" y="301628"/>
                  <a:pt x="5459187" y="318691"/>
                </a:cubicBezTo>
                <a:cubicBezTo>
                  <a:pt x="5456617" y="351374"/>
                  <a:pt x="5481393" y="329570"/>
                  <a:pt x="5455708" y="365759"/>
                </a:cubicBezTo>
                <a:cubicBezTo>
                  <a:pt x="5472236" y="419311"/>
                  <a:pt x="5443611" y="447897"/>
                  <a:pt x="5473651" y="492182"/>
                </a:cubicBezTo>
                <a:cubicBezTo>
                  <a:pt x="5483259" y="556102"/>
                  <a:pt x="5473858" y="624576"/>
                  <a:pt x="5481453" y="689666"/>
                </a:cubicBezTo>
                <a:cubicBezTo>
                  <a:pt x="5481825" y="737836"/>
                  <a:pt x="5505966" y="768312"/>
                  <a:pt x="5488233" y="816332"/>
                </a:cubicBezTo>
                <a:cubicBezTo>
                  <a:pt x="5492515" y="818482"/>
                  <a:pt x="5526923" y="887911"/>
                  <a:pt x="5529718" y="891550"/>
                </a:cubicBezTo>
                <a:lnTo>
                  <a:pt x="5536104" y="903318"/>
                </a:lnTo>
                <a:lnTo>
                  <a:pt x="5535257" y="905308"/>
                </a:lnTo>
                <a:cubicBezTo>
                  <a:pt x="5534066" y="913418"/>
                  <a:pt x="5535399" y="917837"/>
                  <a:pt x="5537840" y="920621"/>
                </a:cubicBezTo>
                <a:lnTo>
                  <a:pt x="5541663" y="922876"/>
                </a:lnTo>
                <a:lnTo>
                  <a:pt x="5544456" y="933037"/>
                </a:lnTo>
                <a:lnTo>
                  <a:pt x="5552708" y="952132"/>
                </a:lnTo>
                <a:lnTo>
                  <a:pt x="5551675" y="956570"/>
                </a:lnTo>
                <a:lnTo>
                  <a:pt x="5531341" y="1064863"/>
                </a:lnTo>
                <a:cubicBezTo>
                  <a:pt x="5534620" y="1074818"/>
                  <a:pt x="5537566" y="1085372"/>
                  <a:pt x="5539998" y="1096340"/>
                </a:cubicBezTo>
                <a:lnTo>
                  <a:pt x="5541075" y="1102915"/>
                </a:lnTo>
                <a:lnTo>
                  <a:pt x="5540822" y="1103143"/>
                </a:lnTo>
                <a:cubicBezTo>
                  <a:pt x="5540471" y="1104784"/>
                  <a:pt x="5540605" y="1107024"/>
                  <a:pt x="5541413" y="1110274"/>
                </a:cubicBezTo>
                <a:lnTo>
                  <a:pt x="5543038" y="1114901"/>
                </a:lnTo>
                <a:cubicBezTo>
                  <a:pt x="5543735" y="1119151"/>
                  <a:pt x="5544432" y="1123402"/>
                  <a:pt x="5545128" y="1127652"/>
                </a:cubicBezTo>
                <a:lnTo>
                  <a:pt x="5544028" y="1132698"/>
                </a:lnTo>
                <a:cubicBezTo>
                  <a:pt x="5534609" y="1151029"/>
                  <a:pt x="5496304" y="1149042"/>
                  <a:pt x="5514811" y="1177140"/>
                </a:cubicBezTo>
                <a:cubicBezTo>
                  <a:pt x="5509719" y="1211798"/>
                  <a:pt x="5486957" y="1231445"/>
                  <a:pt x="5496402" y="1265293"/>
                </a:cubicBezTo>
                <a:cubicBezTo>
                  <a:pt x="5491550" y="1297727"/>
                  <a:pt x="5479431" y="1324727"/>
                  <a:pt x="5481620" y="1353039"/>
                </a:cubicBezTo>
                <a:cubicBezTo>
                  <a:pt x="5473631" y="1363324"/>
                  <a:pt x="5469597" y="1373497"/>
                  <a:pt x="5477938" y="1385038"/>
                </a:cubicBezTo>
                <a:cubicBezTo>
                  <a:pt x="5470625" y="1414924"/>
                  <a:pt x="5455771" y="1420367"/>
                  <a:pt x="5464009" y="1441067"/>
                </a:cubicBezTo>
                <a:cubicBezTo>
                  <a:pt x="5439287" y="1455035"/>
                  <a:pt x="5447714" y="1457216"/>
                  <a:pt x="5453063" y="1466104"/>
                </a:cubicBezTo>
                <a:cubicBezTo>
                  <a:pt x="5453164" y="1466506"/>
                  <a:pt x="5453267" y="1466908"/>
                  <a:pt x="5453368" y="1467310"/>
                </a:cubicBezTo>
                <a:lnTo>
                  <a:pt x="5449849" y="1469198"/>
                </a:lnTo>
                <a:lnTo>
                  <a:pt x="5447717" y="1473816"/>
                </a:lnTo>
                <a:lnTo>
                  <a:pt x="5446906" y="1487106"/>
                </a:lnTo>
                <a:cubicBezTo>
                  <a:pt x="5447081" y="1488810"/>
                  <a:pt x="5447254" y="1490514"/>
                  <a:pt x="5447429" y="1492218"/>
                </a:cubicBezTo>
                <a:cubicBezTo>
                  <a:pt x="5447480" y="1495695"/>
                  <a:pt x="5447119" y="1497953"/>
                  <a:pt x="5446434" y="1499455"/>
                </a:cubicBezTo>
                <a:lnTo>
                  <a:pt x="5446146" y="1499600"/>
                </a:lnTo>
                <a:lnTo>
                  <a:pt x="5445728" y="1506449"/>
                </a:lnTo>
                <a:cubicBezTo>
                  <a:pt x="5445627" y="1518090"/>
                  <a:pt x="5446096" y="1529498"/>
                  <a:pt x="5447013" y="1540420"/>
                </a:cubicBezTo>
                <a:cubicBezTo>
                  <a:pt x="5431084" y="1547368"/>
                  <a:pt x="5443219" y="1588924"/>
                  <a:pt x="5416036" y="1580834"/>
                </a:cubicBezTo>
                <a:cubicBezTo>
                  <a:pt x="5416447" y="1595454"/>
                  <a:pt x="5426812" y="1605684"/>
                  <a:pt x="5409252" y="1598373"/>
                </a:cubicBezTo>
                <a:cubicBezTo>
                  <a:pt x="5408864" y="1603115"/>
                  <a:pt x="5406927" y="1605804"/>
                  <a:pt x="5404223" y="1607549"/>
                </a:cubicBezTo>
                <a:lnTo>
                  <a:pt x="5403003" y="1607994"/>
                </a:lnTo>
                <a:lnTo>
                  <a:pt x="5404366" y="1640580"/>
                </a:lnTo>
                <a:lnTo>
                  <a:pt x="5402429" y="1644617"/>
                </a:lnTo>
                <a:cubicBezTo>
                  <a:pt x="5403628" y="1651821"/>
                  <a:pt x="5404828" y="1659024"/>
                  <a:pt x="5406027" y="1666228"/>
                </a:cubicBezTo>
                <a:lnTo>
                  <a:pt x="5409538" y="1680703"/>
                </a:lnTo>
                <a:lnTo>
                  <a:pt x="5405582" y="1870222"/>
                </a:lnTo>
                <a:cubicBezTo>
                  <a:pt x="5407505" y="1917082"/>
                  <a:pt x="5419912" y="1922890"/>
                  <a:pt x="5418948" y="1979530"/>
                </a:cubicBezTo>
                <a:cubicBezTo>
                  <a:pt x="5381653" y="1974789"/>
                  <a:pt x="5447295" y="2092994"/>
                  <a:pt x="5405060" y="2051964"/>
                </a:cubicBezTo>
                <a:cubicBezTo>
                  <a:pt x="5406099" y="2068965"/>
                  <a:pt x="5389286" y="2084064"/>
                  <a:pt x="5378701" y="2073120"/>
                </a:cubicBezTo>
                <a:cubicBezTo>
                  <a:pt x="5397285" y="2126878"/>
                  <a:pt x="5362129" y="2197651"/>
                  <a:pt x="5366006" y="2256053"/>
                </a:cubicBezTo>
                <a:cubicBezTo>
                  <a:pt x="5334011" y="2283221"/>
                  <a:pt x="5362023" y="2269954"/>
                  <a:pt x="5352501" y="2301374"/>
                </a:cubicBezTo>
                <a:cubicBezTo>
                  <a:pt x="5379308" y="2296096"/>
                  <a:pt x="5332887" y="2338416"/>
                  <a:pt x="5361572" y="2344135"/>
                </a:cubicBezTo>
                <a:cubicBezTo>
                  <a:pt x="5358931" y="2349671"/>
                  <a:pt x="5355467" y="2354856"/>
                  <a:pt x="5351776" y="2360013"/>
                </a:cubicBezTo>
                <a:lnTo>
                  <a:pt x="5349856" y="2362723"/>
                </a:lnTo>
                <a:lnTo>
                  <a:pt x="5347182" y="2374239"/>
                </a:lnTo>
                <a:lnTo>
                  <a:pt x="5340172" y="2376629"/>
                </a:lnTo>
                <a:lnTo>
                  <a:pt x="5331662" y="2393351"/>
                </a:lnTo>
                <a:cubicBezTo>
                  <a:pt x="5329441" y="2399746"/>
                  <a:pt x="5328181" y="2406782"/>
                  <a:pt x="5328482" y="2414790"/>
                </a:cubicBezTo>
                <a:cubicBezTo>
                  <a:pt x="5337359" y="2435605"/>
                  <a:pt x="5319289" y="2463646"/>
                  <a:pt x="5316501" y="2490864"/>
                </a:cubicBezTo>
                <a:cubicBezTo>
                  <a:pt x="5317127" y="2495175"/>
                  <a:pt x="5317754" y="2499486"/>
                  <a:pt x="5318378" y="2503797"/>
                </a:cubicBezTo>
                <a:lnTo>
                  <a:pt x="5307008" y="2543608"/>
                </a:lnTo>
                <a:cubicBezTo>
                  <a:pt x="5304307" y="2555015"/>
                  <a:pt x="5302094" y="2566933"/>
                  <a:pt x="5300817" y="2579627"/>
                </a:cubicBezTo>
                <a:lnTo>
                  <a:pt x="5300491" y="2603469"/>
                </a:lnTo>
                <a:lnTo>
                  <a:pt x="5297327" y="2609298"/>
                </a:lnTo>
                <a:cubicBezTo>
                  <a:pt x="5296149" y="2620041"/>
                  <a:pt x="5302481" y="2635343"/>
                  <a:pt x="5292648" y="2632709"/>
                </a:cubicBezTo>
                <a:lnTo>
                  <a:pt x="5294499" y="2645215"/>
                </a:lnTo>
                <a:lnTo>
                  <a:pt x="5284921" y="2655995"/>
                </a:lnTo>
                <a:cubicBezTo>
                  <a:pt x="5282893" y="2657043"/>
                  <a:pt x="5280790" y="2657749"/>
                  <a:pt x="5278681" y="2658097"/>
                </a:cubicBezTo>
                <a:lnTo>
                  <a:pt x="5279052" y="2675265"/>
                </a:lnTo>
                <a:lnTo>
                  <a:pt x="5271485" y="2688260"/>
                </a:lnTo>
                <a:cubicBezTo>
                  <a:pt x="5272192" y="2692435"/>
                  <a:pt x="5272901" y="2696610"/>
                  <a:pt x="5273609" y="2700785"/>
                </a:cubicBezTo>
                <a:lnTo>
                  <a:pt x="5272098" y="2705655"/>
                </a:lnTo>
                <a:lnTo>
                  <a:pt x="5267605" y="2717660"/>
                </a:lnTo>
                <a:cubicBezTo>
                  <a:pt x="5264770" y="2723740"/>
                  <a:pt x="5261426" y="2730522"/>
                  <a:pt x="5258449" y="2738177"/>
                </a:cubicBezTo>
                <a:lnTo>
                  <a:pt x="5256679" y="2744727"/>
                </a:lnTo>
                <a:lnTo>
                  <a:pt x="5245116" y="2757932"/>
                </a:lnTo>
                <a:cubicBezTo>
                  <a:pt x="5236430" y="2767502"/>
                  <a:pt x="5230416" y="2775146"/>
                  <a:pt x="5233122" y="2784915"/>
                </a:cubicBezTo>
                <a:cubicBezTo>
                  <a:pt x="5221620" y="2799359"/>
                  <a:pt x="5193828" y="2806744"/>
                  <a:pt x="5197792" y="2830475"/>
                </a:cubicBezTo>
                <a:cubicBezTo>
                  <a:pt x="5186798" y="2821932"/>
                  <a:pt x="5192955" y="2855565"/>
                  <a:pt x="5180199" y="2857691"/>
                </a:cubicBezTo>
                <a:cubicBezTo>
                  <a:pt x="5170100" y="2858096"/>
                  <a:pt x="5169614" y="2868393"/>
                  <a:pt x="5164940" y="2875644"/>
                </a:cubicBezTo>
                <a:cubicBezTo>
                  <a:pt x="5154127" y="2879787"/>
                  <a:pt x="5139696" y="2917521"/>
                  <a:pt x="5139323" y="2931296"/>
                </a:cubicBezTo>
                <a:cubicBezTo>
                  <a:pt x="5144210" y="2970932"/>
                  <a:pt x="5099528" y="2996158"/>
                  <a:pt x="5102390" y="3027705"/>
                </a:cubicBezTo>
                <a:cubicBezTo>
                  <a:pt x="5100365" y="3035586"/>
                  <a:pt x="5097192" y="3041915"/>
                  <a:pt x="5093321" y="3047244"/>
                </a:cubicBezTo>
                <a:lnTo>
                  <a:pt x="5080729" y="3060118"/>
                </a:lnTo>
                <a:lnTo>
                  <a:pt x="5073626" y="3059690"/>
                </a:lnTo>
                <a:lnTo>
                  <a:pt x="5067867" y="3069806"/>
                </a:lnTo>
                <a:lnTo>
                  <a:pt x="5065335" y="3071678"/>
                </a:lnTo>
                <a:cubicBezTo>
                  <a:pt x="5060475" y="3075234"/>
                  <a:pt x="5055815" y="3078901"/>
                  <a:pt x="5051806" y="3083233"/>
                </a:cubicBezTo>
                <a:cubicBezTo>
                  <a:pt x="5076417" y="3100024"/>
                  <a:pt x="5021773" y="3122856"/>
                  <a:pt x="5047824" y="3128247"/>
                </a:cubicBezTo>
                <a:cubicBezTo>
                  <a:pt x="5030083" y="3154978"/>
                  <a:pt x="5059535" y="3153095"/>
                  <a:pt x="5022444" y="3166893"/>
                </a:cubicBezTo>
                <a:cubicBezTo>
                  <a:pt x="5009215" y="3225035"/>
                  <a:pt x="4960350" y="3252747"/>
                  <a:pt x="4961916" y="3312149"/>
                </a:cubicBezTo>
                <a:cubicBezTo>
                  <a:pt x="4955371" y="3297387"/>
                  <a:pt x="4932004" y="3332561"/>
                  <a:pt x="4928070" y="3349450"/>
                </a:cubicBezTo>
                <a:cubicBezTo>
                  <a:pt x="4901199" y="3293116"/>
                  <a:pt x="4891428" y="3463059"/>
                  <a:pt x="4858652" y="3443841"/>
                </a:cubicBezTo>
                <a:cubicBezTo>
                  <a:pt x="4840872" y="3495884"/>
                  <a:pt x="4832958" y="3617975"/>
                  <a:pt x="4821392" y="3661714"/>
                </a:cubicBezTo>
                <a:cubicBezTo>
                  <a:pt x="4823621" y="3666551"/>
                  <a:pt x="4824768" y="3671561"/>
                  <a:pt x="4825147" y="3676668"/>
                </a:cubicBezTo>
                <a:lnTo>
                  <a:pt x="4824341" y="3691352"/>
                </a:lnTo>
                <a:lnTo>
                  <a:pt x="4822735" y="3692500"/>
                </a:lnTo>
                <a:cubicBezTo>
                  <a:pt x="4817912" y="3698748"/>
                  <a:pt x="4816795" y="3703524"/>
                  <a:pt x="4817318" y="3707640"/>
                </a:cubicBezTo>
                <a:lnTo>
                  <a:pt x="4819146" y="3712253"/>
                </a:lnTo>
                <a:lnTo>
                  <a:pt x="4816373" y="3723048"/>
                </a:lnTo>
                <a:lnTo>
                  <a:pt x="4813460" y="3745409"/>
                </a:lnTo>
                <a:lnTo>
                  <a:pt x="4810527" y="3748566"/>
                </a:lnTo>
                <a:cubicBezTo>
                  <a:pt x="4798737" y="3762490"/>
                  <a:pt x="4755451" y="3809983"/>
                  <a:pt x="4742720" y="3828954"/>
                </a:cubicBezTo>
                <a:lnTo>
                  <a:pt x="4731784" y="3868871"/>
                </a:lnTo>
                <a:lnTo>
                  <a:pt x="4731481" y="3868898"/>
                </a:lnTo>
                <a:cubicBezTo>
                  <a:pt x="4730422" y="3870084"/>
                  <a:pt x="4729442" y="3872132"/>
                  <a:pt x="4728490" y="3875525"/>
                </a:cubicBezTo>
                <a:lnTo>
                  <a:pt x="4727500" y="3880683"/>
                </a:lnTo>
                <a:lnTo>
                  <a:pt x="4719663" y="3896892"/>
                </a:lnTo>
                <a:lnTo>
                  <a:pt x="4715899" y="3897345"/>
                </a:lnTo>
                <a:cubicBezTo>
                  <a:pt x="4715876" y="3897775"/>
                  <a:pt x="4715854" y="3898203"/>
                  <a:pt x="4715832" y="3898632"/>
                </a:cubicBezTo>
                <a:lnTo>
                  <a:pt x="4618476" y="4076334"/>
                </a:lnTo>
                <a:cubicBezTo>
                  <a:pt x="4617399" y="4112851"/>
                  <a:pt x="4590920" y="4122978"/>
                  <a:pt x="4576303" y="4154580"/>
                </a:cubicBezTo>
                <a:cubicBezTo>
                  <a:pt x="4585172" y="4189077"/>
                  <a:pt x="4550681" y="4172136"/>
                  <a:pt x="4536795" y="4186216"/>
                </a:cubicBezTo>
                <a:lnTo>
                  <a:pt x="4534335" y="4190678"/>
                </a:lnTo>
                <a:lnTo>
                  <a:pt x="4532585" y="4203860"/>
                </a:lnTo>
                <a:cubicBezTo>
                  <a:pt x="4532638" y="4205567"/>
                  <a:pt x="4532692" y="4207276"/>
                  <a:pt x="4532745" y="4208983"/>
                </a:cubicBezTo>
                <a:cubicBezTo>
                  <a:pt x="4532551" y="4212450"/>
                  <a:pt x="4532031" y="4214675"/>
                  <a:pt x="4531239" y="4216126"/>
                </a:cubicBezTo>
                <a:lnTo>
                  <a:pt x="4530941" y="4216251"/>
                </a:lnTo>
                <a:lnTo>
                  <a:pt x="4530039" y="4223045"/>
                </a:lnTo>
                <a:cubicBezTo>
                  <a:pt x="4529114" y="4234633"/>
                  <a:pt x="4528779" y="4246020"/>
                  <a:pt x="4528920" y="4256957"/>
                </a:cubicBezTo>
                <a:cubicBezTo>
                  <a:pt x="4512505" y="4262858"/>
                  <a:pt x="4521695" y="4305010"/>
                  <a:pt x="4495092" y="4295227"/>
                </a:cubicBezTo>
                <a:cubicBezTo>
                  <a:pt x="4494469" y="4309813"/>
                  <a:pt x="4504108" y="4320656"/>
                  <a:pt x="4487069" y="4312260"/>
                </a:cubicBezTo>
                <a:cubicBezTo>
                  <a:pt x="4486347" y="4316957"/>
                  <a:pt x="4484219" y="4319510"/>
                  <a:pt x="4481391" y="4321074"/>
                </a:cubicBezTo>
                <a:lnTo>
                  <a:pt x="4480140" y="4321443"/>
                </a:lnTo>
                <a:lnTo>
                  <a:pt x="4479199" y="4353976"/>
                </a:lnTo>
                <a:lnTo>
                  <a:pt x="4476976" y="4357874"/>
                </a:lnTo>
                <a:cubicBezTo>
                  <a:pt x="4477666" y="4365122"/>
                  <a:pt x="4478355" y="4372372"/>
                  <a:pt x="4479044" y="4379621"/>
                </a:cubicBezTo>
                <a:lnTo>
                  <a:pt x="4478683" y="4390568"/>
                </a:lnTo>
                <a:lnTo>
                  <a:pt x="4481532" y="4394254"/>
                </a:lnTo>
                <a:cubicBezTo>
                  <a:pt x="4482969" y="4397909"/>
                  <a:pt x="4482918" y="4402720"/>
                  <a:pt x="4479499" y="4410114"/>
                </a:cubicBezTo>
                <a:lnTo>
                  <a:pt x="4478153" y="4411710"/>
                </a:lnTo>
                <a:lnTo>
                  <a:pt x="4480616" y="4425622"/>
                </a:lnTo>
                <a:cubicBezTo>
                  <a:pt x="4482131" y="4430247"/>
                  <a:pt x="4484387" y="4434528"/>
                  <a:pt x="4487688" y="4438292"/>
                </a:cubicBezTo>
                <a:cubicBezTo>
                  <a:pt x="4457664" y="4477897"/>
                  <a:pt x="4468221" y="4523123"/>
                  <a:pt x="4454727" y="4569970"/>
                </a:cubicBezTo>
                <a:cubicBezTo>
                  <a:pt x="4417898" y="4583966"/>
                  <a:pt x="4440689" y="4674230"/>
                  <a:pt x="4469804" y="4692415"/>
                </a:cubicBezTo>
                <a:cubicBezTo>
                  <a:pt x="4432851" y="4685322"/>
                  <a:pt x="4490117" y="4807198"/>
                  <a:pt x="4450795" y="4763659"/>
                </a:cubicBezTo>
                <a:cubicBezTo>
                  <a:pt x="4450628" y="4780652"/>
                  <a:pt x="4432755" y="4794620"/>
                  <a:pt x="4422945" y="4783049"/>
                </a:cubicBezTo>
                <a:cubicBezTo>
                  <a:pt x="4437721" y="4837759"/>
                  <a:pt x="4397569" y="4905997"/>
                  <a:pt x="4397314" y="4964397"/>
                </a:cubicBezTo>
                <a:cubicBezTo>
                  <a:pt x="4363407" y="4989414"/>
                  <a:pt x="4392349" y="4977986"/>
                  <a:pt x="4380606" y="5008665"/>
                </a:cubicBezTo>
                <a:cubicBezTo>
                  <a:pt x="4407778" y="5005114"/>
                  <a:pt x="4358378" y="5044304"/>
                  <a:pt x="4386649" y="5051823"/>
                </a:cubicBezTo>
                <a:cubicBezTo>
                  <a:pt x="4383620" y="5057169"/>
                  <a:pt x="4379789" y="5062109"/>
                  <a:pt x="4375733" y="5067011"/>
                </a:cubicBezTo>
                <a:lnTo>
                  <a:pt x="4373624" y="5069584"/>
                </a:lnTo>
                <a:lnTo>
                  <a:pt x="4370134" y="5080883"/>
                </a:lnTo>
                <a:lnTo>
                  <a:pt x="4362957" y="5082819"/>
                </a:lnTo>
                <a:lnTo>
                  <a:pt x="4333195" y="5221840"/>
                </a:lnTo>
                <a:cubicBezTo>
                  <a:pt x="4335888" y="5234770"/>
                  <a:pt x="4329894" y="5274591"/>
                  <a:pt x="4320037" y="5281999"/>
                </a:cubicBezTo>
                <a:cubicBezTo>
                  <a:pt x="4316990" y="5290274"/>
                  <a:pt x="4318795" y="5300010"/>
                  <a:pt x="4308816" y="5303704"/>
                </a:cubicBezTo>
                <a:cubicBezTo>
                  <a:pt x="4300851" y="5321498"/>
                  <a:pt x="4282560" y="5362240"/>
                  <a:pt x="4272244" y="5388756"/>
                </a:cubicBezTo>
                <a:cubicBezTo>
                  <a:pt x="4281980" y="5405143"/>
                  <a:pt x="4255067" y="5425092"/>
                  <a:pt x="4246915" y="5462809"/>
                </a:cubicBezTo>
                <a:cubicBezTo>
                  <a:pt x="4258299" y="5480842"/>
                  <a:pt x="4241233" y="5488203"/>
                  <a:pt x="4255030" y="5521632"/>
                </a:cubicBezTo>
                <a:cubicBezTo>
                  <a:pt x="4253005" y="5522647"/>
                  <a:pt x="4251068" y="5523996"/>
                  <a:pt x="4249277" y="5525636"/>
                </a:cubicBezTo>
                <a:cubicBezTo>
                  <a:pt x="4238872" y="5535166"/>
                  <a:pt x="4235581" y="5552275"/>
                  <a:pt x="4241924" y="5563850"/>
                </a:cubicBezTo>
                <a:cubicBezTo>
                  <a:pt x="4259047" y="5616453"/>
                  <a:pt x="4250256" y="5660812"/>
                  <a:pt x="4248240" y="5703386"/>
                </a:cubicBezTo>
                <a:cubicBezTo>
                  <a:pt x="4243085" y="5751111"/>
                  <a:pt x="4218929" y="5715189"/>
                  <a:pt x="4232982" y="5777907"/>
                </a:cubicBezTo>
                <a:cubicBezTo>
                  <a:pt x="4221558" y="5782651"/>
                  <a:pt x="4219728" y="5790057"/>
                  <a:pt x="4222394" y="5803443"/>
                </a:cubicBezTo>
                <a:cubicBezTo>
                  <a:pt x="4219121" y="5826511"/>
                  <a:pt x="4193576" y="5820653"/>
                  <a:pt x="4204974" y="5846279"/>
                </a:cubicBezTo>
                <a:cubicBezTo>
                  <a:pt x="4191825" y="5839931"/>
                  <a:pt x="4191753" y="5888934"/>
                  <a:pt x="4179217" y="5876046"/>
                </a:cubicBezTo>
                <a:cubicBezTo>
                  <a:pt x="4163863" y="5888983"/>
                  <a:pt x="4183376" y="5899672"/>
                  <a:pt x="4169698" y="5912761"/>
                </a:cubicBezTo>
                <a:cubicBezTo>
                  <a:pt x="4164113" y="5929085"/>
                  <a:pt x="4186281" y="5905514"/>
                  <a:pt x="4183963" y="5924201"/>
                </a:cubicBezTo>
                <a:lnTo>
                  <a:pt x="4143073" y="6020347"/>
                </a:lnTo>
                <a:cubicBezTo>
                  <a:pt x="4148635" y="6035084"/>
                  <a:pt x="4142583" y="6045204"/>
                  <a:pt x="4132699" y="6054447"/>
                </a:cubicBezTo>
                <a:cubicBezTo>
                  <a:pt x="4128762" y="6085993"/>
                  <a:pt x="4111337" y="6112491"/>
                  <a:pt x="4099744" y="6146773"/>
                </a:cubicBezTo>
                <a:cubicBezTo>
                  <a:pt x="4101611" y="6186210"/>
                  <a:pt x="4075513" y="6201974"/>
                  <a:pt x="4063216" y="6238624"/>
                </a:cubicBezTo>
                <a:cubicBezTo>
                  <a:pt x="4076714" y="6279119"/>
                  <a:pt x="4027194" y="6257865"/>
                  <a:pt x="4021696" y="6289517"/>
                </a:cubicBezTo>
                <a:cubicBezTo>
                  <a:pt x="4030060" y="6343907"/>
                  <a:pt x="4004638" y="6285373"/>
                  <a:pt x="3993817" y="6365399"/>
                </a:cubicBezTo>
                <a:cubicBezTo>
                  <a:pt x="3996125" y="6370415"/>
                  <a:pt x="3990553" y="6379380"/>
                  <a:pt x="3986236" y="6377584"/>
                </a:cubicBezTo>
                <a:cubicBezTo>
                  <a:pt x="3984044" y="6395147"/>
                  <a:pt x="3911719" y="6484083"/>
                  <a:pt x="3911599" y="6509659"/>
                </a:cubicBezTo>
                <a:cubicBezTo>
                  <a:pt x="3888028" y="6555694"/>
                  <a:pt x="3870378" y="6548451"/>
                  <a:pt x="3858869" y="6582751"/>
                </a:cubicBezTo>
                <a:cubicBezTo>
                  <a:pt x="3834576" y="6620569"/>
                  <a:pt x="3820634" y="6692927"/>
                  <a:pt x="3770950" y="6757987"/>
                </a:cubicBezTo>
                <a:lnTo>
                  <a:pt x="3749766" y="6858000"/>
                </a:lnTo>
                <a:lnTo>
                  <a:pt x="12348" y="6858000"/>
                </a:lnTo>
                <a:lnTo>
                  <a:pt x="0" y="6725668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B283E5-C313-19C5-2857-75ED0BF4A593}"/>
              </a:ext>
            </a:extLst>
          </p:cNvPr>
          <p:cNvSpPr txBox="1"/>
          <p:nvPr/>
        </p:nvSpPr>
        <p:spPr>
          <a:xfrm>
            <a:off x="866039" y="920483"/>
            <a:ext cx="3820630" cy="300564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rPr>
              <a:t>ALA Core Technical Services Workflow Efficiency Interest Group (TSWEIG)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kern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Content Placeholder 5">
            <a:extLst>
              <a:ext uri="{FF2B5EF4-FFF2-40B4-BE49-F238E27FC236}">
                <a16:creationId xmlns:a16="http://schemas.microsoft.com/office/drawing/2014/main" id="{9B328391-CF78-6244-BA97-126A8DC5B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96469"/>
            <a:ext cx="4957667" cy="5319430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ALA Core Technical Services Workflow Efficiency Interest Group (TSWEIG)</a:t>
            </a:r>
          </a:p>
          <a:p>
            <a:pPr lvl="1">
              <a:spcAft>
                <a:spcPts val="5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Slides will be uploaded to </a:t>
            </a:r>
            <a:r>
              <a:rPr lang="en-US" sz="2000" b="1" dirty="0" err="1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TSWEIG@Connect</a:t>
            </a:r>
            <a:endParaRPr lang="en-US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spcAft>
                <a:spcPts val="500"/>
              </a:spcAft>
            </a:pP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</a:rPr>
              <a:t>Call for Co-Chair (2023-2024)</a:t>
            </a:r>
          </a:p>
        </p:txBody>
      </p:sp>
    </p:spTree>
    <p:extLst>
      <p:ext uri="{BB962C8B-B14F-4D97-AF65-F5344CB8AC3E}">
        <p14:creationId xmlns:p14="http://schemas.microsoft.com/office/powerpoint/2010/main" val="1168683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AC17DE74-01C9-4859-B65A-85CF999E85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68C0432-0E90-4CC1-8CD3-D44A90DF0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2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B283E5-C313-19C5-2857-75ED0BF4A593}"/>
              </a:ext>
            </a:extLst>
          </p:cNvPr>
          <p:cNvSpPr txBox="1"/>
          <p:nvPr/>
        </p:nvSpPr>
        <p:spPr>
          <a:xfrm>
            <a:off x="838200" y="401221"/>
            <a:ext cx="10515600" cy="1348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 &amp; A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4" name="Content Placeholder 5">
            <a:extLst>
              <a:ext uri="{FF2B5EF4-FFF2-40B4-BE49-F238E27FC236}">
                <a16:creationId xmlns:a16="http://schemas.microsoft.com/office/drawing/2014/main" id="{9B328391-CF78-6244-BA97-126A8DC5B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15500"/>
            <a:ext cx="10515600" cy="359017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Contact Co-Chairs: </a:t>
            </a:r>
          </a:p>
          <a:p>
            <a:pPr lvl="1">
              <a:lnSpc>
                <a:spcPct val="150000"/>
              </a:lnSpc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Sai Deng (</a:t>
            </a:r>
            <a:r>
              <a:rPr lang="it-IT" dirty="0">
                <a:solidFill>
                  <a:srgbClr val="000000"/>
                </a:solidFill>
                <a:cs typeface="Calibri" panose="020F0502020204030204" pitchFamily="34" charset="0"/>
                <a:hlinkClick r:id="rId2"/>
              </a:rPr>
              <a:t>sai.deng@ucf.edu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) </a:t>
            </a:r>
            <a:r>
              <a:rPr lang="it-IT" dirty="0">
                <a:solidFill>
                  <a:srgbClr val="000000"/>
                </a:solidFill>
                <a:cs typeface="Calibri" panose="020F0502020204030204" pitchFamily="34" charset="0"/>
              </a:rPr>
              <a:t>    </a:t>
            </a:r>
          </a:p>
          <a:p>
            <a:pPr lvl="1">
              <a:lnSpc>
                <a:spcPct val="150000"/>
              </a:lnSpc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Caroline Saccucci (</a:t>
            </a:r>
            <a:r>
              <a:rPr lang="it-IT" dirty="0">
                <a:solidFill>
                  <a:srgbClr val="000000"/>
                </a:solidFill>
                <a:cs typeface="Calibri" panose="020F0502020204030204" pitchFamily="34" charset="0"/>
                <a:hlinkClick r:id="rId3"/>
              </a:rPr>
              <a:t>csus@loc.gov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) </a:t>
            </a:r>
            <a:r>
              <a:rPr lang="it-IT" dirty="0">
                <a:solidFill>
                  <a:srgbClr val="000000"/>
                </a:solidFill>
                <a:cs typeface="Calibri" panose="020F0502020204030204" pitchFamily="34" charset="0"/>
              </a:rPr>
              <a:t> </a:t>
            </a:r>
          </a:p>
          <a:p>
            <a:endParaRPr lang="en-US" altLang="zh-CN" sz="2000" b="1" dirty="0"/>
          </a:p>
          <a:p>
            <a:r>
              <a:rPr lang="en-US" altLang="zh-CN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700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20057</TotalTime>
  <Words>169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 Deng</dc:creator>
  <cp:lastModifiedBy>Sai Deng</cp:lastModifiedBy>
  <cp:revision>700</cp:revision>
  <dcterms:created xsi:type="dcterms:W3CDTF">2021-02-22T19:27:20Z</dcterms:created>
  <dcterms:modified xsi:type="dcterms:W3CDTF">2023-03-09T15:59:06Z</dcterms:modified>
</cp:coreProperties>
</file>