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4" r:id="rId2"/>
    <p:sldMasterId id="2147483695" r:id="rId3"/>
    <p:sldMasterId id="2147483706" r:id="rId4"/>
    <p:sldMasterId id="2147483717" r:id="rId5"/>
    <p:sldMasterId id="2147483728" r:id="rId6"/>
    <p:sldMasterId id="2147483739" r:id="rId7"/>
  </p:sldMasterIdLst>
  <p:notesMasterIdLst>
    <p:notesMasterId r:id="rId27"/>
  </p:notesMasterIdLst>
  <p:sldIdLst>
    <p:sldId id="1620" r:id="rId8"/>
    <p:sldId id="1619" r:id="rId9"/>
    <p:sldId id="1621" r:id="rId10"/>
    <p:sldId id="1623" r:id="rId11"/>
    <p:sldId id="1622" r:id="rId12"/>
    <p:sldId id="1624" r:id="rId13"/>
    <p:sldId id="1637" r:id="rId14"/>
    <p:sldId id="1625" r:id="rId15"/>
    <p:sldId id="1626" r:id="rId16"/>
    <p:sldId id="1627" r:id="rId17"/>
    <p:sldId id="1628" r:id="rId18"/>
    <p:sldId id="1629" r:id="rId19"/>
    <p:sldId id="1630" r:id="rId20"/>
    <p:sldId id="1631" r:id="rId21"/>
    <p:sldId id="1632" r:id="rId22"/>
    <p:sldId id="1633" r:id="rId23"/>
    <p:sldId id="1634" r:id="rId24"/>
    <p:sldId id="1635" r:id="rId25"/>
    <p:sldId id="163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0AF150-59C6-46C0-8414-BC5DB3DD0016}" v="6" dt="2024-03-07T16:16:24.8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9" autoAdjust="0"/>
    <p:restoredTop sz="77938" autoAdjust="0"/>
  </p:normalViewPr>
  <p:slideViewPr>
    <p:cSldViewPr snapToGrid="0">
      <p:cViewPr varScale="1">
        <p:scale>
          <a:sx n="87" d="100"/>
          <a:sy n="87" d="100"/>
        </p:scale>
        <p:origin x="13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ockdale, Alvin (NIH/NLM) [E]" userId="ca347b93-6dd6-4e8d-883b-920774527885" providerId="ADAL" clId="{BB0AF150-59C6-46C0-8414-BC5DB3DD0016}"/>
    <pc:docChg chg="undo custSel addSld delSld modSld modMainMaster">
      <pc:chgData name="Stockdale, Alvin (NIH/NLM) [E]" userId="ca347b93-6dd6-4e8d-883b-920774527885" providerId="ADAL" clId="{BB0AF150-59C6-46C0-8414-BC5DB3DD0016}" dt="2024-03-07T16:26:00.581" v="15426" actId="20577"/>
      <pc:docMkLst>
        <pc:docMk/>
      </pc:docMkLst>
      <pc:sldChg chg="modSp mod modNotesTx">
        <pc:chgData name="Stockdale, Alvin (NIH/NLM) [E]" userId="ca347b93-6dd6-4e8d-883b-920774527885" providerId="ADAL" clId="{BB0AF150-59C6-46C0-8414-BC5DB3DD0016}" dt="2024-03-07T16:07:52.934" v="15400" actId="20577"/>
        <pc:sldMkLst>
          <pc:docMk/>
          <pc:sldMk cId="4025100527" sldId="1619"/>
        </pc:sldMkLst>
        <pc:spChg chg="mod">
          <ac:chgData name="Stockdale, Alvin (NIH/NLM) [E]" userId="ca347b93-6dd6-4e8d-883b-920774527885" providerId="ADAL" clId="{BB0AF150-59C6-46C0-8414-BC5DB3DD0016}" dt="2024-03-06T13:09:07.794" v="13753"/>
          <ac:spMkLst>
            <pc:docMk/>
            <pc:sldMk cId="4025100527" sldId="1619"/>
            <ac:spMk id="2" creationId="{8D97EF8A-E1AE-FE59-44F0-D35C77911409}"/>
          </ac:spMkLst>
        </pc:spChg>
        <pc:spChg chg="mod">
          <ac:chgData name="Stockdale, Alvin (NIH/NLM) [E]" userId="ca347b93-6dd6-4e8d-883b-920774527885" providerId="ADAL" clId="{BB0AF150-59C6-46C0-8414-BC5DB3DD0016}" dt="2024-03-06T13:09:07.794" v="13753"/>
          <ac:spMkLst>
            <pc:docMk/>
            <pc:sldMk cId="4025100527" sldId="1619"/>
            <ac:spMk id="3" creationId="{B18F49B3-7552-1797-C810-D9C5C37BB129}"/>
          </ac:spMkLst>
        </pc:spChg>
        <pc:picChg chg="mod">
          <ac:chgData name="Stockdale, Alvin (NIH/NLM) [E]" userId="ca347b93-6dd6-4e8d-883b-920774527885" providerId="ADAL" clId="{BB0AF150-59C6-46C0-8414-BC5DB3DD0016}" dt="2024-02-26T12:35:31.997" v="4729" actId="962"/>
          <ac:picMkLst>
            <pc:docMk/>
            <pc:sldMk cId="4025100527" sldId="1619"/>
            <ac:picMk id="5" creationId="{3AD0A67F-5CFC-2F85-C4C2-0D0D1F8952C6}"/>
          </ac:picMkLst>
        </pc:picChg>
      </pc:sldChg>
      <pc:sldChg chg="addSp modSp mod modNotesTx">
        <pc:chgData name="Stockdale, Alvin (NIH/NLM) [E]" userId="ca347b93-6dd6-4e8d-883b-920774527885" providerId="ADAL" clId="{BB0AF150-59C6-46C0-8414-BC5DB3DD0016}" dt="2024-03-07T16:26:00.581" v="15426" actId="20577"/>
        <pc:sldMkLst>
          <pc:docMk/>
          <pc:sldMk cId="4143213293" sldId="1620"/>
        </pc:sldMkLst>
        <pc:spChg chg="mod">
          <ac:chgData name="Stockdale, Alvin (NIH/NLM) [E]" userId="ca347b93-6dd6-4e8d-883b-920774527885" providerId="ADAL" clId="{BB0AF150-59C6-46C0-8414-BC5DB3DD0016}" dt="2024-03-06T13:09:08.029" v="13754" actId="27636"/>
          <ac:spMkLst>
            <pc:docMk/>
            <pc:sldMk cId="4143213293" sldId="1620"/>
            <ac:spMk id="2" creationId="{3ECBF08D-131B-6BD9-142F-9EE8D6376BF6}"/>
          </ac:spMkLst>
        </pc:spChg>
        <pc:spChg chg="mod">
          <ac:chgData name="Stockdale, Alvin (NIH/NLM) [E]" userId="ca347b93-6dd6-4e8d-883b-920774527885" providerId="ADAL" clId="{BB0AF150-59C6-46C0-8414-BC5DB3DD0016}" dt="2024-02-26T13:15:43.578" v="10710" actId="27636"/>
          <ac:spMkLst>
            <pc:docMk/>
            <pc:sldMk cId="4143213293" sldId="1620"/>
            <ac:spMk id="3" creationId="{375479ED-F841-5EA7-A9C3-27909C498EDD}"/>
          </ac:spMkLst>
        </pc:spChg>
        <pc:spChg chg="mod">
          <ac:chgData name="Stockdale, Alvin (NIH/NLM) [E]" userId="ca347b93-6dd6-4e8d-883b-920774527885" providerId="ADAL" clId="{BB0AF150-59C6-46C0-8414-BC5DB3DD0016}" dt="2024-03-06T13:09:55.569" v="13762" actId="1076"/>
          <ac:spMkLst>
            <pc:docMk/>
            <pc:sldMk cId="4143213293" sldId="1620"/>
            <ac:spMk id="8" creationId="{11BC8973-AC54-9C04-171E-2370EEDF5FB7}"/>
          </ac:spMkLst>
        </pc:spChg>
        <pc:picChg chg="mod">
          <ac:chgData name="Stockdale, Alvin (NIH/NLM) [E]" userId="ca347b93-6dd6-4e8d-883b-920774527885" providerId="ADAL" clId="{BB0AF150-59C6-46C0-8414-BC5DB3DD0016}" dt="2024-03-06T13:09:42.912" v="13759" actId="1076"/>
          <ac:picMkLst>
            <pc:docMk/>
            <pc:sldMk cId="4143213293" sldId="1620"/>
            <ac:picMk id="5" creationId="{B4747948-74B7-5DCB-AE03-E4C2952CE30A}"/>
          </ac:picMkLst>
        </pc:picChg>
        <pc:picChg chg="add mod">
          <ac:chgData name="Stockdale, Alvin (NIH/NLM) [E]" userId="ca347b93-6dd6-4e8d-883b-920774527885" providerId="ADAL" clId="{BB0AF150-59C6-46C0-8414-BC5DB3DD0016}" dt="2024-03-06T13:10:01.143" v="13763" actId="1076"/>
          <ac:picMkLst>
            <pc:docMk/>
            <pc:sldMk cId="4143213293" sldId="1620"/>
            <ac:picMk id="6" creationId="{FAA541AE-371E-6946-608A-0765D6008BF1}"/>
          </ac:picMkLst>
        </pc:picChg>
        <pc:picChg chg="mod">
          <ac:chgData name="Stockdale, Alvin (NIH/NLM) [E]" userId="ca347b93-6dd6-4e8d-883b-920774527885" providerId="ADAL" clId="{BB0AF150-59C6-46C0-8414-BC5DB3DD0016}" dt="2024-03-06T13:09:35.467" v="13758" actId="1076"/>
          <ac:picMkLst>
            <pc:docMk/>
            <pc:sldMk cId="4143213293" sldId="1620"/>
            <ac:picMk id="7" creationId="{A79DFE32-F724-0DD1-F80F-5C0B0CEBE4BA}"/>
          </ac:picMkLst>
        </pc:picChg>
      </pc:sldChg>
      <pc:sldChg chg="modSp mod modNotesTx">
        <pc:chgData name="Stockdale, Alvin (NIH/NLM) [E]" userId="ca347b93-6dd6-4e8d-883b-920774527885" providerId="ADAL" clId="{BB0AF150-59C6-46C0-8414-BC5DB3DD0016}" dt="2024-03-07T12:46:27.088" v="14027" actId="20577"/>
        <pc:sldMkLst>
          <pc:docMk/>
          <pc:sldMk cId="2867762010" sldId="1621"/>
        </pc:sldMkLst>
        <pc:spChg chg="mod">
          <ac:chgData name="Stockdale, Alvin (NIH/NLM) [E]" userId="ca347b93-6dd6-4e8d-883b-920774527885" providerId="ADAL" clId="{BB0AF150-59C6-46C0-8414-BC5DB3DD0016}" dt="2024-03-07T12:46:24.522" v="14026" actId="20577"/>
          <ac:spMkLst>
            <pc:docMk/>
            <pc:sldMk cId="2867762010" sldId="1621"/>
            <ac:spMk id="2" creationId="{33F55B42-B8D4-FF43-E2B9-CA3A54365A7A}"/>
          </ac:spMkLst>
        </pc:spChg>
        <pc:spChg chg="mod">
          <ac:chgData name="Stockdale, Alvin (NIH/NLM) [E]" userId="ca347b93-6dd6-4e8d-883b-920774527885" providerId="ADAL" clId="{BB0AF150-59C6-46C0-8414-BC5DB3DD0016}" dt="2024-03-07T12:46:27.088" v="14027" actId="20577"/>
          <ac:spMkLst>
            <pc:docMk/>
            <pc:sldMk cId="2867762010" sldId="1621"/>
            <ac:spMk id="3" creationId="{D8DB7F7C-2E0D-BFF9-85AC-36786DCB0829}"/>
          </ac:spMkLst>
        </pc:spChg>
      </pc:sldChg>
      <pc:sldChg chg="modSp mod modNotesTx">
        <pc:chgData name="Stockdale, Alvin (NIH/NLM) [E]" userId="ca347b93-6dd6-4e8d-883b-920774527885" providerId="ADAL" clId="{BB0AF150-59C6-46C0-8414-BC5DB3DD0016}" dt="2024-03-07T13:39:37.604" v="14367" actId="20577"/>
        <pc:sldMkLst>
          <pc:docMk/>
          <pc:sldMk cId="2420882911" sldId="1622"/>
        </pc:sldMkLst>
        <pc:spChg chg="mod">
          <ac:chgData name="Stockdale, Alvin (NIH/NLM) [E]" userId="ca347b93-6dd6-4e8d-883b-920774527885" providerId="ADAL" clId="{BB0AF150-59C6-46C0-8414-BC5DB3DD0016}" dt="2024-02-24T20:19:00.115" v="4315" actId="255"/>
          <ac:spMkLst>
            <pc:docMk/>
            <pc:sldMk cId="2420882911" sldId="1622"/>
            <ac:spMk id="3" creationId="{29741201-F25C-9E05-6DC2-2B5EF2E36EDD}"/>
          </ac:spMkLst>
        </pc:spChg>
      </pc:sldChg>
      <pc:sldChg chg="modSp mod modNotesTx">
        <pc:chgData name="Stockdale, Alvin (NIH/NLM) [E]" userId="ca347b93-6dd6-4e8d-883b-920774527885" providerId="ADAL" clId="{BB0AF150-59C6-46C0-8414-BC5DB3DD0016}" dt="2024-03-07T12:47:24.038" v="14035" actId="20577"/>
        <pc:sldMkLst>
          <pc:docMk/>
          <pc:sldMk cId="3341185592" sldId="1623"/>
        </pc:sldMkLst>
        <pc:spChg chg="mod">
          <ac:chgData name="Stockdale, Alvin (NIH/NLM) [E]" userId="ca347b93-6dd6-4e8d-883b-920774527885" providerId="ADAL" clId="{BB0AF150-59C6-46C0-8414-BC5DB3DD0016}" dt="2024-03-06T13:09:07.794" v="13753"/>
          <ac:spMkLst>
            <pc:docMk/>
            <pc:sldMk cId="3341185592" sldId="1623"/>
            <ac:spMk id="2" creationId="{0E71CF8E-8F39-F245-1CBE-BA07A8579B2E}"/>
          </ac:spMkLst>
        </pc:spChg>
        <pc:spChg chg="mod">
          <ac:chgData name="Stockdale, Alvin (NIH/NLM) [E]" userId="ca347b93-6dd6-4e8d-883b-920774527885" providerId="ADAL" clId="{BB0AF150-59C6-46C0-8414-BC5DB3DD0016}" dt="2024-03-07T12:47:24.038" v="14035" actId="20577"/>
          <ac:spMkLst>
            <pc:docMk/>
            <pc:sldMk cId="3341185592" sldId="1623"/>
            <ac:spMk id="3" creationId="{8075EDF1-3CA0-0807-4BE1-A599F31227EE}"/>
          </ac:spMkLst>
        </pc:spChg>
      </pc:sldChg>
      <pc:sldChg chg="modSp mod modNotesTx">
        <pc:chgData name="Stockdale, Alvin (NIH/NLM) [E]" userId="ca347b93-6dd6-4e8d-883b-920774527885" providerId="ADAL" clId="{BB0AF150-59C6-46C0-8414-BC5DB3DD0016}" dt="2024-03-07T12:51:29.855" v="14222" actId="33524"/>
        <pc:sldMkLst>
          <pc:docMk/>
          <pc:sldMk cId="1550673705" sldId="1624"/>
        </pc:sldMkLst>
        <pc:spChg chg="mod">
          <ac:chgData name="Stockdale, Alvin (NIH/NLM) [E]" userId="ca347b93-6dd6-4e8d-883b-920774527885" providerId="ADAL" clId="{BB0AF150-59C6-46C0-8414-BC5DB3DD0016}" dt="2024-03-06T13:09:07.794" v="13753"/>
          <ac:spMkLst>
            <pc:docMk/>
            <pc:sldMk cId="1550673705" sldId="1624"/>
            <ac:spMk id="2" creationId="{B2D27778-3FBC-1FF2-E732-31EE709FC4D4}"/>
          </ac:spMkLst>
        </pc:spChg>
        <pc:spChg chg="mod">
          <ac:chgData name="Stockdale, Alvin (NIH/NLM) [E]" userId="ca347b93-6dd6-4e8d-883b-920774527885" providerId="ADAL" clId="{BB0AF150-59C6-46C0-8414-BC5DB3DD0016}" dt="2024-03-06T13:09:07.794" v="13753"/>
          <ac:spMkLst>
            <pc:docMk/>
            <pc:sldMk cId="1550673705" sldId="1624"/>
            <ac:spMk id="3" creationId="{6E721599-CB3D-5687-BD1D-D900983597AF}"/>
          </ac:spMkLst>
        </pc:spChg>
      </pc:sldChg>
      <pc:sldChg chg="modSp modNotesTx">
        <pc:chgData name="Stockdale, Alvin (NIH/NLM) [E]" userId="ca347b93-6dd6-4e8d-883b-920774527885" providerId="ADAL" clId="{BB0AF150-59C6-46C0-8414-BC5DB3DD0016}" dt="2024-03-07T13:44:20.398" v="14368" actId="20577"/>
        <pc:sldMkLst>
          <pc:docMk/>
          <pc:sldMk cId="3028053473" sldId="1625"/>
        </pc:sldMkLst>
        <pc:spChg chg="mod">
          <ac:chgData name="Stockdale, Alvin (NIH/NLM) [E]" userId="ca347b93-6dd6-4e8d-883b-920774527885" providerId="ADAL" clId="{BB0AF150-59C6-46C0-8414-BC5DB3DD0016}" dt="2024-03-06T13:09:07.794" v="13753"/>
          <ac:spMkLst>
            <pc:docMk/>
            <pc:sldMk cId="3028053473" sldId="1625"/>
            <ac:spMk id="2" creationId="{F3EEB053-6CFB-5799-9397-EAB20F114ADD}"/>
          </ac:spMkLst>
        </pc:spChg>
        <pc:spChg chg="mod">
          <ac:chgData name="Stockdale, Alvin (NIH/NLM) [E]" userId="ca347b93-6dd6-4e8d-883b-920774527885" providerId="ADAL" clId="{BB0AF150-59C6-46C0-8414-BC5DB3DD0016}" dt="2024-03-06T13:09:07.794" v="13753"/>
          <ac:spMkLst>
            <pc:docMk/>
            <pc:sldMk cId="3028053473" sldId="1625"/>
            <ac:spMk id="3" creationId="{9B1B78CE-8898-24E9-AC73-07A212546EF8}"/>
          </ac:spMkLst>
        </pc:spChg>
      </pc:sldChg>
      <pc:sldChg chg="modSp mod modNotesTx">
        <pc:chgData name="Stockdale, Alvin (NIH/NLM) [E]" userId="ca347b93-6dd6-4e8d-883b-920774527885" providerId="ADAL" clId="{BB0AF150-59C6-46C0-8414-BC5DB3DD0016}" dt="2024-03-06T13:09:08.088" v="13755" actId="27636"/>
        <pc:sldMkLst>
          <pc:docMk/>
          <pc:sldMk cId="3552252662" sldId="1626"/>
        </pc:sldMkLst>
        <pc:spChg chg="mod">
          <ac:chgData name="Stockdale, Alvin (NIH/NLM) [E]" userId="ca347b93-6dd6-4e8d-883b-920774527885" providerId="ADAL" clId="{BB0AF150-59C6-46C0-8414-BC5DB3DD0016}" dt="2024-03-06T13:09:08.088" v="13755" actId="27636"/>
          <ac:spMkLst>
            <pc:docMk/>
            <pc:sldMk cId="3552252662" sldId="1626"/>
            <ac:spMk id="2" creationId="{96A43033-191F-32D1-6F84-4B464BDB128D}"/>
          </ac:spMkLst>
        </pc:spChg>
        <pc:spChg chg="mod">
          <ac:chgData name="Stockdale, Alvin (NIH/NLM) [E]" userId="ca347b93-6dd6-4e8d-883b-920774527885" providerId="ADAL" clId="{BB0AF150-59C6-46C0-8414-BC5DB3DD0016}" dt="2024-03-06T13:09:07.794" v="13753"/>
          <ac:spMkLst>
            <pc:docMk/>
            <pc:sldMk cId="3552252662" sldId="1626"/>
            <ac:spMk id="3" creationId="{FBC0CC88-9973-02DD-0FFB-225D9064D26D}"/>
          </ac:spMkLst>
        </pc:spChg>
      </pc:sldChg>
      <pc:sldChg chg="modSp modNotesTx">
        <pc:chgData name="Stockdale, Alvin (NIH/NLM) [E]" userId="ca347b93-6dd6-4e8d-883b-920774527885" providerId="ADAL" clId="{BB0AF150-59C6-46C0-8414-BC5DB3DD0016}" dt="2024-03-06T13:09:07.794" v="13753"/>
        <pc:sldMkLst>
          <pc:docMk/>
          <pc:sldMk cId="1150963518" sldId="1627"/>
        </pc:sldMkLst>
        <pc:spChg chg="mod">
          <ac:chgData name="Stockdale, Alvin (NIH/NLM) [E]" userId="ca347b93-6dd6-4e8d-883b-920774527885" providerId="ADAL" clId="{BB0AF150-59C6-46C0-8414-BC5DB3DD0016}" dt="2024-03-06T13:09:07.794" v="13753"/>
          <ac:spMkLst>
            <pc:docMk/>
            <pc:sldMk cId="1150963518" sldId="1627"/>
            <ac:spMk id="2" creationId="{498EBD6C-5F72-9B22-0CC1-32B0252BEF72}"/>
          </ac:spMkLst>
        </pc:spChg>
        <pc:spChg chg="mod">
          <ac:chgData name="Stockdale, Alvin (NIH/NLM) [E]" userId="ca347b93-6dd6-4e8d-883b-920774527885" providerId="ADAL" clId="{BB0AF150-59C6-46C0-8414-BC5DB3DD0016}" dt="2024-03-06T13:09:07.794" v="13753"/>
          <ac:spMkLst>
            <pc:docMk/>
            <pc:sldMk cId="1150963518" sldId="1627"/>
            <ac:spMk id="3" creationId="{7DFE0E65-D580-D05C-748A-A3A764B062C9}"/>
          </ac:spMkLst>
        </pc:spChg>
      </pc:sldChg>
      <pc:sldChg chg="modSp modNotesTx">
        <pc:chgData name="Stockdale, Alvin (NIH/NLM) [E]" userId="ca347b93-6dd6-4e8d-883b-920774527885" providerId="ADAL" clId="{BB0AF150-59C6-46C0-8414-BC5DB3DD0016}" dt="2024-03-06T13:09:07.794" v="13753"/>
        <pc:sldMkLst>
          <pc:docMk/>
          <pc:sldMk cId="3356820837" sldId="1628"/>
        </pc:sldMkLst>
        <pc:spChg chg="mod">
          <ac:chgData name="Stockdale, Alvin (NIH/NLM) [E]" userId="ca347b93-6dd6-4e8d-883b-920774527885" providerId="ADAL" clId="{BB0AF150-59C6-46C0-8414-BC5DB3DD0016}" dt="2024-03-06T13:09:07.794" v="13753"/>
          <ac:spMkLst>
            <pc:docMk/>
            <pc:sldMk cId="3356820837" sldId="1628"/>
            <ac:spMk id="2" creationId="{5851FB30-6158-493F-1680-EEA7EA224AE3}"/>
          </ac:spMkLst>
        </pc:spChg>
        <pc:spChg chg="mod">
          <ac:chgData name="Stockdale, Alvin (NIH/NLM) [E]" userId="ca347b93-6dd6-4e8d-883b-920774527885" providerId="ADAL" clId="{BB0AF150-59C6-46C0-8414-BC5DB3DD0016}" dt="2024-03-06T13:09:07.794" v="13753"/>
          <ac:spMkLst>
            <pc:docMk/>
            <pc:sldMk cId="3356820837" sldId="1628"/>
            <ac:spMk id="3" creationId="{51BE044C-0E7D-F3A0-1A2C-4D62F73FDDF4}"/>
          </ac:spMkLst>
        </pc:spChg>
      </pc:sldChg>
      <pc:sldChg chg="modSp modNotesTx">
        <pc:chgData name="Stockdale, Alvin (NIH/NLM) [E]" userId="ca347b93-6dd6-4e8d-883b-920774527885" providerId="ADAL" clId="{BB0AF150-59C6-46C0-8414-BC5DB3DD0016}" dt="2024-03-06T13:09:07.794" v="13753"/>
        <pc:sldMkLst>
          <pc:docMk/>
          <pc:sldMk cId="4276212907" sldId="1629"/>
        </pc:sldMkLst>
        <pc:spChg chg="mod">
          <ac:chgData name="Stockdale, Alvin (NIH/NLM) [E]" userId="ca347b93-6dd6-4e8d-883b-920774527885" providerId="ADAL" clId="{BB0AF150-59C6-46C0-8414-BC5DB3DD0016}" dt="2024-03-06T13:09:07.794" v="13753"/>
          <ac:spMkLst>
            <pc:docMk/>
            <pc:sldMk cId="4276212907" sldId="1629"/>
            <ac:spMk id="2" creationId="{F98491FE-C57C-199D-6D7E-D3A95C43C6B6}"/>
          </ac:spMkLst>
        </pc:spChg>
        <pc:spChg chg="mod">
          <ac:chgData name="Stockdale, Alvin (NIH/NLM) [E]" userId="ca347b93-6dd6-4e8d-883b-920774527885" providerId="ADAL" clId="{BB0AF150-59C6-46C0-8414-BC5DB3DD0016}" dt="2024-03-06T13:09:07.794" v="13753"/>
          <ac:spMkLst>
            <pc:docMk/>
            <pc:sldMk cId="4276212907" sldId="1629"/>
            <ac:spMk id="3" creationId="{5CFC929F-BCA4-E4A2-A923-687AF0BC23B8}"/>
          </ac:spMkLst>
        </pc:spChg>
      </pc:sldChg>
      <pc:sldChg chg="modSp new mod modNotesTx">
        <pc:chgData name="Stockdale, Alvin (NIH/NLM) [E]" userId="ca347b93-6dd6-4e8d-883b-920774527885" providerId="ADAL" clId="{BB0AF150-59C6-46C0-8414-BC5DB3DD0016}" dt="2024-03-06T13:09:07.794" v="13753"/>
        <pc:sldMkLst>
          <pc:docMk/>
          <pc:sldMk cId="1248805675" sldId="1630"/>
        </pc:sldMkLst>
        <pc:spChg chg="mod">
          <ac:chgData name="Stockdale, Alvin (NIH/NLM) [E]" userId="ca347b93-6dd6-4e8d-883b-920774527885" providerId="ADAL" clId="{BB0AF150-59C6-46C0-8414-BC5DB3DD0016}" dt="2024-03-06T13:09:07.794" v="13753"/>
          <ac:spMkLst>
            <pc:docMk/>
            <pc:sldMk cId="1248805675" sldId="1630"/>
            <ac:spMk id="2" creationId="{EB5BE38F-0C87-06A0-3EAC-33A053D09DAB}"/>
          </ac:spMkLst>
        </pc:spChg>
        <pc:spChg chg="mod">
          <ac:chgData name="Stockdale, Alvin (NIH/NLM) [E]" userId="ca347b93-6dd6-4e8d-883b-920774527885" providerId="ADAL" clId="{BB0AF150-59C6-46C0-8414-BC5DB3DD0016}" dt="2024-03-06T13:09:07.794" v="13753"/>
          <ac:spMkLst>
            <pc:docMk/>
            <pc:sldMk cId="1248805675" sldId="1630"/>
            <ac:spMk id="3" creationId="{D672CDDC-8950-B684-B2E6-24EC081B9E59}"/>
          </ac:spMkLst>
        </pc:spChg>
      </pc:sldChg>
      <pc:sldChg chg="modSp new mod modNotesTx">
        <pc:chgData name="Stockdale, Alvin (NIH/NLM) [E]" userId="ca347b93-6dd6-4e8d-883b-920774527885" providerId="ADAL" clId="{BB0AF150-59C6-46C0-8414-BC5DB3DD0016}" dt="2024-03-06T13:09:07.794" v="13753"/>
        <pc:sldMkLst>
          <pc:docMk/>
          <pc:sldMk cId="4154789493" sldId="1631"/>
        </pc:sldMkLst>
        <pc:spChg chg="mod">
          <ac:chgData name="Stockdale, Alvin (NIH/NLM) [E]" userId="ca347b93-6dd6-4e8d-883b-920774527885" providerId="ADAL" clId="{BB0AF150-59C6-46C0-8414-BC5DB3DD0016}" dt="2024-03-06T13:09:07.794" v="13753"/>
          <ac:spMkLst>
            <pc:docMk/>
            <pc:sldMk cId="4154789493" sldId="1631"/>
            <ac:spMk id="2" creationId="{2B4CCC98-0D8C-41C8-05AA-B13BAF725890}"/>
          </ac:spMkLst>
        </pc:spChg>
        <pc:spChg chg="mod">
          <ac:chgData name="Stockdale, Alvin (NIH/NLM) [E]" userId="ca347b93-6dd6-4e8d-883b-920774527885" providerId="ADAL" clId="{BB0AF150-59C6-46C0-8414-BC5DB3DD0016}" dt="2024-03-06T13:09:07.794" v="13753"/>
          <ac:spMkLst>
            <pc:docMk/>
            <pc:sldMk cId="4154789493" sldId="1631"/>
            <ac:spMk id="3" creationId="{1D354A78-5E65-2FAB-F892-DB4EDA724402}"/>
          </ac:spMkLst>
        </pc:spChg>
      </pc:sldChg>
      <pc:sldChg chg="modSp new mod modNotesTx">
        <pc:chgData name="Stockdale, Alvin (NIH/NLM) [E]" userId="ca347b93-6dd6-4e8d-883b-920774527885" providerId="ADAL" clId="{BB0AF150-59C6-46C0-8414-BC5DB3DD0016}" dt="2024-03-06T13:09:07.794" v="13753"/>
        <pc:sldMkLst>
          <pc:docMk/>
          <pc:sldMk cId="3069298979" sldId="1632"/>
        </pc:sldMkLst>
        <pc:spChg chg="mod">
          <ac:chgData name="Stockdale, Alvin (NIH/NLM) [E]" userId="ca347b93-6dd6-4e8d-883b-920774527885" providerId="ADAL" clId="{BB0AF150-59C6-46C0-8414-BC5DB3DD0016}" dt="2024-03-06T13:09:07.794" v="13753"/>
          <ac:spMkLst>
            <pc:docMk/>
            <pc:sldMk cId="3069298979" sldId="1632"/>
            <ac:spMk id="2" creationId="{8502AEA2-C31A-E006-E82E-D79DBD558A2F}"/>
          </ac:spMkLst>
        </pc:spChg>
        <pc:spChg chg="mod">
          <ac:chgData name="Stockdale, Alvin (NIH/NLM) [E]" userId="ca347b93-6dd6-4e8d-883b-920774527885" providerId="ADAL" clId="{BB0AF150-59C6-46C0-8414-BC5DB3DD0016}" dt="2024-03-06T13:09:07.794" v="13753"/>
          <ac:spMkLst>
            <pc:docMk/>
            <pc:sldMk cId="3069298979" sldId="1632"/>
            <ac:spMk id="3" creationId="{31316C79-3E5F-AB57-F950-DAF9C040F99D}"/>
          </ac:spMkLst>
        </pc:spChg>
      </pc:sldChg>
      <pc:sldChg chg="modSp new mod modNotesTx">
        <pc:chgData name="Stockdale, Alvin (NIH/NLM) [E]" userId="ca347b93-6dd6-4e8d-883b-920774527885" providerId="ADAL" clId="{BB0AF150-59C6-46C0-8414-BC5DB3DD0016}" dt="2024-03-06T13:09:07.794" v="13753"/>
        <pc:sldMkLst>
          <pc:docMk/>
          <pc:sldMk cId="1082497708" sldId="1633"/>
        </pc:sldMkLst>
        <pc:spChg chg="mod">
          <ac:chgData name="Stockdale, Alvin (NIH/NLM) [E]" userId="ca347b93-6dd6-4e8d-883b-920774527885" providerId="ADAL" clId="{BB0AF150-59C6-46C0-8414-BC5DB3DD0016}" dt="2024-03-06T13:09:07.794" v="13753"/>
          <ac:spMkLst>
            <pc:docMk/>
            <pc:sldMk cId="1082497708" sldId="1633"/>
            <ac:spMk id="2" creationId="{D09A4DE1-5E5F-3C61-2185-104B4429137E}"/>
          </ac:spMkLst>
        </pc:spChg>
        <pc:spChg chg="mod">
          <ac:chgData name="Stockdale, Alvin (NIH/NLM) [E]" userId="ca347b93-6dd6-4e8d-883b-920774527885" providerId="ADAL" clId="{BB0AF150-59C6-46C0-8414-BC5DB3DD0016}" dt="2024-03-06T13:09:07.794" v="13753"/>
          <ac:spMkLst>
            <pc:docMk/>
            <pc:sldMk cId="1082497708" sldId="1633"/>
            <ac:spMk id="3" creationId="{E74FBDC6-7C16-3211-DA52-1E9D7DC10B47}"/>
          </ac:spMkLst>
        </pc:spChg>
      </pc:sldChg>
      <pc:sldChg chg="modSp new mod modNotesTx">
        <pc:chgData name="Stockdale, Alvin (NIH/NLM) [E]" userId="ca347b93-6dd6-4e8d-883b-920774527885" providerId="ADAL" clId="{BB0AF150-59C6-46C0-8414-BC5DB3DD0016}" dt="2024-03-07T13:49:03.152" v="14401" actId="20577"/>
        <pc:sldMkLst>
          <pc:docMk/>
          <pc:sldMk cId="2364942407" sldId="1634"/>
        </pc:sldMkLst>
        <pc:spChg chg="mod">
          <ac:chgData name="Stockdale, Alvin (NIH/NLM) [E]" userId="ca347b93-6dd6-4e8d-883b-920774527885" providerId="ADAL" clId="{BB0AF150-59C6-46C0-8414-BC5DB3DD0016}" dt="2024-03-06T13:09:07.794" v="13753"/>
          <ac:spMkLst>
            <pc:docMk/>
            <pc:sldMk cId="2364942407" sldId="1634"/>
            <ac:spMk id="2" creationId="{C33FBA8C-9A20-A2E8-3F8C-744527C4D2A3}"/>
          </ac:spMkLst>
        </pc:spChg>
        <pc:spChg chg="mod">
          <ac:chgData name="Stockdale, Alvin (NIH/NLM) [E]" userId="ca347b93-6dd6-4e8d-883b-920774527885" providerId="ADAL" clId="{BB0AF150-59C6-46C0-8414-BC5DB3DD0016}" dt="2024-03-06T13:09:08.099" v="13756" actId="27636"/>
          <ac:spMkLst>
            <pc:docMk/>
            <pc:sldMk cId="2364942407" sldId="1634"/>
            <ac:spMk id="3" creationId="{74D202B9-EE4F-E047-6E5D-AB256E639313}"/>
          </ac:spMkLst>
        </pc:spChg>
      </pc:sldChg>
      <pc:sldChg chg="modSp new mod modNotesTx">
        <pc:chgData name="Stockdale, Alvin (NIH/NLM) [E]" userId="ca347b93-6dd6-4e8d-883b-920774527885" providerId="ADAL" clId="{BB0AF150-59C6-46C0-8414-BC5DB3DD0016}" dt="2024-03-07T14:19:29.309" v="15364" actId="20577"/>
        <pc:sldMkLst>
          <pc:docMk/>
          <pc:sldMk cId="4268040983" sldId="1635"/>
        </pc:sldMkLst>
        <pc:spChg chg="mod">
          <ac:chgData name="Stockdale, Alvin (NIH/NLM) [E]" userId="ca347b93-6dd6-4e8d-883b-920774527885" providerId="ADAL" clId="{BB0AF150-59C6-46C0-8414-BC5DB3DD0016}" dt="2024-03-06T13:09:07.794" v="13753"/>
          <ac:spMkLst>
            <pc:docMk/>
            <pc:sldMk cId="4268040983" sldId="1635"/>
            <ac:spMk id="2" creationId="{B648CF90-ABE1-C2AF-0A03-89B4817240CA}"/>
          </ac:spMkLst>
        </pc:spChg>
        <pc:spChg chg="mod">
          <ac:chgData name="Stockdale, Alvin (NIH/NLM) [E]" userId="ca347b93-6dd6-4e8d-883b-920774527885" providerId="ADAL" clId="{BB0AF150-59C6-46C0-8414-BC5DB3DD0016}" dt="2024-03-06T13:09:07.794" v="13753"/>
          <ac:spMkLst>
            <pc:docMk/>
            <pc:sldMk cId="4268040983" sldId="1635"/>
            <ac:spMk id="3" creationId="{AFF6B51D-A11C-14AB-268D-410CAF4F0CB2}"/>
          </ac:spMkLst>
        </pc:spChg>
      </pc:sldChg>
      <pc:sldChg chg="modSp new mod">
        <pc:chgData name="Stockdale, Alvin (NIH/NLM) [E]" userId="ca347b93-6dd6-4e8d-883b-920774527885" providerId="ADAL" clId="{BB0AF150-59C6-46C0-8414-BC5DB3DD0016}" dt="2024-03-07T16:05:51.200" v="15379" actId="20577"/>
        <pc:sldMkLst>
          <pc:docMk/>
          <pc:sldMk cId="3006973135" sldId="1636"/>
        </pc:sldMkLst>
        <pc:spChg chg="mod">
          <ac:chgData name="Stockdale, Alvin (NIH/NLM) [E]" userId="ca347b93-6dd6-4e8d-883b-920774527885" providerId="ADAL" clId="{BB0AF150-59C6-46C0-8414-BC5DB3DD0016}" dt="2024-03-07T16:05:51.200" v="15379" actId="20577"/>
          <ac:spMkLst>
            <pc:docMk/>
            <pc:sldMk cId="3006973135" sldId="1636"/>
            <ac:spMk id="2" creationId="{99648DF3-67A4-68E8-D220-69389E8C1F7E}"/>
          </ac:spMkLst>
        </pc:spChg>
        <pc:spChg chg="mod">
          <ac:chgData name="Stockdale, Alvin (NIH/NLM) [E]" userId="ca347b93-6dd6-4e8d-883b-920774527885" providerId="ADAL" clId="{BB0AF150-59C6-46C0-8414-BC5DB3DD0016}" dt="2024-03-06T13:09:07.794" v="13753"/>
          <ac:spMkLst>
            <pc:docMk/>
            <pc:sldMk cId="3006973135" sldId="1636"/>
            <ac:spMk id="3" creationId="{E2098004-AE7E-BED4-B228-8B2FA0524297}"/>
          </ac:spMkLst>
        </pc:spChg>
      </pc:sldChg>
      <pc:sldChg chg="delSp modSp new mod">
        <pc:chgData name="Stockdale, Alvin (NIH/NLM) [E]" userId="ca347b93-6dd6-4e8d-883b-920774527885" providerId="ADAL" clId="{BB0AF150-59C6-46C0-8414-BC5DB3DD0016}" dt="2024-03-07T16:02:36.273" v="15365" actId="478"/>
        <pc:sldMkLst>
          <pc:docMk/>
          <pc:sldMk cId="2337096840" sldId="1637"/>
        </pc:sldMkLst>
        <pc:spChg chg="mod">
          <ac:chgData name="Stockdale, Alvin (NIH/NLM) [E]" userId="ca347b93-6dd6-4e8d-883b-920774527885" providerId="ADAL" clId="{BB0AF150-59C6-46C0-8414-BC5DB3DD0016}" dt="2024-03-06T13:09:07.794" v="13753"/>
          <ac:spMkLst>
            <pc:docMk/>
            <pc:sldMk cId="2337096840" sldId="1637"/>
            <ac:spMk id="2" creationId="{01568D50-88BC-6301-DC56-19E5BC3443FD}"/>
          </ac:spMkLst>
        </pc:spChg>
        <pc:spChg chg="del mod">
          <ac:chgData name="Stockdale, Alvin (NIH/NLM) [E]" userId="ca347b93-6dd6-4e8d-883b-920774527885" providerId="ADAL" clId="{BB0AF150-59C6-46C0-8414-BC5DB3DD0016}" dt="2024-03-07T16:02:36.273" v="15365" actId="478"/>
          <ac:spMkLst>
            <pc:docMk/>
            <pc:sldMk cId="2337096840" sldId="1637"/>
            <ac:spMk id="3" creationId="{BFD42F91-872D-2A50-5D7E-B3551168913E}"/>
          </ac:spMkLst>
        </pc:spChg>
      </pc:sldChg>
      <pc:sldChg chg="addSp new del mod">
        <pc:chgData name="Stockdale, Alvin (NIH/NLM) [E]" userId="ca347b93-6dd6-4e8d-883b-920774527885" providerId="ADAL" clId="{BB0AF150-59C6-46C0-8414-BC5DB3DD0016}" dt="2024-03-06T13:04:04.952" v="13751" actId="47"/>
        <pc:sldMkLst>
          <pc:docMk/>
          <pc:sldMk cId="4144420888" sldId="1638"/>
        </pc:sldMkLst>
        <pc:spChg chg="add">
          <ac:chgData name="Stockdale, Alvin (NIH/NLM) [E]" userId="ca347b93-6dd6-4e8d-883b-920774527885" providerId="ADAL" clId="{BB0AF150-59C6-46C0-8414-BC5DB3DD0016}" dt="2024-03-06T13:03:36.600" v="13749" actId="22"/>
          <ac:spMkLst>
            <pc:docMk/>
            <pc:sldMk cId="4144420888" sldId="1638"/>
            <ac:spMk id="5" creationId="{316E266A-E4C2-6C18-8986-70B7DC508561}"/>
          </ac:spMkLst>
        </pc:spChg>
      </pc:sldChg>
      <pc:sldChg chg="modSp add del">
        <pc:chgData name="Stockdale, Alvin (NIH/NLM) [E]" userId="ca347b93-6dd6-4e8d-883b-920774527885" providerId="ADAL" clId="{BB0AF150-59C6-46C0-8414-BC5DB3DD0016}" dt="2024-03-06T13:09:19.249" v="13757" actId="2696"/>
        <pc:sldMkLst>
          <pc:docMk/>
          <pc:sldMk cId="1214027519" sldId="3554"/>
        </pc:sldMkLst>
        <pc:spChg chg="mod">
          <ac:chgData name="Stockdale, Alvin (NIH/NLM) [E]" userId="ca347b93-6dd6-4e8d-883b-920774527885" providerId="ADAL" clId="{BB0AF150-59C6-46C0-8414-BC5DB3DD0016}" dt="2024-03-06T13:09:07.794" v="13753"/>
          <ac:spMkLst>
            <pc:docMk/>
            <pc:sldMk cId="1214027519" sldId="3554"/>
            <ac:spMk id="4" creationId="{87CA1EA6-4A97-45E4-A390-0D9EECE8F137}"/>
          </ac:spMkLst>
        </pc:spChg>
      </pc:sldChg>
      <pc:sldMasterChg chg="addSp modSldLayout">
        <pc:chgData name="Stockdale, Alvin (NIH/NLM) [E]" userId="ca347b93-6dd6-4e8d-883b-920774527885" providerId="ADAL" clId="{BB0AF150-59C6-46C0-8414-BC5DB3DD0016}" dt="2024-03-06T13:08:19.258" v="13752"/>
        <pc:sldMasterMkLst>
          <pc:docMk/>
          <pc:sldMasterMk cId="1941387274" sldId="2147483684"/>
        </pc:sldMasterMkLst>
        <pc:spChg chg="add">
          <ac:chgData name="Stockdale, Alvin (NIH/NLM) [E]" userId="ca347b93-6dd6-4e8d-883b-920774527885" providerId="ADAL" clId="{BB0AF150-59C6-46C0-8414-BC5DB3DD0016}" dt="2024-03-06T13:08:19.258" v="13752"/>
          <ac:spMkLst>
            <pc:docMk/>
            <pc:sldMasterMk cId="1941387274" sldId="2147483684"/>
            <ac:spMk id="8" creationId="{F31E8F46-94F0-3052-9019-AA5E1F8A8D9B}"/>
          </ac:spMkLst>
        </pc:spChg>
        <pc:picChg chg="add">
          <ac:chgData name="Stockdale, Alvin (NIH/NLM) [E]" userId="ca347b93-6dd6-4e8d-883b-920774527885" providerId="ADAL" clId="{BB0AF150-59C6-46C0-8414-BC5DB3DD0016}" dt="2024-03-06T13:08:19.258" v="13752"/>
          <ac:picMkLst>
            <pc:docMk/>
            <pc:sldMasterMk cId="1941387274" sldId="2147483684"/>
            <ac:picMk id="6" creationId="{8F78C8F5-1852-40A9-4B2B-EA94AEBD71B3}"/>
          </ac:picMkLst>
        </pc:picChg>
        <pc:picChg chg="add">
          <ac:chgData name="Stockdale, Alvin (NIH/NLM) [E]" userId="ca347b93-6dd6-4e8d-883b-920774527885" providerId="ADAL" clId="{BB0AF150-59C6-46C0-8414-BC5DB3DD0016}" dt="2024-03-06T13:08:19.258" v="13752"/>
          <ac:picMkLst>
            <pc:docMk/>
            <pc:sldMasterMk cId="1941387274" sldId="2147483684"/>
            <ac:picMk id="9" creationId="{A101B56C-3EB5-CEBA-9D04-DC703681CB51}"/>
          </ac:picMkLst>
        </pc:picChg>
        <pc:sldLayoutChg chg="addSp">
          <pc:chgData name="Stockdale, Alvin (NIH/NLM) [E]" userId="ca347b93-6dd6-4e8d-883b-920774527885" providerId="ADAL" clId="{BB0AF150-59C6-46C0-8414-BC5DB3DD0016}" dt="2024-03-06T13:08:19.258" v="13752"/>
          <pc:sldLayoutMkLst>
            <pc:docMk/>
            <pc:sldMasterMk cId="1941387274" sldId="2147483684"/>
            <pc:sldLayoutMk cId="3743585710" sldId="2147483686"/>
          </pc:sldLayoutMkLst>
          <pc:spChg chg="add">
            <ac:chgData name="Stockdale, Alvin (NIH/NLM) [E]" userId="ca347b93-6dd6-4e8d-883b-920774527885" providerId="ADAL" clId="{BB0AF150-59C6-46C0-8414-BC5DB3DD0016}" dt="2024-03-06T13:08:19.258" v="13752"/>
            <ac:spMkLst>
              <pc:docMk/>
              <pc:sldMasterMk cId="1941387274" sldId="2147483684"/>
              <pc:sldLayoutMk cId="3743585710" sldId="2147483686"/>
              <ac:spMk id="5" creationId="{D17390F7-C056-94B4-8E95-2763EC6F4DBA}"/>
            </ac:spMkLst>
          </pc:spChg>
          <pc:picChg chg="add">
            <ac:chgData name="Stockdale, Alvin (NIH/NLM) [E]" userId="ca347b93-6dd6-4e8d-883b-920774527885" providerId="ADAL" clId="{BB0AF150-59C6-46C0-8414-BC5DB3DD0016}" dt="2024-03-06T13:08:19.258" v="13752"/>
            <ac:picMkLst>
              <pc:docMk/>
              <pc:sldMasterMk cId="1941387274" sldId="2147483684"/>
              <pc:sldLayoutMk cId="3743585710" sldId="2147483686"/>
              <ac:picMk id="4" creationId="{D328B8C6-B4B0-F65E-F801-19884BB793BD}"/>
            </ac:picMkLst>
          </pc:picChg>
          <pc:picChg chg="add">
            <ac:chgData name="Stockdale, Alvin (NIH/NLM) [E]" userId="ca347b93-6dd6-4e8d-883b-920774527885" providerId="ADAL" clId="{BB0AF150-59C6-46C0-8414-BC5DB3DD0016}" dt="2024-03-06T13:08:19.258" v="13752"/>
            <ac:picMkLst>
              <pc:docMk/>
              <pc:sldMasterMk cId="1941387274" sldId="2147483684"/>
              <pc:sldLayoutMk cId="3743585710" sldId="2147483686"/>
              <ac:picMk id="8" creationId="{4CCA7C4D-ADD9-9083-E186-D7B85906A97B}"/>
            </ac:picMkLst>
          </pc:picChg>
        </pc:sldLayoutChg>
        <pc:sldLayoutChg chg="addSp">
          <pc:chgData name="Stockdale, Alvin (NIH/NLM) [E]" userId="ca347b93-6dd6-4e8d-883b-920774527885" providerId="ADAL" clId="{BB0AF150-59C6-46C0-8414-BC5DB3DD0016}" dt="2024-03-06T13:08:19.258" v="13752"/>
          <pc:sldLayoutMkLst>
            <pc:docMk/>
            <pc:sldMasterMk cId="1941387274" sldId="2147483684"/>
            <pc:sldLayoutMk cId="863800995" sldId="2147483687"/>
          </pc:sldLayoutMkLst>
          <pc:spChg chg="add">
            <ac:chgData name="Stockdale, Alvin (NIH/NLM) [E]" userId="ca347b93-6dd6-4e8d-883b-920774527885" providerId="ADAL" clId="{BB0AF150-59C6-46C0-8414-BC5DB3DD0016}" dt="2024-03-06T13:08:19.258" v="13752"/>
            <ac:spMkLst>
              <pc:docMk/>
              <pc:sldMasterMk cId="1941387274" sldId="2147483684"/>
              <pc:sldLayoutMk cId="863800995" sldId="2147483687"/>
              <ac:spMk id="6" creationId="{FCC0497D-0ECC-3640-CAD6-8C9F5AD55864}"/>
            </ac:spMkLst>
          </pc:spChg>
          <pc:picChg chg="add">
            <ac:chgData name="Stockdale, Alvin (NIH/NLM) [E]" userId="ca347b93-6dd6-4e8d-883b-920774527885" providerId="ADAL" clId="{BB0AF150-59C6-46C0-8414-BC5DB3DD0016}" dt="2024-03-06T13:08:19.258" v="13752"/>
            <ac:picMkLst>
              <pc:docMk/>
              <pc:sldMasterMk cId="1941387274" sldId="2147483684"/>
              <pc:sldLayoutMk cId="863800995" sldId="2147483687"/>
              <ac:picMk id="5" creationId="{4C2C54C4-F644-7239-31E6-1ACD5BC2755A}"/>
            </ac:picMkLst>
          </pc:picChg>
          <pc:picChg chg="add">
            <ac:chgData name="Stockdale, Alvin (NIH/NLM) [E]" userId="ca347b93-6dd6-4e8d-883b-920774527885" providerId="ADAL" clId="{BB0AF150-59C6-46C0-8414-BC5DB3DD0016}" dt="2024-03-06T13:08:19.258" v="13752"/>
            <ac:picMkLst>
              <pc:docMk/>
              <pc:sldMasterMk cId="1941387274" sldId="2147483684"/>
              <pc:sldLayoutMk cId="863800995" sldId="2147483687"/>
              <ac:picMk id="8" creationId="{F0357455-5E01-3A15-A093-569CB822D3DF}"/>
            </ac:picMkLst>
          </pc:picChg>
        </pc:sldLayoutChg>
        <pc:sldLayoutChg chg="addSp">
          <pc:chgData name="Stockdale, Alvin (NIH/NLM) [E]" userId="ca347b93-6dd6-4e8d-883b-920774527885" providerId="ADAL" clId="{BB0AF150-59C6-46C0-8414-BC5DB3DD0016}" dt="2024-03-06T13:08:19.258" v="13752"/>
          <pc:sldLayoutMkLst>
            <pc:docMk/>
            <pc:sldMasterMk cId="1941387274" sldId="2147483684"/>
            <pc:sldLayoutMk cId="2774790666" sldId="2147483688"/>
          </pc:sldLayoutMkLst>
          <pc:spChg chg="add">
            <ac:chgData name="Stockdale, Alvin (NIH/NLM) [E]" userId="ca347b93-6dd6-4e8d-883b-920774527885" providerId="ADAL" clId="{BB0AF150-59C6-46C0-8414-BC5DB3DD0016}" dt="2024-03-06T13:08:19.258" v="13752"/>
            <ac:spMkLst>
              <pc:docMk/>
              <pc:sldMasterMk cId="1941387274" sldId="2147483684"/>
              <pc:sldLayoutMk cId="2774790666" sldId="2147483688"/>
              <ac:spMk id="7" creationId="{2456BB66-EB75-CBD9-0FEB-62694C438AC7}"/>
            </ac:spMkLst>
          </pc:spChg>
          <pc:picChg chg="add">
            <ac:chgData name="Stockdale, Alvin (NIH/NLM) [E]" userId="ca347b93-6dd6-4e8d-883b-920774527885" providerId="ADAL" clId="{BB0AF150-59C6-46C0-8414-BC5DB3DD0016}" dt="2024-03-06T13:08:19.258" v="13752"/>
            <ac:picMkLst>
              <pc:docMk/>
              <pc:sldMasterMk cId="1941387274" sldId="2147483684"/>
              <pc:sldLayoutMk cId="2774790666" sldId="2147483688"/>
              <ac:picMk id="6" creationId="{74DB5169-B789-6E7E-78D1-DA3CB9445E7A}"/>
            </ac:picMkLst>
          </pc:picChg>
          <pc:picChg chg="add">
            <ac:chgData name="Stockdale, Alvin (NIH/NLM) [E]" userId="ca347b93-6dd6-4e8d-883b-920774527885" providerId="ADAL" clId="{BB0AF150-59C6-46C0-8414-BC5DB3DD0016}" dt="2024-03-06T13:08:19.258" v="13752"/>
            <ac:picMkLst>
              <pc:docMk/>
              <pc:sldMasterMk cId="1941387274" sldId="2147483684"/>
              <pc:sldLayoutMk cId="2774790666" sldId="2147483688"/>
              <ac:picMk id="10" creationId="{A28DCA45-2DD9-F68D-049A-3D2B51177CF7}"/>
            </ac:picMkLst>
          </pc:picChg>
        </pc:sldLayoutChg>
        <pc:sldLayoutChg chg="addSp">
          <pc:chgData name="Stockdale, Alvin (NIH/NLM) [E]" userId="ca347b93-6dd6-4e8d-883b-920774527885" providerId="ADAL" clId="{BB0AF150-59C6-46C0-8414-BC5DB3DD0016}" dt="2024-03-06T13:08:19.258" v="13752"/>
          <pc:sldLayoutMkLst>
            <pc:docMk/>
            <pc:sldMasterMk cId="1941387274" sldId="2147483684"/>
            <pc:sldLayoutMk cId="1999768414" sldId="2147483689"/>
          </pc:sldLayoutMkLst>
          <pc:spChg chg="add">
            <ac:chgData name="Stockdale, Alvin (NIH/NLM) [E]" userId="ca347b93-6dd6-4e8d-883b-920774527885" providerId="ADAL" clId="{BB0AF150-59C6-46C0-8414-BC5DB3DD0016}" dt="2024-03-06T13:08:19.258" v="13752"/>
            <ac:spMkLst>
              <pc:docMk/>
              <pc:sldMasterMk cId="1941387274" sldId="2147483684"/>
              <pc:sldLayoutMk cId="1999768414" sldId="2147483689"/>
              <ac:spMk id="9" creationId="{56730854-7673-741A-C9FB-8C7FDC5263B9}"/>
            </ac:spMkLst>
          </pc:spChg>
          <pc:picChg chg="add">
            <ac:chgData name="Stockdale, Alvin (NIH/NLM) [E]" userId="ca347b93-6dd6-4e8d-883b-920774527885" providerId="ADAL" clId="{BB0AF150-59C6-46C0-8414-BC5DB3DD0016}" dt="2024-03-06T13:08:19.258" v="13752"/>
            <ac:picMkLst>
              <pc:docMk/>
              <pc:sldMasterMk cId="1941387274" sldId="2147483684"/>
              <pc:sldLayoutMk cId="1999768414" sldId="2147483689"/>
              <ac:picMk id="8" creationId="{F5568733-479D-DC13-CD0C-D38D91880D13}"/>
            </ac:picMkLst>
          </pc:picChg>
          <pc:picChg chg="add">
            <ac:chgData name="Stockdale, Alvin (NIH/NLM) [E]" userId="ca347b93-6dd6-4e8d-883b-920774527885" providerId="ADAL" clId="{BB0AF150-59C6-46C0-8414-BC5DB3DD0016}" dt="2024-03-06T13:08:19.258" v="13752"/>
            <ac:picMkLst>
              <pc:docMk/>
              <pc:sldMasterMk cId="1941387274" sldId="2147483684"/>
              <pc:sldLayoutMk cId="1999768414" sldId="2147483689"/>
              <ac:picMk id="12" creationId="{A8B48AB8-9FF5-B30E-6C47-D02FF0CA4A5B}"/>
            </ac:picMkLst>
          </pc:picChg>
        </pc:sldLayoutChg>
        <pc:sldLayoutChg chg="addSp">
          <pc:chgData name="Stockdale, Alvin (NIH/NLM) [E]" userId="ca347b93-6dd6-4e8d-883b-920774527885" providerId="ADAL" clId="{BB0AF150-59C6-46C0-8414-BC5DB3DD0016}" dt="2024-03-06T13:08:19.258" v="13752"/>
          <pc:sldLayoutMkLst>
            <pc:docMk/>
            <pc:sldMasterMk cId="1941387274" sldId="2147483684"/>
            <pc:sldLayoutMk cId="1243969228" sldId="2147483690"/>
          </pc:sldLayoutMkLst>
          <pc:spChg chg="add">
            <ac:chgData name="Stockdale, Alvin (NIH/NLM) [E]" userId="ca347b93-6dd6-4e8d-883b-920774527885" providerId="ADAL" clId="{BB0AF150-59C6-46C0-8414-BC5DB3DD0016}" dt="2024-03-06T13:08:19.258" v="13752"/>
            <ac:spMkLst>
              <pc:docMk/>
              <pc:sldMasterMk cId="1941387274" sldId="2147483684"/>
              <pc:sldLayoutMk cId="1243969228" sldId="2147483690"/>
              <ac:spMk id="5" creationId="{E3F1EACC-B448-F944-5F8A-49049CE866C2}"/>
            </ac:spMkLst>
          </pc:spChg>
          <pc:picChg chg="add">
            <ac:chgData name="Stockdale, Alvin (NIH/NLM) [E]" userId="ca347b93-6dd6-4e8d-883b-920774527885" providerId="ADAL" clId="{BB0AF150-59C6-46C0-8414-BC5DB3DD0016}" dt="2024-03-06T13:08:19.258" v="13752"/>
            <ac:picMkLst>
              <pc:docMk/>
              <pc:sldMasterMk cId="1941387274" sldId="2147483684"/>
              <pc:sldLayoutMk cId="1243969228" sldId="2147483690"/>
              <ac:picMk id="4" creationId="{DD1303DD-CC47-1EE8-2D84-040F2E7A4222}"/>
            </ac:picMkLst>
          </pc:picChg>
          <pc:picChg chg="add">
            <ac:chgData name="Stockdale, Alvin (NIH/NLM) [E]" userId="ca347b93-6dd6-4e8d-883b-920774527885" providerId="ADAL" clId="{BB0AF150-59C6-46C0-8414-BC5DB3DD0016}" dt="2024-03-06T13:08:19.258" v="13752"/>
            <ac:picMkLst>
              <pc:docMk/>
              <pc:sldMasterMk cId="1941387274" sldId="2147483684"/>
              <pc:sldLayoutMk cId="1243969228" sldId="2147483690"/>
              <ac:picMk id="8" creationId="{9345A4AF-0F99-B8C8-D7C4-1BCED62F6AFB}"/>
            </ac:picMkLst>
          </pc:picChg>
        </pc:sldLayoutChg>
        <pc:sldLayoutChg chg="addSp">
          <pc:chgData name="Stockdale, Alvin (NIH/NLM) [E]" userId="ca347b93-6dd6-4e8d-883b-920774527885" providerId="ADAL" clId="{BB0AF150-59C6-46C0-8414-BC5DB3DD0016}" dt="2024-03-06T13:08:19.258" v="13752"/>
          <pc:sldLayoutMkLst>
            <pc:docMk/>
            <pc:sldMasterMk cId="1941387274" sldId="2147483684"/>
            <pc:sldLayoutMk cId="3134356553" sldId="2147483691"/>
          </pc:sldLayoutMkLst>
          <pc:spChg chg="add">
            <ac:chgData name="Stockdale, Alvin (NIH/NLM) [E]" userId="ca347b93-6dd6-4e8d-883b-920774527885" providerId="ADAL" clId="{BB0AF150-59C6-46C0-8414-BC5DB3DD0016}" dt="2024-03-06T13:08:19.258" v="13752"/>
            <ac:spMkLst>
              <pc:docMk/>
              <pc:sldMasterMk cId="1941387274" sldId="2147483684"/>
              <pc:sldLayoutMk cId="3134356553" sldId="2147483691"/>
              <ac:spMk id="4" creationId="{56CFEC00-C4C8-B339-7088-772447FC6A5A}"/>
            </ac:spMkLst>
          </pc:spChg>
          <pc:picChg chg="add">
            <ac:chgData name="Stockdale, Alvin (NIH/NLM) [E]" userId="ca347b93-6dd6-4e8d-883b-920774527885" providerId="ADAL" clId="{BB0AF150-59C6-46C0-8414-BC5DB3DD0016}" dt="2024-03-06T13:08:19.258" v="13752"/>
            <ac:picMkLst>
              <pc:docMk/>
              <pc:sldMasterMk cId="1941387274" sldId="2147483684"/>
              <pc:sldLayoutMk cId="3134356553" sldId="2147483691"/>
              <ac:picMk id="3" creationId="{7B9565CB-F6A6-8A49-8203-AC6A79008214}"/>
            </ac:picMkLst>
          </pc:picChg>
          <pc:picChg chg="add">
            <ac:chgData name="Stockdale, Alvin (NIH/NLM) [E]" userId="ca347b93-6dd6-4e8d-883b-920774527885" providerId="ADAL" clId="{BB0AF150-59C6-46C0-8414-BC5DB3DD0016}" dt="2024-03-06T13:08:19.258" v="13752"/>
            <ac:picMkLst>
              <pc:docMk/>
              <pc:sldMasterMk cId="1941387274" sldId="2147483684"/>
              <pc:sldLayoutMk cId="3134356553" sldId="2147483691"/>
              <ac:picMk id="7" creationId="{00B249FC-5EFE-8D21-6738-3F6CBA15EF95}"/>
            </ac:picMkLst>
          </pc:picChg>
        </pc:sldLayoutChg>
        <pc:sldLayoutChg chg="addSp">
          <pc:chgData name="Stockdale, Alvin (NIH/NLM) [E]" userId="ca347b93-6dd6-4e8d-883b-920774527885" providerId="ADAL" clId="{BB0AF150-59C6-46C0-8414-BC5DB3DD0016}" dt="2024-03-06T13:08:19.258" v="13752"/>
          <pc:sldLayoutMkLst>
            <pc:docMk/>
            <pc:sldMasterMk cId="1941387274" sldId="2147483684"/>
            <pc:sldLayoutMk cId="1092291256" sldId="2147483692"/>
          </pc:sldLayoutMkLst>
          <pc:spChg chg="add">
            <ac:chgData name="Stockdale, Alvin (NIH/NLM) [E]" userId="ca347b93-6dd6-4e8d-883b-920774527885" providerId="ADAL" clId="{BB0AF150-59C6-46C0-8414-BC5DB3DD0016}" dt="2024-03-06T13:08:19.258" v="13752"/>
            <ac:spMkLst>
              <pc:docMk/>
              <pc:sldMasterMk cId="1941387274" sldId="2147483684"/>
              <pc:sldLayoutMk cId="1092291256" sldId="2147483692"/>
              <ac:spMk id="7" creationId="{F3DEEEAC-B944-4DCC-CC78-D1C02CCBF1C9}"/>
            </ac:spMkLst>
          </pc:spChg>
          <pc:picChg chg="add">
            <ac:chgData name="Stockdale, Alvin (NIH/NLM) [E]" userId="ca347b93-6dd6-4e8d-883b-920774527885" providerId="ADAL" clId="{BB0AF150-59C6-46C0-8414-BC5DB3DD0016}" dt="2024-03-06T13:08:19.258" v="13752"/>
            <ac:picMkLst>
              <pc:docMk/>
              <pc:sldMasterMk cId="1941387274" sldId="2147483684"/>
              <pc:sldLayoutMk cId="1092291256" sldId="2147483692"/>
              <ac:picMk id="6" creationId="{05EF09CC-2E64-2CAC-C495-826F69920BBF}"/>
            </ac:picMkLst>
          </pc:picChg>
          <pc:picChg chg="add">
            <ac:chgData name="Stockdale, Alvin (NIH/NLM) [E]" userId="ca347b93-6dd6-4e8d-883b-920774527885" providerId="ADAL" clId="{BB0AF150-59C6-46C0-8414-BC5DB3DD0016}" dt="2024-03-06T13:08:19.258" v="13752"/>
            <ac:picMkLst>
              <pc:docMk/>
              <pc:sldMasterMk cId="1941387274" sldId="2147483684"/>
              <pc:sldLayoutMk cId="1092291256" sldId="2147483692"/>
              <ac:picMk id="10" creationId="{A8441B79-EAA5-EC8E-FC41-4931F319F742}"/>
            </ac:picMkLst>
          </pc:picChg>
        </pc:sldLayoutChg>
        <pc:sldLayoutChg chg="addSp">
          <pc:chgData name="Stockdale, Alvin (NIH/NLM) [E]" userId="ca347b93-6dd6-4e8d-883b-920774527885" providerId="ADAL" clId="{BB0AF150-59C6-46C0-8414-BC5DB3DD0016}" dt="2024-03-06T13:08:19.258" v="13752"/>
          <pc:sldLayoutMkLst>
            <pc:docMk/>
            <pc:sldMasterMk cId="1941387274" sldId="2147483684"/>
            <pc:sldLayoutMk cId="3129220018" sldId="2147483693"/>
          </pc:sldLayoutMkLst>
          <pc:spChg chg="add">
            <ac:chgData name="Stockdale, Alvin (NIH/NLM) [E]" userId="ca347b93-6dd6-4e8d-883b-920774527885" providerId="ADAL" clId="{BB0AF150-59C6-46C0-8414-BC5DB3DD0016}" dt="2024-03-06T13:08:19.258" v="13752"/>
            <ac:spMkLst>
              <pc:docMk/>
              <pc:sldMasterMk cId="1941387274" sldId="2147483684"/>
              <pc:sldLayoutMk cId="3129220018" sldId="2147483693"/>
              <ac:spMk id="7" creationId="{B9C4DF0A-F15F-06B1-CDF4-5B759B67BB55}"/>
            </ac:spMkLst>
          </pc:spChg>
          <pc:picChg chg="add">
            <ac:chgData name="Stockdale, Alvin (NIH/NLM) [E]" userId="ca347b93-6dd6-4e8d-883b-920774527885" providerId="ADAL" clId="{BB0AF150-59C6-46C0-8414-BC5DB3DD0016}" dt="2024-03-06T13:08:19.258" v="13752"/>
            <ac:picMkLst>
              <pc:docMk/>
              <pc:sldMasterMk cId="1941387274" sldId="2147483684"/>
              <pc:sldLayoutMk cId="3129220018" sldId="2147483693"/>
              <ac:picMk id="6" creationId="{67597788-1983-CF18-ECCF-D2D2231C2E66}"/>
            </ac:picMkLst>
          </pc:picChg>
          <pc:picChg chg="add">
            <ac:chgData name="Stockdale, Alvin (NIH/NLM) [E]" userId="ca347b93-6dd6-4e8d-883b-920774527885" providerId="ADAL" clId="{BB0AF150-59C6-46C0-8414-BC5DB3DD0016}" dt="2024-03-06T13:08:19.258" v="13752"/>
            <ac:picMkLst>
              <pc:docMk/>
              <pc:sldMasterMk cId="1941387274" sldId="2147483684"/>
              <pc:sldLayoutMk cId="3129220018" sldId="2147483693"/>
              <ac:picMk id="10" creationId="{CC095ED9-7B1B-1D46-FA3E-F65F7DB21EF7}"/>
            </ac:picMkLst>
          </pc:picChg>
        </pc:sldLayoutChg>
        <pc:sldLayoutChg chg="addSp">
          <pc:chgData name="Stockdale, Alvin (NIH/NLM) [E]" userId="ca347b93-6dd6-4e8d-883b-920774527885" providerId="ADAL" clId="{BB0AF150-59C6-46C0-8414-BC5DB3DD0016}" dt="2024-03-06T13:08:19.258" v="13752"/>
          <pc:sldLayoutMkLst>
            <pc:docMk/>
            <pc:sldMasterMk cId="1941387274" sldId="2147483684"/>
            <pc:sldLayoutMk cId="2133952448" sldId="2147483694"/>
          </pc:sldLayoutMkLst>
          <pc:spChg chg="add">
            <ac:chgData name="Stockdale, Alvin (NIH/NLM) [E]" userId="ca347b93-6dd6-4e8d-883b-920774527885" providerId="ADAL" clId="{BB0AF150-59C6-46C0-8414-BC5DB3DD0016}" dt="2024-03-06T13:08:19.258" v="13752"/>
            <ac:spMkLst>
              <pc:docMk/>
              <pc:sldMasterMk cId="1941387274" sldId="2147483684"/>
              <pc:sldLayoutMk cId="2133952448" sldId="2147483694"/>
              <ac:spMk id="6" creationId="{1FAA5F91-6DE2-FF25-E548-0CE0B70C6BE3}"/>
            </ac:spMkLst>
          </pc:spChg>
          <pc:picChg chg="add">
            <ac:chgData name="Stockdale, Alvin (NIH/NLM) [E]" userId="ca347b93-6dd6-4e8d-883b-920774527885" providerId="ADAL" clId="{BB0AF150-59C6-46C0-8414-BC5DB3DD0016}" dt="2024-03-06T13:08:19.258" v="13752"/>
            <ac:picMkLst>
              <pc:docMk/>
              <pc:sldMasterMk cId="1941387274" sldId="2147483684"/>
              <pc:sldLayoutMk cId="2133952448" sldId="2147483694"/>
              <ac:picMk id="5" creationId="{62C9844C-9921-C808-939B-D4F61D74E6FE}"/>
            </ac:picMkLst>
          </pc:picChg>
          <pc:picChg chg="add">
            <ac:chgData name="Stockdale, Alvin (NIH/NLM) [E]" userId="ca347b93-6dd6-4e8d-883b-920774527885" providerId="ADAL" clId="{BB0AF150-59C6-46C0-8414-BC5DB3DD0016}" dt="2024-03-06T13:08:19.258" v="13752"/>
            <ac:picMkLst>
              <pc:docMk/>
              <pc:sldMasterMk cId="1941387274" sldId="2147483684"/>
              <pc:sldLayoutMk cId="2133952448" sldId="2147483694"/>
              <ac:picMk id="8" creationId="{43C1374C-BC5E-2761-3FB4-A68B303378B8}"/>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27598E-920A-422F-9096-10422F246D1B}" type="datetimeFigureOut">
              <a:rPr lang="en-US" smtClean="0"/>
              <a:t>3/7/2024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7CDB7B-CA17-4FDF-ADDA-37EEDCCABEC2}" type="slidenum">
              <a:rPr lang="en-US" smtClean="0"/>
              <a:t>‹#›</a:t>
            </a:fld>
            <a:endParaRPr lang="en-US"/>
          </a:p>
        </p:txBody>
      </p:sp>
    </p:spTree>
    <p:extLst>
      <p:ext uri="{BB962C8B-B14F-4D97-AF65-F5344CB8AC3E}">
        <p14:creationId xmlns:p14="http://schemas.microsoft.com/office/powerpoint/2010/main" val="4042346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Alvin Stockdale and I am the Senior Serials Specialist at the National Library of Medicine. I’d like to thank the </a:t>
            </a:r>
            <a:r>
              <a:rPr lang="en-US" sz="1800" dirty="0">
                <a:effectLst/>
                <a:latin typeface="Calibri" panose="020F0502020204030204" pitchFamily="34" charset="0"/>
                <a:ea typeface="MS PGothic" panose="020B0600070205080204" pitchFamily="34" charset="-128"/>
              </a:rPr>
              <a:t>Interest Group </a:t>
            </a:r>
            <a:r>
              <a:rPr lang="en-US" sz="1800" dirty="0"/>
              <a:t>chairs</a:t>
            </a:r>
            <a:r>
              <a:rPr lang="en-US" sz="1800" dirty="0">
                <a:effectLst/>
                <a:latin typeface="Calibri" panose="020F0502020204030204" pitchFamily="34" charset="0"/>
                <a:ea typeface="MS PGothic" panose="020B0600070205080204" pitchFamily="34" charset="-128"/>
              </a:rPr>
              <a:t> for allowing me to present today. My presentation is Using </a:t>
            </a:r>
            <a:r>
              <a:rPr lang="en-US" sz="1800">
                <a:effectLst/>
                <a:latin typeface="Calibri" panose="020F0502020204030204" pitchFamily="34" charset="0"/>
                <a:ea typeface="MS PGothic" panose="020B0600070205080204" pitchFamily="34" charset="-128"/>
              </a:rPr>
              <a:t>Artificial Intelligence </a:t>
            </a:r>
            <a:r>
              <a:rPr lang="en-US" sz="1800" dirty="0">
                <a:effectLst/>
                <a:latin typeface="Calibri" panose="020F0502020204030204" pitchFamily="34" charset="0"/>
                <a:ea typeface="MS PGothic" panose="020B0600070205080204" pitchFamily="34" charset="-128"/>
              </a:rPr>
              <a:t>to improve technical services workflows</a:t>
            </a:r>
            <a:endParaRPr lang="en-US" dirty="0"/>
          </a:p>
        </p:txBody>
      </p:sp>
      <p:sp>
        <p:nvSpPr>
          <p:cNvPr id="4" name="Slide Number Placeholder 3"/>
          <p:cNvSpPr>
            <a:spLocks noGrp="1"/>
          </p:cNvSpPr>
          <p:nvPr>
            <p:ph type="sldNum" sz="quarter" idx="5"/>
          </p:nvPr>
        </p:nvSpPr>
        <p:spPr/>
        <p:txBody>
          <a:bodyPr/>
          <a:lstStyle/>
          <a:p>
            <a:fld id="{497CDB7B-CA17-4FDF-ADDA-37EEDCCABEC2}" type="slidenum">
              <a:rPr lang="en-US" smtClean="0"/>
              <a:t>1</a:t>
            </a:fld>
            <a:endParaRPr lang="en-US"/>
          </a:p>
        </p:txBody>
      </p:sp>
    </p:spTree>
    <p:extLst>
      <p:ext uri="{BB962C8B-B14F-4D97-AF65-F5344CB8AC3E}">
        <p14:creationId xmlns:p14="http://schemas.microsoft.com/office/powerpoint/2010/main" val="57904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will your initial batch search export file contain? It will contain all OCLC records that have your supplied ISBN in the 020 field. The ISBN could show up in the $a or $z. This means you are getting print format records and electronic format records. For my project, I only wanted the print books. In addition to print and electronic format records, your file will also contain many duplicate records in both formats.</a:t>
            </a:r>
          </a:p>
        </p:txBody>
      </p:sp>
      <p:sp>
        <p:nvSpPr>
          <p:cNvPr id="4" name="Slide Number Placeholder 3"/>
          <p:cNvSpPr>
            <a:spLocks noGrp="1"/>
          </p:cNvSpPr>
          <p:nvPr>
            <p:ph type="sldNum" sz="quarter" idx="5"/>
          </p:nvPr>
        </p:nvSpPr>
        <p:spPr/>
        <p:txBody>
          <a:bodyPr/>
          <a:lstStyle/>
          <a:p>
            <a:fld id="{497CDB7B-CA17-4FDF-ADDA-37EEDCCABEC2}" type="slidenum">
              <a:rPr lang="en-US" smtClean="0"/>
              <a:t>11</a:t>
            </a:fld>
            <a:endParaRPr lang="en-US"/>
          </a:p>
        </p:txBody>
      </p:sp>
    </p:spTree>
    <p:extLst>
      <p:ext uri="{BB962C8B-B14F-4D97-AF65-F5344CB8AC3E}">
        <p14:creationId xmlns:p14="http://schemas.microsoft.com/office/powerpoint/2010/main" val="1699471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you have to think about what you want from your batch search file, in order. First, I knew I only wanted the print format records. If a full encoding level record existed, I wanted it first. After I got all my full level records, I noticed a lot of non-full records in really good shape from the British Library. So next I wanted non-full records from a specific cataloging agency. Once I had all the full level records and non-full records from the British Library, then you just need to pick a record. It made the most sense to search to see if the vendor we ordered from had a record. </a:t>
            </a:r>
          </a:p>
        </p:txBody>
      </p:sp>
      <p:sp>
        <p:nvSpPr>
          <p:cNvPr id="4" name="Slide Number Placeholder 3"/>
          <p:cNvSpPr>
            <a:spLocks noGrp="1"/>
          </p:cNvSpPr>
          <p:nvPr>
            <p:ph type="sldNum" sz="quarter" idx="5"/>
          </p:nvPr>
        </p:nvSpPr>
        <p:spPr/>
        <p:txBody>
          <a:bodyPr/>
          <a:lstStyle/>
          <a:p>
            <a:fld id="{497CDB7B-CA17-4FDF-ADDA-37EEDCCABEC2}" type="slidenum">
              <a:rPr lang="en-US" smtClean="0"/>
              <a:t>12</a:t>
            </a:fld>
            <a:endParaRPr lang="en-US"/>
          </a:p>
        </p:txBody>
      </p:sp>
    </p:spTree>
    <p:extLst>
      <p:ext uri="{BB962C8B-B14F-4D97-AF65-F5344CB8AC3E}">
        <p14:creationId xmlns:p14="http://schemas.microsoft.com/office/powerpoint/2010/main" val="1871945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generate python script in ChatGPT, you don’t need much python experience. I only took a few weeks of a Coursera python course from the University of Michigan. You mainly just need to know how to run a python script and have python installed on </a:t>
            </a:r>
            <a:r>
              <a:rPr lang="en-US"/>
              <a:t>your computer. </a:t>
            </a:r>
            <a:r>
              <a:rPr lang="en-US" dirty="0"/>
              <a:t>Think through the steps a human would take to perform the task you want to automate. How would you tell if an OCLC record was print or electronic? How would you tell if a record was full encoding level? You will need to explain this criteria in your chat prompt and give examples.</a:t>
            </a:r>
          </a:p>
        </p:txBody>
      </p:sp>
      <p:sp>
        <p:nvSpPr>
          <p:cNvPr id="4" name="Slide Number Placeholder 3"/>
          <p:cNvSpPr>
            <a:spLocks noGrp="1"/>
          </p:cNvSpPr>
          <p:nvPr>
            <p:ph type="sldNum" sz="quarter" idx="5"/>
          </p:nvPr>
        </p:nvSpPr>
        <p:spPr/>
        <p:txBody>
          <a:bodyPr/>
          <a:lstStyle/>
          <a:p>
            <a:fld id="{497CDB7B-CA17-4FDF-ADDA-37EEDCCABEC2}" type="slidenum">
              <a:rPr lang="en-US" smtClean="0"/>
              <a:t>13</a:t>
            </a:fld>
            <a:endParaRPr lang="en-US"/>
          </a:p>
        </p:txBody>
      </p:sp>
    </p:spTree>
    <p:extLst>
      <p:ext uri="{BB962C8B-B14F-4D97-AF65-F5344CB8AC3E}">
        <p14:creationId xmlns:p14="http://schemas.microsoft.com/office/powerpoint/2010/main" val="323739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first thing I want to do with my file from OCLC is to get rid of the electronic format records.  [read chat prompts]</a:t>
            </a:r>
          </a:p>
        </p:txBody>
      </p:sp>
      <p:sp>
        <p:nvSpPr>
          <p:cNvPr id="4" name="Slide Number Placeholder 3"/>
          <p:cNvSpPr>
            <a:spLocks noGrp="1"/>
          </p:cNvSpPr>
          <p:nvPr>
            <p:ph type="sldNum" sz="quarter" idx="5"/>
          </p:nvPr>
        </p:nvSpPr>
        <p:spPr/>
        <p:txBody>
          <a:bodyPr/>
          <a:lstStyle/>
          <a:p>
            <a:fld id="{497CDB7B-CA17-4FDF-ADDA-37EEDCCABEC2}" type="slidenum">
              <a:rPr lang="en-US" smtClean="0"/>
              <a:t>14</a:t>
            </a:fld>
            <a:endParaRPr lang="en-US"/>
          </a:p>
        </p:txBody>
      </p:sp>
    </p:spTree>
    <p:extLst>
      <p:ext uri="{BB962C8B-B14F-4D97-AF65-F5344CB8AC3E}">
        <p14:creationId xmlns:p14="http://schemas.microsoft.com/office/powerpoint/2010/main" val="2644152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the 2</a:t>
            </a:r>
            <a:r>
              <a:rPr lang="en-US" baseline="30000" dirty="0"/>
              <a:t>nd</a:t>
            </a:r>
            <a:r>
              <a:rPr lang="en-US" dirty="0"/>
              <a:t> chat prompt on the previous slide, ChatGPT should give you a python script to try. In my experience, ChatGPT won’t generate a python script that works on the first try and that’s okay. Additional prompts can get you where you want to be. When you run the script you may get traceback errors. Traceback errors indicate something is wrong with the script that won’t allow it to run. Just give those errors to ChatGPT and it will generate a modified script. Next, your output file may be blank. Just let ChatGPT know the file is empty and it will generate a new script to try and resolve the issue. Once your script gives you a file with records in it, verify the content is what you wanted.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97CDB7B-CA17-4FDF-ADDA-37EEDCCABEC2}" type="slidenum">
              <a:rPr lang="en-US" smtClean="0"/>
              <a:t>15</a:t>
            </a:fld>
            <a:endParaRPr lang="en-US"/>
          </a:p>
        </p:txBody>
      </p:sp>
    </p:spTree>
    <p:extLst>
      <p:ext uri="{BB962C8B-B14F-4D97-AF65-F5344CB8AC3E}">
        <p14:creationId xmlns:p14="http://schemas.microsoft.com/office/powerpoint/2010/main" val="1185285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the print based records, we want to get the full encoding level records. [read the slide]</a:t>
            </a:r>
          </a:p>
        </p:txBody>
      </p:sp>
      <p:sp>
        <p:nvSpPr>
          <p:cNvPr id="4" name="Slide Number Placeholder 3"/>
          <p:cNvSpPr>
            <a:spLocks noGrp="1"/>
          </p:cNvSpPr>
          <p:nvPr>
            <p:ph type="sldNum" sz="quarter" idx="5"/>
          </p:nvPr>
        </p:nvSpPr>
        <p:spPr/>
        <p:txBody>
          <a:bodyPr/>
          <a:lstStyle/>
          <a:p>
            <a:fld id="{497CDB7B-CA17-4FDF-ADDA-37EEDCCABEC2}" type="slidenum">
              <a:rPr lang="en-US" smtClean="0"/>
              <a:t>16</a:t>
            </a:fld>
            <a:endParaRPr lang="en-US"/>
          </a:p>
        </p:txBody>
      </p:sp>
    </p:spTree>
    <p:extLst>
      <p:ext uri="{BB962C8B-B14F-4D97-AF65-F5344CB8AC3E}">
        <p14:creationId xmlns:p14="http://schemas.microsoft.com/office/powerpoint/2010/main" val="1748072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step showcases that inefficiency that I spoke of earlier that I’m hoping to fix. At this point we have a new file of print-based full encoding level records from my OCLC batch search. We can’t just keep working with the original OCLC batch search file to get non-full level records from the British Library because you might end up with duplicates from your full-level records. For example, there could be a full level DLC record and a non-full UKMGB record. So, after I get my full level records, I take the ISBNs from them and dedupe my vendor spreadsheet. Then I do a new pull from OCLC and run the python script to get rid of the electronic format records. Then, I can search for the records with UKMGB as the original cataloging agency. To do that, [read slide]. I have working python scripts for these steps that I could send to anyone who is interested. </a:t>
            </a:r>
          </a:p>
        </p:txBody>
      </p:sp>
      <p:sp>
        <p:nvSpPr>
          <p:cNvPr id="4" name="Slide Number Placeholder 3"/>
          <p:cNvSpPr>
            <a:spLocks noGrp="1"/>
          </p:cNvSpPr>
          <p:nvPr>
            <p:ph type="sldNum" sz="quarter" idx="5"/>
          </p:nvPr>
        </p:nvSpPr>
        <p:spPr/>
        <p:txBody>
          <a:bodyPr/>
          <a:lstStyle/>
          <a:p>
            <a:fld id="{497CDB7B-CA17-4FDF-ADDA-37EEDCCABEC2}" type="slidenum">
              <a:rPr lang="en-US" smtClean="0"/>
              <a:t>17</a:t>
            </a:fld>
            <a:endParaRPr lang="en-US"/>
          </a:p>
        </p:txBody>
      </p:sp>
    </p:spTree>
    <p:extLst>
      <p:ext uri="{BB962C8B-B14F-4D97-AF65-F5344CB8AC3E}">
        <p14:creationId xmlns:p14="http://schemas.microsoft.com/office/powerpoint/2010/main" val="161421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what I’m hoping to work on next. I want to take create a tool external to ChatGPT to format the 505 field programmatically that could be shared with my colleagues and other libraries. I want to improve the process I described for selecting the best OCLC record in bulk. I’ll continue to experiment with AI to try and improve workflows through automation. In fact, I just generated some python script yesterday I was excited about that automated a data cleanup task I do periodically. One project I really want to tackle is working on python script to run real-time validation on records in Alma. That concludes my presentation and thank you very much for listening.</a:t>
            </a:r>
          </a:p>
        </p:txBody>
      </p:sp>
      <p:sp>
        <p:nvSpPr>
          <p:cNvPr id="4" name="Slide Number Placeholder 3"/>
          <p:cNvSpPr>
            <a:spLocks noGrp="1"/>
          </p:cNvSpPr>
          <p:nvPr>
            <p:ph type="sldNum" sz="quarter" idx="5"/>
          </p:nvPr>
        </p:nvSpPr>
        <p:spPr/>
        <p:txBody>
          <a:bodyPr/>
          <a:lstStyle/>
          <a:p>
            <a:fld id="{497CDB7B-CA17-4FDF-ADDA-37EEDCCABEC2}" type="slidenum">
              <a:rPr lang="en-US" smtClean="0"/>
              <a:t>18</a:t>
            </a:fld>
            <a:endParaRPr lang="en-US"/>
          </a:p>
        </p:txBody>
      </p:sp>
    </p:spTree>
    <p:extLst>
      <p:ext uri="{BB962C8B-B14F-4D97-AF65-F5344CB8AC3E}">
        <p14:creationId xmlns:p14="http://schemas.microsoft.com/office/powerpoint/2010/main" val="1522016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want to focus on two projects I’ve been working on using ChatGPT 3.5, which is the free version of ChatGPT. First, I’ll discuss creating chat prompts that will properly format the 505 (table of contents) field for CIP records. Then, I’ll talk about generating python scripts to programmatically select the best OCLC record in bulk for to process large amounts of books acquired through approval plans. I understand that all libraries do not catalog ECIPs or order books through approval plans, but I hope to show today that ChatGPT might be able to solve some problems or inefficiencies at your institution like it is starting to do at mine.</a:t>
            </a:r>
          </a:p>
        </p:txBody>
      </p:sp>
      <p:sp>
        <p:nvSpPr>
          <p:cNvPr id="4" name="Slide Number Placeholder 3"/>
          <p:cNvSpPr>
            <a:spLocks noGrp="1"/>
          </p:cNvSpPr>
          <p:nvPr>
            <p:ph type="sldNum" sz="quarter" idx="5"/>
          </p:nvPr>
        </p:nvSpPr>
        <p:spPr/>
        <p:txBody>
          <a:bodyPr/>
          <a:lstStyle/>
          <a:p>
            <a:fld id="{497CDB7B-CA17-4FDF-ADDA-37EEDCCABEC2}" type="slidenum">
              <a:rPr lang="en-US" smtClean="0"/>
              <a:t>2</a:t>
            </a:fld>
            <a:endParaRPr lang="en-US"/>
          </a:p>
        </p:txBody>
      </p:sp>
    </p:spTree>
    <p:extLst>
      <p:ext uri="{BB962C8B-B14F-4D97-AF65-F5344CB8AC3E}">
        <p14:creationId xmlns:p14="http://schemas.microsoft.com/office/powerpoint/2010/main" val="1838486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I want to talk about formatting the 505 (table of contents) field for ECIPs. The Cataloging in Publication Program, or CIP program, serves the nation’s libraries by cataloging books in advance of publication. Publishers submit applications via the Library of Congress website. The library creates a bibliographic record for each publication and the publisher prints the record on the verso of the title page when the book is published.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CIP table of contents submitted by the publisher can vary in style, format, and the level of information recorded. Some TOC’s have chapter titles only. Some have chapter titles and authors. Some include author affiliations as well. Even with LC’s PPBL tool, properly formatting the TOC can be really time consuming, especially if you are removing author affiliations as you copy/paste. The goal is to directly copy the entire TOC and paste it into ChatGPT. If you copy and paste your ECIP’s TOC in ChatGPT, it will recognize that you supplied chapters from a book. Using chat prompts, you can have ChatGPT reformat the data from the publisher to adhere to the MARC format for the 505 field. Providing a small example of a well-formed 505 field can improve ChatGPT results. I typically manually modify the first two chapters of my book and supply that as an example. Once you get the results you want, you can just ask “Can you use the same rules to format this table of contents” and keep reformatting additional table of contents for other books.</a:t>
            </a:r>
          </a:p>
        </p:txBody>
      </p:sp>
      <p:sp>
        <p:nvSpPr>
          <p:cNvPr id="4" name="Slide Number Placeholder 3"/>
          <p:cNvSpPr>
            <a:spLocks noGrp="1"/>
          </p:cNvSpPr>
          <p:nvPr>
            <p:ph type="sldNum" sz="quarter" idx="5"/>
          </p:nvPr>
        </p:nvSpPr>
        <p:spPr/>
        <p:txBody>
          <a:bodyPr/>
          <a:lstStyle/>
          <a:p>
            <a:fld id="{497CDB7B-CA17-4FDF-ADDA-37EEDCCABEC2}" type="slidenum">
              <a:rPr lang="en-US" smtClean="0"/>
              <a:t>3</a:t>
            </a:fld>
            <a:endParaRPr lang="en-US"/>
          </a:p>
        </p:txBody>
      </p:sp>
    </p:spTree>
    <p:extLst>
      <p:ext uri="{BB962C8B-B14F-4D97-AF65-F5344CB8AC3E}">
        <p14:creationId xmlns:p14="http://schemas.microsoft.com/office/powerpoint/2010/main" val="72109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you want to copy the TOC from your ECIP and paste it into ChatGPT. It almost always will recognize that they are chapters from a book and it will ask what you want to do with the information. For your next chat prompt, try pasting in the prompt from this slide. I have noticed it works best if you provide it the first two chapters of your book, properly formatted for the 505 field. [read the chat prompt]</a:t>
            </a:r>
          </a:p>
        </p:txBody>
      </p:sp>
      <p:sp>
        <p:nvSpPr>
          <p:cNvPr id="4" name="Slide Number Placeholder 3"/>
          <p:cNvSpPr>
            <a:spLocks noGrp="1"/>
          </p:cNvSpPr>
          <p:nvPr>
            <p:ph type="sldNum" sz="quarter" idx="5"/>
          </p:nvPr>
        </p:nvSpPr>
        <p:spPr/>
        <p:txBody>
          <a:bodyPr/>
          <a:lstStyle/>
          <a:p>
            <a:fld id="{497CDB7B-CA17-4FDF-ADDA-37EEDCCABEC2}" type="slidenum">
              <a:rPr lang="en-US" smtClean="0"/>
              <a:t>4</a:t>
            </a:fld>
            <a:endParaRPr lang="en-US"/>
          </a:p>
        </p:txBody>
      </p:sp>
    </p:spTree>
    <p:extLst>
      <p:ext uri="{BB962C8B-B14F-4D97-AF65-F5344CB8AC3E}">
        <p14:creationId xmlns:p14="http://schemas.microsoft.com/office/powerpoint/2010/main" val="1664556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text on the left of the slide show how the first two chapters of my 22 chapter book appeared in the publisher supplied information. You can see I have the word Chapter before each chapter title. I also have author affiliations which I don’t want in my 505 field. I pasted in all 22 chapters to ChatGPT. On the right is the response from ChatGPT after my initial chat prompt. Once again, this only represents the first two chapters. It properly reformatted all 22. </a:t>
            </a:r>
          </a:p>
        </p:txBody>
      </p:sp>
      <p:sp>
        <p:nvSpPr>
          <p:cNvPr id="4" name="Slide Number Placeholder 3"/>
          <p:cNvSpPr>
            <a:spLocks noGrp="1"/>
          </p:cNvSpPr>
          <p:nvPr>
            <p:ph type="sldNum" sz="quarter" idx="5"/>
          </p:nvPr>
        </p:nvSpPr>
        <p:spPr/>
        <p:txBody>
          <a:bodyPr/>
          <a:lstStyle/>
          <a:p>
            <a:fld id="{497CDB7B-CA17-4FDF-ADDA-37EEDCCABEC2}" type="slidenum">
              <a:rPr lang="en-US" smtClean="0"/>
              <a:t>5</a:t>
            </a:fld>
            <a:endParaRPr lang="en-US"/>
          </a:p>
        </p:txBody>
      </p:sp>
    </p:spTree>
    <p:extLst>
      <p:ext uri="{BB962C8B-B14F-4D97-AF65-F5344CB8AC3E}">
        <p14:creationId xmlns:p14="http://schemas.microsoft.com/office/powerpoint/2010/main" val="1620530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big question people have when using ChatGPT, is if it will hallucinate in its response to your chat prompt. For those who aren’t familiar with this, hallucinations occur when ChatGPT generates fake data in its response. Asking ChatGPT to reformat data seems very reliable. Sometimes it won’t do exactly what you wanted, but further chat prompts can fix that. Asking ChatGPT to generate data is where you must be careful (for example, asking it to create a MARC record based of some information you provide. I’ve tried that and saw hallucinations firsthand. It generated an OCLC number in the record but the number was 123456789.)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97CDB7B-CA17-4FDF-ADDA-37EEDCCABEC2}" type="slidenum">
              <a:rPr lang="en-US" smtClean="0"/>
              <a:t>6</a:t>
            </a:fld>
            <a:endParaRPr lang="en-US"/>
          </a:p>
        </p:txBody>
      </p:sp>
    </p:spTree>
    <p:extLst>
      <p:ext uri="{BB962C8B-B14F-4D97-AF65-F5344CB8AC3E}">
        <p14:creationId xmlns:p14="http://schemas.microsoft.com/office/powerpoint/2010/main" val="371142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 now, I can easily format the TOC for ECIPs I work on using my ChatGPT account. To extend this capability to my colleagues or other libraries, a tool needs to be created external to ChatGPT, which is something I hope to work on. An external tool would need to handle various formatting for TOC’s that we see from publishers. This future tool could also be used for e-books. Also, if someone had an app on their phone that can convert a photo to PDF, then this would work for print books too.</a:t>
            </a:r>
          </a:p>
        </p:txBody>
      </p:sp>
      <p:sp>
        <p:nvSpPr>
          <p:cNvPr id="4" name="Slide Number Placeholder 3"/>
          <p:cNvSpPr>
            <a:spLocks noGrp="1"/>
          </p:cNvSpPr>
          <p:nvPr>
            <p:ph type="sldNum" sz="quarter" idx="5"/>
          </p:nvPr>
        </p:nvSpPr>
        <p:spPr/>
        <p:txBody>
          <a:bodyPr/>
          <a:lstStyle/>
          <a:p>
            <a:fld id="{497CDB7B-CA17-4FDF-ADDA-37EEDCCABEC2}" type="slidenum">
              <a:rPr lang="en-US" smtClean="0"/>
              <a:t>8</a:t>
            </a:fld>
            <a:endParaRPr lang="en-US"/>
          </a:p>
        </p:txBody>
      </p:sp>
    </p:spTree>
    <p:extLst>
      <p:ext uri="{BB962C8B-B14F-4D97-AF65-F5344CB8AC3E}">
        <p14:creationId xmlns:p14="http://schemas.microsoft.com/office/powerpoint/2010/main" val="2893599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I want to talk about the process to automate the selection of OCLC records to process large approval plans. NLM obtains some of its collection through approval plans where a vendor selects books based on a profile. Some of the approval plans contain over 1,000 titles that need to be processed. We only have three library technicians that process books when they are received. Staff search OCLC for each individual record and then bring them into our catalog individually. They also enhance the record in our LSP (Alma) for each individual record. I was asked by our acquisitions department to see if this process could be automated. The information the vendor supplies is a spreadsheet with the ISBN, Title, and price. In my experience, I was able to process over 95% of the titles programmatically for an approval plan with around 1,000 titles. Before I go further, I want to mention that there are still some inefficiencies in this process I’m trying to work out and it is possible that Collection Manager or the OCLC API could improve the process. I’d happily take any suggestions!</a:t>
            </a:r>
          </a:p>
        </p:txBody>
      </p:sp>
      <p:sp>
        <p:nvSpPr>
          <p:cNvPr id="4" name="Slide Number Placeholder 3"/>
          <p:cNvSpPr>
            <a:spLocks noGrp="1"/>
          </p:cNvSpPr>
          <p:nvPr>
            <p:ph type="sldNum" sz="quarter" idx="5"/>
          </p:nvPr>
        </p:nvSpPr>
        <p:spPr/>
        <p:txBody>
          <a:bodyPr/>
          <a:lstStyle/>
          <a:p>
            <a:fld id="{497CDB7B-CA17-4FDF-ADDA-37EEDCCABEC2}" type="slidenum">
              <a:rPr lang="en-US" smtClean="0"/>
              <a:t>9</a:t>
            </a:fld>
            <a:endParaRPr lang="en-US"/>
          </a:p>
        </p:txBody>
      </p:sp>
    </p:spTree>
    <p:extLst>
      <p:ext uri="{BB962C8B-B14F-4D97-AF65-F5344CB8AC3E}">
        <p14:creationId xmlns:p14="http://schemas.microsoft.com/office/powerpoint/2010/main" val="1808303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major step to automating this process is to get a set of records downloaded from OCLC in bulk. To do this, you have to save the ISBNs from the vendor spreadsheet in a .txt file. Then, you use that file to batch search in OCLC </a:t>
            </a:r>
            <a:r>
              <a:rPr lang="en-US" dirty="0" err="1"/>
              <a:t>Connexion</a:t>
            </a:r>
            <a:r>
              <a:rPr lang="en-US" dirty="0"/>
              <a:t>. I find the website I linked to very helpful as I was new to batch searching in OCLC. Sort the batch results in your local save file by language of cataloging. Only export the records with a cataloging language of “</a:t>
            </a:r>
            <a:r>
              <a:rPr lang="en-US" dirty="0" err="1"/>
              <a:t>eng</a:t>
            </a:r>
            <a:r>
              <a:rPr lang="en-US" dirty="0"/>
              <a:t>”.</a:t>
            </a:r>
          </a:p>
        </p:txBody>
      </p:sp>
      <p:sp>
        <p:nvSpPr>
          <p:cNvPr id="4" name="Slide Number Placeholder 3"/>
          <p:cNvSpPr>
            <a:spLocks noGrp="1"/>
          </p:cNvSpPr>
          <p:nvPr>
            <p:ph type="sldNum" sz="quarter" idx="5"/>
          </p:nvPr>
        </p:nvSpPr>
        <p:spPr/>
        <p:txBody>
          <a:bodyPr/>
          <a:lstStyle/>
          <a:p>
            <a:fld id="{497CDB7B-CA17-4FDF-ADDA-37EEDCCABEC2}" type="slidenum">
              <a:rPr lang="en-US" smtClean="0"/>
              <a:t>10</a:t>
            </a:fld>
            <a:endParaRPr lang="en-US"/>
          </a:p>
        </p:txBody>
      </p:sp>
    </p:spTree>
    <p:extLst>
      <p:ext uri="{BB962C8B-B14F-4D97-AF65-F5344CB8AC3E}">
        <p14:creationId xmlns:p14="http://schemas.microsoft.com/office/powerpoint/2010/main" val="4151247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tif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tif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tif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tif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tif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tif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tif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tif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tiff"/><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tiff"/><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tiff"/><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tiff"/><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tiff"/><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tiff"/><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tiff"/><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tiff"/><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1ECBA-10E6-4E28-99EF-99525B8F39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056FC1-8E3B-4769-86EC-78F0C92FAF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56501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44C377-3B74-488B-A521-C0AF73D94F02}"/>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CE056E2-9C63-4EF6-A71B-310C5B38A136}"/>
              </a:ext>
            </a:extLst>
          </p:cNvPr>
          <p:cNvSpPr>
            <a:spLocks noGrp="1"/>
          </p:cNvSpPr>
          <p:nvPr>
            <p:ph type="title"/>
          </p:nvPr>
        </p:nvSpPr>
        <p:spPr/>
        <p:txBody>
          <a:bodyPr/>
          <a:lstStyle/>
          <a:p>
            <a:r>
              <a:rPr lang="en-US"/>
              <a:t>Click to edit Master title style</a:t>
            </a:r>
          </a:p>
        </p:txBody>
      </p:sp>
      <p:sp>
        <p:nvSpPr>
          <p:cNvPr id="7" name="Rectangle 6">
            <a:extLst>
              <a:ext uri="{FF2B5EF4-FFF2-40B4-BE49-F238E27FC236}">
                <a16:creationId xmlns:a16="http://schemas.microsoft.com/office/drawing/2014/main" id="{EE3786D8-5E20-EF4F-8BBE-120F97CDC514}"/>
              </a:ext>
            </a:extLst>
          </p:cNvPr>
          <p:cNvSpPr/>
          <p:nvPr userDrawn="1"/>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32D280C-035F-6B97-DDED-6E59E5C8107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1809517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1ECBA-10E6-4E28-99EF-99525B8F39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056FC1-8E3B-4769-86EC-78F0C92FAF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71695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A8EBD9F0-FFB9-413F-A29F-5F6478706A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9010839-4D97-4509-904E-97453EA29F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0D3B8D-146D-4D2C-92DC-C2B3CEA959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C376D2A3-056A-0347-9C5B-17E8D4363449}"/>
              </a:ext>
            </a:extLst>
          </p:cNvPr>
          <p:cNvSpPr/>
          <p:nvPr/>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451AA58-6D73-C046-E0DD-4C98F7F2E7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pic>
        <p:nvPicPr>
          <p:cNvPr id="4" name="Content Placeholder 4">
            <a:extLst>
              <a:ext uri="{FF2B5EF4-FFF2-40B4-BE49-F238E27FC236}">
                <a16:creationId xmlns:a16="http://schemas.microsoft.com/office/drawing/2014/main" id="{D328B8C6-B4B0-F65E-F801-19884BB79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D17390F7-C056-94B4-8E95-2763EC6F4DBA}"/>
              </a:ext>
            </a:extLst>
          </p:cNvPr>
          <p:cNvSpPr/>
          <p:nvPr userDrawn="1"/>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CCA7C4D-ADD9-9083-E186-D7B85906A97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3743585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5FEA4278-0263-41FA-B99F-92D08E440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7A9C4C-0911-418B-A68B-F2571CE02D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EE0456-303C-4752-BC72-EFA5E54E99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Rectangle 14">
            <a:extLst>
              <a:ext uri="{FF2B5EF4-FFF2-40B4-BE49-F238E27FC236}">
                <a16:creationId xmlns:a16="http://schemas.microsoft.com/office/drawing/2014/main" id="{FDCC437B-3B80-E645-94B4-46B77D0F76E5}"/>
              </a:ext>
            </a:extLst>
          </p:cNvPr>
          <p:cNvSpPr/>
          <p:nvPr/>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AC3DC75-5461-E753-E185-39BC9649578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pic>
        <p:nvPicPr>
          <p:cNvPr id="5" name="Content Placeholder 4">
            <a:extLst>
              <a:ext uri="{FF2B5EF4-FFF2-40B4-BE49-F238E27FC236}">
                <a16:creationId xmlns:a16="http://schemas.microsoft.com/office/drawing/2014/main" id="{4C2C54C4-F644-7239-31E6-1ACD5BC275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FCC0497D-0ECC-3640-CAD6-8C9F5AD55864}"/>
              </a:ext>
            </a:extLst>
          </p:cNvPr>
          <p:cNvSpPr/>
          <p:nvPr userDrawn="1"/>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0357455-5E01-3A15-A093-569CB822D3D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863800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0A3805D-BBA6-4CD8-902E-8BB9FE88E1E6}"/>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6947F1E-2D41-4838-9062-4D58B969C0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61426F-93EF-49D2-AEFD-96BD9A590C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863032-6F48-4EC0-9E04-F64A956A34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EA1C8A4D-6F85-E040-A2E8-D4327347B87E}"/>
              </a:ext>
            </a:extLst>
          </p:cNvPr>
          <p:cNvSpPr/>
          <p:nvPr/>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6AB601C-DD37-5340-1053-08DDB9B5E0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pic>
        <p:nvPicPr>
          <p:cNvPr id="6" name="Picture 5">
            <a:extLst>
              <a:ext uri="{FF2B5EF4-FFF2-40B4-BE49-F238E27FC236}">
                <a16:creationId xmlns:a16="http://schemas.microsoft.com/office/drawing/2014/main" id="{74DB5169-B789-6E7E-78D1-DA3CB9445E7A}"/>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7" name="Rectangle 6">
            <a:extLst>
              <a:ext uri="{FF2B5EF4-FFF2-40B4-BE49-F238E27FC236}">
                <a16:creationId xmlns:a16="http://schemas.microsoft.com/office/drawing/2014/main" id="{2456BB66-EB75-CBD9-0FEB-62694C438AC7}"/>
              </a:ext>
            </a:extLst>
          </p:cNvPr>
          <p:cNvSpPr/>
          <p:nvPr userDrawn="1"/>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28DCA45-2DD9-F68D-049A-3D2B51177C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2774790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A787DE3A-9044-4902-BB3D-7DBD2EF62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46F352C-E8E9-43FB-8B89-ED32167D05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6CDA2E-E393-4DB8-B7C0-A47F543C8A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338140-1A0C-430C-8FFF-41893D5044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D5411B-917C-4400-86DE-ABFCD61047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0554B9-9C5B-4D8A-9385-EC81F45437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7EF247A6-C39B-2B47-96D9-C0B7757F4D79}"/>
              </a:ext>
            </a:extLst>
          </p:cNvPr>
          <p:cNvSpPr/>
          <p:nvPr/>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BE96A33-F4B1-4E25-CEBA-BE8041D617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pic>
        <p:nvPicPr>
          <p:cNvPr id="8" name="Content Placeholder 4">
            <a:extLst>
              <a:ext uri="{FF2B5EF4-FFF2-40B4-BE49-F238E27FC236}">
                <a16:creationId xmlns:a16="http://schemas.microsoft.com/office/drawing/2014/main" id="{F5568733-479D-DC13-CD0C-D38D91880D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56730854-7673-741A-C9FB-8C7FDC5263B9}"/>
              </a:ext>
            </a:extLst>
          </p:cNvPr>
          <p:cNvSpPr/>
          <p:nvPr userDrawn="1"/>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8B48AB8-9FF5-B30E-6C47-D02FF0CA4A5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1999768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4F34D4-D9B8-4CB8-9C32-38913C3F6239}"/>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37EB23FA-6E6B-469A-8B10-618C6060DDFC}"/>
              </a:ext>
            </a:extLst>
          </p:cNvPr>
          <p:cNvSpPr>
            <a:spLocks noGrp="1"/>
          </p:cNvSpPr>
          <p:nvPr>
            <p:ph type="title"/>
          </p:nvPr>
        </p:nvSpPr>
        <p:spPr/>
        <p:txBody>
          <a:bodyPr/>
          <a:lstStyle/>
          <a:p>
            <a:r>
              <a:rPr lang="en-US"/>
              <a:t>Click to edit Master title style</a:t>
            </a:r>
          </a:p>
        </p:txBody>
      </p:sp>
      <p:sp>
        <p:nvSpPr>
          <p:cNvPr id="7" name="Rectangle 6">
            <a:extLst>
              <a:ext uri="{FF2B5EF4-FFF2-40B4-BE49-F238E27FC236}">
                <a16:creationId xmlns:a16="http://schemas.microsoft.com/office/drawing/2014/main" id="{AE0DA55C-8461-734D-AC53-37CC4277960E}"/>
              </a:ext>
            </a:extLst>
          </p:cNvPr>
          <p:cNvSpPr/>
          <p:nvPr/>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1995A43-A6DC-FAAC-26DE-A7551C6F5E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pic>
        <p:nvPicPr>
          <p:cNvPr id="4" name="Picture 3">
            <a:extLst>
              <a:ext uri="{FF2B5EF4-FFF2-40B4-BE49-F238E27FC236}">
                <a16:creationId xmlns:a16="http://schemas.microsoft.com/office/drawing/2014/main" id="{DD1303DD-CC47-1EE8-2D84-040F2E7A4222}"/>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5" name="Rectangle 4">
            <a:extLst>
              <a:ext uri="{FF2B5EF4-FFF2-40B4-BE49-F238E27FC236}">
                <a16:creationId xmlns:a16="http://schemas.microsoft.com/office/drawing/2014/main" id="{E3F1EACC-B448-F944-5F8A-49049CE866C2}"/>
              </a:ext>
            </a:extLst>
          </p:cNvPr>
          <p:cNvSpPr/>
          <p:nvPr userDrawn="1"/>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345A4AF-0F99-B8C8-D7C4-1BCED62F6AF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1243969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47EDFFC-3E6B-4D60-96D2-EC5C518775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2D785517-E165-2641-A6C1-CDBB907F7CC7}"/>
              </a:ext>
            </a:extLst>
          </p:cNvPr>
          <p:cNvSpPr/>
          <p:nvPr/>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F58E0F0-9BB1-ADB8-ACD1-0BB3CA9D443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pic>
        <p:nvPicPr>
          <p:cNvPr id="3" name="Content Placeholder 4">
            <a:extLst>
              <a:ext uri="{FF2B5EF4-FFF2-40B4-BE49-F238E27FC236}">
                <a16:creationId xmlns:a16="http://schemas.microsoft.com/office/drawing/2014/main" id="{7B9565CB-F6A6-8A49-8203-AC6A790082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56CFEC00-C4C8-B339-7088-772447FC6A5A}"/>
              </a:ext>
            </a:extLst>
          </p:cNvPr>
          <p:cNvSpPr/>
          <p:nvPr userDrawn="1"/>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0B249FC-5EFE-8D21-6738-3F6CBA15EF9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3134356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8A826CF-0ECB-434D-B30E-25F27A8B47EF}"/>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708315FA-0986-4DA3-B550-640BE6B214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A3B989-7F03-4E4C-9588-C4B75DEBE5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8488C5-2042-4F90-851E-77D33959F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a:extLst>
              <a:ext uri="{FF2B5EF4-FFF2-40B4-BE49-F238E27FC236}">
                <a16:creationId xmlns:a16="http://schemas.microsoft.com/office/drawing/2014/main" id="{3789978B-A1CA-AA4B-AD0C-82DF559F5A6C}"/>
              </a:ext>
            </a:extLst>
          </p:cNvPr>
          <p:cNvSpPr/>
          <p:nvPr/>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505CC84-2C52-03D6-106D-FDB0CC1AB5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pic>
        <p:nvPicPr>
          <p:cNvPr id="6" name="Picture 5">
            <a:extLst>
              <a:ext uri="{FF2B5EF4-FFF2-40B4-BE49-F238E27FC236}">
                <a16:creationId xmlns:a16="http://schemas.microsoft.com/office/drawing/2014/main" id="{05EF09CC-2E64-2CAC-C495-826F69920BBF}"/>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7" name="Rectangle 6">
            <a:extLst>
              <a:ext uri="{FF2B5EF4-FFF2-40B4-BE49-F238E27FC236}">
                <a16:creationId xmlns:a16="http://schemas.microsoft.com/office/drawing/2014/main" id="{F3DEEEAC-B944-4DCC-CC78-D1C02CCBF1C9}"/>
              </a:ext>
            </a:extLst>
          </p:cNvPr>
          <p:cNvSpPr/>
          <p:nvPr userDrawn="1"/>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8441B79-EAA5-EC8E-FC41-4931F319F74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1092291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1EE0B8-3C09-45D9-91FE-63841F593221}"/>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09CE0676-53A9-4CC6-8EAA-B05F019340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A66C3E-3CDC-4EAC-9E3C-FC8D9643BF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194B7E-26EE-4436-B802-DE6AC8328D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a:extLst>
              <a:ext uri="{FF2B5EF4-FFF2-40B4-BE49-F238E27FC236}">
                <a16:creationId xmlns:a16="http://schemas.microsoft.com/office/drawing/2014/main" id="{BCEDF8BC-673C-FB42-833A-AE1B86E768CE}"/>
              </a:ext>
            </a:extLst>
          </p:cNvPr>
          <p:cNvSpPr/>
          <p:nvPr/>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E7C597D-CA39-EC29-F10B-09C6B5A5F0E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pic>
        <p:nvPicPr>
          <p:cNvPr id="6" name="Picture 5">
            <a:extLst>
              <a:ext uri="{FF2B5EF4-FFF2-40B4-BE49-F238E27FC236}">
                <a16:creationId xmlns:a16="http://schemas.microsoft.com/office/drawing/2014/main" id="{67597788-1983-CF18-ECCF-D2D2231C2E66}"/>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7" name="Rectangle 6">
            <a:extLst>
              <a:ext uri="{FF2B5EF4-FFF2-40B4-BE49-F238E27FC236}">
                <a16:creationId xmlns:a16="http://schemas.microsoft.com/office/drawing/2014/main" id="{B9C4DF0A-F15F-06B1-CDF4-5B759B67BB55}"/>
              </a:ext>
            </a:extLst>
          </p:cNvPr>
          <p:cNvSpPr/>
          <p:nvPr userDrawn="1"/>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C095ED9-7B1B-1D46-FA3E-F65F7DB21E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3129220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A8EBD9F0-FFB9-413F-A29F-5F6478706A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9010839-4D97-4509-904E-97453EA29F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0D3B8D-146D-4D2C-92DC-C2B3CEA959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C376D2A3-056A-0347-9C5B-17E8D4363449}"/>
              </a:ext>
            </a:extLst>
          </p:cNvPr>
          <p:cNvSpPr/>
          <p:nvPr userDrawn="1"/>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451AA58-6D73-C046-E0DD-4C98F7F2E7D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39478425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44C377-3B74-488B-A521-C0AF73D94F02}"/>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CE056E2-9C63-4EF6-A71B-310C5B38A136}"/>
              </a:ext>
            </a:extLst>
          </p:cNvPr>
          <p:cNvSpPr>
            <a:spLocks noGrp="1"/>
          </p:cNvSpPr>
          <p:nvPr>
            <p:ph type="title"/>
          </p:nvPr>
        </p:nvSpPr>
        <p:spPr/>
        <p:txBody>
          <a:bodyPr/>
          <a:lstStyle/>
          <a:p>
            <a:r>
              <a:rPr lang="en-US"/>
              <a:t>Click to edit Master title style</a:t>
            </a:r>
          </a:p>
        </p:txBody>
      </p:sp>
      <p:sp>
        <p:nvSpPr>
          <p:cNvPr id="7" name="Rectangle 6">
            <a:extLst>
              <a:ext uri="{FF2B5EF4-FFF2-40B4-BE49-F238E27FC236}">
                <a16:creationId xmlns:a16="http://schemas.microsoft.com/office/drawing/2014/main" id="{EE3786D8-5E20-EF4F-8BBE-120F97CDC514}"/>
              </a:ext>
            </a:extLst>
          </p:cNvPr>
          <p:cNvSpPr/>
          <p:nvPr/>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32D280C-035F-6B97-DDED-6E59E5C8107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pic>
        <p:nvPicPr>
          <p:cNvPr id="5" name="Picture 4">
            <a:extLst>
              <a:ext uri="{FF2B5EF4-FFF2-40B4-BE49-F238E27FC236}">
                <a16:creationId xmlns:a16="http://schemas.microsoft.com/office/drawing/2014/main" id="{62C9844C-9921-C808-939B-D4F61D74E6FE}"/>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6" name="Rectangle 5">
            <a:extLst>
              <a:ext uri="{FF2B5EF4-FFF2-40B4-BE49-F238E27FC236}">
                <a16:creationId xmlns:a16="http://schemas.microsoft.com/office/drawing/2014/main" id="{1FAA5F91-6DE2-FF25-E548-0CE0B70C6BE3}"/>
              </a:ext>
            </a:extLst>
          </p:cNvPr>
          <p:cNvSpPr/>
          <p:nvPr userDrawn="1"/>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3C1374C-BC5E-2761-3FB4-A68B303378B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2133952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1ECBA-10E6-4E28-99EF-99525B8F39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056FC1-8E3B-4769-86EC-78F0C92FAF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98222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51C6E1-36AA-534E-BD94-00A908255389}"/>
              </a:ext>
            </a:extLst>
          </p:cNvPr>
          <p:cNvPicPr>
            <a:picLocks noChangeAspect="1"/>
          </p:cNvPicPr>
          <p:nvPr userDrawn="1"/>
        </p:nvPicPr>
        <p:blipFill>
          <a:blip r:embed="rId2"/>
          <a:stretch>
            <a:fillRect/>
          </a:stretch>
        </p:blipFill>
        <p:spPr>
          <a:xfrm>
            <a:off x="0" y="5930900"/>
            <a:ext cx="12238426" cy="927100"/>
          </a:xfrm>
          <a:prstGeom prst="rect">
            <a:avLst/>
          </a:prstGeom>
        </p:spPr>
      </p:pic>
      <p:sp>
        <p:nvSpPr>
          <p:cNvPr id="2" name="Title 1">
            <a:extLst>
              <a:ext uri="{FF2B5EF4-FFF2-40B4-BE49-F238E27FC236}">
                <a16:creationId xmlns:a16="http://schemas.microsoft.com/office/drawing/2014/main" id="{89010839-4D97-4509-904E-97453EA29F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0D3B8D-146D-4D2C-92DC-C2B3CEA959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24B73788-FFE8-88A7-4C29-05AE5317710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2610391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A9C4C-0911-418B-A68B-F2571CE02D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EE0456-303C-4752-BC72-EFA5E54E99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a:extLst>
              <a:ext uri="{FF2B5EF4-FFF2-40B4-BE49-F238E27FC236}">
                <a16:creationId xmlns:a16="http://schemas.microsoft.com/office/drawing/2014/main" id="{545F8350-C77E-334A-8495-2062D28E3352}"/>
              </a:ext>
            </a:extLst>
          </p:cNvPr>
          <p:cNvPicPr>
            <a:picLocks noChangeAspect="1"/>
          </p:cNvPicPr>
          <p:nvPr userDrawn="1"/>
        </p:nvPicPr>
        <p:blipFill>
          <a:blip r:embed="rId2"/>
          <a:stretch>
            <a:fillRect/>
          </a:stretch>
        </p:blipFill>
        <p:spPr>
          <a:xfrm>
            <a:off x="0" y="5930900"/>
            <a:ext cx="12238426" cy="927100"/>
          </a:xfrm>
          <a:prstGeom prst="rect">
            <a:avLst/>
          </a:prstGeom>
        </p:spPr>
      </p:pic>
      <p:pic>
        <p:nvPicPr>
          <p:cNvPr id="5" name="Picture 4">
            <a:extLst>
              <a:ext uri="{FF2B5EF4-FFF2-40B4-BE49-F238E27FC236}">
                <a16:creationId xmlns:a16="http://schemas.microsoft.com/office/drawing/2014/main" id="{D28AB9CF-CEFC-F3A5-6ED6-E0F743D8D37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37319105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47F1E-2D41-4838-9062-4D58B969C0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61426F-93EF-49D2-AEFD-96BD9A590C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863032-6F48-4EC0-9E04-F64A956A34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FF5C2F47-FC6F-B84B-8B6F-CA951F3CA578}"/>
              </a:ext>
            </a:extLst>
          </p:cNvPr>
          <p:cNvPicPr>
            <a:picLocks noChangeAspect="1"/>
          </p:cNvPicPr>
          <p:nvPr userDrawn="1"/>
        </p:nvPicPr>
        <p:blipFill>
          <a:blip r:embed="rId2"/>
          <a:stretch>
            <a:fillRect/>
          </a:stretch>
        </p:blipFill>
        <p:spPr>
          <a:xfrm>
            <a:off x="0" y="5930900"/>
            <a:ext cx="12238426" cy="927100"/>
          </a:xfrm>
          <a:prstGeom prst="rect">
            <a:avLst/>
          </a:prstGeom>
        </p:spPr>
      </p:pic>
      <p:pic>
        <p:nvPicPr>
          <p:cNvPr id="6" name="Picture 5">
            <a:extLst>
              <a:ext uri="{FF2B5EF4-FFF2-40B4-BE49-F238E27FC236}">
                <a16:creationId xmlns:a16="http://schemas.microsoft.com/office/drawing/2014/main" id="{3183127B-A04B-F88D-83E7-6DF4F47BA67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369963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A787DE3A-9044-4902-BB3D-7DBD2EF626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46F352C-E8E9-43FB-8B89-ED32167D05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6CDA2E-E393-4DB8-B7C0-A47F543C8A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338140-1A0C-430C-8FFF-41893D5044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D5411B-917C-4400-86DE-ABFCD61047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0554B9-9C5B-4D8A-9385-EC81F45437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9B646090-F896-114D-98DB-3BFB1A414B08}"/>
              </a:ext>
            </a:extLst>
          </p:cNvPr>
          <p:cNvPicPr>
            <a:picLocks noChangeAspect="1"/>
          </p:cNvPicPr>
          <p:nvPr userDrawn="1"/>
        </p:nvPicPr>
        <p:blipFill>
          <a:blip r:embed="rId3"/>
          <a:stretch>
            <a:fillRect/>
          </a:stretch>
        </p:blipFill>
        <p:spPr>
          <a:xfrm>
            <a:off x="0" y="5930900"/>
            <a:ext cx="12238426" cy="927100"/>
          </a:xfrm>
          <a:prstGeom prst="rect">
            <a:avLst/>
          </a:prstGeom>
        </p:spPr>
      </p:pic>
      <p:pic>
        <p:nvPicPr>
          <p:cNvPr id="8" name="Picture 7">
            <a:extLst>
              <a:ext uri="{FF2B5EF4-FFF2-40B4-BE49-F238E27FC236}">
                <a16:creationId xmlns:a16="http://schemas.microsoft.com/office/drawing/2014/main" id="{88CDD2E4-FC32-579A-CA07-B2E14A497C8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14788388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B23FA-6E6B-469A-8B10-618C6060DDFC}"/>
              </a:ext>
            </a:extLst>
          </p:cNvPr>
          <p:cNvSpPr>
            <a:spLocks noGrp="1"/>
          </p:cNvSpPr>
          <p:nvPr>
            <p:ph type="title"/>
          </p:nvPr>
        </p:nvSpPr>
        <p:spPr/>
        <p:txBody>
          <a:bodyPr/>
          <a:lstStyle/>
          <a:p>
            <a:r>
              <a:rPr lang="en-US"/>
              <a:t>Click to edit Master title style</a:t>
            </a:r>
          </a:p>
        </p:txBody>
      </p:sp>
      <p:pic>
        <p:nvPicPr>
          <p:cNvPr id="9" name="Picture 8">
            <a:extLst>
              <a:ext uri="{FF2B5EF4-FFF2-40B4-BE49-F238E27FC236}">
                <a16:creationId xmlns:a16="http://schemas.microsoft.com/office/drawing/2014/main" id="{ADFAD3DF-3974-1445-AA3B-D4BE440A9929}"/>
              </a:ext>
            </a:extLst>
          </p:cNvPr>
          <p:cNvPicPr>
            <a:picLocks noChangeAspect="1"/>
          </p:cNvPicPr>
          <p:nvPr userDrawn="1"/>
        </p:nvPicPr>
        <p:blipFill>
          <a:blip r:embed="rId2"/>
          <a:stretch>
            <a:fillRect/>
          </a:stretch>
        </p:blipFill>
        <p:spPr>
          <a:xfrm>
            <a:off x="0" y="5930900"/>
            <a:ext cx="12238426" cy="927100"/>
          </a:xfrm>
          <a:prstGeom prst="rect">
            <a:avLst/>
          </a:prstGeom>
        </p:spPr>
      </p:pic>
      <p:pic>
        <p:nvPicPr>
          <p:cNvPr id="4" name="Picture 3">
            <a:extLst>
              <a:ext uri="{FF2B5EF4-FFF2-40B4-BE49-F238E27FC236}">
                <a16:creationId xmlns:a16="http://schemas.microsoft.com/office/drawing/2014/main" id="{A8898CEB-3FBD-6747-1B57-30DBC427941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3171437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E86E80-51F4-344D-B812-5198F5F0A6D1}"/>
              </a:ext>
            </a:extLst>
          </p:cNvPr>
          <p:cNvPicPr>
            <a:picLocks noChangeAspect="1"/>
          </p:cNvPicPr>
          <p:nvPr userDrawn="1"/>
        </p:nvPicPr>
        <p:blipFill>
          <a:blip r:embed="rId2"/>
          <a:stretch>
            <a:fillRect/>
          </a:stretch>
        </p:blipFill>
        <p:spPr>
          <a:xfrm>
            <a:off x="0" y="5930900"/>
            <a:ext cx="12238426" cy="927100"/>
          </a:xfrm>
          <a:prstGeom prst="rect">
            <a:avLst/>
          </a:prstGeom>
        </p:spPr>
      </p:pic>
      <p:pic>
        <p:nvPicPr>
          <p:cNvPr id="3" name="Picture 2">
            <a:extLst>
              <a:ext uri="{FF2B5EF4-FFF2-40B4-BE49-F238E27FC236}">
                <a16:creationId xmlns:a16="http://schemas.microsoft.com/office/drawing/2014/main" id="{64955A22-E8B4-39D1-F825-8A50676A50F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1018797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315FA-0986-4DA3-B550-640BE6B214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A3B989-7F03-4E4C-9588-C4B75DEBE5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8488C5-2042-4F90-851E-77D33959F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1" name="Picture 10">
            <a:extLst>
              <a:ext uri="{FF2B5EF4-FFF2-40B4-BE49-F238E27FC236}">
                <a16:creationId xmlns:a16="http://schemas.microsoft.com/office/drawing/2014/main" id="{A4491A69-9FBB-864F-A549-D0D02A2F2E63}"/>
              </a:ext>
            </a:extLst>
          </p:cNvPr>
          <p:cNvPicPr>
            <a:picLocks noChangeAspect="1"/>
          </p:cNvPicPr>
          <p:nvPr userDrawn="1"/>
        </p:nvPicPr>
        <p:blipFill>
          <a:blip r:embed="rId2"/>
          <a:stretch>
            <a:fillRect/>
          </a:stretch>
        </p:blipFill>
        <p:spPr>
          <a:xfrm>
            <a:off x="0" y="5930900"/>
            <a:ext cx="12238426" cy="927100"/>
          </a:xfrm>
          <a:prstGeom prst="rect">
            <a:avLst/>
          </a:prstGeom>
        </p:spPr>
      </p:pic>
      <p:pic>
        <p:nvPicPr>
          <p:cNvPr id="6" name="Picture 5">
            <a:extLst>
              <a:ext uri="{FF2B5EF4-FFF2-40B4-BE49-F238E27FC236}">
                <a16:creationId xmlns:a16="http://schemas.microsoft.com/office/drawing/2014/main" id="{ABB7530E-60DA-0A50-206B-6702ACF9BEF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788595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E0676-53A9-4CC6-8EAA-B05F019340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A66C3E-3CDC-4EAC-9E3C-FC8D9643BF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194B7E-26EE-4436-B802-DE6AC8328D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1" name="Picture 10">
            <a:extLst>
              <a:ext uri="{FF2B5EF4-FFF2-40B4-BE49-F238E27FC236}">
                <a16:creationId xmlns:a16="http://schemas.microsoft.com/office/drawing/2014/main" id="{2E029289-F214-364C-AFB8-4648703048E9}"/>
              </a:ext>
            </a:extLst>
          </p:cNvPr>
          <p:cNvPicPr>
            <a:picLocks noChangeAspect="1"/>
          </p:cNvPicPr>
          <p:nvPr userDrawn="1"/>
        </p:nvPicPr>
        <p:blipFill>
          <a:blip r:embed="rId2"/>
          <a:stretch>
            <a:fillRect/>
          </a:stretch>
        </p:blipFill>
        <p:spPr>
          <a:xfrm>
            <a:off x="0" y="5930900"/>
            <a:ext cx="12238426" cy="927100"/>
          </a:xfrm>
          <a:prstGeom prst="rect">
            <a:avLst/>
          </a:prstGeom>
        </p:spPr>
      </p:pic>
      <p:pic>
        <p:nvPicPr>
          <p:cNvPr id="6" name="Picture 5">
            <a:extLst>
              <a:ext uri="{FF2B5EF4-FFF2-40B4-BE49-F238E27FC236}">
                <a16:creationId xmlns:a16="http://schemas.microsoft.com/office/drawing/2014/main" id="{31ED91DA-B232-0E7E-A0F6-0846354C475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10197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5FEA4278-0263-41FA-B99F-92D08E4407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7A9C4C-0911-418B-A68B-F2571CE02D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EE0456-303C-4752-BC72-EFA5E54E99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Rectangle 14">
            <a:extLst>
              <a:ext uri="{FF2B5EF4-FFF2-40B4-BE49-F238E27FC236}">
                <a16:creationId xmlns:a16="http://schemas.microsoft.com/office/drawing/2014/main" id="{FDCC437B-3B80-E645-94B4-46B77D0F76E5}"/>
              </a:ext>
            </a:extLst>
          </p:cNvPr>
          <p:cNvSpPr/>
          <p:nvPr userDrawn="1"/>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AC3DC75-5461-E753-E185-39BC9649578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34916985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056E2-9C63-4EF6-A71B-310C5B38A136}"/>
              </a:ext>
            </a:extLst>
          </p:cNvPr>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15A4FD99-32FF-A048-ABEF-F1300009E481}"/>
              </a:ext>
            </a:extLst>
          </p:cNvPr>
          <p:cNvPicPr>
            <a:picLocks noChangeAspect="1"/>
          </p:cNvPicPr>
          <p:nvPr userDrawn="1"/>
        </p:nvPicPr>
        <p:blipFill>
          <a:blip r:embed="rId2"/>
          <a:stretch>
            <a:fillRect/>
          </a:stretch>
        </p:blipFill>
        <p:spPr>
          <a:xfrm>
            <a:off x="0" y="5930900"/>
            <a:ext cx="12238426" cy="927100"/>
          </a:xfrm>
          <a:prstGeom prst="rect">
            <a:avLst/>
          </a:prstGeom>
        </p:spPr>
      </p:pic>
      <p:pic>
        <p:nvPicPr>
          <p:cNvPr id="4" name="Picture 3">
            <a:extLst>
              <a:ext uri="{FF2B5EF4-FFF2-40B4-BE49-F238E27FC236}">
                <a16:creationId xmlns:a16="http://schemas.microsoft.com/office/drawing/2014/main" id="{7B6D1BD3-F778-F101-9F8F-AA6B2DDE75A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2957251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1ECBA-10E6-4E28-99EF-99525B8F39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056FC1-8E3B-4769-86EC-78F0C92FAF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310466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0DEDA55-1278-D14A-8B77-1A67DA4234D3}"/>
              </a:ext>
            </a:extLst>
          </p:cNvPr>
          <p:cNvPicPr>
            <a:picLocks noChangeAspect="1"/>
          </p:cNvPicPr>
          <p:nvPr userDrawn="1"/>
        </p:nvPicPr>
        <p:blipFill rotWithShape="1">
          <a:blip r:embed="rId2"/>
          <a:srcRect b="12026"/>
          <a:stretch/>
        </p:blipFill>
        <p:spPr>
          <a:xfrm>
            <a:off x="0" y="0"/>
            <a:ext cx="12192000" cy="6033247"/>
          </a:xfrm>
          <a:prstGeom prst="rect">
            <a:avLst/>
          </a:prstGeom>
        </p:spPr>
      </p:pic>
      <p:sp>
        <p:nvSpPr>
          <p:cNvPr id="2" name="Title 1">
            <a:extLst>
              <a:ext uri="{FF2B5EF4-FFF2-40B4-BE49-F238E27FC236}">
                <a16:creationId xmlns:a16="http://schemas.microsoft.com/office/drawing/2014/main" id="{89010839-4D97-4509-904E-97453EA29F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0D3B8D-146D-4D2C-92DC-C2B3CEA959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C376D2A3-056A-0347-9C5B-17E8D4363449}"/>
              </a:ext>
            </a:extLst>
          </p:cNvPr>
          <p:cNvSpPr/>
          <p:nvPr userDrawn="1"/>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67CAF47-B075-B28A-5860-8BBF6A65C19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38207926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A9C4C-0911-418B-A68B-F2571CE02D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EE0456-303C-4752-BC72-EFA5E54E99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Rectangle 14">
            <a:extLst>
              <a:ext uri="{FF2B5EF4-FFF2-40B4-BE49-F238E27FC236}">
                <a16:creationId xmlns:a16="http://schemas.microsoft.com/office/drawing/2014/main" id="{FDCC437B-3B80-E645-94B4-46B77D0F76E5}"/>
              </a:ext>
            </a:extLst>
          </p:cNvPr>
          <p:cNvSpPr/>
          <p:nvPr userDrawn="1"/>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8562105-E090-E3AF-2B51-7043BB2E09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24754291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47F1E-2D41-4838-9062-4D58B969C0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61426F-93EF-49D2-AEFD-96BD9A590C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863032-6F48-4EC0-9E04-F64A956A34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EA1C8A4D-6F85-E040-A2E8-D4327347B87E}"/>
              </a:ext>
            </a:extLst>
          </p:cNvPr>
          <p:cNvSpPr/>
          <p:nvPr userDrawn="1"/>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3645BDF-A4C5-4384-463C-64E13606BD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35762852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F352C-E8E9-43FB-8B89-ED32167D05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6CDA2E-E393-4DB8-B7C0-A47F543C8A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338140-1A0C-430C-8FFF-41893D5044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D5411B-917C-4400-86DE-ABFCD61047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0554B9-9C5B-4D8A-9385-EC81F45437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7EF247A6-C39B-2B47-96D9-C0B7757F4D79}"/>
              </a:ext>
            </a:extLst>
          </p:cNvPr>
          <p:cNvSpPr/>
          <p:nvPr userDrawn="1"/>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16F0902-3CAF-A1A9-5E94-D85F55932C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19364385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B23FA-6E6B-469A-8B10-618C6060DDFC}"/>
              </a:ext>
            </a:extLst>
          </p:cNvPr>
          <p:cNvSpPr>
            <a:spLocks noGrp="1"/>
          </p:cNvSpPr>
          <p:nvPr>
            <p:ph type="title"/>
          </p:nvPr>
        </p:nvSpPr>
        <p:spPr/>
        <p:txBody>
          <a:bodyPr/>
          <a:lstStyle/>
          <a:p>
            <a:r>
              <a:rPr lang="en-US"/>
              <a:t>Click to edit Master title style</a:t>
            </a:r>
          </a:p>
        </p:txBody>
      </p:sp>
      <p:sp>
        <p:nvSpPr>
          <p:cNvPr id="7" name="Rectangle 6">
            <a:extLst>
              <a:ext uri="{FF2B5EF4-FFF2-40B4-BE49-F238E27FC236}">
                <a16:creationId xmlns:a16="http://schemas.microsoft.com/office/drawing/2014/main" id="{AE0DA55C-8461-734D-AC53-37CC4277960E}"/>
              </a:ext>
            </a:extLst>
          </p:cNvPr>
          <p:cNvSpPr/>
          <p:nvPr userDrawn="1"/>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430FCA9-3D29-1318-FEAC-F8BB833B49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8884131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D785517-E165-2641-A6C1-CDBB907F7CC7}"/>
              </a:ext>
            </a:extLst>
          </p:cNvPr>
          <p:cNvSpPr/>
          <p:nvPr userDrawn="1"/>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8C86F76-9A9C-8A96-E872-264497EB01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1882503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315FA-0986-4DA3-B550-640BE6B214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A3B989-7F03-4E4C-9588-C4B75DEBE5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8488C5-2042-4F90-851E-77D33959F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a:extLst>
              <a:ext uri="{FF2B5EF4-FFF2-40B4-BE49-F238E27FC236}">
                <a16:creationId xmlns:a16="http://schemas.microsoft.com/office/drawing/2014/main" id="{3789978B-A1CA-AA4B-AD0C-82DF559F5A6C}"/>
              </a:ext>
            </a:extLst>
          </p:cNvPr>
          <p:cNvSpPr/>
          <p:nvPr userDrawn="1"/>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6923A44-3CF7-3A05-FC1F-040C0D1ED8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20727211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E0676-53A9-4CC6-8EAA-B05F019340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A66C3E-3CDC-4EAC-9E3C-FC8D9643BF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194B7E-26EE-4436-B802-DE6AC8328D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a:extLst>
              <a:ext uri="{FF2B5EF4-FFF2-40B4-BE49-F238E27FC236}">
                <a16:creationId xmlns:a16="http://schemas.microsoft.com/office/drawing/2014/main" id="{BCEDF8BC-673C-FB42-833A-AE1B86E768CE}"/>
              </a:ext>
            </a:extLst>
          </p:cNvPr>
          <p:cNvSpPr/>
          <p:nvPr userDrawn="1"/>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9AC860C-AC9B-783D-4CB8-840BFE792E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2778562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0A3805D-BBA6-4CD8-902E-8BB9FE88E1E6}"/>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6947F1E-2D41-4838-9062-4D58B969C0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61426F-93EF-49D2-AEFD-96BD9A590C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863032-6F48-4EC0-9E04-F64A956A34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EA1C8A4D-6F85-E040-A2E8-D4327347B87E}"/>
              </a:ext>
            </a:extLst>
          </p:cNvPr>
          <p:cNvSpPr/>
          <p:nvPr userDrawn="1"/>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6AB601C-DD37-5340-1053-08DDB9B5E04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16093525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056E2-9C63-4EF6-A71B-310C5B38A136}"/>
              </a:ext>
            </a:extLst>
          </p:cNvPr>
          <p:cNvSpPr>
            <a:spLocks noGrp="1"/>
          </p:cNvSpPr>
          <p:nvPr>
            <p:ph type="title"/>
          </p:nvPr>
        </p:nvSpPr>
        <p:spPr/>
        <p:txBody>
          <a:bodyPr/>
          <a:lstStyle/>
          <a:p>
            <a:r>
              <a:rPr lang="en-US"/>
              <a:t>Click to edit Master title style</a:t>
            </a:r>
          </a:p>
        </p:txBody>
      </p:sp>
      <p:sp>
        <p:nvSpPr>
          <p:cNvPr id="7" name="Rectangle 6">
            <a:extLst>
              <a:ext uri="{FF2B5EF4-FFF2-40B4-BE49-F238E27FC236}">
                <a16:creationId xmlns:a16="http://schemas.microsoft.com/office/drawing/2014/main" id="{EE3786D8-5E20-EF4F-8BBE-120F97CDC514}"/>
              </a:ext>
            </a:extLst>
          </p:cNvPr>
          <p:cNvSpPr/>
          <p:nvPr userDrawn="1"/>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56C0ABA-37A7-68B1-D0D4-08F326ABD1B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10875623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1ECBA-10E6-4E28-99EF-99525B8F39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056FC1-8E3B-4769-86EC-78F0C92FAF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114003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A8EBD9F0-FFB9-413F-A29F-5F6478706A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9010839-4D97-4509-904E-97453EA29F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0D3B8D-146D-4D2C-92DC-C2B3CEA959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C376D2A3-056A-0347-9C5B-17E8D4363449}"/>
              </a:ext>
            </a:extLst>
          </p:cNvPr>
          <p:cNvSpPr/>
          <p:nvPr/>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451AA58-6D73-C046-E0DD-4C98F7F2E7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5330842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5FEA4278-0263-41FA-B99F-92D08E440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7A9C4C-0911-418B-A68B-F2571CE02D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EE0456-303C-4752-BC72-EFA5E54E99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Rectangle 14">
            <a:extLst>
              <a:ext uri="{FF2B5EF4-FFF2-40B4-BE49-F238E27FC236}">
                <a16:creationId xmlns:a16="http://schemas.microsoft.com/office/drawing/2014/main" id="{FDCC437B-3B80-E645-94B4-46B77D0F76E5}"/>
              </a:ext>
            </a:extLst>
          </p:cNvPr>
          <p:cNvSpPr/>
          <p:nvPr/>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AC3DC75-5461-E753-E185-39BC9649578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36765407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0A3805D-BBA6-4CD8-902E-8BB9FE88E1E6}"/>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6947F1E-2D41-4838-9062-4D58B969C0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61426F-93EF-49D2-AEFD-96BD9A590C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863032-6F48-4EC0-9E04-F64A956A34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EA1C8A4D-6F85-E040-A2E8-D4327347B87E}"/>
              </a:ext>
            </a:extLst>
          </p:cNvPr>
          <p:cNvSpPr/>
          <p:nvPr/>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6AB601C-DD37-5340-1053-08DDB9B5E0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35385803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A787DE3A-9044-4902-BB3D-7DBD2EF62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46F352C-E8E9-43FB-8B89-ED32167D05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6CDA2E-E393-4DB8-B7C0-A47F543C8A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338140-1A0C-430C-8FFF-41893D5044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D5411B-917C-4400-86DE-ABFCD61047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0554B9-9C5B-4D8A-9385-EC81F45437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7EF247A6-C39B-2B47-96D9-C0B7757F4D79}"/>
              </a:ext>
            </a:extLst>
          </p:cNvPr>
          <p:cNvSpPr/>
          <p:nvPr/>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BE96A33-F4B1-4E25-CEBA-BE8041D617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15866012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4F34D4-D9B8-4CB8-9C32-38913C3F6239}"/>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37EB23FA-6E6B-469A-8B10-618C6060DDFC}"/>
              </a:ext>
            </a:extLst>
          </p:cNvPr>
          <p:cNvSpPr>
            <a:spLocks noGrp="1"/>
          </p:cNvSpPr>
          <p:nvPr>
            <p:ph type="title"/>
          </p:nvPr>
        </p:nvSpPr>
        <p:spPr/>
        <p:txBody>
          <a:bodyPr/>
          <a:lstStyle/>
          <a:p>
            <a:r>
              <a:rPr lang="en-US"/>
              <a:t>Click to edit Master title style</a:t>
            </a:r>
          </a:p>
        </p:txBody>
      </p:sp>
      <p:sp>
        <p:nvSpPr>
          <p:cNvPr id="7" name="Rectangle 6">
            <a:extLst>
              <a:ext uri="{FF2B5EF4-FFF2-40B4-BE49-F238E27FC236}">
                <a16:creationId xmlns:a16="http://schemas.microsoft.com/office/drawing/2014/main" id="{AE0DA55C-8461-734D-AC53-37CC4277960E}"/>
              </a:ext>
            </a:extLst>
          </p:cNvPr>
          <p:cNvSpPr/>
          <p:nvPr/>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1995A43-A6DC-FAAC-26DE-A7551C6F5E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14373562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47EDFFC-3E6B-4D60-96D2-EC5C518775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2D785517-E165-2641-A6C1-CDBB907F7CC7}"/>
              </a:ext>
            </a:extLst>
          </p:cNvPr>
          <p:cNvSpPr/>
          <p:nvPr/>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F58E0F0-9BB1-ADB8-ACD1-0BB3CA9D443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851472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8A826CF-0ECB-434D-B30E-25F27A8B47EF}"/>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708315FA-0986-4DA3-B550-640BE6B214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A3B989-7F03-4E4C-9588-C4B75DEBE5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8488C5-2042-4F90-851E-77D33959F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a:extLst>
              <a:ext uri="{FF2B5EF4-FFF2-40B4-BE49-F238E27FC236}">
                <a16:creationId xmlns:a16="http://schemas.microsoft.com/office/drawing/2014/main" id="{3789978B-A1CA-AA4B-AD0C-82DF559F5A6C}"/>
              </a:ext>
            </a:extLst>
          </p:cNvPr>
          <p:cNvSpPr/>
          <p:nvPr/>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505CC84-2C52-03D6-106D-FDB0CC1AB5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37013040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1EE0B8-3C09-45D9-91FE-63841F593221}"/>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09CE0676-53A9-4CC6-8EAA-B05F019340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A66C3E-3CDC-4EAC-9E3C-FC8D9643BF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194B7E-26EE-4436-B802-DE6AC8328D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a:extLst>
              <a:ext uri="{FF2B5EF4-FFF2-40B4-BE49-F238E27FC236}">
                <a16:creationId xmlns:a16="http://schemas.microsoft.com/office/drawing/2014/main" id="{BCEDF8BC-673C-FB42-833A-AE1B86E768CE}"/>
              </a:ext>
            </a:extLst>
          </p:cNvPr>
          <p:cNvSpPr/>
          <p:nvPr/>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E7C597D-CA39-EC29-F10B-09C6B5A5F0E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2082187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A787DE3A-9044-4902-BB3D-7DBD2EF626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46F352C-E8E9-43FB-8B89-ED32167D05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6CDA2E-E393-4DB8-B7C0-A47F543C8A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338140-1A0C-430C-8FFF-41893D5044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D5411B-917C-4400-86DE-ABFCD61047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0554B9-9C5B-4D8A-9385-EC81F45437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7EF247A6-C39B-2B47-96D9-C0B7757F4D79}"/>
              </a:ext>
            </a:extLst>
          </p:cNvPr>
          <p:cNvSpPr/>
          <p:nvPr userDrawn="1"/>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BE96A33-F4B1-4E25-CEBA-BE8041D6175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17486676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44C377-3B74-488B-A521-C0AF73D94F02}"/>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CE056E2-9C63-4EF6-A71B-310C5B38A136}"/>
              </a:ext>
            </a:extLst>
          </p:cNvPr>
          <p:cNvSpPr>
            <a:spLocks noGrp="1"/>
          </p:cNvSpPr>
          <p:nvPr>
            <p:ph type="title"/>
          </p:nvPr>
        </p:nvSpPr>
        <p:spPr/>
        <p:txBody>
          <a:bodyPr/>
          <a:lstStyle/>
          <a:p>
            <a:r>
              <a:rPr lang="en-US"/>
              <a:t>Click to edit Master title style</a:t>
            </a:r>
          </a:p>
        </p:txBody>
      </p:sp>
      <p:sp>
        <p:nvSpPr>
          <p:cNvPr id="7" name="Rectangle 6">
            <a:extLst>
              <a:ext uri="{FF2B5EF4-FFF2-40B4-BE49-F238E27FC236}">
                <a16:creationId xmlns:a16="http://schemas.microsoft.com/office/drawing/2014/main" id="{EE3786D8-5E20-EF4F-8BBE-120F97CDC514}"/>
              </a:ext>
            </a:extLst>
          </p:cNvPr>
          <p:cNvSpPr/>
          <p:nvPr/>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32D280C-035F-6B97-DDED-6E59E5C8107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36352155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1ECBA-10E6-4E28-99EF-99525B8F39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056FC1-8E3B-4769-86EC-78F0C92FAF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188678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51C6E1-36AA-534E-BD94-00A908255389}"/>
              </a:ext>
            </a:extLst>
          </p:cNvPr>
          <p:cNvPicPr>
            <a:picLocks noChangeAspect="1"/>
          </p:cNvPicPr>
          <p:nvPr userDrawn="1"/>
        </p:nvPicPr>
        <p:blipFill>
          <a:blip r:embed="rId2"/>
          <a:stretch>
            <a:fillRect/>
          </a:stretch>
        </p:blipFill>
        <p:spPr>
          <a:xfrm>
            <a:off x="0" y="5930900"/>
            <a:ext cx="12238426" cy="927100"/>
          </a:xfrm>
          <a:prstGeom prst="rect">
            <a:avLst/>
          </a:prstGeom>
        </p:spPr>
      </p:pic>
      <p:sp>
        <p:nvSpPr>
          <p:cNvPr id="2" name="Title 1">
            <a:extLst>
              <a:ext uri="{FF2B5EF4-FFF2-40B4-BE49-F238E27FC236}">
                <a16:creationId xmlns:a16="http://schemas.microsoft.com/office/drawing/2014/main" id="{89010839-4D97-4509-904E-97453EA29F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0D3B8D-146D-4D2C-92DC-C2B3CEA959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24B73788-FFE8-88A7-4C29-05AE5317710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39482603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A9C4C-0911-418B-A68B-F2571CE02D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EE0456-303C-4752-BC72-EFA5E54E99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a:extLst>
              <a:ext uri="{FF2B5EF4-FFF2-40B4-BE49-F238E27FC236}">
                <a16:creationId xmlns:a16="http://schemas.microsoft.com/office/drawing/2014/main" id="{545F8350-C77E-334A-8495-2062D28E3352}"/>
              </a:ext>
            </a:extLst>
          </p:cNvPr>
          <p:cNvPicPr>
            <a:picLocks noChangeAspect="1"/>
          </p:cNvPicPr>
          <p:nvPr userDrawn="1"/>
        </p:nvPicPr>
        <p:blipFill>
          <a:blip r:embed="rId2"/>
          <a:stretch>
            <a:fillRect/>
          </a:stretch>
        </p:blipFill>
        <p:spPr>
          <a:xfrm>
            <a:off x="0" y="5930900"/>
            <a:ext cx="12238426" cy="927100"/>
          </a:xfrm>
          <a:prstGeom prst="rect">
            <a:avLst/>
          </a:prstGeom>
        </p:spPr>
      </p:pic>
      <p:pic>
        <p:nvPicPr>
          <p:cNvPr id="5" name="Picture 4">
            <a:extLst>
              <a:ext uri="{FF2B5EF4-FFF2-40B4-BE49-F238E27FC236}">
                <a16:creationId xmlns:a16="http://schemas.microsoft.com/office/drawing/2014/main" id="{D28AB9CF-CEFC-F3A5-6ED6-E0F743D8D37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7490377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47F1E-2D41-4838-9062-4D58B969C0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61426F-93EF-49D2-AEFD-96BD9A590C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863032-6F48-4EC0-9E04-F64A956A34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FF5C2F47-FC6F-B84B-8B6F-CA951F3CA578}"/>
              </a:ext>
            </a:extLst>
          </p:cNvPr>
          <p:cNvPicPr>
            <a:picLocks noChangeAspect="1"/>
          </p:cNvPicPr>
          <p:nvPr userDrawn="1"/>
        </p:nvPicPr>
        <p:blipFill>
          <a:blip r:embed="rId2"/>
          <a:stretch>
            <a:fillRect/>
          </a:stretch>
        </p:blipFill>
        <p:spPr>
          <a:xfrm>
            <a:off x="0" y="5930900"/>
            <a:ext cx="12238426" cy="927100"/>
          </a:xfrm>
          <a:prstGeom prst="rect">
            <a:avLst/>
          </a:prstGeom>
        </p:spPr>
      </p:pic>
      <p:pic>
        <p:nvPicPr>
          <p:cNvPr id="6" name="Picture 5">
            <a:extLst>
              <a:ext uri="{FF2B5EF4-FFF2-40B4-BE49-F238E27FC236}">
                <a16:creationId xmlns:a16="http://schemas.microsoft.com/office/drawing/2014/main" id="{3183127B-A04B-F88D-83E7-6DF4F47BA67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24674068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A787DE3A-9044-4902-BB3D-7DBD2EF626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46F352C-E8E9-43FB-8B89-ED32167D05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6CDA2E-E393-4DB8-B7C0-A47F543C8A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338140-1A0C-430C-8FFF-41893D5044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D5411B-917C-4400-86DE-ABFCD61047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0554B9-9C5B-4D8A-9385-EC81F45437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9B646090-F896-114D-98DB-3BFB1A414B08}"/>
              </a:ext>
            </a:extLst>
          </p:cNvPr>
          <p:cNvPicPr>
            <a:picLocks noChangeAspect="1"/>
          </p:cNvPicPr>
          <p:nvPr userDrawn="1"/>
        </p:nvPicPr>
        <p:blipFill>
          <a:blip r:embed="rId3"/>
          <a:stretch>
            <a:fillRect/>
          </a:stretch>
        </p:blipFill>
        <p:spPr>
          <a:xfrm>
            <a:off x="0" y="5930900"/>
            <a:ext cx="12238426" cy="927100"/>
          </a:xfrm>
          <a:prstGeom prst="rect">
            <a:avLst/>
          </a:prstGeom>
        </p:spPr>
      </p:pic>
      <p:pic>
        <p:nvPicPr>
          <p:cNvPr id="8" name="Picture 7">
            <a:extLst>
              <a:ext uri="{FF2B5EF4-FFF2-40B4-BE49-F238E27FC236}">
                <a16:creationId xmlns:a16="http://schemas.microsoft.com/office/drawing/2014/main" id="{88CDD2E4-FC32-579A-CA07-B2E14A497C8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37064663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B23FA-6E6B-469A-8B10-618C6060DDFC}"/>
              </a:ext>
            </a:extLst>
          </p:cNvPr>
          <p:cNvSpPr>
            <a:spLocks noGrp="1"/>
          </p:cNvSpPr>
          <p:nvPr>
            <p:ph type="title"/>
          </p:nvPr>
        </p:nvSpPr>
        <p:spPr/>
        <p:txBody>
          <a:bodyPr/>
          <a:lstStyle/>
          <a:p>
            <a:r>
              <a:rPr lang="en-US"/>
              <a:t>Click to edit Master title style</a:t>
            </a:r>
          </a:p>
        </p:txBody>
      </p:sp>
      <p:pic>
        <p:nvPicPr>
          <p:cNvPr id="9" name="Picture 8">
            <a:extLst>
              <a:ext uri="{FF2B5EF4-FFF2-40B4-BE49-F238E27FC236}">
                <a16:creationId xmlns:a16="http://schemas.microsoft.com/office/drawing/2014/main" id="{ADFAD3DF-3974-1445-AA3B-D4BE440A9929}"/>
              </a:ext>
            </a:extLst>
          </p:cNvPr>
          <p:cNvPicPr>
            <a:picLocks noChangeAspect="1"/>
          </p:cNvPicPr>
          <p:nvPr userDrawn="1"/>
        </p:nvPicPr>
        <p:blipFill>
          <a:blip r:embed="rId2"/>
          <a:stretch>
            <a:fillRect/>
          </a:stretch>
        </p:blipFill>
        <p:spPr>
          <a:xfrm>
            <a:off x="0" y="5930900"/>
            <a:ext cx="12238426" cy="927100"/>
          </a:xfrm>
          <a:prstGeom prst="rect">
            <a:avLst/>
          </a:prstGeom>
        </p:spPr>
      </p:pic>
      <p:pic>
        <p:nvPicPr>
          <p:cNvPr id="4" name="Picture 3">
            <a:extLst>
              <a:ext uri="{FF2B5EF4-FFF2-40B4-BE49-F238E27FC236}">
                <a16:creationId xmlns:a16="http://schemas.microsoft.com/office/drawing/2014/main" id="{A8898CEB-3FBD-6747-1B57-30DBC427941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2058317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E86E80-51F4-344D-B812-5198F5F0A6D1}"/>
              </a:ext>
            </a:extLst>
          </p:cNvPr>
          <p:cNvPicPr>
            <a:picLocks noChangeAspect="1"/>
          </p:cNvPicPr>
          <p:nvPr userDrawn="1"/>
        </p:nvPicPr>
        <p:blipFill>
          <a:blip r:embed="rId2"/>
          <a:stretch>
            <a:fillRect/>
          </a:stretch>
        </p:blipFill>
        <p:spPr>
          <a:xfrm>
            <a:off x="0" y="5930900"/>
            <a:ext cx="12238426" cy="927100"/>
          </a:xfrm>
          <a:prstGeom prst="rect">
            <a:avLst/>
          </a:prstGeom>
        </p:spPr>
      </p:pic>
      <p:pic>
        <p:nvPicPr>
          <p:cNvPr id="3" name="Picture 2">
            <a:extLst>
              <a:ext uri="{FF2B5EF4-FFF2-40B4-BE49-F238E27FC236}">
                <a16:creationId xmlns:a16="http://schemas.microsoft.com/office/drawing/2014/main" id="{64955A22-E8B4-39D1-F825-8A50676A50F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18740963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315FA-0986-4DA3-B550-640BE6B214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A3B989-7F03-4E4C-9588-C4B75DEBE5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8488C5-2042-4F90-851E-77D33959F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1" name="Picture 10">
            <a:extLst>
              <a:ext uri="{FF2B5EF4-FFF2-40B4-BE49-F238E27FC236}">
                <a16:creationId xmlns:a16="http://schemas.microsoft.com/office/drawing/2014/main" id="{A4491A69-9FBB-864F-A549-D0D02A2F2E63}"/>
              </a:ext>
            </a:extLst>
          </p:cNvPr>
          <p:cNvPicPr>
            <a:picLocks noChangeAspect="1"/>
          </p:cNvPicPr>
          <p:nvPr userDrawn="1"/>
        </p:nvPicPr>
        <p:blipFill>
          <a:blip r:embed="rId2"/>
          <a:stretch>
            <a:fillRect/>
          </a:stretch>
        </p:blipFill>
        <p:spPr>
          <a:xfrm>
            <a:off x="0" y="5930900"/>
            <a:ext cx="12238426" cy="927100"/>
          </a:xfrm>
          <a:prstGeom prst="rect">
            <a:avLst/>
          </a:prstGeom>
        </p:spPr>
      </p:pic>
      <p:pic>
        <p:nvPicPr>
          <p:cNvPr id="6" name="Picture 5">
            <a:extLst>
              <a:ext uri="{FF2B5EF4-FFF2-40B4-BE49-F238E27FC236}">
                <a16:creationId xmlns:a16="http://schemas.microsoft.com/office/drawing/2014/main" id="{ABB7530E-60DA-0A50-206B-6702ACF9BEF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633983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E0676-53A9-4CC6-8EAA-B05F019340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A66C3E-3CDC-4EAC-9E3C-FC8D9643BF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194B7E-26EE-4436-B802-DE6AC8328D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1" name="Picture 10">
            <a:extLst>
              <a:ext uri="{FF2B5EF4-FFF2-40B4-BE49-F238E27FC236}">
                <a16:creationId xmlns:a16="http://schemas.microsoft.com/office/drawing/2014/main" id="{2E029289-F214-364C-AFB8-4648703048E9}"/>
              </a:ext>
            </a:extLst>
          </p:cNvPr>
          <p:cNvPicPr>
            <a:picLocks noChangeAspect="1"/>
          </p:cNvPicPr>
          <p:nvPr userDrawn="1"/>
        </p:nvPicPr>
        <p:blipFill>
          <a:blip r:embed="rId2"/>
          <a:stretch>
            <a:fillRect/>
          </a:stretch>
        </p:blipFill>
        <p:spPr>
          <a:xfrm>
            <a:off x="0" y="5930900"/>
            <a:ext cx="12238426" cy="927100"/>
          </a:xfrm>
          <a:prstGeom prst="rect">
            <a:avLst/>
          </a:prstGeom>
        </p:spPr>
      </p:pic>
      <p:pic>
        <p:nvPicPr>
          <p:cNvPr id="6" name="Picture 5">
            <a:extLst>
              <a:ext uri="{FF2B5EF4-FFF2-40B4-BE49-F238E27FC236}">
                <a16:creationId xmlns:a16="http://schemas.microsoft.com/office/drawing/2014/main" id="{31ED91DA-B232-0E7E-A0F6-0846354C475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1291918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4F34D4-D9B8-4CB8-9C32-38913C3F6239}"/>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37EB23FA-6E6B-469A-8B10-618C6060DDFC}"/>
              </a:ext>
            </a:extLst>
          </p:cNvPr>
          <p:cNvSpPr>
            <a:spLocks noGrp="1"/>
          </p:cNvSpPr>
          <p:nvPr>
            <p:ph type="title"/>
          </p:nvPr>
        </p:nvSpPr>
        <p:spPr/>
        <p:txBody>
          <a:bodyPr/>
          <a:lstStyle/>
          <a:p>
            <a:r>
              <a:rPr lang="en-US"/>
              <a:t>Click to edit Master title style</a:t>
            </a:r>
          </a:p>
        </p:txBody>
      </p:sp>
      <p:sp>
        <p:nvSpPr>
          <p:cNvPr id="7" name="Rectangle 6">
            <a:extLst>
              <a:ext uri="{FF2B5EF4-FFF2-40B4-BE49-F238E27FC236}">
                <a16:creationId xmlns:a16="http://schemas.microsoft.com/office/drawing/2014/main" id="{AE0DA55C-8461-734D-AC53-37CC4277960E}"/>
              </a:ext>
            </a:extLst>
          </p:cNvPr>
          <p:cNvSpPr/>
          <p:nvPr userDrawn="1"/>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1995A43-A6DC-FAAC-26DE-A7551C6F5E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1948904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056E2-9C63-4EF6-A71B-310C5B38A136}"/>
              </a:ext>
            </a:extLst>
          </p:cNvPr>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15A4FD99-32FF-A048-ABEF-F1300009E481}"/>
              </a:ext>
            </a:extLst>
          </p:cNvPr>
          <p:cNvPicPr>
            <a:picLocks noChangeAspect="1"/>
          </p:cNvPicPr>
          <p:nvPr userDrawn="1"/>
        </p:nvPicPr>
        <p:blipFill>
          <a:blip r:embed="rId2"/>
          <a:stretch>
            <a:fillRect/>
          </a:stretch>
        </p:blipFill>
        <p:spPr>
          <a:xfrm>
            <a:off x="0" y="5930900"/>
            <a:ext cx="12238426" cy="927100"/>
          </a:xfrm>
          <a:prstGeom prst="rect">
            <a:avLst/>
          </a:prstGeom>
        </p:spPr>
      </p:pic>
      <p:pic>
        <p:nvPicPr>
          <p:cNvPr id="4" name="Picture 3">
            <a:extLst>
              <a:ext uri="{FF2B5EF4-FFF2-40B4-BE49-F238E27FC236}">
                <a16:creationId xmlns:a16="http://schemas.microsoft.com/office/drawing/2014/main" id="{7B6D1BD3-F778-F101-9F8F-AA6B2DDE75A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9423337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1ECBA-10E6-4E28-99EF-99525B8F39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056FC1-8E3B-4769-86EC-78F0C92FAF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653711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0DEDA55-1278-D14A-8B77-1A67DA4234D3}"/>
              </a:ext>
            </a:extLst>
          </p:cNvPr>
          <p:cNvPicPr>
            <a:picLocks noChangeAspect="1"/>
          </p:cNvPicPr>
          <p:nvPr userDrawn="1"/>
        </p:nvPicPr>
        <p:blipFill rotWithShape="1">
          <a:blip r:embed="rId2"/>
          <a:srcRect b="12026"/>
          <a:stretch/>
        </p:blipFill>
        <p:spPr>
          <a:xfrm>
            <a:off x="0" y="0"/>
            <a:ext cx="12192000" cy="6033247"/>
          </a:xfrm>
          <a:prstGeom prst="rect">
            <a:avLst/>
          </a:prstGeom>
        </p:spPr>
      </p:pic>
      <p:sp>
        <p:nvSpPr>
          <p:cNvPr id="2" name="Title 1">
            <a:extLst>
              <a:ext uri="{FF2B5EF4-FFF2-40B4-BE49-F238E27FC236}">
                <a16:creationId xmlns:a16="http://schemas.microsoft.com/office/drawing/2014/main" id="{89010839-4D97-4509-904E-97453EA29F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0D3B8D-146D-4D2C-92DC-C2B3CEA959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C376D2A3-056A-0347-9C5B-17E8D4363449}"/>
              </a:ext>
            </a:extLst>
          </p:cNvPr>
          <p:cNvSpPr/>
          <p:nvPr userDrawn="1"/>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67CAF47-B075-B28A-5860-8BBF6A65C19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14552405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A9C4C-0911-418B-A68B-F2571CE02D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EE0456-303C-4752-BC72-EFA5E54E99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Rectangle 14">
            <a:extLst>
              <a:ext uri="{FF2B5EF4-FFF2-40B4-BE49-F238E27FC236}">
                <a16:creationId xmlns:a16="http://schemas.microsoft.com/office/drawing/2014/main" id="{FDCC437B-3B80-E645-94B4-46B77D0F76E5}"/>
              </a:ext>
            </a:extLst>
          </p:cNvPr>
          <p:cNvSpPr/>
          <p:nvPr userDrawn="1"/>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8562105-E090-E3AF-2B51-7043BB2E09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143919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47F1E-2D41-4838-9062-4D58B969C0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61426F-93EF-49D2-AEFD-96BD9A590C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863032-6F48-4EC0-9E04-F64A956A34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EA1C8A4D-6F85-E040-A2E8-D4327347B87E}"/>
              </a:ext>
            </a:extLst>
          </p:cNvPr>
          <p:cNvSpPr/>
          <p:nvPr userDrawn="1"/>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3645BDF-A4C5-4384-463C-64E13606BD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42526501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F352C-E8E9-43FB-8B89-ED32167D05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6CDA2E-E393-4DB8-B7C0-A47F543C8A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338140-1A0C-430C-8FFF-41893D5044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D5411B-917C-4400-86DE-ABFCD61047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0554B9-9C5B-4D8A-9385-EC81F45437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7EF247A6-C39B-2B47-96D9-C0B7757F4D79}"/>
              </a:ext>
            </a:extLst>
          </p:cNvPr>
          <p:cNvSpPr/>
          <p:nvPr userDrawn="1"/>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16F0902-3CAF-A1A9-5E94-D85F55932C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20720713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B23FA-6E6B-469A-8B10-618C6060DDFC}"/>
              </a:ext>
            </a:extLst>
          </p:cNvPr>
          <p:cNvSpPr>
            <a:spLocks noGrp="1"/>
          </p:cNvSpPr>
          <p:nvPr>
            <p:ph type="title"/>
          </p:nvPr>
        </p:nvSpPr>
        <p:spPr/>
        <p:txBody>
          <a:bodyPr/>
          <a:lstStyle/>
          <a:p>
            <a:r>
              <a:rPr lang="en-US"/>
              <a:t>Click to edit Master title style</a:t>
            </a:r>
          </a:p>
        </p:txBody>
      </p:sp>
      <p:sp>
        <p:nvSpPr>
          <p:cNvPr id="7" name="Rectangle 6">
            <a:extLst>
              <a:ext uri="{FF2B5EF4-FFF2-40B4-BE49-F238E27FC236}">
                <a16:creationId xmlns:a16="http://schemas.microsoft.com/office/drawing/2014/main" id="{AE0DA55C-8461-734D-AC53-37CC4277960E}"/>
              </a:ext>
            </a:extLst>
          </p:cNvPr>
          <p:cNvSpPr/>
          <p:nvPr userDrawn="1"/>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430FCA9-3D29-1318-FEAC-F8BB833B49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38772861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D785517-E165-2641-A6C1-CDBB907F7CC7}"/>
              </a:ext>
            </a:extLst>
          </p:cNvPr>
          <p:cNvSpPr/>
          <p:nvPr userDrawn="1"/>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8C86F76-9A9C-8A96-E872-264497EB01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18195712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315FA-0986-4DA3-B550-640BE6B214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A3B989-7F03-4E4C-9588-C4B75DEBE5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8488C5-2042-4F90-851E-77D33959F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a:extLst>
              <a:ext uri="{FF2B5EF4-FFF2-40B4-BE49-F238E27FC236}">
                <a16:creationId xmlns:a16="http://schemas.microsoft.com/office/drawing/2014/main" id="{3789978B-A1CA-AA4B-AD0C-82DF559F5A6C}"/>
              </a:ext>
            </a:extLst>
          </p:cNvPr>
          <p:cNvSpPr/>
          <p:nvPr userDrawn="1"/>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6923A44-3CF7-3A05-FC1F-040C0D1ED8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32941471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E0676-53A9-4CC6-8EAA-B05F019340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A66C3E-3CDC-4EAC-9E3C-FC8D9643BF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194B7E-26EE-4436-B802-DE6AC8328D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a:extLst>
              <a:ext uri="{FF2B5EF4-FFF2-40B4-BE49-F238E27FC236}">
                <a16:creationId xmlns:a16="http://schemas.microsoft.com/office/drawing/2014/main" id="{BCEDF8BC-673C-FB42-833A-AE1B86E768CE}"/>
              </a:ext>
            </a:extLst>
          </p:cNvPr>
          <p:cNvSpPr/>
          <p:nvPr userDrawn="1"/>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9AC860C-AC9B-783D-4CB8-840BFE792E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1007956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47EDFFC-3E6B-4D60-96D2-EC5C518775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2D785517-E165-2641-A6C1-CDBB907F7CC7}"/>
              </a:ext>
            </a:extLst>
          </p:cNvPr>
          <p:cNvSpPr/>
          <p:nvPr userDrawn="1"/>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F58E0F0-9BB1-ADB8-ACD1-0BB3CA9D443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16189411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056E2-9C63-4EF6-A71B-310C5B38A136}"/>
              </a:ext>
            </a:extLst>
          </p:cNvPr>
          <p:cNvSpPr>
            <a:spLocks noGrp="1"/>
          </p:cNvSpPr>
          <p:nvPr>
            <p:ph type="title"/>
          </p:nvPr>
        </p:nvSpPr>
        <p:spPr/>
        <p:txBody>
          <a:bodyPr/>
          <a:lstStyle/>
          <a:p>
            <a:r>
              <a:rPr lang="en-US"/>
              <a:t>Click to edit Master title style</a:t>
            </a:r>
          </a:p>
        </p:txBody>
      </p:sp>
      <p:sp>
        <p:nvSpPr>
          <p:cNvPr id="7" name="Rectangle 6">
            <a:extLst>
              <a:ext uri="{FF2B5EF4-FFF2-40B4-BE49-F238E27FC236}">
                <a16:creationId xmlns:a16="http://schemas.microsoft.com/office/drawing/2014/main" id="{EE3786D8-5E20-EF4F-8BBE-120F97CDC514}"/>
              </a:ext>
            </a:extLst>
          </p:cNvPr>
          <p:cNvSpPr/>
          <p:nvPr userDrawn="1"/>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56C0ABA-37A7-68B1-D0D4-08F326ABD1B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79987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8A826CF-0ECB-434D-B30E-25F27A8B47EF}"/>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708315FA-0986-4DA3-B550-640BE6B214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A3B989-7F03-4E4C-9588-C4B75DEBE5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8488C5-2042-4F90-851E-77D33959F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a:extLst>
              <a:ext uri="{FF2B5EF4-FFF2-40B4-BE49-F238E27FC236}">
                <a16:creationId xmlns:a16="http://schemas.microsoft.com/office/drawing/2014/main" id="{3789978B-A1CA-AA4B-AD0C-82DF559F5A6C}"/>
              </a:ext>
            </a:extLst>
          </p:cNvPr>
          <p:cNvSpPr/>
          <p:nvPr userDrawn="1"/>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505CC84-2C52-03D6-106D-FDB0CC1AB56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2646164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1EE0B8-3C09-45D9-91FE-63841F593221}"/>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09CE0676-53A9-4CC6-8EAA-B05F019340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A66C3E-3CDC-4EAC-9E3C-FC8D9643BF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194B7E-26EE-4436-B802-DE6AC8328D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a:extLst>
              <a:ext uri="{FF2B5EF4-FFF2-40B4-BE49-F238E27FC236}">
                <a16:creationId xmlns:a16="http://schemas.microsoft.com/office/drawing/2014/main" id="{BCEDF8BC-673C-FB42-833A-AE1B86E768CE}"/>
              </a:ext>
            </a:extLst>
          </p:cNvPr>
          <p:cNvSpPr/>
          <p:nvPr userDrawn="1"/>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E7C597D-CA39-EC29-F10B-09C6B5A5F0E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33115" y="6242050"/>
            <a:ext cx="2973898" cy="415349"/>
          </a:xfrm>
          <a:prstGeom prst="rect">
            <a:avLst/>
          </a:prstGeom>
        </p:spPr>
      </p:pic>
    </p:spTree>
    <p:extLst>
      <p:ext uri="{BB962C8B-B14F-4D97-AF65-F5344CB8AC3E}">
        <p14:creationId xmlns:p14="http://schemas.microsoft.com/office/powerpoint/2010/main" val="3583661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2.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6.tiff"/><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2.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7.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2.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image" Target="../media/image1.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heme" Target="../theme/theme5.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2.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image" Target="../media/image6.tiff"/><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theme" Target="../theme/theme6.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2.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image" Target="../media/image7.pn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theme" Target="../theme/theme7.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1BAFAF-D3D3-48C2-AD74-C26D4F427FA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B97C5BA6-5F87-4AEE-9731-B58F5CB718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D89A6C-A538-418B-A219-83B3647FD5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36A6780D-6605-144E-9A56-6D7AFD5D13D6}"/>
              </a:ext>
            </a:extLst>
          </p:cNvPr>
          <p:cNvSpPr/>
          <p:nvPr userDrawn="1"/>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91BE9FB-8E4C-D55D-BF78-0544F98AC03A}"/>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28823" y="6102211"/>
            <a:ext cx="3922477" cy="685806"/>
          </a:xfrm>
          <a:prstGeom prst="rect">
            <a:avLst/>
          </a:prstGeom>
        </p:spPr>
      </p:pic>
    </p:spTree>
    <p:extLst>
      <p:ext uri="{BB962C8B-B14F-4D97-AF65-F5344CB8AC3E}">
        <p14:creationId xmlns:p14="http://schemas.microsoft.com/office/powerpoint/2010/main" val="291290800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1BAFAF-D3D3-48C2-AD74-C26D4F427FA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B97C5BA6-5F87-4AEE-9731-B58F5CB718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D89A6C-A538-418B-A219-83B3647FD5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36A6780D-6605-144E-9A56-6D7AFD5D13D6}"/>
              </a:ext>
            </a:extLst>
          </p:cNvPr>
          <p:cNvSpPr/>
          <p:nvPr/>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91BE9FB-8E4C-D55D-BF78-0544F98AC03A}"/>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28823" y="6102211"/>
            <a:ext cx="3922477" cy="685806"/>
          </a:xfrm>
          <a:prstGeom prst="rect">
            <a:avLst/>
          </a:prstGeom>
        </p:spPr>
      </p:pic>
      <p:pic>
        <p:nvPicPr>
          <p:cNvPr id="6" name="Picture 5">
            <a:extLst>
              <a:ext uri="{FF2B5EF4-FFF2-40B4-BE49-F238E27FC236}">
                <a16:creationId xmlns:a16="http://schemas.microsoft.com/office/drawing/2014/main" id="{8F78C8F5-1852-40A9-4B2B-EA94AEBD71B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F31E8F46-94F0-3052-9019-AA5E1F8A8D9B}"/>
              </a:ext>
            </a:extLst>
          </p:cNvPr>
          <p:cNvSpPr/>
          <p:nvPr userDrawn="1"/>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101B56C-3EB5-CEBA-9D04-DC703681CB51}"/>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28823" y="6102211"/>
            <a:ext cx="3922477" cy="685806"/>
          </a:xfrm>
          <a:prstGeom prst="rect">
            <a:avLst/>
          </a:prstGeom>
        </p:spPr>
      </p:pic>
    </p:spTree>
    <p:extLst>
      <p:ext uri="{BB962C8B-B14F-4D97-AF65-F5344CB8AC3E}">
        <p14:creationId xmlns:p14="http://schemas.microsoft.com/office/powerpoint/2010/main" val="19413872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9E0710-E4F6-354E-8547-A32B3CDA90A8}"/>
              </a:ext>
            </a:extLst>
          </p:cNvPr>
          <p:cNvPicPr>
            <a:picLocks noChangeAspect="1"/>
          </p:cNvPicPr>
          <p:nvPr/>
        </p:nvPicPr>
        <p:blipFill>
          <a:blip r:embed="rId12"/>
          <a:stretch>
            <a:fillRect/>
          </a:stretch>
        </p:blipFill>
        <p:spPr>
          <a:xfrm>
            <a:off x="0" y="5930900"/>
            <a:ext cx="12238426" cy="927100"/>
          </a:xfrm>
          <a:prstGeom prst="rect">
            <a:avLst/>
          </a:prstGeom>
        </p:spPr>
      </p:pic>
      <p:sp>
        <p:nvSpPr>
          <p:cNvPr id="2" name="Title Placeholder 1">
            <a:extLst>
              <a:ext uri="{FF2B5EF4-FFF2-40B4-BE49-F238E27FC236}">
                <a16:creationId xmlns:a16="http://schemas.microsoft.com/office/drawing/2014/main" id="{B97C5BA6-5F87-4AEE-9731-B58F5CB718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D89A6C-A538-418B-A219-83B3647FD5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13599FD5-DC3D-6F7B-E1AE-7BDC8F344A0A}"/>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28823" y="6102211"/>
            <a:ext cx="3922477" cy="685806"/>
          </a:xfrm>
          <a:prstGeom prst="rect">
            <a:avLst/>
          </a:prstGeom>
        </p:spPr>
      </p:pic>
    </p:spTree>
    <p:extLst>
      <p:ext uri="{BB962C8B-B14F-4D97-AF65-F5344CB8AC3E}">
        <p14:creationId xmlns:p14="http://schemas.microsoft.com/office/powerpoint/2010/main" val="126029681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3C0BB0-36EF-8545-A635-F524F34A7DBF}"/>
              </a:ext>
            </a:extLst>
          </p:cNvPr>
          <p:cNvPicPr>
            <a:picLocks noChangeAspect="1"/>
          </p:cNvPicPr>
          <p:nvPr/>
        </p:nvPicPr>
        <p:blipFill rotWithShape="1">
          <a:blip r:embed="rId12"/>
          <a:srcRect t="-742874" b="101364"/>
          <a:stretch/>
        </p:blipFill>
        <p:spPr>
          <a:xfrm>
            <a:off x="0" y="0"/>
            <a:ext cx="12192000" cy="6033247"/>
          </a:xfrm>
          <a:prstGeom prst="rect">
            <a:avLst/>
          </a:prstGeom>
        </p:spPr>
      </p:pic>
      <p:sp>
        <p:nvSpPr>
          <p:cNvPr id="2" name="Title Placeholder 1">
            <a:extLst>
              <a:ext uri="{FF2B5EF4-FFF2-40B4-BE49-F238E27FC236}">
                <a16:creationId xmlns:a16="http://schemas.microsoft.com/office/drawing/2014/main" id="{B97C5BA6-5F87-4AEE-9731-B58F5CB718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D89A6C-A538-418B-A219-83B3647FD5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36A6780D-6605-144E-9A56-6D7AFD5D13D6}"/>
              </a:ext>
            </a:extLst>
          </p:cNvPr>
          <p:cNvSpPr/>
          <p:nvPr/>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C77D4A3-CC10-6A48-8C23-6806368DCA72}"/>
              </a:ext>
            </a:extLst>
          </p:cNvPr>
          <p:cNvPicPr>
            <a:picLocks noChangeAspect="1"/>
          </p:cNvPicPr>
          <p:nvPr/>
        </p:nvPicPr>
        <p:blipFill rotWithShape="1">
          <a:blip r:embed="rId12"/>
          <a:srcRect b="12026"/>
          <a:stretch/>
        </p:blipFill>
        <p:spPr>
          <a:xfrm>
            <a:off x="0" y="0"/>
            <a:ext cx="12192000" cy="6033247"/>
          </a:xfrm>
          <a:prstGeom prst="rect">
            <a:avLst/>
          </a:prstGeom>
        </p:spPr>
      </p:pic>
      <p:pic>
        <p:nvPicPr>
          <p:cNvPr id="5" name="Picture 4">
            <a:extLst>
              <a:ext uri="{FF2B5EF4-FFF2-40B4-BE49-F238E27FC236}">
                <a16:creationId xmlns:a16="http://schemas.microsoft.com/office/drawing/2014/main" id="{62D28F8B-CF1B-D481-3F71-AC10B2B5C28F}"/>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28823" y="6102211"/>
            <a:ext cx="3922477" cy="685806"/>
          </a:xfrm>
          <a:prstGeom prst="rect">
            <a:avLst/>
          </a:prstGeom>
        </p:spPr>
      </p:pic>
    </p:spTree>
    <p:extLst>
      <p:ext uri="{BB962C8B-B14F-4D97-AF65-F5344CB8AC3E}">
        <p14:creationId xmlns:p14="http://schemas.microsoft.com/office/powerpoint/2010/main" val="109215270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1BAFAF-D3D3-48C2-AD74-C26D4F427FA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B97C5BA6-5F87-4AEE-9731-B58F5CB718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D89A6C-A538-418B-A219-83B3647FD5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36A6780D-6605-144E-9A56-6D7AFD5D13D6}"/>
              </a:ext>
            </a:extLst>
          </p:cNvPr>
          <p:cNvSpPr/>
          <p:nvPr/>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91BE9FB-8E4C-D55D-BF78-0544F98AC03A}"/>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28823" y="6102211"/>
            <a:ext cx="3922477" cy="685806"/>
          </a:xfrm>
          <a:prstGeom prst="rect">
            <a:avLst/>
          </a:prstGeom>
        </p:spPr>
      </p:pic>
    </p:spTree>
    <p:extLst>
      <p:ext uri="{BB962C8B-B14F-4D97-AF65-F5344CB8AC3E}">
        <p14:creationId xmlns:p14="http://schemas.microsoft.com/office/powerpoint/2010/main" val="5658264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9E0710-E4F6-354E-8547-A32B3CDA90A8}"/>
              </a:ext>
            </a:extLst>
          </p:cNvPr>
          <p:cNvPicPr>
            <a:picLocks noChangeAspect="1"/>
          </p:cNvPicPr>
          <p:nvPr/>
        </p:nvPicPr>
        <p:blipFill>
          <a:blip r:embed="rId12"/>
          <a:stretch>
            <a:fillRect/>
          </a:stretch>
        </p:blipFill>
        <p:spPr>
          <a:xfrm>
            <a:off x="0" y="5930900"/>
            <a:ext cx="12238426" cy="927100"/>
          </a:xfrm>
          <a:prstGeom prst="rect">
            <a:avLst/>
          </a:prstGeom>
        </p:spPr>
      </p:pic>
      <p:sp>
        <p:nvSpPr>
          <p:cNvPr id="2" name="Title Placeholder 1">
            <a:extLst>
              <a:ext uri="{FF2B5EF4-FFF2-40B4-BE49-F238E27FC236}">
                <a16:creationId xmlns:a16="http://schemas.microsoft.com/office/drawing/2014/main" id="{B97C5BA6-5F87-4AEE-9731-B58F5CB718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D89A6C-A538-418B-A219-83B3647FD5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13599FD5-DC3D-6F7B-E1AE-7BDC8F344A0A}"/>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28823" y="6102211"/>
            <a:ext cx="3922477" cy="685806"/>
          </a:xfrm>
          <a:prstGeom prst="rect">
            <a:avLst/>
          </a:prstGeom>
        </p:spPr>
      </p:pic>
    </p:spTree>
    <p:extLst>
      <p:ext uri="{BB962C8B-B14F-4D97-AF65-F5344CB8AC3E}">
        <p14:creationId xmlns:p14="http://schemas.microsoft.com/office/powerpoint/2010/main" val="139484289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0">
          <p15:clr>
            <a:srgbClr val="F26B43"/>
          </p15:clr>
        </p15:guide>
        <p15:guide id="2"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3C0BB0-36EF-8545-A635-F524F34A7DBF}"/>
              </a:ext>
            </a:extLst>
          </p:cNvPr>
          <p:cNvPicPr>
            <a:picLocks noChangeAspect="1"/>
          </p:cNvPicPr>
          <p:nvPr/>
        </p:nvPicPr>
        <p:blipFill rotWithShape="1">
          <a:blip r:embed="rId12"/>
          <a:srcRect t="-742874" b="101364"/>
          <a:stretch/>
        </p:blipFill>
        <p:spPr>
          <a:xfrm>
            <a:off x="0" y="0"/>
            <a:ext cx="12192000" cy="6033247"/>
          </a:xfrm>
          <a:prstGeom prst="rect">
            <a:avLst/>
          </a:prstGeom>
        </p:spPr>
      </p:pic>
      <p:sp>
        <p:nvSpPr>
          <p:cNvPr id="2" name="Title Placeholder 1">
            <a:extLst>
              <a:ext uri="{FF2B5EF4-FFF2-40B4-BE49-F238E27FC236}">
                <a16:creationId xmlns:a16="http://schemas.microsoft.com/office/drawing/2014/main" id="{B97C5BA6-5F87-4AEE-9731-B58F5CB718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D89A6C-A538-418B-A219-83B3647FD5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36A6780D-6605-144E-9A56-6D7AFD5D13D6}"/>
              </a:ext>
            </a:extLst>
          </p:cNvPr>
          <p:cNvSpPr/>
          <p:nvPr/>
        </p:nvSpPr>
        <p:spPr>
          <a:xfrm>
            <a:off x="0" y="6042659"/>
            <a:ext cx="12192000" cy="815341"/>
          </a:xfrm>
          <a:prstGeom prst="rect">
            <a:avLst/>
          </a:prstGeom>
          <a:solidFill>
            <a:srgbClr val="1D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C77D4A3-CC10-6A48-8C23-6806368DCA72}"/>
              </a:ext>
            </a:extLst>
          </p:cNvPr>
          <p:cNvPicPr>
            <a:picLocks noChangeAspect="1"/>
          </p:cNvPicPr>
          <p:nvPr/>
        </p:nvPicPr>
        <p:blipFill rotWithShape="1">
          <a:blip r:embed="rId12"/>
          <a:srcRect b="12026"/>
          <a:stretch/>
        </p:blipFill>
        <p:spPr>
          <a:xfrm>
            <a:off x="0" y="0"/>
            <a:ext cx="12192000" cy="6033247"/>
          </a:xfrm>
          <a:prstGeom prst="rect">
            <a:avLst/>
          </a:prstGeom>
        </p:spPr>
      </p:pic>
      <p:pic>
        <p:nvPicPr>
          <p:cNvPr id="5" name="Picture 4">
            <a:extLst>
              <a:ext uri="{FF2B5EF4-FFF2-40B4-BE49-F238E27FC236}">
                <a16:creationId xmlns:a16="http://schemas.microsoft.com/office/drawing/2014/main" id="{62D28F8B-CF1B-D481-3F71-AC10B2B5C28F}"/>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28823" y="6102211"/>
            <a:ext cx="3922477" cy="685806"/>
          </a:xfrm>
          <a:prstGeom prst="rect">
            <a:avLst/>
          </a:prstGeom>
        </p:spPr>
      </p:pic>
    </p:spTree>
    <p:extLst>
      <p:ext uri="{BB962C8B-B14F-4D97-AF65-F5344CB8AC3E}">
        <p14:creationId xmlns:p14="http://schemas.microsoft.com/office/powerpoint/2010/main" val="185958768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1.xml"/><Relationship Id="rId6" Type="http://schemas.openxmlformats.org/officeDocument/2006/relationships/hyperlink" Target="https://creativecommons.org/licenses/by/3.0/" TargetMode="External"/><Relationship Id="rId5" Type="http://schemas.openxmlformats.org/officeDocument/2006/relationships/hyperlink" Target="https://www.flickr.com/photos/mikemacmarketing/44405376514" TargetMode="External"/><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hyperlink" Target="https://sunyolis.libanswers.com/faq/351629" TargetMode="External"/><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hyperlink" Target="mailto:alvin.stockdale@nih.gov" TargetMode="Externa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42.xml"/><Relationship Id="rId5" Type="http://schemas.openxmlformats.org/officeDocument/2006/relationships/hyperlink" Target="https://creativecommons.org/licenses/by-nc/3.0/" TargetMode="External"/><Relationship Id="rId4" Type="http://schemas.openxmlformats.org/officeDocument/2006/relationships/hyperlink" Target="https://www.tecnoneo.com/2023/03/openai-habilito-internet-y-funciones-de.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BF08D-131B-6BD9-142F-9EE8D6376BF6}"/>
              </a:ext>
            </a:extLst>
          </p:cNvPr>
          <p:cNvSpPr>
            <a:spLocks noGrp="1"/>
          </p:cNvSpPr>
          <p:nvPr>
            <p:ph type="ctrTitle"/>
          </p:nvPr>
        </p:nvSpPr>
        <p:spPr>
          <a:xfrm>
            <a:off x="914400" y="625476"/>
            <a:ext cx="10363200" cy="1470025"/>
          </a:xfrm>
        </p:spPr>
        <p:txBody>
          <a:bodyPr>
            <a:normAutofit fontScale="90000"/>
          </a:bodyPr>
          <a:lstStyle/>
          <a:p>
            <a:r>
              <a:rPr lang="en-US" dirty="0">
                <a:effectLst/>
                <a:latin typeface="Calibri" panose="020F0502020204030204" pitchFamily="34" charset="0"/>
                <a:ea typeface="MS PGothic" panose="020B0600070205080204" pitchFamily="34" charset="-128"/>
              </a:rPr>
              <a:t>Using AI to improve technical services workflows</a:t>
            </a:r>
            <a:endParaRPr lang="en-US" dirty="0"/>
          </a:p>
        </p:txBody>
      </p:sp>
      <p:sp>
        <p:nvSpPr>
          <p:cNvPr id="3" name="Subtitle 2">
            <a:extLst>
              <a:ext uri="{FF2B5EF4-FFF2-40B4-BE49-F238E27FC236}">
                <a16:creationId xmlns:a16="http://schemas.microsoft.com/office/drawing/2014/main" id="{375479ED-F841-5EA7-A9C3-27909C498EDD}"/>
              </a:ext>
            </a:extLst>
          </p:cNvPr>
          <p:cNvSpPr>
            <a:spLocks noGrp="1"/>
          </p:cNvSpPr>
          <p:nvPr>
            <p:ph type="subTitle" idx="1"/>
          </p:nvPr>
        </p:nvSpPr>
        <p:spPr>
          <a:xfrm>
            <a:off x="1828800" y="2552700"/>
            <a:ext cx="8534400" cy="2856698"/>
          </a:xfrm>
        </p:spPr>
        <p:txBody>
          <a:bodyPr>
            <a:normAutofit/>
          </a:bodyPr>
          <a:lstStyle/>
          <a:p>
            <a:r>
              <a:rPr lang="en-US" dirty="0"/>
              <a:t>Presented by: Alvin Stockdale</a:t>
            </a:r>
          </a:p>
          <a:p>
            <a:r>
              <a:rPr lang="en-US" dirty="0"/>
              <a:t>Senior Serials Specialist</a:t>
            </a:r>
          </a:p>
          <a:p>
            <a:r>
              <a:rPr lang="en-US" dirty="0"/>
              <a:t>National Library of Medicine</a:t>
            </a:r>
          </a:p>
          <a:p>
            <a:endParaRPr lang="en-US" dirty="0"/>
          </a:p>
        </p:txBody>
      </p:sp>
      <p:pic>
        <p:nvPicPr>
          <p:cNvPr id="5" name="Picture 4" descr="Angle view of circuit shaped like a brain. This is a PowerPoint image to depict Artificial Intelligence">
            <a:extLst>
              <a:ext uri="{FF2B5EF4-FFF2-40B4-BE49-F238E27FC236}">
                <a16:creationId xmlns:a16="http://schemas.microsoft.com/office/drawing/2014/main" id="{B4747948-74B7-5DCB-AE03-E4C2952CE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0737" y="4362608"/>
            <a:ext cx="2501263" cy="1742173"/>
          </a:xfrm>
          <a:prstGeom prst="rect">
            <a:avLst/>
          </a:prstGeom>
        </p:spPr>
      </p:pic>
      <p:pic>
        <p:nvPicPr>
          <p:cNvPr id="7" name="Picture 6" descr="Image with the letters &quot;AI&quot; in the middle to depict Artificial Intelligence">
            <a:extLst>
              <a:ext uri="{FF2B5EF4-FFF2-40B4-BE49-F238E27FC236}">
                <a16:creationId xmlns:a16="http://schemas.microsoft.com/office/drawing/2014/main" id="{A79DFE32-F724-0DD1-F80F-5C0B0CEBE4B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0" y="4335250"/>
            <a:ext cx="2175309" cy="1739822"/>
          </a:xfrm>
          <a:prstGeom prst="rect">
            <a:avLst/>
          </a:prstGeom>
        </p:spPr>
      </p:pic>
      <p:sp>
        <p:nvSpPr>
          <p:cNvPr id="8" name="TextBox 7">
            <a:extLst>
              <a:ext uri="{FF2B5EF4-FFF2-40B4-BE49-F238E27FC236}">
                <a16:creationId xmlns:a16="http://schemas.microsoft.com/office/drawing/2014/main" id="{11BC8973-AC54-9C04-171E-2370EEDF5FB7}"/>
              </a:ext>
            </a:extLst>
          </p:cNvPr>
          <p:cNvSpPr txBox="1"/>
          <p:nvPr/>
        </p:nvSpPr>
        <p:spPr>
          <a:xfrm>
            <a:off x="2175309" y="5567241"/>
            <a:ext cx="1329891" cy="507831"/>
          </a:xfrm>
          <a:prstGeom prst="rect">
            <a:avLst/>
          </a:prstGeom>
          <a:noFill/>
        </p:spPr>
        <p:txBody>
          <a:bodyPr wrap="square" rtlCol="0">
            <a:spAutoFit/>
          </a:bodyPr>
          <a:lstStyle/>
          <a:p>
            <a:r>
              <a:rPr lang="en-US" sz="900" dirty="0">
                <a:hlinkClick r:id="rId5" tooltip="https://www.flickr.com/photos/mikemacmarketing/44405376514"/>
              </a:rPr>
              <a:t>This Photo</a:t>
            </a:r>
            <a:r>
              <a:rPr lang="en-US" sz="900" dirty="0"/>
              <a:t> by Unknown Author is licensed under </a:t>
            </a:r>
            <a:r>
              <a:rPr lang="en-US" sz="900" dirty="0">
                <a:hlinkClick r:id="rId6" tooltip="https://creativecommons.org/licenses/by/3.0/"/>
              </a:rPr>
              <a:t>CC BY</a:t>
            </a:r>
            <a:endParaRPr lang="en-US" sz="900" dirty="0"/>
          </a:p>
        </p:txBody>
      </p:sp>
      <p:pic>
        <p:nvPicPr>
          <p:cNvPr id="6" name="Picture 5" descr="A computer screen with people on it. Text above reads &quot;Interest Group Week, March 4-8, 2024. Core Leadership Infrastructure Futures&quot;">
            <a:extLst>
              <a:ext uri="{FF2B5EF4-FFF2-40B4-BE49-F238E27FC236}">
                <a16:creationId xmlns:a16="http://schemas.microsoft.com/office/drawing/2014/main" id="{FAA541AE-371E-6946-608A-0765D6008B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59327" y="4186660"/>
            <a:ext cx="5073345" cy="1888412"/>
          </a:xfrm>
          <a:prstGeom prst="rect">
            <a:avLst/>
          </a:prstGeom>
        </p:spPr>
      </p:pic>
    </p:spTree>
    <p:extLst>
      <p:ext uri="{BB962C8B-B14F-4D97-AF65-F5344CB8AC3E}">
        <p14:creationId xmlns:p14="http://schemas.microsoft.com/office/powerpoint/2010/main" val="4143213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EBD6C-5F72-9B22-0CC1-32B0252BEF72}"/>
              </a:ext>
            </a:extLst>
          </p:cNvPr>
          <p:cNvSpPr>
            <a:spLocks noGrp="1"/>
          </p:cNvSpPr>
          <p:nvPr>
            <p:ph type="title"/>
          </p:nvPr>
        </p:nvSpPr>
        <p:spPr/>
        <p:txBody>
          <a:bodyPr/>
          <a:lstStyle/>
          <a:p>
            <a:r>
              <a:rPr lang="en-US" dirty="0"/>
              <a:t>Steps for automation</a:t>
            </a:r>
          </a:p>
        </p:txBody>
      </p:sp>
      <p:sp>
        <p:nvSpPr>
          <p:cNvPr id="3" name="Content Placeholder 2">
            <a:extLst>
              <a:ext uri="{FF2B5EF4-FFF2-40B4-BE49-F238E27FC236}">
                <a16:creationId xmlns:a16="http://schemas.microsoft.com/office/drawing/2014/main" id="{7DFE0E65-D580-D05C-748A-A3A764B062C9}"/>
              </a:ext>
            </a:extLst>
          </p:cNvPr>
          <p:cNvSpPr>
            <a:spLocks noGrp="1"/>
          </p:cNvSpPr>
          <p:nvPr>
            <p:ph idx="1"/>
          </p:nvPr>
        </p:nvSpPr>
        <p:spPr/>
        <p:txBody>
          <a:bodyPr/>
          <a:lstStyle/>
          <a:p>
            <a:r>
              <a:rPr lang="en-US" dirty="0"/>
              <a:t>Save ISBNs from vendor spreadsheet to .txt file</a:t>
            </a:r>
          </a:p>
          <a:p>
            <a:r>
              <a:rPr lang="en-US" dirty="0"/>
              <a:t>Use that file for batch search in OCLC </a:t>
            </a:r>
            <a:r>
              <a:rPr lang="en-US" dirty="0" err="1"/>
              <a:t>Connexion</a:t>
            </a:r>
            <a:r>
              <a:rPr lang="en-US" dirty="0"/>
              <a:t>. This webpage from SUNY is helpful: </a:t>
            </a:r>
            <a:r>
              <a:rPr lang="en-US" dirty="0">
                <a:hlinkClick r:id="rId3"/>
              </a:rPr>
              <a:t>How do you batch export bibliographic records from OCLC to Alma? - FAQs (libanswers.com)</a:t>
            </a:r>
            <a:endParaRPr lang="en-US" dirty="0"/>
          </a:p>
          <a:p>
            <a:r>
              <a:rPr lang="en-US" dirty="0"/>
              <a:t>Sort the batch results in your local save file by cataloging language</a:t>
            </a:r>
          </a:p>
          <a:p>
            <a:r>
              <a:rPr lang="en-US" dirty="0"/>
              <a:t>Only export records with a cataloging language of “</a:t>
            </a:r>
            <a:r>
              <a:rPr lang="en-US" dirty="0" err="1"/>
              <a:t>eng</a:t>
            </a:r>
            <a:r>
              <a:rPr lang="en-US" dirty="0"/>
              <a:t>”</a:t>
            </a:r>
          </a:p>
          <a:p>
            <a:endParaRPr lang="en-US" dirty="0"/>
          </a:p>
        </p:txBody>
      </p:sp>
    </p:spTree>
    <p:extLst>
      <p:ext uri="{BB962C8B-B14F-4D97-AF65-F5344CB8AC3E}">
        <p14:creationId xmlns:p14="http://schemas.microsoft.com/office/powerpoint/2010/main" val="1150963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1FB30-6158-493F-1680-EEA7EA224AE3}"/>
              </a:ext>
            </a:extLst>
          </p:cNvPr>
          <p:cNvSpPr>
            <a:spLocks noGrp="1"/>
          </p:cNvSpPr>
          <p:nvPr>
            <p:ph type="title"/>
          </p:nvPr>
        </p:nvSpPr>
        <p:spPr/>
        <p:txBody>
          <a:bodyPr/>
          <a:lstStyle/>
          <a:p>
            <a:r>
              <a:rPr lang="en-US" dirty="0"/>
              <a:t>What will your export file contain?</a:t>
            </a:r>
          </a:p>
        </p:txBody>
      </p:sp>
      <p:sp>
        <p:nvSpPr>
          <p:cNvPr id="3" name="Content Placeholder 2">
            <a:extLst>
              <a:ext uri="{FF2B5EF4-FFF2-40B4-BE49-F238E27FC236}">
                <a16:creationId xmlns:a16="http://schemas.microsoft.com/office/drawing/2014/main" id="{51BE044C-0E7D-F3A0-1A2C-4D62F73FDDF4}"/>
              </a:ext>
            </a:extLst>
          </p:cNvPr>
          <p:cNvSpPr>
            <a:spLocks noGrp="1"/>
          </p:cNvSpPr>
          <p:nvPr>
            <p:ph idx="1"/>
          </p:nvPr>
        </p:nvSpPr>
        <p:spPr/>
        <p:txBody>
          <a:bodyPr/>
          <a:lstStyle/>
          <a:p>
            <a:r>
              <a:rPr lang="en-US" dirty="0"/>
              <a:t>All OCLC records that have your supplied ISBN in the 020 field (could be $a or $z)</a:t>
            </a:r>
          </a:p>
          <a:p>
            <a:r>
              <a:rPr lang="en-US" dirty="0"/>
              <a:t>Print format and electronic format records</a:t>
            </a:r>
          </a:p>
          <a:p>
            <a:r>
              <a:rPr lang="en-US" dirty="0"/>
              <a:t>Many duplicate records in both formats</a:t>
            </a:r>
          </a:p>
        </p:txBody>
      </p:sp>
    </p:spTree>
    <p:extLst>
      <p:ext uri="{BB962C8B-B14F-4D97-AF65-F5344CB8AC3E}">
        <p14:creationId xmlns:p14="http://schemas.microsoft.com/office/powerpoint/2010/main" val="3356820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491FE-C57C-199D-6D7E-D3A95C43C6B6}"/>
              </a:ext>
            </a:extLst>
          </p:cNvPr>
          <p:cNvSpPr>
            <a:spLocks noGrp="1"/>
          </p:cNvSpPr>
          <p:nvPr>
            <p:ph type="title"/>
          </p:nvPr>
        </p:nvSpPr>
        <p:spPr/>
        <p:txBody>
          <a:bodyPr/>
          <a:lstStyle/>
          <a:p>
            <a:r>
              <a:rPr lang="en-US" dirty="0"/>
              <a:t>What do I want from the file (in order)</a:t>
            </a:r>
          </a:p>
        </p:txBody>
      </p:sp>
      <p:sp>
        <p:nvSpPr>
          <p:cNvPr id="3" name="Content Placeholder 2">
            <a:extLst>
              <a:ext uri="{FF2B5EF4-FFF2-40B4-BE49-F238E27FC236}">
                <a16:creationId xmlns:a16="http://schemas.microsoft.com/office/drawing/2014/main" id="{5CFC929F-BCA4-E4A2-A923-687AF0BC23B8}"/>
              </a:ext>
            </a:extLst>
          </p:cNvPr>
          <p:cNvSpPr>
            <a:spLocks noGrp="1"/>
          </p:cNvSpPr>
          <p:nvPr>
            <p:ph idx="1"/>
          </p:nvPr>
        </p:nvSpPr>
        <p:spPr/>
        <p:txBody>
          <a:bodyPr/>
          <a:lstStyle/>
          <a:p>
            <a:pPr marL="514350" indent="-514350">
              <a:buFont typeface="+mj-lt"/>
              <a:buAutoNum type="arabicPeriod"/>
            </a:pPr>
            <a:r>
              <a:rPr lang="en-US" dirty="0"/>
              <a:t>Print based records only</a:t>
            </a:r>
          </a:p>
          <a:p>
            <a:pPr marL="514350" indent="-514350">
              <a:buFont typeface="+mj-lt"/>
              <a:buAutoNum type="arabicPeriod"/>
            </a:pPr>
            <a:r>
              <a:rPr lang="en-US" dirty="0"/>
              <a:t>Full encoding level records</a:t>
            </a:r>
          </a:p>
          <a:p>
            <a:pPr marL="514350" indent="-514350">
              <a:buFont typeface="+mj-lt"/>
              <a:buAutoNum type="arabicPeriod"/>
            </a:pPr>
            <a:r>
              <a:rPr lang="en-US" dirty="0"/>
              <a:t>Non-full level records but from National libraries</a:t>
            </a:r>
          </a:p>
          <a:p>
            <a:pPr marL="514350" indent="-514350">
              <a:buFont typeface="+mj-lt"/>
              <a:buAutoNum type="arabicPeriod"/>
            </a:pPr>
            <a:r>
              <a:rPr lang="en-US" dirty="0"/>
              <a:t>Non-full level records created by the vendor</a:t>
            </a:r>
          </a:p>
        </p:txBody>
      </p:sp>
    </p:spTree>
    <p:extLst>
      <p:ext uri="{BB962C8B-B14F-4D97-AF65-F5344CB8AC3E}">
        <p14:creationId xmlns:p14="http://schemas.microsoft.com/office/powerpoint/2010/main" val="4276212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BE38F-0C87-06A0-3EAC-33A053D09DAB}"/>
              </a:ext>
            </a:extLst>
          </p:cNvPr>
          <p:cNvSpPr>
            <a:spLocks noGrp="1"/>
          </p:cNvSpPr>
          <p:nvPr>
            <p:ph type="title"/>
          </p:nvPr>
        </p:nvSpPr>
        <p:spPr/>
        <p:txBody>
          <a:bodyPr/>
          <a:lstStyle/>
          <a:p>
            <a:r>
              <a:rPr lang="en-US" dirty="0"/>
              <a:t>Generating python script with ChatGPT</a:t>
            </a:r>
          </a:p>
        </p:txBody>
      </p:sp>
      <p:sp>
        <p:nvSpPr>
          <p:cNvPr id="3" name="Content Placeholder 2">
            <a:extLst>
              <a:ext uri="{FF2B5EF4-FFF2-40B4-BE49-F238E27FC236}">
                <a16:creationId xmlns:a16="http://schemas.microsoft.com/office/drawing/2014/main" id="{D672CDDC-8950-B684-B2E6-24EC081B9E59}"/>
              </a:ext>
            </a:extLst>
          </p:cNvPr>
          <p:cNvSpPr>
            <a:spLocks noGrp="1"/>
          </p:cNvSpPr>
          <p:nvPr>
            <p:ph idx="1"/>
          </p:nvPr>
        </p:nvSpPr>
        <p:spPr/>
        <p:txBody>
          <a:bodyPr/>
          <a:lstStyle/>
          <a:p>
            <a:r>
              <a:rPr lang="en-US" dirty="0"/>
              <a:t>Don’t need much python experience</a:t>
            </a:r>
          </a:p>
          <a:p>
            <a:r>
              <a:rPr lang="en-US" dirty="0"/>
              <a:t>Just need python installed and know how to run a script</a:t>
            </a:r>
          </a:p>
          <a:p>
            <a:r>
              <a:rPr lang="en-US" dirty="0"/>
              <a:t>Think of how you would tell if a record is electronic based, or full cataloging level, and explain that criteria in your chat prompt.</a:t>
            </a:r>
          </a:p>
          <a:p>
            <a:endParaRPr lang="en-US" dirty="0"/>
          </a:p>
          <a:p>
            <a:endParaRPr lang="en-US" dirty="0"/>
          </a:p>
        </p:txBody>
      </p:sp>
    </p:spTree>
    <p:extLst>
      <p:ext uri="{BB962C8B-B14F-4D97-AF65-F5344CB8AC3E}">
        <p14:creationId xmlns:p14="http://schemas.microsoft.com/office/powerpoint/2010/main" val="1248805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CCC98-0D8C-41C8-05AA-B13BAF725890}"/>
              </a:ext>
            </a:extLst>
          </p:cNvPr>
          <p:cNvSpPr>
            <a:spLocks noGrp="1"/>
          </p:cNvSpPr>
          <p:nvPr>
            <p:ph type="title"/>
          </p:nvPr>
        </p:nvSpPr>
        <p:spPr/>
        <p:txBody>
          <a:bodyPr/>
          <a:lstStyle/>
          <a:p>
            <a:r>
              <a:rPr lang="en-US" dirty="0"/>
              <a:t>Getting rid of the e-books from your OCLC file</a:t>
            </a:r>
          </a:p>
        </p:txBody>
      </p:sp>
      <p:sp>
        <p:nvSpPr>
          <p:cNvPr id="3" name="Content Placeholder 2">
            <a:extLst>
              <a:ext uri="{FF2B5EF4-FFF2-40B4-BE49-F238E27FC236}">
                <a16:creationId xmlns:a16="http://schemas.microsoft.com/office/drawing/2014/main" id="{1D354A78-5E65-2FAB-F892-DB4EDA724402}"/>
              </a:ext>
            </a:extLst>
          </p:cNvPr>
          <p:cNvSpPr>
            <a:spLocks noGrp="1"/>
          </p:cNvSpPr>
          <p:nvPr>
            <p:ph idx="1"/>
          </p:nvPr>
        </p:nvSpPr>
        <p:spPr/>
        <p:txBody>
          <a:bodyPr/>
          <a:lstStyle/>
          <a:p>
            <a:r>
              <a:rPr lang="en-US" dirty="0"/>
              <a:t>Chat prompt #1: I have a file of MARC21 bibliographic records from OCLC. Here is a sample of the file:</a:t>
            </a:r>
            <a:br>
              <a:rPr lang="en-US" dirty="0"/>
            </a:br>
            <a:r>
              <a:rPr lang="en-US" dirty="0"/>
              <a:t>[paste 1 full level record and 1 not full level record]</a:t>
            </a:r>
          </a:p>
          <a:p>
            <a:r>
              <a:rPr lang="en-US" dirty="0"/>
              <a:t>Chat prompt #2: I only want the print format records from the file. A print format record will not have a MARC 006 field or a MARC 337 field with the word “computer” in it. Please generate a python script that will add all the print format records to a new file.</a:t>
            </a:r>
          </a:p>
        </p:txBody>
      </p:sp>
    </p:spTree>
    <p:extLst>
      <p:ext uri="{BB962C8B-B14F-4D97-AF65-F5344CB8AC3E}">
        <p14:creationId xmlns:p14="http://schemas.microsoft.com/office/powerpoint/2010/main" val="4154789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2AEA2-C31A-E006-E82E-D79DBD558A2F}"/>
              </a:ext>
            </a:extLst>
          </p:cNvPr>
          <p:cNvSpPr>
            <a:spLocks noGrp="1"/>
          </p:cNvSpPr>
          <p:nvPr>
            <p:ph type="title"/>
          </p:nvPr>
        </p:nvSpPr>
        <p:spPr/>
        <p:txBody>
          <a:bodyPr/>
          <a:lstStyle/>
          <a:p>
            <a:r>
              <a:rPr lang="en-US" dirty="0"/>
              <a:t>Evaluating the generated python script</a:t>
            </a:r>
          </a:p>
        </p:txBody>
      </p:sp>
      <p:sp>
        <p:nvSpPr>
          <p:cNvPr id="3" name="Content Placeholder 2">
            <a:extLst>
              <a:ext uri="{FF2B5EF4-FFF2-40B4-BE49-F238E27FC236}">
                <a16:creationId xmlns:a16="http://schemas.microsoft.com/office/drawing/2014/main" id="{31316C79-3E5F-AB57-F950-DAF9C040F99D}"/>
              </a:ext>
            </a:extLst>
          </p:cNvPr>
          <p:cNvSpPr>
            <a:spLocks noGrp="1"/>
          </p:cNvSpPr>
          <p:nvPr>
            <p:ph idx="1"/>
          </p:nvPr>
        </p:nvSpPr>
        <p:spPr/>
        <p:txBody>
          <a:bodyPr>
            <a:normAutofit/>
          </a:bodyPr>
          <a:lstStyle/>
          <a:p>
            <a:r>
              <a:rPr lang="en-US" dirty="0"/>
              <a:t>ChatGPT often won’t get the script right on the first try. Additional prompts can fix this</a:t>
            </a:r>
          </a:p>
          <a:p>
            <a:r>
              <a:rPr lang="en-US" dirty="0"/>
              <a:t>Use ChatGPT to debug any traceback errors</a:t>
            </a:r>
          </a:p>
          <a:p>
            <a:r>
              <a:rPr lang="en-US" dirty="0"/>
              <a:t>Your output file might be blank</a:t>
            </a:r>
          </a:p>
          <a:p>
            <a:r>
              <a:rPr lang="en-US" dirty="0"/>
              <a:t>Once the file has records in it, verify they are the print records</a:t>
            </a:r>
          </a:p>
        </p:txBody>
      </p:sp>
    </p:spTree>
    <p:extLst>
      <p:ext uri="{BB962C8B-B14F-4D97-AF65-F5344CB8AC3E}">
        <p14:creationId xmlns:p14="http://schemas.microsoft.com/office/powerpoint/2010/main" val="3069298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A4DE1-5E5F-3C61-2185-104B4429137E}"/>
              </a:ext>
            </a:extLst>
          </p:cNvPr>
          <p:cNvSpPr>
            <a:spLocks noGrp="1"/>
          </p:cNvSpPr>
          <p:nvPr>
            <p:ph type="title"/>
          </p:nvPr>
        </p:nvSpPr>
        <p:spPr/>
        <p:txBody>
          <a:bodyPr/>
          <a:lstStyle/>
          <a:p>
            <a:r>
              <a:rPr lang="en-US" dirty="0"/>
              <a:t>Getting full level records</a:t>
            </a:r>
          </a:p>
        </p:txBody>
      </p:sp>
      <p:sp>
        <p:nvSpPr>
          <p:cNvPr id="3" name="Content Placeholder 2">
            <a:extLst>
              <a:ext uri="{FF2B5EF4-FFF2-40B4-BE49-F238E27FC236}">
                <a16:creationId xmlns:a16="http://schemas.microsoft.com/office/drawing/2014/main" id="{E74FBDC6-7C16-3211-DA52-1E9D7DC10B47}"/>
              </a:ext>
            </a:extLst>
          </p:cNvPr>
          <p:cNvSpPr>
            <a:spLocks noGrp="1"/>
          </p:cNvSpPr>
          <p:nvPr>
            <p:ph idx="1"/>
          </p:nvPr>
        </p:nvSpPr>
        <p:spPr/>
        <p:txBody>
          <a:bodyPr/>
          <a:lstStyle/>
          <a:p>
            <a:r>
              <a:rPr lang="en-US" dirty="0"/>
              <a:t>Chat prompt #1: I need a python script that will find all the full level catalog records in my file. You can tell when a catalog record is full level by looking in the Leader byte 17 for a value of ‘ ‘ or ‘1’. Here is an example of two catalog records. The first is full level and the second is not:</a:t>
            </a:r>
            <a:br>
              <a:rPr lang="en-US" dirty="0"/>
            </a:br>
            <a:r>
              <a:rPr lang="en-US" dirty="0"/>
              <a:t>[paste in two catalog records. Have the first be full level and the second be less than full]</a:t>
            </a:r>
          </a:p>
          <a:p>
            <a:r>
              <a:rPr lang="en-US" dirty="0"/>
              <a:t>Evaluate the script using the instructions on the previous slide</a:t>
            </a:r>
          </a:p>
        </p:txBody>
      </p:sp>
    </p:spTree>
    <p:extLst>
      <p:ext uri="{BB962C8B-B14F-4D97-AF65-F5344CB8AC3E}">
        <p14:creationId xmlns:p14="http://schemas.microsoft.com/office/powerpoint/2010/main" val="1082497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FBA8C-9A20-A2E8-3F8C-744527C4D2A3}"/>
              </a:ext>
            </a:extLst>
          </p:cNvPr>
          <p:cNvSpPr>
            <a:spLocks noGrp="1"/>
          </p:cNvSpPr>
          <p:nvPr>
            <p:ph type="title"/>
          </p:nvPr>
        </p:nvSpPr>
        <p:spPr/>
        <p:txBody>
          <a:bodyPr/>
          <a:lstStyle/>
          <a:p>
            <a:r>
              <a:rPr lang="en-US" dirty="0"/>
              <a:t>Getting records by cataloging agency</a:t>
            </a:r>
          </a:p>
        </p:txBody>
      </p:sp>
      <p:sp>
        <p:nvSpPr>
          <p:cNvPr id="3" name="Content Placeholder 2">
            <a:extLst>
              <a:ext uri="{FF2B5EF4-FFF2-40B4-BE49-F238E27FC236}">
                <a16:creationId xmlns:a16="http://schemas.microsoft.com/office/drawing/2014/main" id="{74D202B9-EE4F-E047-6E5D-AB256E639313}"/>
              </a:ext>
            </a:extLst>
          </p:cNvPr>
          <p:cNvSpPr>
            <a:spLocks noGrp="1"/>
          </p:cNvSpPr>
          <p:nvPr>
            <p:ph idx="1"/>
          </p:nvPr>
        </p:nvSpPr>
        <p:spPr/>
        <p:txBody>
          <a:bodyPr>
            <a:normAutofit/>
          </a:bodyPr>
          <a:lstStyle/>
          <a:p>
            <a:r>
              <a:rPr lang="en-US" dirty="0"/>
              <a:t>Chat prompt #1: Now I want to find all the records that have an Original cataloging agency value of UKMGB. The Original cataloging agency is in the MARC 040 field, subfield a. Here is an example of a catalog record where the 040 subfield a value is UKMGB:</a:t>
            </a:r>
            <a:br>
              <a:rPr lang="en-US" dirty="0"/>
            </a:br>
            <a:r>
              <a:rPr lang="en-US" dirty="0"/>
              <a:t>[paste an example record from your file]</a:t>
            </a:r>
          </a:p>
          <a:p>
            <a:r>
              <a:rPr lang="en-US" dirty="0"/>
              <a:t>Once the script works, you don’t need ChatGPT to generate scripts for other 040 $a codes. It is easy to just modify the original script and paste in the new code you want</a:t>
            </a:r>
          </a:p>
          <a:p>
            <a:r>
              <a:rPr lang="en-US" dirty="0"/>
              <a:t>Finish by doing post-processing work in Alma</a:t>
            </a:r>
          </a:p>
        </p:txBody>
      </p:sp>
    </p:spTree>
    <p:extLst>
      <p:ext uri="{BB962C8B-B14F-4D97-AF65-F5344CB8AC3E}">
        <p14:creationId xmlns:p14="http://schemas.microsoft.com/office/powerpoint/2010/main" val="2364942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8CF90-ABE1-C2AF-0A03-89B4817240CA}"/>
              </a:ext>
            </a:extLst>
          </p:cNvPr>
          <p:cNvSpPr>
            <a:spLocks noGrp="1"/>
          </p:cNvSpPr>
          <p:nvPr>
            <p:ph type="title"/>
          </p:nvPr>
        </p:nvSpPr>
        <p:spPr/>
        <p:txBody>
          <a:bodyPr/>
          <a:lstStyle/>
          <a:p>
            <a:r>
              <a:rPr lang="en-US" dirty="0"/>
              <a:t>What’s next</a:t>
            </a:r>
          </a:p>
        </p:txBody>
      </p:sp>
      <p:sp>
        <p:nvSpPr>
          <p:cNvPr id="3" name="Content Placeholder 2">
            <a:extLst>
              <a:ext uri="{FF2B5EF4-FFF2-40B4-BE49-F238E27FC236}">
                <a16:creationId xmlns:a16="http://schemas.microsoft.com/office/drawing/2014/main" id="{AFF6B51D-A11C-14AB-268D-410CAF4F0CB2}"/>
              </a:ext>
            </a:extLst>
          </p:cNvPr>
          <p:cNvSpPr>
            <a:spLocks noGrp="1"/>
          </p:cNvSpPr>
          <p:nvPr>
            <p:ph idx="1"/>
          </p:nvPr>
        </p:nvSpPr>
        <p:spPr/>
        <p:txBody>
          <a:bodyPr/>
          <a:lstStyle/>
          <a:p>
            <a:r>
              <a:rPr lang="en-US" dirty="0"/>
              <a:t>Create external tool so colleagues/other libraries can format their 505’s programmatically.</a:t>
            </a:r>
          </a:p>
          <a:p>
            <a:r>
              <a:rPr lang="en-US" dirty="0"/>
              <a:t>Improve automated selection of OCLC records</a:t>
            </a:r>
          </a:p>
          <a:p>
            <a:r>
              <a:rPr lang="en-US" dirty="0"/>
              <a:t>Continue using AI to try and improve workflows by automating tasks.</a:t>
            </a:r>
          </a:p>
          <a:p>
            <a:r>
              <a:rPr lang="en-US" dirty="0"/>
              <a:t>Work on python script to validate records in </a:t>
            </a:r>
            <a:r>
              <a:rPr lang="en-US"/>
              <a:t>Alma.</a:t>
            </a:r>
            <a:endParaRPr lang="en-US" dirty="0"/>
          </a:p>
        </p:txBody>
      </p:sp>
    </p:spTree>
    <p:extLst>
      <p:ext uri="{BB962C8B-B14F-4D97-AF65-F5344CB8AC3E}">
        <p14:creationId xmlns:p14="http://schemas.microsoft.com/office/powerpoint/2010/main" val="4268040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48DF3-67A4-68E8-D220-69389E8C1F7E}"/>
              </a:ext>
            </a:extLst>
          </p:cNvPr>
          <p:cNvSpPr>
            <a:spLocks noGrp="1"/>
          </p:cNvSpPr>
          <p:nvPr>
            <p:ph type="title"/>
          </p:nvPr>
        </p:nvSpPr>
        <p:spPr/>
        <p:txBody>
          <a:bodyPr/>
          <a:lstStyle/>
          <a:p>
            <a:r>
              <a:rPr lang="en-US" dirty="0"/>
              <a:t>Contact info</a:t>
            </a:r>
          </a:p>
        </p:txBody>
      </p:sp>
      <p:sp>
        <p:nvSpPr>
          <p:cNvPr id="3" name="Content Placeholder 2">
            <a:extLst>
              <a:ext uri="{FF2B5EF4-FFF2-40B4-BE49-F238E27FC236}">
                <a16:creationId xmlns:a16="http://schemas.microsoft.com/office/drawing/2014/main" id="{E2098004-AE7E-BED4-B228-8B2FA0524297}"/>
              </a:ext>
            </a:extLst>
          </p:cNvPr>
          <p:cNvSpPr>
            <a:spLocks noGrp="1"/>
          </p:cNvSpPr>
          <p:nvPr>
            <p:ph idx="1"/>
          </p:nvPr>
        </p:nvSpPr>
        <p:spPr/>
        <p:txBody>
          <a:bodyPr/>
          <a:lstStyle/>
          <a:p>
            <a:pPr marL="0" indent="0">
              <a:buNone/>
            </a:pPr>
            <a:r>
              <a:rPr lang="en-US" dirty="0"/>
              <a:t>Feel free to contact me:</a:t>
            </a:r>
          </a:p>
          <a:p>
            <a:pPr marL="0" marR="0" indent="0">
              <a:spcBef>
                <a:spcPts val="0"/>
              </a:spcBef>
              <a:spcAft>
                <a:spcPts val="0"/>
              </a:spcAft>
              <a:buNone/>
            </a:pPr>
            <a:endParaRPr lang="en-US" sz="2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800" kern="100" dirty="0">
                <a:effectLst/>
                <a:latin typeface="Calibri" panose="020F0502020204030204" pitchFamily="34" charset="0"/>
                <a:ea typeface="Times New Roman" panose="02020603050405020304" pitchFamily="18" charset="0"/>
                <a:cs typeface="Times New Roman" panose="02020603050405020304" pitchFamily="18" charset="0"/>
              </a:rPr>
              <a:t>Alvin Stockdale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800" kern="100" dirty="0">
                <a:effectLst/>
                <a:latin typeface="Calibri" panose="020F0502020204030204" pitchFamily="34" charset="0"/>
                <a:ea typeface="Times New Roman" panose="02020603050405020304" pitchFamily="18" charset="0"/>
                <a:cs typeface="Times New Roman" panose="02020603050405020304" pitchFamily="18" charset="0"/>
              </a:rPr>
              <a:t>Senior Serials Specialist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800" kern="100" dirty="0">
                <a:effectLst/>
                <a:latin typeface="Calibri" panose="020F0502020204030204" pitchFamily="34" charset="0"/>
                <a:ea typeface="Times New Roman" panose="02020603050405020304" pitchFamily="18" charset="0"/>
                <a:cs typeface="Times New Roman" panose="02020603050405020304" pitchFamily="18" charset="0"/>
              </a:rPr>
              <a:t>National Library of Medicine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800" kern="100" dirty="0">
                <a:effectLst/>
                <a:latin typeface="Calibri" panose="020F0502020204030204" pitchFamily="34" charset="0"/>
                <a:ea typeface="Times New Roman" panose="02020603050405020304" pitchFamily="18" charset="0"/>
                <a:cs typeface="Times New Roman" panose="02020603050405020304" pitchFamily="18" charset="0"/>
              </a:rPr>
              <a:t>301-480-1546</a:t>
            </a:r>
          </a:p>
          <a:p>
            <a:pPr marL="0" marR="0" indent="0">
              <a:spcBef>
                <a:spcPts val="0"/>
              </a:spcBef>
              <a:spcAft>
                <a:spcPts val="0"/>
              </a:spcAft>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hlinkClick r:id="rId2"/>
              </a:rPr>
              <a:t>alvin.stockdale@nih.gov</a:t>
            </a:r>
            <a:endParaRPr lang="en-US" sz="2800" kern="100" dirty="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006973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7EF8A-E1AE-FE59-44F0-D35C77911409}"/>
              </a:ext>
            </a:extLst>
          </p:cNvPr>
          <p:cNvSpPr>
            <a:spLocks noGrp="1"/>
          </p:cNvSpPr>
          <p:nvPr>
            <p:ph type="title"/>
          </p:nvPr>
        </p:nvSpPr>
        <p:spPr/>
        <p:txBody>
          <a:bodyPr/>
          <a:lstStyle/>
          <a:p>
            <a:r>
              <a:rPr lang="en-US" dirty="0"/>
              <a:t>Today’s agenda</a:t>
            </a:r>
          </a:p>
        </p:txBody>
      </p:sp>
      <p:sp>
        <p:nvSpPr>
          <p:cNvPr id="3" name="Content Placeholder 2">
            <a:extLst>
              <a:ext uri="{FF2B5EF4-FFF2-40B4-BE49-F238E27FC236}">
                <a16:creationId xmlns:a16="http://schemas.microsoft.com/office/drawing/2014/main" id="{B18F49B3-7552-1797-C810-D9C5C37BB129}"/>
              </a:ext>
            </a:extLst>
          </p:cNvPr>
          <p:cNvSpPr>
            <a:spLocks noGrp="1"/>
          </p:cNvSpPr>
          <p:nvPr>
            <p:ph idx="1"/>
          </p:nvPr>
        </p:nvSpPr>
        <p:spPr/>
        <p:txBody>
          <a:bodyPr/>
          <a:lstStyle/>
          <a:p>
            <a:r>
              <a:rPr lang="en-US" dirty="0"/>
              <a:t>Creating chat prompts to format the 505 field for electronic Cataloging in Publication (ECIP) records.</a:t>
            </a:r>
          </a:p>
          <a:p>
            <a:r>
              <a:rPr lang="en-US" dirty="0"/>
              <a:t>Generating python script to programmatically select the best OCLC record to process large amounts of books acquired through approval plans.</a:t>
            </a:r>
          </a:p>
        </p:txBody>
      </p:sp>
      <p:pic>
        <p:nvPicPr>
          <p:cNvPr id="5" name="Picture 4" descr="A sign on a computer with the words &quot;OpneAI&quot; and &quot;ChatGPT&quot;&#10;&#10;">
            <a:extLst>
              <a:ext uri="{FF2B5EF4-FFF2-40B4-BE49-F238E27FC236}">
                <a16:creationId xmlns:a16="http://schemas.microsoft.com/office/drawing/2014/main" id="{3AD0A67F-5CFC-2F85-C4C2-0D0D1F8952C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4325997"/>
            <a:ext cx="2793221" cy="1863602"/>
          </a:xfrm>
          <a:prstGeom prst="rect">
            <a:avLst/>
          </a:prstGeom>
        </p:spPr>
      </p:pic>
      <p:sp>
        <p:nvSpPr>
          <p:cNvPr id="6" name="TextBox 5">
            <a:extLst>
              <a:ext uri="{FF2B5EF4-FFF2-40B4-BE49-F238E27FC236}">
                <a16:creationId xmlns:a16="http://schemas.microsoft.com/office/drawing/2014/main" id="{89871C74-4080-DF64-87C6-41ECB8499306}"/>
              </a:ext>
            </a:extLst>
          </p:cNvPr>
          <p:cNvSpPr txBox="1"/>
          <p:nvPr/>
        </p:nvSpPr>
        <p:spPr>
          <a:xfrm>
            <a:off x="2897511" y="5627854"/>
            <a:ext cx="1810215" cy="507831"/>
          </a:xfrm>
          <a:prstGeom prst="rect">
            <a:avLst/>
          </a:prstGeom>
          <a:noFill/>
        </p:spPr>
        <p:txBody>
          <a:bodyPr wrap="square" rtlCol="0">
            <a:spAutoFit/>
          </a:bodyPr>
          <a:lstStyle/>
          <a:p>
            <a:r>
              <a:rPr lang="en-US" sz="900" dirty="0">
                <a:hlinkClick r:id="rId4" tooltip="https://www.tecnoneo.com/2023/03/openai-habilito-internet-y-funciones-de.html"/>
              </a:rPr>
              <a:t>This Photo</a:t>
            </a:r>
            <a:r>
              <a:rPr lang="en-US" sz="900" dirty="0"/>
              <a:t> by Unknown Author is licensed under </a:t>
            </a:r>
            <a:r>
              <a:rPr lang="en-US" sz="900" dirty="0">
                <a:hlinkClick r:id="rId5" tooltip="https://creativecommons.org/licenses/by-nc/3.0/"/>
              </a:rPr>
              <a:t>CC BY-NC</a:t>
            </a:r>
            <a:endParaRPr lang="en-US" sz="900" dirty="0"/>
          </a:p>
        </p:txBody>
      </p:sp>
    </p:spTree>
    <p:extLst>
      <p:ext uri="{BB962C8B-B14F-4D97-AF65-F5344CB8AC3E}">
        <p14:creationId xmlns:p14="http://schemas.microsoft.com/office/powerpoint/2010/main" val="4025100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55B42-B8D4-FF43-E2B9-CA3A54365A7A}"/>
              </a:ext>
            </a:extLst>
          </p:cNvPr>
          <p:cNvSpPr>
            <a:spLocks noGrp="1"/>
          </p:cNvSpPr>
          <p:nvPr>
            <p:ph type="title"/>
          </p:nvPr>
        </p:nvSpPr>
        <p:spPr/>
        <p:txBody>
          <a:bodyPr/>
          <a:lstStyle/>
          <a:p>
            <a:r>
              <a:rPr lang="en-US" dirty="0"/>
              <a:t>Formatting the 505 field for ECIPs</a:t>
            </a:r>
          </a:p>
        </p:txBody>
      </p:sp>
      <p:sp>
        <p:nvSpPr>
          <p:cNvPr id="3" name="Content Placeholder 2">
            <a:extLst>
              <a:ext uri="{FF2B5EF4-FFF2-40B4-BE49-F238E27FC236}">
                <a16:creationId xmlns:a16="http://schemas.microsoft.com/office/drawing/2014/main" id="{D8DB7F7C-2E0D-BFF9-85AC-36786DCB0829}"/>
              </a:ext>
            </a:extLst>
          </p:cNvPr>
          <p:cNvSpPr>
            <a:spLocks noGrp="1"/>
          </p:cNvSpPr>
          <p:nvPr>
            <p:ph idx="1"/>
          </p:nvPr>
        </p:nvSpPr>
        <p:spPr/>
        <p:txBody>
          <a:bodyPr/>
          <a:lstStyle/>
          <a:p>
            <a:r>
              <a:rPr lang="en-US" dirty="0"/>
              <a:t>What are ECIPs?</a:t>
            </a:r>
          </a:p>
          <a:p>
            <a:r>
              <a:rPr lang="en-US" dirty="0"/>
              <a:t>Table of contents (TOC) can vary in style and format</a:t>
            </a:r>
          </a:p>
          <a:p>
            <a:r>
              <a:rPr lang="en-US" dirty="0"/>
              <a:t>Paste your TOC in ChatGPT and it will recognize it as a TOC</a:t>
            </a:r>
          </a:p>
          <a:p>
            <a:r>
              <a:rPr lang="en-US" dirty="0"/>
              <a:t>Chat prompt(s) can reformat the data to adhere to MARC standards</a:t>
            </a:r>
          </a:p>
          <a:p>
            <a:r>
              <a:rPr lang="en-US" dirty="0"/>
              <a:t>Improve results by supplying a small example of a well-formed 505 field.</a:t>
            </a:r>
          </a:p>
        </p:txBody>
      </p:sp>
    </p:spTree>
    <p:extLst>
      <p:ext uri="{BB962C8B-B14F-4D97-AF65-F5344CB8AC3E}">
        <p14:creationId xmlns:p14="http://schemas.microsoft.com/office/powerpoint/2010/main" val="2867762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1CF8E-8F39-F245-1CBE-BA07A8579B2E}"/>
              </a:ext>
            </a:extLst>
          </p:cNvPr>
          <p:cNvSpPr>
            <a:spLocks noGrp="1"/>
          </p:cNvSpPr>
          <p:nvPr>
            <p:ph type="title"/>
          </p:nvPr>
        </p:nvSpPr>
        <p:spPr/>
        <p:txBody>
          <a:bodyPr/>
          <a:lstStyle/>
          <a:p>
            <a:r>
              <a:rPr lang="en-US" dirty="0"/>
              <a:t>Steps in ChatGPT</a:t>
            </a:r>
          </a:p>
        </p:txBody>
      </p:sp>
      <p:sp>
        <p:nvSpPr>
          <p:cNvPr id="3" name="Content Placeholder 2">
            <a:extLst>
              <a:ext uri="{FF2B5EF4-FFF2-40B4-BE49-F238E27FC236}">
                <a16:creationId xmlns:a16="http://schemas.microsoft.com/office/drawing/2014/main" id="{8075EDF1-3CA0-0807-4BE1-A599F31227EE}"/>
              </a:ext>
            </a:extLst>
          </p:cNvPr>
          <p:cNvSpPr>
            <a:spLocks noGrp="1"/>
          </p:cNvSpPr>
          <p:nvPr>
            <p:ph idx="1"/>
          </p:nvPr>
        </p:nvSpPr>
        <p:spPr>
          <a:xfrm>
            <a:off x="609600" y="1680982"/>
            <a:ext cx="10972800" cy="4811893"/>
          </a:xfrm>
        </p:spPr>
        <p:txBody>
          <a:bodyPr>
            <a:noAutofit/>
          </a:bodyPr>
          <a:lstStyle/>
          <a:p>
            <a:r>
              <a:rPr lang="en-US" sz="2300" dirty="0"/>
              <a:t>Copy your ECIP’s TOC and paste in ChatGPT. It should recognize they are book chapters</a:t>
            </a:r>
          </a:p>
          <a:p>
            <a:r>
              <a:rPr lang="en-US" sz="2300" dirty="0"/>
              <a:t>Then use a chat prompt like this:</a:t>
            </a:r>
            <a:br>
              <a:rPr lang="en-US" sz="2300" dirty="0"/>
            </a:br>
            <a:r>
              <a:rPr lang="en-US" sz="2300" b="0" i="1" dirty="0">
                <a:solidFill>
                  <a:srgbClr val="0D0D0D"/>
                </a:solidFill>
                <a:effectLst/>
              </a:rPr>
              <a:t>These are chapters from a book. I need the chapter list to be reformatted. I want chapter names and author affiliations removed. I only want the chapter titles followed by the associated authors, separated by space / space. I do not want the chapters in bullets or numbered. I want all the data joined together. Chapters should be separated by space--space. Please add a leading space in front of colons. Here are two chapters that show the format I want you to use for the entire list: </a:t>
            </a:r>
            <a:br>
              <a:rPr lang="en-US" sz="2300" b="0" i="1" dirty="0">
                <a:solidFill>
                  <a:srgbClr val="0D0D0D"/>
                </a:solidFill>
                <a:effectLst/>
              </a:rPr>
            </a:br>
            <a:r>
              <a:rPr lang="en-US" sz="2300" b="0" i="1" dirty="0">
                <a:solidFill>
                  <a:srgbClr val="0D0D0D"/>
                </a:solidFill>
                <a:effectLst/>
              </a:rPr>
              <a:t>AI Driven System for Early Detection and Diagnosis of Cataracts by Image Recognition and Machine Learning Algorithms / Pramod Kumar, </a:t>
            </a:r>
            <a:r>
              <a:rPr lang="en-US" sz="2300" b="0" i="1" dirty="0" err="1">
                <a:solidFill>
                  <a:srgbClr val="0D0D0D"/>
                </a:solidFill>
                <a:effectLst/>
              </a:rPr>
              <a:t>Rashda</a:t>
            </a:r>
            <a:r>
              <a:rPr lang="en-US" sz="2300" b="0" i="1" dirty="0">
                <a:solidFill>
                  <a:srgbClr val="0D0D0D"/>
                </a:solidFill>
                <a:effectLst/>
              </a:rPr>
              <a:t> Rahman, Mohit Sharma -- Federated Learning for Breast Cancer Classification : Study of Decentralized Mammography Classification / Ngai </a:t>
            </a:r>
            <a:r>
              <a:rPr lang="en-US" sz="2300" b="0" i="1" dirty="0" err="1">
                <a:solidFill>
                  <a:srgbClr val="0D0D0D"/>
                </a:solidFill>
                <a:effectLst/>
              </a:rPr>
              <a:t>Yiu</a:t>
            </a:r>
            <a:r>
              <a:rPr lang="en-US" sz="2300" b="0" i="1" dirty="0">
                <a:solidFill>
                  <a:srgbClr val="0D0D0D"/>
                </a:solidFill>
                <a:effectLst/>
              </a:rPr>
              <a:t> Enoch Mok, Yasmeen George</a:t>
            </a:r>
            <a:endParaRPr lang="en-US" sz="2300" i="1" dirty="0"/>
          </a:p>
        </p:txBody>
      </p:sp>
    </p:spTree>
    <p:extLst>
      <p:ext uri="{BB962C8B-B14F-4D97-AF65-F5344CB8AC3E}">
        <p14:creationId xmlns:p14="http://schemas.microsoft.com/office/powerpoint/2010/main" val="3341185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3CCD9-C1E0-FD0A-F121-BB326C0EEF56}"/>
              </a:ext>
            </a:extLst>
          </p:cNvPr>
          <p:cNvSpPr>
            <a:spLocks noGrp="1"/>
          </p:cNvSpPr>
          <p:nvPr>
            <p:ph type="title"/>
          </p:nvPr>
        </p:nvSpPr>
        <p:spPr>
          <a:xfrm>
            <a:off x="609600" y="274638"/>
            <a:ext cx="3664449" cy="1143000"/>
          </a:xfrm>
        </p:spPr>
        <p:txBody>
          <a:bodyPr/>
          <a:lstStyle/>
          <a:p>
            <a:r>
              <a:rPr lang="en-US" dirty="0"/>
              <a:t>Input</a:t>
            </a:r>
          </a:p>
        </p:txBody>
      </p:sp>
      <p:sp>
        <p:nvSpPr>
          <p:cNvPr id="3" name="Content Placeholder 2">
            <a:extLst>
              <a:ext uri="{FF2B5EF4-FFF2-40B4-BE49-F238E27FC236}">
                <a16:creationId xmlns:a16="http://schemas.microsoft.com/office/drawing/2014/main" id="{29741201-F25C-9E05-6DC2-2B5EF2E36EDD}"/>
              </a:ext>
            </a:extLst>
          </p:cNvPr>
          <p:cNvSpPr>
            <a:spLocks noGrp="1"/>
          </p:cNvSpPr>
          <p:nvPr>
            <p:ph idx="1"/>
          </p:nvPr>
        </p:nvSpPr>
        <p:spPr>
          <a:xfrm>
            <a:off x="609600" y="1188215"/>
            <a:ext cx="3664449" cy="4781070"/>
          </a:xfrm>
        </p:spPr>
        <p:txBody>
          <a:bodyPr>
            <a:noAutofit/>
          </a:bodyPr>
          <a:lstStyle/>
          <a:p>
            <a:pPr marL="0" marR="0">
              <a:lnSpc>
                <a:spcPct val="107000"/>
              </a:lnSpc>
              <a:spcBef>
                <a:spcPts val="0"/>
              </a:spcBef>
              <a:spcAft>
                <a:spcPts val="800"/>
              </a:spcAft>
            </a:pPr>
            <a:r>
              <a:rPr lang="en-US" sz="1500" dirty="0">
                <a:effectLst/>
                <a:latin typeface="Aptos" panose="020B0004020202020204" pitchFamily="34" charset="0"/>
                <a:ea typeface="Aptos" panose="020B0004020202020204" pitchFamily="34" charset="0"/>
                <a:cs typeface="Times New Roman" panose="02020603050405020304" pitchFamily="18" charset="0"/>
              </a:rPr>
              <a:t>Chapter : AI Driven System for Early Detection and Diagnosis of Cataracts by Image Recognition and Machine Learning Algorithms </a:t>
            </a:r>
          </a:p>
          <a:p>
            <a:pPr marL="0" marR="0" indent="0">
              <a:lnSpc>
                <a:spcPct val="107000"/>
              </a:lnSpc>
              <a:spcBef>
                <a:spcPts val="0"/>
              </a:spcBef>
              <a:spcAft>
                <a:spcPts val="800"/>
              </a:spcAft>
              <a:buNone/>
            </a:pPr>
            <a:r>
              <a:rPr lang="en-US" sz="1500" dirty="0">
                <a:effectLst/>
                <a:latin typeface="Aptos" panose="020B0004020202020204" pitchFamily="34" charset="0"/>
                <a:ea typeface="Aptos" panose="020B0004020202020204" pitchFamily="34" charset="0"/>
                <a:cs typeface="Times New Roman" panose="02020603050405020304" pitchFamily="18" charset="0"/>
              </a:rPr>
              <a:t>Pramod Kumar, Department of Computer Science and Engineering, </a:t>
            </a:r>
            <a:r>
              <a:rPr lang="en-US" sz="1500" dirty="0" err="1">
                <a:effectLst/>
                <a:latin typeface="Aptos" panose="020B0004020202020204" pitchFamily="34" charset="0"/>
                <a:ea typeface="Aptos" panose="020B0004020202020204" pitchFamily="34" charset="0"/>
                <a:cs typeface="Times New Roman" panose="02020603050405020304" pitchFamily="18" charset="0"/>
              </a:rPr>
              <a:t>Glocal</a:t>
            </a:r>
            <a:r>
              <a:rPr lang="en-US" sz="1500" dirty="0">
                <a:effectLst/>
                <a:latin typeface="Aptos" panose="020B0004020202020204" pitchFamily="34" charset="0"/>
                <a:ea typeface="Aptos" panose="020B0004020202020204" pitchFamily="34" charset="0"/>
                <a:cs typeface="Times New Roman" panose="02020603050405020304" pitchFamily="18" charset="0"/>
              </a:rPr>
              <a:t> University, Saharanpur, India., India </a:t>
            </a:r>
          </a:p>
          <a:p>
            <a:pPr marL="0" marR="0" indent="0">
              <a:lnSpc>
                <a:spcPct val="107000"/>
              </a:lnSpc>
              <a:spcBef>
                <a:spcPts val="0"/>
              </a:spcBef>
              <a:spcAft>
                <a:spcPts val="800"/>
              </a:spcAft>
              <a:buNone/>
            </a:pPr>
            <a:r>
              <a:rPr lang="en-US" sz="1500" dirty="0" err="1">
                <a:effectLst/>
                <a:latin typeface="Aptos" panose="020B0004020202020204" pitchFamily="34" charset="0"/>
                <a:ea typeface="Aptos" panose="020B0004020202020204" pitchFamily="34" charset="0"/>
                <a:cs typeface="Times New Roman" panose="02020603050405020304" pitchFamily="18" charset="0"/>
              </a:rPr>
              <a:t>Rashda</a:t>
            </a:r>
            <a:r>
              <a:rPr lang="en-US" sz="1500" dirty="0">
                <a:effectLst/>
                <a:latin typeface="Aptos" panose="020B0004020202020204" pitchFamily="34" charset="0"/>
                <a:ea typeface="Aptos" panose="020B0004020202020204" pitchFamily="34" charset="0"/>
                <a:cs typeface="Times New Roman" panose="02020603050405020304" pitchFamily="18" charset="0"/>
              </a:rPr>
              <a:t> Rahman, </a:t>
            </a:r>
            <a:r>
              <a:rPr lang="en-US" sz="1500" dirty="0" err="1">
                <a:effectLst/>
                <a:latin typeface="Aptos" panose="020B0004020202020204" pitchFamily="34" charset="0"/>
                <a:ea typeface="Aptos" panose="020B0004020202020204" pitchFamily="34" charset="0"/>
                <a:cs typeface="Times New Roman" panose="02020603050405020304" pitchFamily="18" charset="0"/>
              </a:rPr>
              <a:t>Glocal</a:t>
            </a:r>
            <a:r>
              <a:rPr lang="en-US" sz="1500" dirty="0">
                <a:effectLst/>
                <a:latin typeface="Aptos" panose="020B0004020202020204" pitchFamily="34" charset="0"/>
                <a:ea typeface="Aptos" panose="020B0004020202020204" pitchFamily="34" charset="0"/>
                <a:cs typeface="Times New Roman" panose="02020603050405020304" pitchFamily="18" charset="0"/>
              </a:rPr>
              <a:t> University, India </a:t>
            </a:r>
          </a:p>
          <a:p>
            <a:pPr marL="0" marR="0" indent="0">
              <a:lnSpc>
                <a:spcPct val="107000"/>
              </a:lnSpc>
              <a:spcBef>
                <a:spcPts val="0"/>
              </a:spcBef>
              <a:spcAft>
                <a:spcPts val="800"/>
              </a:spcAft>
              <a:buNone/>
            </a:pPr>
            <a:r>
              <a:rPr lang="en-US" sz="1500" dirty="0">
                <a:effectLst/>
                <a:latin typeface="Aptos" panose="020B0004020202020204" pitchFamily="34" charset="0"/>
                <a:ea typeface="Aptos" panose="020B0004020202020204" pitchFamily="34" charset="0"/>
                <a:cs typeface="Times New Roman" panose="02020603050405020304" pitchFamily="18" charset="0"/>
              </a:rPr>
              <a:t>Mohit Sharma, </a:t>
            </a:r>
            <a:r>
              <a:rPr lang="en-US" sz="1500" dirty="0" err="1">
                <a:effectLst/>
                <a:latin typeface="Aptos" panose="020B0004020202020204" pitchFamily="34" charset="0"/>
                <a:ea typeface="Aptos" panose="020B0004020202020204" pitchFamily="34" charset="0"/>
                <a:cs typeface="Times New Roman" panose="02020603050405020304" pitchFamily="18" charset="0"/>
              </a:rPr>
              <a:t>Glocal</a:t>
            </a:r>
            <a:r>
              <a:rPr lang="en-US" sz="1500" dirty="0">
                <a:effectLst/>
                <a:latin typeface="Aptos" panose="020B0004020202020204" pitchFamily="34" charset="0"/>
                <a:ea typeface="Aptos" panose="020B0004020202020204" pitchFamily="34" charset="0"/>
                <a:cs typeface="Times New Roman" panose="02020603050405020304" pitchFamily="18" charset="0"/>
              </a:rPr>
              <a:t> University, India </a:t>
            </a:r>
          </a:p>
          <a:p>
            <a:pPr marL="0" marR="0">
              <a:lnSpc>
                <a:spcPct val="107000"/>
              </a:lnSpc>
              <a:spcBef>
                <a:spcPts val="0"/>
              </a:spcBef>
              <a:spcAft>
                <a:spcPts val="800"/>
              </a:spcAft>
            </a:pPr>
            <a:r>
              <a:rPr lang="en-US" sz="1500" dirty="0">
                <a:effectLst/>
                <a:latin typeface="Aptos" panose="020B0004020202020204" pitchFamily="34" charset="0"/>
                <a:ea typeface="Aptos" panose="020B0004020202020204" pitchFamily="34" charset="0"/>
                <a:cs typeface="Times New Roman" panose="02020603050405020304" pitchFamily="18" charset="0"/>
              </a:rPr>
              <a:t>Chapter : Federated Learning for Breast Cancer Classification: Study of Decentralized Mammography Classification </a:t>
            </a:r>
          </a:p>
          <a:p>
            <a:pPr marL="0" marR="0" indent="0">
              <a:lnSpc>
                <a:spcPct val="107000"/>
              </a:lnSpc>
              <a:spcBef>
                <a:spcPts val="0"/>
              </a:spcBef>
              <a:spcAft>
                <a:spcPts val="800"/>
              </a:spcAft>
              <a:buNone/>
            </a:pPr>
            <a:r>
              <a:rPr lang="en-US" sz="1500" dirty="0">
                <a:effectLst/>
                <a:latin typeface="Aptos" panose="020B0004020202020204" pitchFamily="34" charset="0"/>
                <a:ea typeface="Aptos" panose="020B0004020202020204" pitchFamily="34" charset="0"/>
                <a:cs typeface="Times New Roman" panose="02020603050405020304" pitchFamily="18" charset="0"/>
              </a:rPr>
              <a:t>Ngai </a:t>
            </a:r>
            <a:r>
              <a:rPr lang="en-US" sz="1500" dirty="0" err="1">
                <a:effectLst/>
                <a:latin typeface="Aptos" panose="020B0004020202020204" pitchFamily="34" charset="0"/>
                <a:ea typeface="Aptos" panose="020B0004020202020204" pitchFamily="34" charset="0"/>
                <a:cs typeface="Times New Roman" panose="02020603050405020304" pitchFamily="18" charset="0"/>
              </a:rPr>
              <a:t>Yiu</a:t>
            </a:r>
            <a:r>
              <a:rPr lang="en-US" sz="1500" dirty="0">
                <a:effectLst/>
                <a:latin typeface="Aptos" panose="020B0004020202020204" pitchFamily="34" charset="0"/>
                <a:ea typeface="Aptos" panose="020B0004020202020204" pitchFamily="34" charset="0"/>
                <a:cs typeface="Times New Roman" panose="02020603050405020304" pitchFamily="18" charset="0"/>
              </a:rPr>
              <a:t> Enoch Mok, Nanyang Technological University, Australia </a:t>
            </a:r>
          </a:p>
          <a:p>
            <a:pPr marL="0" marR="0" indent="0">
              <a:lnSpc>
                <a:spcPct val="107000"/>
              </a:lnSpc>
              <a:spcBef>
                <a:spcPts val="0"/>
              </a:spcBef>
              <a:spcAft>
                <a:spcPts val="800"/>
              </a:spcAft>
              <a:buNone/>
            </a:pPr>
            <a:r>
              <a:rPr lang="en-US" sz="1500" dirty="0">
                <a:effectLst/>
                <a:latin typeface="Aptos" panose="020B0004020202020204" pitchFamily="34" charset="0"/>
                <a:ea typeface="Aptos" panose="020B0004020202020204" pitchFamily="34" charset="0"/>
                <a:cs typeface="Times New Roman" panose="02020603050405020304" pitchFamily="18" charset="0"/>
              </a:rPr>
              <a:t>Yasmeen George, Monash University, Australia </a:t>
            </a:r>
          </a:p>
          <a:p>
            <a:endParaRPr lang="en-US" sz="1500" dirty="0"/>
          </a:p>
        </p:txBody>
      </p:sp>
      <p:sp>
        <p:nvSpPr>
          <p:cNvPr id="4" name="Title 1">
            <a:extLst>
              <a:ext uri="{FF2B5EF4-FFF2-40B4-BE49-F238E27FC236}">
                <a16:creationId xmlns:a16="http://schemas.microsoft.com/office/drawing/2014/main" id="{49DF92FB-7A2A-06AE-3C47-42FB710D267D}"/>
              </a:ext>
            </a:extLst>
          </p:cNvPr>
          <p:cNvSpPr txBox="1">
            <a:spLocks/>
          </p:cNvSpPr>
          <p:nvPr/>
        </p:nvSpPr>
        <p:spPr>
          <a:xfrm>
            <a:off x="6474431" y="290710"/>
            <a:ext cx="3664449"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Calibri" panose="020F0502020204030204" pitchFamily="34" charset="0"/>
                <a:ea typeface="Verdana" panose="020B0604030504040204" pitchFamily="34" charset="0"/>
                <a:cs typeface="Calibri" panose="020F0502020204030204" pitchFamily="34" charset="0"/>
              </a:defRPr>
            </a:lvl1pPr>
          </a:lstStyle>
          <a:p>
            <a:r>
              <a:rPr lang="en-US" dirty="0"/>
              <a:t>ChatGPT response</a:t>
            </a:r>
          </a:p>
        </p:txBody>
      </p:sp>
      <p:sp>
        <p:nvSpPr>
          <p:cNvPr id="5" name="TextBox 4">
            <a:extLst>
              <a:ext uri="{FF2B5EF4-FFF2-40B4-BE49-F238E27FC236}">
                <a16:creationId xmlns:a16="http://schemas.microsoft.com/office/drawing/2014/main" id="{7A53895F-59D7-BFE9-0380-F17F2C08AB41}"/>
              </a:ext>
            </a:extLst>
          </p:cNvPr>
          <p:cNvSpPr txBox="1"/>
          <p:nvPr/>
        </p:nvSpPr>
        <p:spPr>
          <a:xfrm>
            <a:off x="6369977" y="1532663"/>
            <a:ext cx="4304871" cy="2308324"/>
          </a:xfrm>
          <a:prstGeom prst="rect">
            <a:avLst/>
          </a:prstGeom>
          <a:noFill/>
        </p:spPr>
        <p:txBody>
          <a:bodyPr wrap="square" rtlCol="0">
            <a:spAutoFit/>
          </a:bodyPr>
          <a:lstStyle/>
          <a:p>
            <a:r>
              <a:rPr lang="en-US" b="0" i="0" dirty="0">
                <a:solidFill>
                  <a:srgbClr val="0D0D0D"/>
                </a:solidFill>
                <a:effectLst/>
                <a:latin typeface="Söhne"/>
              </a:rPr>
              <a:t>AI Driven System for Early Detection and Diagnosis of Cataracts by Image Recognition and Machine Learning Algorithms / Pramod Kumar, </a:t>
            </a:r>
            <a:r>
              <a:rPr lang="en-US" b="0" i="0" dirty="0" err="1">
                <a:solidFill>
                  <a:srgbClr val="0D0D0D"/>
                </a:solidFill>
                <a:effectLst/>
                <a:latin typeface="Söhne"/>
              </a:rPr>
              <a:t>Rashda</a:t>
            </a:r>
            <a:r>
              <a:rPr lang="en-US" b="0" i="0" dirty="0">
                <a:solidFill>
                  <a:srgbClr val="0D0D0D"/>
                </a:solidFill>
                <a:effectLst/>
                <a:latin typeface="Söhne"/>
              </a:rPr>
              <a:t> Rahman, Mohit Sharma -- Federated Learning for Breast Cancer Classification : Study of Decentralized Mammography Classification / Ngai </a:t>
            </a:r>
            <a:r>
              <a:rPr lang="en-US" b="0" i="0" dirty="0" err="1">
                <a:solidFill>
                  <a:srgbClr val="0D0D0D"/>
                </a:solidFill>
                <a:effectLst/>
                <a:latin typeface="Söhne"/>
              </a:rPr>
              <a:t>Yiu</a:t>
            </a:r>
            <a:r>
              <a:rPr lang="en-US" b="0" i="0" dirty="0">
                <a:solidFill>
                  <a:srgbClr val="0D0D0D"/>
                </a:solidFill>
                <a:effectLst/>
                <a:latin typeface="Söhne"/>
              </a:rPr>
              <a:t> Enoch Mok, Yasmeen George</a:t>
            </a:r>
            <a:endParaRPr lang="en-US" dirty="0"/>
          </a:p>
        </p:txBody>
      </p:sp>
    </p:spTree>
    <p:extLst>
      <p:ext uri="{BB962C8B-B14F-4D97-AF65-F5344CB8AC3E}">
        <p14:creationId xmlns:p14="http://schemas.microsoft.com/office/powerpoint/2010/main" val="2420882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27778-3FBC-1FF2-E732-31EE709FC4D4}"/>
              </a:ext>
            </a:extLst>
          </p:cNvPr>
          <p:cNvSpPr>
            <a:spLocks noGrp="1"/>
          </p:cNvSpPr>
          <p:nvPr>
            <p:ph type="title"/>
          </p:nvPr>
        </p:nvSpPr>
        <p:spPr/>
        <p:txBody>
          <a:bodyPr/>
          <a:lstStyle/>
          <a:p>
            <a:r>
              <a:rPr lang="en-US" dirty="0"/>
              <a:t>Will it hallucinate?</a:t>
            </a:r>
          </a:p>
        </p:txBody>
      </p:sp>
      <p:sp>
        <p:nvSpPr>
          <p:cNvPr id="3" name="Content Placeholder 2">
            <a:extLst>
              <a:ext uri="{FF2B5EF4-FFF2-40B4-BE49-F238E27FC236}">
                <a16:creationId xmlns:a16="http://schemas.microsoft.com/office/drawing/2014/main" id="{6E721599-CB3D-5687-BD1D-D900983597AF}"/>
              </a:ext>
            </a:extLst>
          </p:cNvPr>
          <p:cNvSpPr>
            <a:spLocks noGrp="1"/>
          </p:cNvSpPr>
          <p:nvPr>
            <p:ph idx="1"/>
          </p:nvPr>
        </p:nvSpPr>
        <p:spPr/>
        <p:txBody>
          <a:bodyPr/>
          <a:lstStyle/>
          <a:p>
            <a:r>
              <a:rPr lang="en-US" dirty="0"/>
              <a:t>Hallucinations occur when ChatGPT generates fake data</a:t>
            </a:r>
          </a:p>
          <a:p>
            <a:r>
              <a:rPr lang="en-US" dirty="0"/>
              <a:t>Asking to reformat data seems very reliable</a:t>
            </a:r>
          </a:p>
          <a:p>
            <a:r>
              <a:rPr lang="en-US" dirty="0"/>
              <a:t>Asking ChatGPT to generate data is where you must be careful</a:t>
            </a:r>
          </a:p>
        </p:txBody>
      </p:sp>
    </p:spTree>
    <p:extLst>
      <p:ext uri="{BB962C8B-B14F-4D97-AF65-F5344CB8AC3E}">
        <p14:creationId xmlns:p14="http://schemas.microsoft.com/office/powerpoint/2010/main" val="1550673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68D50-88BC-6301-DC56-19E5BC3443FD}"/>
              </a:ext>
            </a:extLst>
          </p:cNvPr>
          <p:cNvSpPr>
            <a:spLocks noGrp="1"/>
          </p:cNvSpPr>
          <p:nvPr>
            <p:ph type="title"/>
          </p:nvPr>
        </p:nvSpPr>
        <p:spPr/>
        <p:txBody>
          <a:bodyPr/>
          <a:lstStyle/>
          <a:p>
            <a:r>
              <a:rPr lang="en-US" dirty="0"/>
              <a:t>Live Demo</a:t>
            </a:r>
          </a:p>
        </p:txBody>
      </p:sp>
    </p:spTree>
    <p:extLst>
      <p:ext uri="{BB962C8B-B14F-4D97-AF65-F5344CB8AC3E}">
        <p14:creationId xmlns:p14="http://schemas.microsoft.com/office/powerpoint/2010/main" val="2337096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EB053-6CFB-5799-9397-EAB20F114ADD}"/>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9B1B78CE-8898-24E9-AC73-07A212546EF8}"/>
              </a:ext>
            </a:extLst>
          </p:cNvPr>
          <p:cNvSpPr>
            <a:spLocks noGrp="1"/>
          </p:cNvSpPr>
          <p:nvPr>
            <p:ph idx="1"/>
          </p:nvPr>
        </p:nvSpPr>
        <p:spPr/>
        <p:txBody>
          <a:bodyPr/>
          <a:lstStyle/>
          <a:p>
            <a:r>
              <a:rPr lang="en-US" dirty="0"/>
              <a:t>Explore the best chat prompt to properly format table of contents data no matter what your source format is</a:t>
            </a:r>
          </a:p>
          <a:p>
            <a:r>
              <a:rPr lang="en-US" dirty="0"/>
              <a:t>Create a tool external to ChatGPT colleagues can use</a:t>
            </a:r>
          </a:p>
          <a:p>
            <a:r>
              <a:rPr lang="en-US" dirty="0"/>
              <a:t>Share tool with other libraries</a:t>
            </a:r>
          </a:p>
          <a:p>
            <a:r>
              <a:rPr lang="en-US" dirty="0"/>
              <a:t>Could be used on e-books as well</a:t>
            </a:r>
          </a:p>
          <a:p>
            <a:endParaRPr lang="en-US" dirty="0"/>
          </a:p>
        </p:txBody>
      </p:sp>
    </p:spTree>
    <p:extLst>
      <p:ext uri="{BB962C8B-B14F-4D97-AF65-F5344CB8AC3E}">
        <p14:creationId xmlns:p14="http://schemas.microsoft.com/office/powerpoint/2010/main" val="3028053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43033-191F-32D1-6F84-4B464BDB128D}"/>
              </a:ext>
            </a:extLst>
          </p:cNvPr>
          <p:cNvSpPr>
            <a:spLocks noGrp="1"/>
          </p:cNvSpPr>
          <p:nvPr>
            <p:ph type="title"/>
          </p:nvPr>
        </p:nvSpPr>
        <p:spPr/>
        <p:txBody>
          <a:bodyPr>
            <a:normAutofit/>
          </a:bodyPr>
          <a:lstStyle/>
          <a:p>
            <a:r>
              <a:rPr lang="en-US" dirty="0"/>
              <a:t>Automating the selection of OCLC records to process large approval plans</a:t>
            </a:r>
          </a:p>
        </p:txBody>
      </p:sp>
      <p:sp>
        <p:nvSpPr>
          <p:cNvPr id="3" name="Content Placeholder 2">
            <a:extLst>
              <a:ext uri="{FF2B5EF4-FFF2-40B4-BE49-F238E27FC236}">
                <a16:creationId xmlns:a16="http://schemas.microsoft.com/office/drawing/2014/main" id="{FBC0CC88-9973-02DD-0FFB-225D9064D26D}"/>
              </a:ext>
            </a:extLst>
          </p:cNvPr>
          <p:cNvSpPr>
            <a:spLocks noGrp="1"/>
          </p:cNvSpPr>
          <p:nvPr>
            <p:ph idx="1"/>
          </p:nvPr>
        </p:nvSpPr>
        <p:spPr/>
        <p:txBody>
          <a:bodyPr/>
          <a:lstStyle/>
          <a:p>
            <a:r>
              <a:rPr lang="en-US" dirty="0"/>
              <a:t>Periodically process large approval plans</a:t>
            </a:r>
          </a:p>
          <a:p>
            <a:r>
              <a:rPr lang="en-US" dirty="0"/>
              <a:t>A small number of staff process the books as they come in</a:t>
            </a:r>
          </a:p>
          <a:p>
            <a:r>
              <a:rPr lang="en-US" dirty="0"/>
              <a:t>Staff search OCLC for each individual record and then bring them into our catalog individually</a:t>
            </a:r>
          </a:p>
          <a:p>
            <a:r>
              <a:rPr lang="en-US" dirty="0"/>
              <a:t>Wanted to see if this work could be automated</a:t>
            </a:r>
          </a:p>
          <a:p>
            <a:r>
              <a:rPr lang="en-US" dirty="0"/>
              <a:t>Vendor provides a spreadsheet with ISBN, Title, and price</a:t>
            </a:r>
          </a:p>
        </p:txBody>
      </p:sp>
    </p:spTree>
    <p:extLst>
      <p:ext uri="{BB962C8B-B14F-4D97-AF65-F5344CB8AC3E}">
        <p14:creationId xmlns:p14="http://schemas.microsoft.com/office/powerpoint/2010/main" val="3552252662"/>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DC23B2A4-0E6F-0846-8678-9A2B7C7154B6}" vid="{C371C7D0-086A-AA40-B466-F49F7A34D7D9}"/>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LM_USCD_template.pptx" id="{A2962A80-BAC6-4ABB-B08E-C2F68AA5051E}" vid="{64DA0C94-953A-45F3-A03C-90D4D83CBE1E}"/>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LM_USCD_template.pptx" id="{A2962A80-BAC6-4ABB-B08E-C2F68AA5051E}" vid="{FDDA5311-2AB7-49AD-8E30-3C636026E9DD}"/>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LM_USCD_template.pptx" id="{A2962A80-BAC6-4ABB-B08E-C2F68AA5051E}" vid="{7F425ED5-4FE3-41C8-86A3-F2398CBBCF95}"/>
    </a:ext>
  </a:extLst>
</a:theme>
</file>

<file path=ppt/theme/theme5.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LM_USCD_template.pptx" id="{A2962A80-BAC6-4ABB-B08E-C2F68AA5051E}" vid="{64DA0C94-953A-45F3-A03C-90D4D83CBE1E}"/>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LM_USCD_template.pptx" id="{A2962A80-BAC6-4ABB-B08E-C2F68AA5051E}" vid="{FDDA5311-2AB7-49AD-8E30-3C636026E9DD}"/>
    </a:ext>
  </a:extLst>
</a:theme>
</file>

<file path=ppt/theme/theme7.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LM_USCD_template.pptx" id="{A2962A80-BAC6-4ABB-B08E-C2F68AA5051E}" vid="{7F425ED5-4FE3-41C8-86A3-F2398CBBCF95}"/>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otalTime>1734</TotalTime>
  <Words>3202</Words>
  <Application>Microsoft Office PowerPoint</Application>
  <PresentationFormat>Widescreen</PresentationFormat>
  <Paragraphs>126</Paragraphs>
  <Slides>19</Slides>
  <Notes>17</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19</vt:i4>
      </vt:variant>
    </vt:vector>
  </HeadingPairs>
  <TitlesOfParts>
    <vt:vector size="31" baseType="lpstr">
      <vt:lpstr>Aptos</vt:lpstr>
      <vt:lpstr>Arial</vt:lpstr>
      <vt:lpstr>Calibri</vt:lpstr>
      <vt:lpstr>Calibri Light</vt:lpstr>
      <vt:lpstr>Söhne</vt:lpstr>
      <vt:lpstr>1_Custom Design</vt:lpstr>
      <vt:lpstr>2_Custom Design</vt:lpstr>
      <vt:lpstr>3_Custom Design</vt:lpstr>
      <vt:lpstr>4_Custom Design</vt:lpstr>
      <vt:lpstr>5_Custom Design</vt:lpstr>
      <vt:lpstr>6_Custom Design</vt:lpstr>
      <vt:lpstr>7_Custom Design</vt:lpstr>
      <vt:lpstr>Using AI to improve technical services workflows</vt:lpstr>
      <vt:lpstr>Today’s agenda</vt:lpstr>
      <vt:lpstr>Formatting the 505 field for ECIPs</vt:lpstr>
      <vt:lpstr>Steps in ChatGPT</vt:lpstr>
      <vt:lpstr>Input</vt:lpstr>
      <vt:lpstr>Will it hallucinate?</vt:lpstr>
      <vt:lpstr>Live Demo</vt:lpstr>
      <vt:lpstr>Next Steps</vt:lpstr>
      <vt:lpstr>Automating the selection of OCLC records to process large approval plans</vt:lpstr>
      <vt:lpstr>Steps for automation</vt:lpstr>
      <vt:lpstr>What will your export file contain?</vt:lpstr>
      <vt:lpstr>What do I want from the file (in order)</vt:lpstr>
      <vt:lpstr>Generating python script with ChatGPT</vt:lpstr>
      <vt:lpstr>Getting rid of the e-books from your OCLC file</vt:lpstr>
      <vt:lpstr>Evaluating the generated python script</vt:lpstr>
      <vt:lpstr>Getting full level records</vt:lpstr>
      <vt:lpstr>Getting records by cataloging agency</vt:lpstr>
      <vt:lpstr>What’s next</vt:lpstr>
      <vt:lpstr>Contact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AI to improve technical services workflows</dc:title>
  <dc:creator>Stockdale, Alvin (NIH/NLM) [E]</dc:creator>
  <cp:lastModifiedBy>Stockdale, Alvin (NIH/NLM) [E]</cp:lastModifiedBy>
  <cp:revision>2</cp:revision>
  <dcterms:created xsi:type="dcterms:W3CDTF">2024-02-21T12:42:46Z</dcterms:created>
  <dcterms:modified xsi:type="dcterms:W3CDTF">2024-03-07T16:26:05Z</dcterms:modified>
</cp:coreProperties>
</file>