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video.com/" TargetMode="External"/><Relationship Id="rId3" Type="http://schemas.openxmlformats.org/officeDocument/2006/relationships/hyperlink" Target="https://edpuzzle.com/" TargetMode="External"/><Relationship Id="rId7" Type="http://schemas.openxmlformats.org/officeDocument/2006/relationships/hyperlink" Target="https://screencast-o-matic.com/" TargetMode="External"/><Relationship Id="rId2" Type="http://schemas.openxmlformats.org/officeDocument/2006/relationships/hyperlink" Target="https://www.powtoon.com/" TargetMode="External"/><Relationship Id="rId1" Type="http://schemas.openxmlformats.org/officeDocument/2006/relationships/hyperlink" Target="https://www.animaker.com/" TargetMode="External"/><Relationship Id="rId6" Type="http://schemas.openxmlformats.org/officeDocument/2006/relationships/hyperlink" Target="https://www.educreations.com/" TargetMode="External"/><Relationship Id="rId5" Type="http://schemas.openxmlformats.org/officeDocument/2006/relationships/hyperlink" Target="https://www.vialogues.com/" TargetMode="External"/><Relationship Id="rId4" Type="http://schemas.openxmlformats.org/officeDocument/2006/relationships/hyperlink" Target="https://info.flipgrid.com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eesaw.me/" TargetMode="External"/><Relationship Id="rId2" Type="http://schemas.openxmlformats.org/officeDocument/2006/relationships/hyperlink" Target="https://comic-life.en.softonic.com/" TargetMode="External"/><Relationship Id="rId1" Type="http://schemas.openxmlformats.org/officeDocument/2006/relationships/hyperlink" Target="https://bookcreator.com/" TargetMode="External"/><Relationship Id="rId5" Type="http://schemas.openxmlformats.org/officeDocument/2006/relationships/hyperlink" Target="https://toontastic.withgoogle.com/" TargetMode="External"/><Relationship Id="rId4" Type="http://schemas.openxmlformats.org/officeDocument/2006/relationships/hyperlink" Target="https://www.thinglink.com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" TargetMode="External"/><Relationship Id="rId1" Type="http://schemas.openxmlformats.org/officeDocument/2006/relationships/hyperlink" Target="https://evernote.com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" TargetMode="External"/><Relationship Id="rId2" Type="http://schemas.openxmlformats.org/officeDocument/2006/relationships/hyperlink" Target="https://nearpod.com/" TargetMode="External"/><Relationship Id="rId1" Type="http://schemas.openxmlformats.org/officeDocument/2006/relationships/hyperlink" Target="https://kahoot.com/" TargetMode="External"/><Relationship Id="rId5" Type="http://schemas.openxmlformats.org/officeDocument/2006/relationships/hyperlink" Target="https://www.mentimeter.com/" TargetMode="External"/><Relationship Id="rId4" Type="http://schemas.openxmlformats.org/officeDocument/2006/relationships/hyperlink" Target="https://www.socrative.com/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deezy.com/" TargetMode="External"/><Relationship Id="rId3" Type="http://schemas.openxmlformats.org/officeDocument/2006/relationships/hyperlink" Target="https://www.bensound.com/" TargetMode="External"/><Relationship Id="rId7" Type="http://schemas.openxmlformats.org/officeDocument/2006/relationships/hyperlink" Target="https://videos.pexels.com/" TargetMode="External"/><Relationship Id="rId2" Type="http://schemas.openxmlformats.org/officeDocument/2006/relationships/hyperlink" Target="https://www.pexels.com/" TargetMode="External"/><Relationship Id="rId1" Type="http://schemas.openxmlformats.org/officeDocument/2006/relationships/hyperlink" Target="https://pixabay.com/" TargetMode="External"/><Relationship Id="rId6" Type="http://schemas.openxmlformats.org/officeDocument/2006/relationships/hyperlink" Target="https://mazwai.com/" TargetMode="External"/><Relationship Id="rId5" Type="http://schemas.openxmlformats.org/officeDocument/2006/relationships/hyperlink" Target="https://www.storyblocks.com/audio" TargetMode="External"/><Relationship Id="rId4" Type="http://schemas.openxmlformats.org/officeDocument/2006/relationships/hyperlink" Target="https://www.freemusicarchive.org/" TargetMode="External"/><Relationship Id="rId9" Type="http://schemas.openxmlformats.org/officeDocument/2006/relationships/hyperlink" Target="https://www.videvo.net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ledtech.com/free-handbook/" TargetMode="External"/><Relationship Id="rId2" Type="http://schemas.openxmlformats.org/officeDocument/2006/relationships/hyperlink" Target="https://www.freetech4teachers.com/" TargetMode="External"/><Relationship Id="rId1" Type="http://schemas.openxmlformats.org/officeDocument/2006/relationships/hyperlink" Target="https://edtechteacher.org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video.com/" TargetMode="External"/><Relationship Id="rId3" Type="http://schemas.openxmlformats.org/officeDocument/2006/relationships/hyperlink" Target="https://edpuzzle.com/" TargetMode="External"/><Relationship Id="rId7" Type="http://schemas.openxmlformats.org/officeDocument/2006/relationships/hyperlink" Target="https://screencast-o-matic.com/" TargetMode="External"/><Relationship Id="rId2" Type="http://schemas.openxmlformats.org/officeDocument/2006/relationships/hyperlink" Target="https://www.powtoon.com/" TargetMode="External"/><Relationship Id="rId1" Type="http://schemas.openxmlformats.org/officeDocument/2006/relationships/hyperlink" Target="https://www.animaker.com/" TargetMode="External"/><Relationship Id="rId6" Type="http://schemas.openxmlformats.org/officeDocument/2006/relationships/hyperlink" Target="https://www.educreations.com/" TargetMode="External"/><Relationship Id="rId5" Type="http://schemas.openxmlformats.org/officeDocument/2006/relationships/hyperlink" Target="https://www.vialogues.com/" TargetMode="External"/><Relationship Id="rId4" Type="http://schemas.openxmlformats.org/officeDocument/2006/relationships/hyperlink" Target="https://info.flipgrid.com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eesaw.me/" TargetMode="External"/><Relationship Id="rId2" Type="http://schemas.openxmlformats.org/officeDocument/2006/relationships/hyperlink" Target="https://comic-life.en.softonic.com/" TargetMode="External"/><Relationship Id="rId1" Type="http://schemas.openxmlformats.org/officeDocument/2006/relationships/hyperlink" Target="https://bookcreator.com/" TargetMode="External"/><Relationship Id="rId5" Type="http://schemas.openxmlformats.org/officeDocument/2006/relationships/hyperlink" Target="https://toontastic.withgoogle.com/" TargetMode="External"/><Relationship Id="rId4" Type="http://schemas.openxmlformats.org/officeDocument/2006/relationships/hyperlink" Target="https://www.thinglink.com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" TargetMode="External"/><Relationship Id="rId1" Type="http://schemas.openxmlformats.org/officeDocument/2006/relationships/hyperlink" Target="https://evernote.com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nearpod.com/" TargetMode="External"/><Relationship Id="rId2" Type="http://schemas.openxmlformats.org/officeDocument/2006/relationships/hyperlink" Target="https://www.mentimeter.com/" TargetMode="External"/><Relationship Id="rId1" Type="http://schemas.openxmlformats.org/officeDocument/2006/relationships/hyperlink" Target="https://kahoot.com/" TargetMode="External"/><Relationship Id="rId5" Type="http://schemas.openxmlformats.org/officeDocument/2006/relationships/hyperlink" Target="https://www.socrative.com/" TargetMode="External"/><Relationship Id="rId4" Type="http://schemas.openxmlformats.org/officeDocument/2006/relationships/hyperlink" Target="https://www.polleverywhere.com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deezy.com/" TargetMode="External"/><Relationship Id="rId3" Type="http://schemas.openxmlformats.org/officeDocument/2006/relationships/hyperlink" Target="https://www.bensound.com/" TargetMode="External"/><Relationship Id="rId7" Type="http://schemas.openxmlformats.org/officeDocument/2006/relationships/hyperlink" Target="https://videos.pexels.com/" TargetMode="External"/><Relationship Id="rId2" Type="http://schemas.openxmlformats.org/officeDocument/2006/relationships/hyperlink" Target="https://www.pexels.com/" TargetMode="External"/><Relationship Id="rId1" Type="http://schemas.openxmlformats.org/officeDocument/2006/relationships/hyperlink" Target="https://pixabay.com/" TargetMode="External"/><Relationship Id="rId6" Type="http://schemas.openxmlformats.org/officeDocument/2006/relationships/hyperlink" Target="https://mazwai.com/" TargetMode="External"/><Relationship Id="rId5" Type="http://schemas.openxmlformats.org/officeDocument/2006/relationships/hyperlink" Target="https://www.storyblocks.com/audio" TargetMode="External"/><Relationship Id="rId4" Type="http://schemas.openxmlformats.org/officeDocument/2006/relationships/hyperlink" Target="https://www.freemusicarchive.org/" TargetMode="External"/><Relationship Id="rId9" Type="http://schemas.openxmlformats.org/officeDocument/2006/relationships/hyperlink" Target="https://www.videvo.net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ledtech.com/free-handbook/" TargetMode="External"/><Relationship Id="rId2" Type="http://schemas.openxmlformats.org/officeDocument/2006/relationships/hyperlink" Target="https://www.freetech4teachers.com/" TargetMode="External"/><Relationship Id="rId1" Type="http://schemas.openxmlformats.org/officeDocument/2006/relationships/hyperlink" Target="https://edtechteacher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39D21-1A73-4A43-A799-9E97B8E0D896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F23DB9-F413-4A20-A6BC-10043AF2D147}">
      <dgm:prSet/>
      <dgm:spPr/>
      <dgm:t>
        <a:bodyPr/>
        <a:lstStyle/>
        <a:p>
          <a:r>
            <a:rPr lang="en-US" dirty="0"/>
            <a:t>Animation</a:t>
          </a:r>
        </a:p>
      </dgm:t>
    </dgm:pt>
    <dgm:pt modelId="{B3132646-2B53-4D0B-9511-BEF0E65801B7}" type="parTrans" cxnId="{6EBDF461-967A-4A75-B549-79402C5D011A}">
      <dgm:prSet/>
      <dgm:spPr/>
      <dgm:t>
        <a:bodyPr/>
        <a:lstStyle/>
        <a:p>
          <a:endParaRPr lang="en-US"/>
        </a:p>
      </dgm:t>
    </dgm:pt>
    <dgm:pt modelId="{B4A68FCF-C183-4589-9794-3E349EF3CC0D}" type="sibTrans" cxnId="{6EBDF461-967A-4A75-B549-79402C5D011A}">
      <dgm:prSet/>
      <dgm:spPr/>
      <dgm:t>
        <a:bodyPr/>
        <a:lstStyle/>
        <a:p>
          <a:endParaRPr lang="en-US"/>
        </a:p>
      </dgm:t>
    </dgm:pt>
    <dgm:pt modelId="{FAABBEBA-86E5-4F1E-BD5B-F99F97E7EA26}">
      <dgm:prSet/>
      <dgm:spPr/>
      <dgm:t>
        <a:bodyPr/>
        <a:lstStyle/>
        <a:p>
          <a:r>
            <a:rPr lang="en-US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Animaker</a:t>
          </a:r>
          <a:endParaRPr lang="en-US"/>
        </a:p>
      </dgm:t>
    </dgm:pt>
    <dgm:pt modelId="{2E5197AA-484D-44D7-9DF2-5C32623BFD7F}" type="parTrans" cxnId="{1DE48C65-6386-401B-94CF-60F238F29F2B}">
      <dgm:prSet/>
      <dgm:spPr/>
      <dgm:t>
        <a:bodyPr/>
        <a:lstStyle/>
        <a:p>
          <a:endParaRPr lang="en-US"/>
        </a:p>
      </dgm:t>
    </dgm:pt>
    <dgm:pt modelId="{6D44E5A9-EA8A-47F8-A7FE-3D2DFDCE96A4}" type="sibTrans" cxnId="{1DE48C65-6386-401B-94CF-60F238F29F2B}">
      <dgm:prSet/>
      <dgm:spPr/>
      <dgm:t>
        <a:bodyPr/>
        <a:lstStyle/>
        <a:p>
          <a:endParaRPr lang="en-US"/>
        </a:p>
      </dgm:t>
    </dgm:pt>
    <dgm:pt modelId="{9CD4C166-08F9-4088-8B6B-3B0292619B74}">
      <dgm:prSet/>
      <dgm:spPr/>
      <dgm:t>
        <a:bodyPr/>
        <a:lstStyle/>
        <a:p>
          <a:r>
            <a:rPr lang="en-US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PowToon</a:t>
          </a:r>
          <a:endParaRPr lang="en-US"/>
        </a:p>
      </dgm:t>
    </dgm:pt>
    <dgm:pt modelId="{5D1A66EB-9751-43D2-89F6-F171748DBEED}" type="parTrans" cxnId="{ED3FC117-2FD0-478E-B404-55223A5E8B47}">
      <dgm:prSet/>
      <dgm:spPr/>
      <dgm:t>
        <a:bodyPr/>
        <a:lstStyle/>
        <a:p>
          <a:endParaRPr lang="en-US"/>
        </a:p>
      </dgm:t>
    </dgm:pt>
    <dgm:pt modelId="{95018186-E223-46DE-9743-3D46271C63AD}" type="sibTrans" cxnId="{ED3FC117-2FD0-478E-B404-55223A5E8B47}">
      <dgm:prSet/>
      <dgm:spPr/>
      <dgm:t>
        <a:bodyPr/>
        <a:lstStyle/>
        <a:p>
          <a:endParaRPr lang="en-US"/>
        </a:p>
      </dgm:t>
    </dgm:pt>
    <dgm:pt modelId="{5AF6D953-8106-4E99-8DF0-1FB398DF8AD5}">
      <dgm:prSet/>
      <dgm:spPr/>
      <dgm:t>
        <a:bodyPr/>
        <a:lstStyle/>
        <a:p>
          <a:r>
            <a:rPr lang="en-US"/>
            <a:t>Interactive Videos</a:t>
          </a:r>
        </a:p>
      </dgm:t>
    </dgm:pt>
    <dgm:pt modelId="{F312F80C-850F-4FDC-82C8-E98801D42140}" type="parTrans" cxnId="{A1E188FC-57E0-4305-9AF2-332C9FB3B798}">
      <dgm:prSet/>
      <dgm:spPr/>
      <dgm:t>
        <a:bodyPr/>
        <a:lstStyle/>
        <a:p>
          <a:endParaRPr lang="en-US"/>
        </a:p>
      </dgm:t>
    </dgm:pt>
    <dgm:pt modelId="{00AF0EA5-996A-4F1B-9ACD-433894D9C81D}" type="sibTrans" cxnId="{A1E188FC-57E0-4305-9AF2-332C9FB3B798}">
      <dgm:prSet/>
      <dgm:spPr/>
      <dgm:t>
        <a:bodyPr/>
        <a:lstStyle/>
        <a:p>
          <a:endParaRPr lang="en-US"/>
        </a:p>
      </dgm:t>
    </dgm:pt>
    <dgm:pt modelId="{67273951-F87D-403C-A5A7-66625B45962A}">
      <dgm:prSet/>
      <dgm:spPr/>
      <dgm:t>
        <a:bodyPr/>
        <a:lstStyle/>
        <a:p>
          <a:r>
            <a:rPr lang="en-US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Edpuzzle</a:t>
          </a:r>
          <a:endParaRPr lang="en-US"/>
        </a:p>
      </dgm:t>
    </dgm:pt>
    <dgm:pt modelId="{5A518116-4BF8-4EC7-B837-CCFB311A12BF}" type="parTrans" cxnId="{AE4BC9BA-D133-4726-82C8-D20C6C3DE3A3}">
      <dgm:prSet/>
      <dgm:spPr/>
      <dgm:t>
        <a:bodyPr/>
        <a:lstStyle/>
        <a:p>
          <a:endParaRPr lang="en-US"/>
        </a:p>
      </dgm:t>
    </dgm:pt>
    <dgm:pt modelId="{8A201862-D6FE-44FB-A7A9-E43EDEA0EC5B}" type="sibTrans" cxnId="{AE4BC9BA-D133-4726-82C8-D20C6C3DE3A3}">
      <dgm:prSet/>
      <dgm:spPr/>
      <dgm:t>
        <a:bodyPr/>
        <a:lstStyle/>
        <a:p>
          <a:endParaRPr lang="en-US"/>
        </a:p>
      </dgm:t>
    </dgm:pt>
    <dgm:pt modelId="{B0567A78-6274-49A5-816D-B7A6A701D3F7}">
      <dgm:prSet/>
      <dgm:spPr/>
      <dgm:t>
        <a:bodyPr/>
        <a:lstStyle/>
        <a:p>
          <a:r>
            <a:rPr lang="en-US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Flipgrid</a:t>
          </a:r>
          <a:endParaRPr lang="en-US"/>
        </a:p>
      </dgm:t>
    </dgm:pt>
    <dgm:pt modelId="{18A1EBB0-F4F0-4B33-950D-90CD48A514E4}" type="parTrans" cxnId="{AF783160-0890-404E-A93C-6070F5D2E4C9}">
      <dgm:prSet/>
      <dgm:spPr/>
      <dgm:t>
        <a:bodyPr/>
        <a:lstStyle/>
        <a:p>
          <a:endParaRPr lang="en-US"/>
        </a:p>
      </dgm:t>
    </dgm:pt>
    <dgm:pt modelId="{3B34DC54-778E-47E1-BDDC-831991060F83}" type="sibTrans" cxnId="{AF783160-0890-404E-A93C-6070F5D2E4C9}">
      <dgm:prSet/>
      <dgm:spPr/>
      <dgm:t>
        <a:bodyPr/>
        <a:lstStyle/>
        <a:p>
          <a:endParaRPr lang="en-US"/>
        </a:p>
      </dgm:t>
    </dgm:pt>
    <dgm:pt modelId="{5DF751B2-3799-4104-9E24-595A1D6C3B73}">
      <dgm:prSet/>
      <dgm:spPr/>
      <dgm:t>
        <a:bodyPr/>
        <a:lstStyle/>
        <a:p>
          <a:r>
            <a:rPr lang="en-US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Vialogues</a:t>
          </a:r>
          <a:endParaRPr lang="en-US"/>
        </a:p>
      </dgm:t>
    </dgm:pt>
    <dgm:pt modelId="{6CE5E14B-A274-4D18-A794-51905C505CFC}" type="parTrans" cxnId="{45E361B0-968C-447C-AF49-3516258431F5}">
      <dgm:prSet/>
      <dgm:spPr/>
      <dgm:t>
        <a:bodyPr/>
        <a:lstStyle/>
        <a:p>
          <a:endParaRPr lang="en-US"/>
        </a:p>
      </dgm:t>
    </dgm:pt>
    <dgm:pt modelId="{CD858563-627F-4CC7-8F2B-3D2EB7A571B4}" type="sibTrans" cxnId="{45E361B0-968C-447C-AF49-3516258431F5}">
      <dgm:prSet/>
      <dgm:spPr/>
      <dgm:t>
        <a:bodyPr/>
        <a:lstStyle/>
        <a:p>
          <a:endParaRPr lang="en-US"/>
        </a:p>
      </dgm:t>
    </dgm:pt>
    <dgm:pt modelId="{D9D4B06D-1DE1-41D1-9226-2CAD67BFBD98}">
      <dgm:prSet/>
      <dgm:spPr/>
      <dgm:t>
        <a:bodyPr/>
        <a:lstStyle/>
        <a:p>
          <a:r>
            <a:rPr lang="en-US" dirty="0"/>
            <a:t>Screencast</a:t>
          </a:r>
        </a:p>
      </dgm:t>
    </dgm:pt>
    <dgm:pt modelId="{06484401-B154-46F4-A4A1-28FDA1CF17E6}" type="parTrans" cxnId="{646F5A2F-154A-4999-BD84-8B2D0B36B3A2}">
      <dgm:prSet/>
      <dgm:spPr/>
      <dgm:t>
        <a:bodyPr/>
        <a:lstStyle/>
        <a:p>
          <a:endParaRPr lang="en-US"/>
        </a:p>
      </dgm:t>
    </dgm:pt>
    <dgm:pt modelId="{52525190-1863-499C-9F6F-5EADEDB488DC}" type="sibTrans" cxnId="{646F5A2F-154A-4999-BD84-8B2D0B36B3A2}">
      <dgm:prSet/>
      <dgm:spPr/>
      <dgm:t>
        <a:bodyPr/>
        <a:lstStyle/>
        <a:p>
          <a:endParaRPr lang="en-US"/>
        </a:p>
      </dgm:t>
    </dgm:pt>
    <dgm:pt modelId="{89EEC33E-913F-4AF0-84DA-C215DF6DC3E4}">
      <dgm:prSet/>
      <dgm:spPr/>
      <dgm:t>
        <a:bodyPr/>
        <a:lstStyle/>
        <a:p>
          <a:r>
            <a:rPr lang="en-US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Educreations</a:t>
          </a:r>
          <a:endParaRPr lang="en-US"/>
        </a:p>
      </dgm:t>
    </dgm:pt>
    <dgm:pt modelId="{AE339DFF-7F47-422F-89DF-E1CDF638D86D}" type="parTrans" cxnId="{29BADD71-63BE-4EA5-A924-1322BAF8D39D}">
      <dgm:prSet/>
      <dgm:spPr/>
      <dgm:t>
        <a:bodyPr/>
        <a:lstStyle/>
        <a:p>
          <a:endParaRPr lang="en-US"/>
        </a:p>
      </dgm:t>
    </dgm:pt>
    <dgm:pt modelId="{918A43E2-6382-40D3-BE39-75A084C2F824}" type="sibTrans" cxnId="{29BADD71-63BE-4EA5-A924-1322BAF8D39D}">
      <dgm:prSet/>
      <dgm:spPr/>
      <dgm:t>
        <a:bodyPr/>
        <a:lstStyle/>
        <a:p>
          <a:endParaRPr lang="en-US"/>
        </a:p>
      </dgm:t>
    </dgm:pt>
    <dgm:pt modelId="{467FE670-DC1A-4DAC-B4C1-39DEB6FA4DFE}">
      <dgm:prSet/>
      <dgm:spPr/>
      <dgm:t>
        <a:bodyPr/>
        <a:lstStyle/>
        <a:p>
          <a:r>
            <a:rPr lang="en-US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Screencast-O-Matic</a:t>
          </a:r>
          <a:endParaRPr lang="en-US"/>
        </a:p>
      </dgm:t>
    </dgm:pt>
    <dgm:pt modelId="{1F17AF6B-0BE7-4717-ABAC-11A7706599AC}" type="parTrans" cxnId="{727E11D8-3BCF-417F-9309-C1C00817BE10}">
      <dgm:prSet/>
      <dgm:spPr/>
      <dgm:t>
        <a:bodyPr/>
        <a:lstStyle/>
        <a:p>
          <a:endParaRPr lang="en-US"/>
        </a:p>
      </dgm:t>
    </dgm:pt>
    <dgm:pt modelId="{1937F224-CE91-4CC7-849A-78AAB0DE2622}" type="sibTrans" cxnId="{727E11D8-3BCF-417F-9309-C1C00817BE10}">
      <dgm:prSet/>
      <dgm:spPr/>
      <dgm:t>
        <a:bodyPr/>
        <a:lstStyle/>
        <a:p>
          <a:endParaRPr lang="en-US"/>
        </a:p>
      </dgm:t>
    </dgm:pt>
    <dgm:pt modelId="{6F9D456F-3D88-4C0E-B8E2-F0541EDCEA38}">
      <dgm:prSet/>
      <dgm:spPr/>
      <dgm:t>
        <a:bodyPr/>
        <a:lstStyle/>
        <a:p>
          <a:r>
            <a:rPr lang="en-US"/>
            <a:t>Video</a:t>
          </a:r>
        </a:p>
      </dgm:t>
    </dgm:pt>
    <dgm:pt modelId="{7F8473DD-FA3A-4EF7-8C50-0F9500451CE8}" type="parTrans" cxnId="{4B84D72B-0D96-4E16-B04A-E94A0BAA417C}">
      <dgm:prSet/>
      <dgm:spPr/>
      <dgm:t>
        <a:bodyPr/>
        <a:lstStyle/>
        <a:p>
          <a:endParaRPr lang="en-US"/>
        </a:p>
      </dgm:t>
    </dgm:pt>
    <dgm:pt modelId="{45A0A3AD-A8DC-465F-BCFB-F68D77FFB47A}" type="sibTrans" cxnId="{4B84D72B-0D96-4E16-B04A-E94A0BAA417C}">
      <dgm:prSet/>
      <dgm:spPr/>
      <dgm:t>
        <a:bodyPr/>
        <a:lstStyle/>
        <a:p>
          <a:endParaRPr lang="en-US"/>
        </a:p>
      </dgm:t>
    </dgm:pt>
    <dgm:pt modelId="{8B5E851B-53BF-4D43-A076-1F8551AF9DAD}">
      <dgm:prSet/>
      <dgm:spPr/>
      <dgm:t>
        <a:bodyPr/>
        <a:lstStyle/>
        <a:p>
          <a:r>
            <a:rPr lang="en-US"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WeVideo</a:t>
          </a:r>
          <a:endParaRPr lang="en-US"/>
        </a:p>
      </dgm:t>
    </dgm:pt>
    <dgm:pt modelId="{D64AF5AB-ED33-41E3-A5E8-F45419C9955F}" type="parTrans" cxnId="{13163936-D721-48C9-ACCB-46B31950873A}">
      <dgm:prSet/>
      <dgm:spPr/>
      <dgm:t>
        <a:bodyPr/>
        <a:lstStyle/>
        <a:p>
          <a:endParaRPr lang="en-US"/>
        </a:p>
      </dgm:t>
    </dgm:pt>
    <dgm:pt modelId="{B8587668-190A-4313-8888-48D742C35D8F}" type="sibTrans" cxnId="{13163936-D721-48C9-ACCB-46B31950873A}">
      <dgm:prSet/>
      <dgm:spPr/>
      <dgm:t>
        <a:bodyPr/>
        <a:lstStyle/>
        <a:p>
          <a:endParaRPr lang="en-US"/>
        </a:p>
      </dgm:t>
    </dgm:pt>
    <dgm:pt modelId="{F93954DA-F272-4B42-AA99-317B00EECD6E}" type="pres">
      <dgm:prSet presAssocID="{14839D21-1A73-4A43-A799-9E97B8E0D896}" presName="matrix" presStyleCnt="0">
        <dgm:presLayoutVars>
          <dgm:chMax val="1"/>
          <dgm:dir/>
          <dgm:resizeHandles val="exact"/>
        </dgm:presLayoutVars>
      </dgm:prSet>
      <dgm:spPr/>
    </dgm:pt>
    <dgm:pt modelId="{BCA43BCC-00D6-413A-88FE-F995989C5D47}" type="pres">
      <dgm:prSet presAssocID="{14839D21-1A73-4A43-A799-9E97B8E0D896}" presName="diamond" presStyleLbl="bgShp" presStyleIdx="0" presStyleCnt="1"/>
      <dgm:spPr/>
    </dgm:pt>
    <dgm:pt modelId="{1C1C9B39-6C30-47BC-930D-A87BD096923F}" type="pres">
      <dgm:prSet presAssocID="{14839D21-1A73-4A43-A799-9E97B8E0D89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7DBF8B-4456-4FCC-937C-B92E25024B47}" type="pres">
      <dgm:prSet presAssocID="{14839D21-1A73-4A43-A799-9E97B8E0D89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5A7C3E-3909-449E-92C7-7A5238146487}" type="pres">
      <dgm:prSet presAssocID="{14839D21-1A73-4A43-A799-9E97B8E0D89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7B968EC-6EBD-40EB-9C1A-3980266B88C3}" type="pres">
      <dgm:prSet presAssocID="{14839D21-1A73-4A43-A799-9E97B8E0D89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A7A903-78A2-4E97-B1F5-D3445DE18C22}" type="presOf" srcId="{FAABBEBA-86E5-4F1E-BD5B-F99F97E7EA26}" destId="{1C1C9B39-6C30-47BC-930D-A87BD096923F}" srcOrd="0" destOrd="1" presId="urn:microsoft.com/office/officeart/2005/8/layout/matrix3"/>
    <dgm:cxn modelId="{ED3FC117-2FD0-478E-B404-55223A5E8B47}" srcId="{86F23DB9-F413-4A20-A6BC-10043AF2D147}" destId="{9CD4C166-08F9-4088-8B6B-3B0292619B74}" srcOrd="1" destOrd="0" parTransId="{5D1A66EB-9751-43D2-89F6-F171748DBEED}" sibTransId="{95018186-E223-46DE-9743-3D46271C63AD}"/>
    <dgm:cxn modelId="{2BC3C517-CCF2-479A-800F-B5C932EC8FEE}" type="presOf" srcId="{9CD4C166-08F9-4088-8B6B-3B0292619B74}" destId="{1C1C9B39-6C30-47BC-930D-A87BD096923F}" srcOrd="0" destOrd="2" presId="urn:microsoft.com/office/officeart/2005/8/layout/matrix3"/>
    <dgm:cxn modelId="{4B84D72B-0D96-4E16-B04A-E94A0BAA417C}" srcId="{14839D21-1A73-4A43-A799-9E97B8E0D896}" destId="{6F9D456F-3D88-4C0E-B8E2-F0541EDCEA38}" srcOrd="3" destOrd="0" parTransId="{7F8473DD-FA3A-4EF7-8C50-0F9500451CE8}" sibTransId="{45A0A3AD-A8DC-465F-BCFB-F68D77FFB47A}"/>
    <dgm:cxn modelId="{646F5A2F-154A-4999-BD84-8B2D0B36B3A2}" srcId="{14839D21-1A73-4A43-A799-9E97B8E0D896}" destId="{D9D4B06D-1DE1-41D1-9226-2CAD67BFBD98}" srcOrd="2" destOrd="0" parTransId="{06484401-B154-46F4-A4A1-28FDA1CF17E6}" sibTransId="{52525190-1863-499C-9F6F-5EADEDB488DC}"/>
    <dgm:cxn modelId="{13163936-D721-48C9-ACCB-46B31950873A}" srcId="{6F9D456F-3D88-4C0E-B8E2-F0541EDCEA38}" destId="{8B5E851B-53BF-4D43-A076-1F8551AF9DAD}" srcOrd="0" destOrd="0" parTransId="{D64AF5AB-ED33-41E3-A5E8-F45419C9955F}" sibTransId="{B8587668-190A-4313-8888-48D742C35D8F}"/>
    <dgm:cxn modelId="{2105F13D-A44E-4472-AA48-4A15F12C267B}" type="presOf" srcId="{14839D21-1A73-4A43-A799-9E97B8E0D896}" destId="{F93954DA-F272-4B42-AA99-317B00EECD6E}" srcOrd="0" destOrd="0" presId="urn:microsoft.com/office/officeart/2005/8/layout/matrix3"/>
    <dgm:cxn modelId="{1500D73F-8A9E-4628-BB2A-7430518DDF09}" type="presOf" srcId="{8B5E851B-53BF-4D43-A076-1F8551AF9DAD}" destId="{47B968EC-6EBD-40EB-9C1A-3980266B88C3}" srcOrd="0" destOrd="1" presId="urn:microsoft.com/office/officeart/2005/8/layout/matrix3"/>
    <dgm:cxn modelId="{AF783160-0890-404E-A93C-6070F5D2E4C9}" srcId="{5AF6D953-8106-4E99-8DF0-1FB398DF8AD5}" destId="{B0567A78-6274-49A5-816D-B7A6A701D3F7}" srcOrd="1" destOrd="0" parTransId="{18A1EBB0-F4F0-4B33-950D-90CD48A514E4}" sibTransId="{3B34DC54-778E-47E1-BDDC-831991060F83}"/>
    <dgm:cxn modelId="{6EBDF461-967A-4A75-B549-79402C5D011A}" srcId="{14839D21-1A73-4A43-A799-9E97B8E0D896}" destId="{86F23DB9-F413-4A20-A6BC-10043AF2D147}" srcOrd="0" destOrd="0" parTransId="{B3132646-2B53-4D0B-9511-BEF0E65801B7}" sibTransId="{B4A68FCF-C183-4589-9794-3E349EF3CC0D}"/>
    <dgm:cxn modelId="{1DE48C65-6386-401B-94CF-60F238F29F2B}" srcId="{86F23DB9-F413-4A20-A6BC-10043AF2D147}" destId="{FAABBEBA-86E5-4F1E-BD5B-F99F97E7EA26}" srcOrd="0" destOrd="0" parTransId="{2E5197AA-484D-44D7-9DF2-5C32623BFD7F}" sibTransId="{6D44E5A9-EA8A-47F8-A7FE-3D2DFDCE96A4}"/>
    <dgm:cxn modelId="{0865A869-6366-4E8D-AC3C-2EB6123409B5}" type="presOf" srcId="{6F9D456F-3D88-4C0E-B8E2-F0541EDCEA38}" destId="{47B968EC-6EBD-40EB-9C1A-3980266B88C3}" srcOrd="0" destOrd="0" presId="urn:microsoft.com/office/officeart/2005/8/layout/matrix3"/>
    <dgm:cxn modelId="{29BADD71-63BE-4EA5-A924-1322BAF8D39D}" srcId="{D9D4B06D-1DE1-41D1-9226-2CAD67BFBD98}" destId="{89EEC33E-913F-4AF0-84DA-C215DF6DC3E4}" srcOrd="0" destOrd="0" parTransId="{AE339DFF-7F47-422F-89DF-E1CDF638D86D}" sibTransId="{918A43E2-6382-40D3-BE39-75A084C2F824}"/>
    <dgm:cxn modelId="{D59D857B-7933-45CC-B47A-70EBCE294DC1}" type="presOf" srcId="{5AF6D953-8106-4E99-8DF0-1FB398DF8AD5}" destId="{407DBF8B-4456-4FCC-937C-B92E25024B47}" srcOrd="0" destOrd="0" presId="urn:microsoft.com/office/officeart/2005/8/layout/matrix3"/>
    <dgm:cxn modelId="{75D4FE83-C6DE-43A2-BDF2-5BEE4ABC6932}" type="presOf" srcId="{5DF751B2-3799-4104-9E24-595A1D6C3B73}" destId="{407DBF8B-4456-4FCC-937C-B92E25024B47}" srcOrd="0" destOrd="3" presId="urn:microsoft.com/office/officeart/2005/8/layout/matrix3"/>
    <dgm:cxn modelId="{3E05B3A3-B12D-400D-87AC-82C366CBF124}" type="presOf" srcId="{67273951-F87D-403C-A5A7-66625B45962A}" destId="{407DBF8B-4456-4FCC-937C-B92E25024B47}" srcOrd="0" destOrd="1" presId="urn:microsoft.com/office/officeart/2005/8/layout/matrix3"/>
    <dgm:cxn modelId="{45E361B0-968C-447C-AF49-3516258431F5}" srcId="{5AF6D953-8106-4E99-8DF0-1FB398DF8AD5}" destId="{5DF751B2-3799-4104-9E24-595A1D6C3B73}" srcOrd="2" destOrd="0" parTransId="{6CE5E14B-A274-4D18-A794-51905C505CFC}" sibTransId="{CD858563-627F-4CC7-8F2B-3D2EB7A571B4}"/>
    <dgm:cxn modelId="{EA8A07B3-0AF4-48C0-AA65-2D834690ADE1}" type="presOf" srcId="{467FE670-DC1A-4DAC-B4C1-39DEB6FA4DFE}" destId="{145A7C3E-3909-449E-92C7-7A5238146487}" srcOrd="0" destOrd="2" presId="urn:microsoft.com/office/officeart/2005/8/layout/matrix3"/>
    <dgm:cxn modelId="{AE4BC9BA-D133-4726-82C8-D20C6C3DE3A3}" srcId="{5AF6D953-8106-4E99-8DF0-1FB398DF8AD5}" destId="{67273951-F87D-403C-A5A7-66625B45962A}" srcOrd="0" destOrd="0" parTransId="{5A518116-4BF8-4EC7-B837-CCFB311A12BF}" sibTransId="{8A201862-D6FE-44FB-A7A9-E43EDEA0EC5B}"/>
    <dgm:cxn modelId="{7274C2C1-C233-4435-BB1D-A833D848EC8D}" type="presOf" srcId="{D9D4B06D-1DE1-41D1-9226-2CAD67BFBD98}" destId="{145A7C3E-3909-449E-92C7-7A5238146487}" srcOrd="0" destOrd="0" presId="urn:microsoft.com/office/officeart/2005/8/layout/matrix3"/>
    <dgm:cxn modelId="{727E11D8-3BCF-417F-9309-C1C00817BE10}" srcId="{D9D4B06D-1DE1-41D1-9226-2CAD67BFBD98}" destId="{467FE670-DC1A-4DAC-B4C1-39DEB6FA4DFE}" srcOrd="1" destOrd="0" parTransId="{1F17AF6B-0BE7-4717-ABAC-11A7706599AC}" sibTransId="{1937F224-CE91-4CC7-849A-78AAB0DE2622}"/>
    <dgm:cxn modelId="{7E15ACE3-B107-4C34-9DDA-237DA2871BC0}" type="presOf" srcId="{89EEC33E-913F-4AF0-84DA-C215DF6DC3E4}" destId="{145A7C3E-3909-449E-92C7-7A5238146487}" srcOrd="0" destOrd="1" presId="urn:microsoft.com/office/officeart/2005/8/layout/matrix3"/>
    <dgm:cxn modelId="{B3B772E7-0C65-497C-B71A-437B19382930}" type="presOf" srcId="{86F23DB9-F413-4A20-A6BC-10043AF2D147}" destId="{1C1C9B39-6C30-47BC-930D-A87BD096923F}" srcOrd="0" destOrd="0" presId="urn:microsoft.com/office/officeart/2005/8/layout/matrix3"/>
    <dgm:cxn modelId="{FFA98AE9-BD4A-4781-A291-2081E856BBC2}" type="presOf" srcId="{B0567A78-6274-49A5-816D-B7A6A701D3F7}" destId="{407DBF8B-4456-4FCC-937C-B92E25024B47}" srcOrd="0" destOrd="2" presId="urn:microsoft.com/office/officeart/2005/8/layout/matrix3"/>
    <dgm:cxn modelId="{A1E188FC-57E0-4305-9AF2-332C9FB3B798}" srcId="{14839D21-1A73-4A43-A799-9E97B8E0D896}" destId="{5AF6D953-8106-4E99-8DF0-1FB398DF8AD5}" srcOrd="1" destOrd="0" parTransId="{F312F80C-850F-4FDC-82C8-E98801D42140}" sibTransId="{00AF0EA5-996A-4F1B-9ACD-433894D9C81D}"/>
    <dgm:cxn modelId="{B7D1D171-A06A-4322-BC0C-B9CA95A855F6}" type="presParOf" srcId="{F93954DA-F272-4B42-AA99-317B00EECD6E}" destId="{BCA43BCC-00D6-413A-88FE-F995989C5D47}" srcOrd="0" destOrd="0" presId="urn:microsoft.com/office/officeart/2005/8/layout/matrix3"/>
    <dgm:cxn modelId="{8E77BE51-F06A-4998-90D8-9C4CECAFA12D}" type="presParOf" srcId="{F93954DA-F272-4B42-AA99-317B00EECD6E}" destId="{1C1C9B39-6C30-47BC-930D-A87BD096923F}" srcOrd="1" destOrd="0" presId="urn:microsoft.com/office/officeart/2005/8/layout/matrix3"/>
    <dgm:cxn modelId="{7789B8EF-DAED-428D-8C44-557F4B5EF0EC}" type="presParOf" srcId="{F93954DA-F272-4B42-AA99-317B00EECD6E}" destId="{407DBF8B-4456-4FCC-937C-B92E25024B47}" srcOrd="2" destOrd="0" presId="urn:microsoft.com/office/officeart/2005/8/layout/matrix3"/>
    <dgm:cxn modelId="{1C548064-3BC6-48CD-946B-EE626473F57B}" type="presParOf" srcId="{F93954DA-F272-4B42-AA99-317B00EECD6E}" destId="{145A7C3E-3909-449E-92C7-7A5238146487}" srcOrd="3" destOrd="0" presId="urn:microsoft.com/office/officeart/2005/8/layout/matrix3"/>
    <dgm:cxn modelId="{4CB81F42-68D6-4839-B273-AA89B2BE1330}" type="presParOf" srcId="{F93954DA-F272-4B42-AA99-317B00EECD6E}" destId="{47B968EC-6EBD-40EB-9C1A-3980266B88C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16170-D26C-4159-8731-301913D030D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422F47-7522-496C-A721-4925724AFE3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Book Creator</a:t>
          </a:r>
          <a:endParaRPr lang="en-US" dirty="0"/>
        </a:p>
      </dgm:t>
    </dgm:pt>
    <dgm:pt modelId="{72D45389-A141-484C-B6D9-159C8B175A26}" type="parTrans" cxnId="{2C0203FE-EA32-41C0-8977-ED43505EEF5D}">
      <dgm:prSet/>
      <dgm:spPr/>
      <dgm:t>
        <a:bodyPr/>
        <a:lstStyle/>
        <a:p>
          <a:endParaRPr lang="en-US"/>
        </a:p>
      </dgm:t>
    </dgm:pt>
    <dgm:pt modelId="{71F98CE1-FCEF-41E4-BEB1-6955415A9410}" type="sibTrans" cxnId="{2C0203FE-EA32-41C0-8977-ED43505EEF5D}">
      <dgm:prSet/>
      <dgm:spPr/>
      <dgm:t>
        <a:bodyPr/>
        <a:lstStyle/>
        <a:p>
          <a:endParaRPr lang="en-US"/>
        </a:p>
      </dgm:t>
    </dgm:pt>
    <dgm:pt modelId="{3C607593-A548-424B-AF40-CC628011DD4D}">
      <dgm:prSet/>
      <dgm:spPr>
        <a:solidFill>
          <a:schemeClr val="accent3"/>
        </a:solidFill>
      </dgm:spPr>
      <dgm:t>
        <a:bodyPr/>
        <a:lstStyle/>
        <a:p>
          <a:r>
            <a:rPr lang="en-US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Comic Life</a:t>
          </a:r>
          <a:endParaRPr lang="en-US"/>
        </a:p>
      </dgm:t>
    </dgm:pt>
    <dgm:pt modelId="{447AAB96-910A-460B-86D5-F15BEC7BDF4A}" type="parTrans" cxnId="{C52C5D80-CC6C-4A51-A72B-1C79A7AEBB2D}">
      <dgm:prSet/>
      <dgm:spPr/>
      <dgm:t>
        <a:bodyPr/>
        <a:lstStyle/>
        <a:p>
          <a:endParaRPr lang="en-US"/>
        </a:p>
      </dgm:t>
    </dgm:pt>
    <dgm:pt modelId="{12FB8B81-828C-4464-A07F-2E20C35C0653}" type="sibTrans" cxnId="{C52C5D80-CC6C-4A51-A72B-1C79A7AEBB2D}">
      <dgm:prSet/>
      <dgm:spPr/>
      <dgm:t>
        <a:bodyPr/>
        <a:lstStyle/>
        <a:p>
          <a:endParaRPr lang="en-US"/>
        </a:p>
      </dgm:t>
    </dgm:pt>
    <dgm:pt modelId="{A9BC013D-A91A-44B2-B3BA-63DAD6E2B30D}">
      <dgm:prSet/>
      <dgm:spPr>
        <a:solidFill>
          <a:schemeClr val="accent4"/>
        </a:solidFill>
      </dgm:spPr>
      <dgm:t>
        <a:bodyPr/>
        <a:lstStyle/>
        <a:p>
          <a:r>
            <a:rPr lang="en-US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Seesaw</a:t>
          </a:r>
          <a:endParaRPr lang="en-US"/>
        </a:p>
      </dgm:t>
    </dgm:pt>
    <dgm:pt modelId="{87DE4327-8E96-4525-9709-168160324317}" type="parTrans" cxnId="{7831F076-8AF5-49AF-BF2C-8DA8D7D0BB3E}">
      <dgm:prSet/>
      <dgm:spPr/>
      <dgm:t>
        <a:bodyPr/>
        <a:lstStyle/>
        <a:p>
          <a:endParaRPr lang="en-US"/>
        </a:p>
      </dgm:t>
    </dgm:pt>
    <dgm:pt modelId="{80C3745C-4D50-4293-81F9-667E22190C19}" type="sibTrans" cxnId="{7831F076-8AF5-49AF-BF2C-8DA8D7D0BB3E}">
      <dgm:prSet/>
      <dgm:spPr/>
      <dgm:t>
        <a:bodyPr/>
        <a:lstStyle/>
        <a:p>
          <a:endParaRPr lang="en-US"/>
        </a:p>
      </dgm:t>
    </dgm:pt>
    <dgm:pt modelId="{958DDC72-4EE3-4086-9B8A-F5F7CAC599C9}">
      <dgm:prSet/>
      <dgm:spPr>
        <a:solidFill>
          <a:schemeClr val="accent6"/>
        </a:solidFill>
      </dgm:spPr>
      <dgm:t>
        <a:bodyPr/>
        <a:lstStyle/>
        <a:p>
          <a:r>
            <a:rPr lang="en-US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ThingLink</a:t>
          </a:r>
          <a:endParaRPr lang="en-US"/>
        </a:p>
      </dgm:t>
    </dgm:pt>
    <dgm:pt modelId="{6D022FC2-9DBF-480B-916E-3468CB51C51D}" type="parTrans" cxnId="{8CC886E5-CA1F-4E67-9250-23C386EC5548}">
      <dgm:prSet/>
      <dgm:spPr/>
      <dgm:t>
        <a:bodyPr/>
        <a:lstStyle/>
        <a:p>
          <a:endParaRPr lang="en-US"/>
        </a:p>
      </dgm:t>
    </dgm:pt>
    <dgm:pt modelId="{6B664BA9-ED30-4798-8725-141718476383}" type="sibTrans" cxnId="{8CC886E5-CA1F-4E67-9250-23C386EC5548}">
      <dgm:prSet/>
      <dgm:spPr/>
      <dgm:t>
        <a:bodyPr/>
        <a:lstStyle/>
        <a:p>
          <a:endParaRPr lang="en-US"/>
        </a:p>
      </dgm:t>
    </dgm:pt>
    <dgm:pt modelId="{533112F2-2D48-4AF7-BE18-1B58CA1E087D}">
      <dgm:prSet/>
      <dgm:spPr>
        <a:solidFill>
          <a:schemeClr val="accent1"/>
        </a:solidFill>
      </dgm:spPr>
      <dgm:t>
        <a:bodyPr/>
        <a:lstStyle/>
        <a:p>
          <a:r>
            <a:rPr lang="en-US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Toontastic</a:t>
          </a:r>
          <a:endParaRPr lang="en-US"/>
        </a:p>
      </dgm:t>
    </dgm:pt>
    <dgm:pt modelId="{3265FAD1-89AE-41FE-ACAD-F25CDA6B21C1}" type="parTrans" cxnId="{FB28BDCC-6BEB-4F7D-8BF1-4AB28699806B}">
      <dgm:prSet/>
      <dgm:spPr/>
      <dgm:t>
        <a:bodyPr/>
        <a:lstStyle/>
        <a:p>
          <a:endParaRPr lang="en-US"/>
        </a:p>
      </dgm:t>
    </dgm:pt>
    <dgm:pt modelId="{CB36D06D-4CB6-4A52-9026-620E49BC4417}" type="sibTrans" cxnId="{FB28BDCC-6BEB-4F7D-8BF1-4AB28699806B}">
      <dgm:prSet/>
      <dgm:spPr/>
      <dgm:t>
        <a:bodyPr/>
        <a:lstStyle/>
        <a:p>
          <a:endParaRPr lang="en-US"/>
        </a:p>
      </dgm:t>
    </dgm:pt>
    <dgm:pt modelId="{851CBFC9-4CB5-41C3-BBAA-D2BE474D2861}" type="pres">
      <dgm:prSet presAssocID="{36216170-D26C-4159-8731-301913D030DA}" presName="diagram" presStyleCnt="0">
        <dgm:presLayoutVars>
          <dgm:dir/>
          <dgm:resizeHandles val="exact"/>
        </dgm:presLayoutVars>
      </dgm:prSet>
      <dgm:spPr/>
    </dgm:pt>
    <dgm:pt modelId="{979B3D5C-BB6C-4CE0-8B31-8751FFEB4D13}" type="pres">
      <dgm:prSet presAssocID="{85422F47-7522-496C-A721-4925724AFE3B}" presName="node" presStyleLbl="node1" presStyleIdx="0" presStyleCnt="5">
        <dgm:presLayoutVars>
          <dgm:bulletEnabled val="1"/>
        </dgm:presLayoutVars>
      </dgm:prSet>
      <dgm:spPr/>
    </dgm:pt>
    <dgm:pt modelId="{97F5116C-C4BC-4963-BD83-858190F3BD76}" type="pres">
      <dgm:prSet presAssocID="{71F98CE1-FCEF-41E4-BEB1-6955415A9410}" presName="sibTrans" presStyleCnt="0"/>
      <dgm:spPr/>
    </dgm:pt>
    <dgm:pt modelId="{8A605290-8BF3-4CA7-97DF-1AB3EEBE20A0}" type="pres">
      <dgm:prSet presAssocID="{3C607593-A548-424B-AF40-CC628011DD4D}" presName="node" presStyleLbl="node1" presStyleIdx="1" presStyleCnt="5">
        <dgm:presLayoutVars>
          <dgm:bulletEnabled val="1"/>
        </dgm:presLayoutVars>
      </dgm:prSet>
      <dgm:spPr/>
    </dgm:pt>
    <dgm:pt modelId="{1D92696E-D646-4C0B-A097-9F6E0EC232A7}" type="pres">
      <dgm:prSet presAssocID="{12FB8B81-828C-4464-A07F-2E20C35C0653}" presName="sibTrans" presStyleCnt="0"/>
      <dgm:spPr/>
    </dgm:pt>
    <dgm:pt modelId="{3BAAA9CC-38FA-4C09-855C-A531F90C285A}" type="pres">
      <dgm:prSet presAssocID="{A9BC013D-A91A-44B2-B3BA-63DAD6E2B30D}" presName="node" presStyleLbl="node1" presStyleIdx="2" presStyleCnt="5">
        <dgm:presLayoutVars>
          <dgm:bulletEnabled val="1"/>
        </dgm:presLayoutVars>
      </dgm:prSet>
      <dgm:spPr/>
    </dgm:pt>
    <dgm:pt modelId="{C9CCE9FC-0417-477F-A837-081C25F5FA46}" type="pres">
      <dgm:prSet presAssocID="{80C3745C-4D50-4293-81F9-667E22190C19}" presName="sibTrans" presStyleCnt="0"/>
      <dgm:spPr/>
    </dgm:pt>
    <dgm:pt modelId="{D47EBE40-2370-4D7C-BB7D-1310C75648F8}" type="pres">
      <dgm:prSet presAssocID="{958DDC72-4EE3-4086-9B8A-F5F7CAC599C9}" presName="node" presStyleLbl="node1" presStyleIdx="3" presStyleCnt="5">
        <dgm:presLayoutVars>
          <dgm:bulletEnabled val="1"/>
        </dgm:presLayoutVars>
      </dgm:prSet>
      <dgm:spPr/>
    </dgm:pt>
    <dgm:pt modelId="{3C3D27E5-72A4-474A-8FD9-881F91690888}" type="pres">
      <dgm:prSet presAssocID="{6B664BA9-ED30-4798-8725-141718476383}" presName="sibTrans" presStyleCnt="0"/>
      <dgm:spPr/>
    </dgm:pt>
    <dgm:pt modelId="{E64AFA1C-DE5F-4260-8172-E91EEB0C103A}" type="pres">
      <dgm:prSet presAssocID="{533112F2-2D48-4AF7-BE18-1B58CA1E087D}" presName="node" presStyleLbl="node1" presStyleIdx="4" presStyleCnt="5">
        <dgm:presLayoutVars>
          <dgm:bulletEnabled val="1"/>
        </dgm:presLayoutVars>
      </dgm:prSet>
      <dgm:spPr/>
    </dgm:pt>
  </dgm:ptLst>
  <dgm:cxnLst>
    <dgm:cxn modelId="{EFFCB60B-100D-4FAB-850A-E6ED8FA69C92}" type="presOf" srcId="{A9BC013D-A91A-44B2-B3BA-63DAD6E2B30D}" destId="{3BAAA9CC-38FA-4C09-855C-A531F90C285A}" srcOrd="0" destOrd="0" presId="urn:microsoft.com/office/officeart/2005/8/layout/default"/>
    <dgm:cxn modelId="{70B6212A-4187-450A-9CA9-B96E51C4CBCC}" type="presOf" srcId="{533112F2-2D48-4AF7-BE18-1B58CA1E087D}" destId="{E64AFA1C-DE5F-4260-8172-E91EEB0C103A}" srcOrd="0" destOrd="0" presId="urn:microsoft.com/office/officeart/2005/8/layout/default"/>
    <dgm:cxn modelId="{18FDDF4E-0579-4B3C-8C25-BF3367676BD7}" type="presOf" srcId="{85422F47-7522-496C-A721-4925724AFE3B}" destId="{979B3D5C-BB6C-4CE0-8B31-8751FFEB4D13}" srcOrd="0" destOrd="0" presId="urn:microsoft.com/office/officeart/2005/8/layout/default"/>
    <dgm:cxn modelId="{7831F076-8AF5-49AF-BF2C-8DA8D7D0BB3E}" srcId="{36216170-D26C-4159-8731-301913D030DA}" destId="{A9BC013D-A91A-44B2-B3BA-63DAD6E2B30D}" srcOrd="2" destOrd="0" parTransId="{87DE4327-8E96-4525-9709-168160324317}" sibTransId="{80C3745C-4D50-4293-81F9-667E22190C19}"/>
    <dgm:cxn modelId="{C52C5D80-CC6C-4A51-A72B-1C79A7AEBB2D}" srcId="{36216170-D26C-4159-8731-301913D030DA}" destId="{3C607593-A548-424B-AF40-CC628011DD4D}" srcOrd="1" destOrd="0" parTransId="{447AAB96-910A-460B-86D5-F15BEC7BDF4A}" sibTransId="{12FB8B81-828C-4464-A07F-2E20C35C0653}"/>
    <dgm:cxn modelId="{FB28BDCC-6BEB-4F7D-8BF1-4AB28699806B}" srcId="{36216170-D26C-4159-8731-301913D030DA}" destId="{533112F2-2D48-4AF7-BE18-1B58CA1E087D}" srcOrd="4" destOrd="0" parTransId="{3265FAD1-89AE-41FE-ACAD-F25CDA6B21C1}" sibTransId="{CB36D06D-4CB6-4A52-9026-620E49BC4417}"/>
    <dgm:cxn modelId="{8CC886E5-CA1F-4E67-9250-23C386EC5548}" srcId="{36216170-D26C-4159-8731-301913D030DA}" destId="{958DDC72-4EE3-4086-9B8A-F5F7CAC599C9}" srcOrd="3" destOrd="0" parTransId="{6D022FC2-9DBF-480B-916E-3468CB51C51D}" sibTransId="{6B664BA9-ED30-4798-8725-141718476383}"/>
    <dgm:cxn modelId="{0042E1F6-1CD4-405B-8D29-919BAE31CB3E}" type="presOf" srcId="{958DDC72-4EE3-4086-9B8A-F5F7CAC599C9}" destId="{D47EBE40-2370-4D7C-BB7D-1310C75648F8}" srcOrd="0" destOrd="0" presId="urn:microsoft.com/office/officeart/2005/8/layout/default"/>
    <dgm:cxn modelId="{A498EAFB-D234-468A-AAAC-4DF91B3A154F}" type="presOf" srcId="{36216170-D26C-4159-8731-301913D030DA}" destId="{851CBFC9-4CB5-41C3-BBAA-D2BE474D2861}" srcOrd="0" destOrd="0" presId="urn:microsoft.com/office/officeart/2005/8/layout/default"/>
    <dgm:cxn modelId="{2C0203FE-EA32-41C0-8977-ED43505EEF5D}" srcId="{36216170-D26C-4159-8731-301913D030DA}" destId="{85422F47-7522-496C-A721-4925724AFE3B}" srcOrd="0" destOrd="0" parTransId="{72D45389-A141-484C-B6D9-159C8B175A26}" sibTransId="{71F98CE1-FCEF-41E4-BEB1-6955415A9410}"/>
    <dgm:cxn modelId="{AD6764FE-5FA8-4662-846F-1C31893892FF}" type="presOf" srcId="{3C607593-A548-424B-AF40-CC628011DD4D}" destId="{8A605290-8BF3-4CA7-97DF-1AB3EEBE20A0}" srcOrd="0" destOrd="0" presId="urn:microsoft.com/office/officeart/2005/8/layout/default"/>
    <dgm:cxn modelId="{BCF085D4-4041-4EAD-B155-A87C4FFD292E}" type="presParOf" srcId="{851CBFC9-4CB5-41C3-BBAA-D2BE474D2861}" destId="{979B3D5C-BB6C-4CE0-8B31-8751FFEB4D13}" srcOrd="0" destOrd="0" presId="urn:microsoft.com/office/officeart/2005/8/layout/default"/>
    <dgm:cxn modelId="{B31A0988-8B18-4373-A80D-E071E2C10D35}" type="presParOf" srcId="{851CBFC9-4CB5-41C3-BBAA-D2BE474D2861}" destId="{97F5116C-C4BC-4963-BD83-858190F3BD76}" srcOrd="1" destOrd="0" presId="urn:microsoft.com/office/officeart/2005/8/layout/default"/>
    <dgm:cxn modelId="{94AFC792-A0A7-4CCF-9776-61FF26E41278}" type="presParOf" srcId="{851CBFC9-4CB5-41C3-BBAA-D2BE474D2861}" destId="{8A605290-8BF3-4CA7-97DF-1AB3EEBE20A0}" srcOrd="2" destOrd="0" presId="urn:microsoft.com/office/officeart/2005/8/layout/default"/>
    <dgm:cxn modelId="{8DF31989-9945-476E-9E77-83DC95758511}" type="presParOf" srcId="{851CBFC9-4CB5-41C3-BBAA-D2BE474D2861}" destId="{1D92696E-D646-4C0B-A097-9F6E0EC232A7}" srcOrd="3" destOrd="0" presId="urn:microsoft.com/office/officeart/2005/8/layout/default"/>
    <dgm:cxn modelId="{FC469DF6-5BCF-4FE4-B8FB-AC34A929CDEC}" type="presParOf" srcId="{851CBFC9-4CB5-41C3-BBAA-D2BE474D2861}" destId="{3BAAA9CC-38FA-4C09-855C-A531F90C285A}" srcOrd="4" destOrd="0" presId="urn:microsoft.com/office/officeart/2005/8/layout/default"/>
    <dgm:cxn modelId="{83CDF433-8B36-4DFF-9C69-22B1A5272892}" type="presParOf" srcId="{851CBFC9-4CB5-41C3-BBAA-D2BE474D2861}" destId="{C9CCE9FC-0417-477F-A837-081C25F5FA46}" srcOrd="5" destOrd="0" presId="urn:microsoft.com/office/officeart/2005/8/layout/default"/>
    <dgm:cxn modelId="{01213C84-05D7-45C1-A4B9-22953B9163DB}" type="presParOf" srcId="{851CBFC9-4CB5-41C3-BBAA-D2BE474D2861}" destId="{D47EBE40-2370-4D7C-BB7D-1310C75648F8}" srcOrd="6" destOrd="0" presId="urn:microsoft.com/office/officeart/2005/8/layout/default"/>
    <dgm:cxn modelId="{0B38A1B9-6EFE-4BE0-9186-79B66DA24F96}" type="presParOf" srcId="{851CBFC9-4CB5-41C3-BBAA-D2BE474D2861}" destId="{3C3D27E5-72A4-474A-8FD9-881F91690888}" srcOrd="7" destOrd="0" presId="urn:microsoft.com/office/officeart/2005/8/layout/default"/>
    <dgm:cxn modelId="{72C6029B-5135-422D-AF2E-DE54253ACB9B}" type="presParOf" srcId="{851CBFC9-4CB5-41C3-BBAA-D2BE474D2861}" destId="{E64AFA1C-DE5F-4260-8172-E91EEB0C103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E735C-B418-4F1E-9989-1D4130422513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227F45-2951-4B07-AE14-C11BFF52212E}">
      <dgm:prSet/>
      <dgm:spPr>
        <a:solidFill>
          <a:schemeClr val="accent3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Evernote</a:t>
          </a:r>
          <a:endParaRPr lang="en-US" dirty="0"/>
        </a:p>
      </dgm:t>
    </dgm:pt>
    <dgm:pt modelId="{02B9206D-38CD-4FD8-BF4F-93BB576E93E2}" type="parTrans" cxnId="{D935BE5A-FAE3-458E-83CF-42C542D69102}">
      <dgm:prSet/>
      <dgm:spPr/>
      <dgm:t>
        <a:bodyPr/>
        <a:lstStyle/>
        <a:p>
          <a:endParaRPr lang="en-US"/>
        </a:p>
      </dgm:t>
    </dgm:pt>
    <dgm:pt modelId="{62C1B088-B842-4EC8-BEA7-E1884DE121F6}" type="sibTrans" cxnId="{D935BE5A-FAE3-458E-83CF-42C542D69102}">
      <dgm:prSet/>
      <dgm:spPr/>
      <dgm:t>
        <a:bodyPr/>
        <a:lstStyle/>
        <a:p>
          <a:endParaRPr lang="en-US"/>
        </a:p>
      </dgm:t>
    </dgm:pt>
    <dgm:pt modelId="{2AEF486E-6621-4252-B316-449A6CC4E08A}">
      <dgm:prSet/>
      <dgm:spPr>
        <a:solidFill>
          <a:schemeClr val="accent5"/>
        </a:solidFill>
      </dgm:spPr>
      <dgm:t>
        <a:bodyPr/>
        <a:lstStyle/>
        <a:p>
          <a:r>
            <a:rPr lang="en-US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Padlet</a:t>
          </a:r>
          <a:endParaRPr lang="en-US"/>
        </a:p>
      </dgm:t>
    </dgm:pt>
    <dgm:pt modelId="{15AAFD83-3C00-4F11-A240-2EAE37E1FF75}" type="parTrans" cxnId="{DFB157B1-E6E4-442E-88C6-2F84C85DCF31}">
      <dgm:prSet/>
      <dgm:spPr/>
      <dgm:t>
        <a:bodyPr/>
        <a:lstStyle/>
        <a:p>
          <a:endParaRPr lang="en-US"/>
        </a:p>
      </dgm:t>
    </dgm:pt>
    <dgm:pt modelId="{24534918-97B1-499E-A7BB-9FB3F827F538}" type="sibTrans" cxnId="{DFB157B1-E6E4-442E-88C6-2F84C85DCF31}">
      <dgm:prSet/>
      <dgm:spPr/>
      <dgm:t>
        <a:bodyPr/>
        <a:lstStyle/>
        <a:p>
          <a:endParaRPr lang="en-US"/>
        </a:p>
      </dgm:t>
    </dgm:pt>
    <dgm:pt modelId="{E3D949CE-A889-4805-B286-46FC9882B8E5}" type="pres">
      <dgm:prSet presAssocID="{76DE735C-B418-4F1E-9989-1D4130422513}" presName="diagram" presStyleCnt="0">
        <dgm:presLayoutVars>
          <dgm:dir/>
          <dgm:resizeHandles val="exact"/>
        </dgm:presLayoutVars>
      </dgm:prSet>
      <dgm:spPr/>
    </dgm:pt>
    <dgm:pt modelId="{FA7283EF-8648-4F0B-BD5F-17A59C4B3FA3}" type="pres">
      <dgm:prSet presAssocID="{AA227F45-2951-4B07-AE14-C11BFF52212E}" presName="node" presStyleLbl="node1" presStyleIdx="0" presStyleCnt="2">
        <dgm:presLayoutVars>
          <dgm:bulletEnabled val="1"/>
        </dgm:presLayoutVars>
      </dgm:prSet>
      <dgm:spPr/>
    </dgm:pt>
    <dgm:pt modelId="{77839EB3-1C58-4951-8A71-3243545C61EE}" type="pres">
      <dgm:prSet presAssocID="{62C1B088-B842-4EC8-BEA7-E1884DE121F6}" presName="sibTrans" presStyleCnt="0"/>
      <dgm:spPr/>
    </dgm:pt>
    <dgm:pt modelId="{4DAC068F-61F7-4B9E-BF49-6216E379097C}" type="pres">
      <dgm:prSet presAssocID="{2AEF486E-6621-4252-B316-449A6CC4E08A}" presName="node" presStyleLbl="node1" presStyleIdx="1" presStyleCnt="2">
        <dgm:presLayoutVars>
          <dgm:bulletEnabled val="1"/>
        </dgm:presLayoutVars>
      </dgm:prSet>
      <dgm:spPr/>
    </dgm:pt>
  </dgm:ptLst>
  <dgm:cxnLst>
    <dgm:cxn modelId="{34EB934F-85EF-4290-9426-FCDC5B30BE08}" type="presOf" srcId="{76DE735C-B418-4F1E-9989-1D4130422513}" destId="{E3D949CE-A889-4805-B286-46FC9882B8E5}" srcOrd="0" destOrd="0" presId="urn:microsoft.com/office/officeart/2005/8/layout/default"/>
    <dgm:cxn modelId="{D935BE5A-FAE3-458E-83CF-42C542D69102}" srcId="{76DE735C-B418-4F1E-9989-1D4130422513}" destId="{AA227F45-2951-4B07-AE14-C11BFF52212E}" srcOrd="0" destOrd="0" parTransId="{02B9206D-38CD-4FD8-BF4F-93BB576E93E2}" sibTransId="{62C1B088-B842-4EC8-BEA7-E1884DE121F6}"/>
    <dgm:cxn modelId="{DFB157B1-E6E4-442E-88C6-2F84C85DCF31}" srcId="{76DE735C-B418-4F1E-9989-1D4130422513}" destId="{2AEF486E-6621-4252-B316-449A6CC4E08A}" srcOrd="1" destOrd="0" parTransId="{15AAFD83-3C00-4F11-A240-2EAE37E1FF75}" sibTransId="{24534918-97B1-499E-A7BB-9FB3F827F538}"/>
    <dgm:cxn modelId="{A5C76EB5-A259-4AB8-83F3-9C1D5D467776}" type="presOf" srcId="{AA227F45-2951-4B07-AE14-C11BFF52212E}" destId="{FA7283EF-8648-4F0B-BD5F-17A59C4B3FA3}" srcOrd="0" destOrd="0" presId="urn:microsoft.com/office/officeart/2005/8/layout/default"/>
    <dgm:cxn modelId="{FD499ABA-FF3A-4655-9B3E-AFCF51FBC885}" type="presOf" srcId="{2AEF486E-6621-4252-B316-449A6CC4E08A}" destId="{4DAC068F-61F7-4B9E-BF49-6216E379097C}" srcOrd="0" destOrd="0" presId="urn:microsoft.com/office/officeart/2005/8/layout/default"/>
    <dgm:cxn modelId="{A7129C62-D49E-47A5-8FD4-13CF2869A771}" type="presParOf" srcId="{E3D949CE-A889-4805-B286-46FC9882B8E5}" destId="{FA7283EF-8648-4F0B-BD5F-17A59C4B3FA3}" srcOrd="0" destOrd="0" presId="urn:microsoft.com/office/officeart/2005/8/layout/default"/>
    <dgm:cxn modelId="{D6A7D83B-FADB-48E3-9F35-A3A340B4D369}" type="presParOf" srcId="{E3D949CE-A889-4805-B286-46FC9882B8E5}" destId="{77839EB3-1C58-4951-8A71-3243545C61EE}" srcOrd="1" destOrd="0" presId="urn:microsoft.com/office/officeart/2005/8/layout/default"/>
    <dgm:cxn modelId="{6B71A052-65C5-4EF4-B186-16498C7D4CA5}" type="presParOf" srcId="{E3D949CE-A889-4805-B286-46FC9882B8E5}" destId="{4DAC068F-61F7-4B9E-BF49-6216E379097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98364-A2FD-4F66-B83A-4ACB32EEBC91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759E4DF-857E-40E5-8559-CE63AC917F90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Kahoot</a:t>
          </a:r>
          <a:endParaRPr lang="en-US" dirty="0"/>
        </a:p>
      </dgm:t>
    </dgm:pt>
    <dgm:pt modelId="{878D4F60-6F91-42E9-AA99-E3DAB37179A8}" type="parTrans" cxnId="{F817BACD-E60B-471D-8FD2-3E732A681F51}">
      <dgm:prSet/>
      <dgm:spPr/>
      <dgm:t>
        <a:bodyPr/>
        <a:lstStyle/>
        <a:p>
          <a:endParaRPr lang="en-US"/>
        </a:p>
      </dgm:t>
    </dgm:pt>
    <dgm:pt modelId="{FD29FC94-E7C1-4D09-96B3-B737408AE627}" type="sibTrans" cxnId="{F817BACD-E60B-471D-8FD2-3E732A681F51}">
      <dgm:prSet/>
      <dgm:spPr/>
      <dgm:t>
        <a:bodyPr/>
        <a:lstStyle/>
        <a:p>
          <a:endParaRPr lang="en-US"/>
        </a:p>
      </dgm:t>
    </dgm:pt>
    <dgm:pt modelId="{EBEECB46-CAE5-46C6-A9EF-18651845DE45}">
      <dgm:prSet/>
      <dgm:spPr>
        <a:solidFill>
          <a:schemeClr val="accent3"/>
        </a:solidFill>
      </dgm:spPr>
      <dgm:t>
        <a:bodyPr/>
        <a:lstStyle/>
        <a:p>
          <a:r>
            <a:rPr lang="en-US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Nearpod</a:t>
          </a:r>
          <a:endParaRPr lang="en-US"/>
        </a:p>
      </dgm:t>
    </dgm:pt>
    <dgm:pt modelId="{C8297667-04BA-48FF-ABEB-3090A39F60F4}" type="parTrans" cxnId="{A25F440D-3321-4BCF-A6DD-6B03DEF20C06}">
      <dgm:prSet/>
      <dgm:spPr/>
      <dgm:t>
        <a:bodyPr/>
        <a:lstStyle/>
        <a:p>
          <a:endParaRPr lang="en-US"/>
        </a:p>
      </dgm:t>
    </dgm:pt>
    <dgm:pt modelId="{E1E1E88F-5FE0-426D-A144-182FBD8E0F86}" type="sibTrans" cxnId="{A25F440D-3321-4BCF-A6DD-6B03DEF20C06}">
      <dgm:prSet/>
      <dgm:spPr/>
      <dgm:t>
        <a:bodyPr/>
        <a:lstStyle/>
        <a:p>
          <a:endParaRPr lang="en-US"/>
        </a:p>
      </dgm:t>
    </dgm:pt>
    <dgm:pt modelId="{63D3A5E1-945C-477A-B9AE-3B33935FEB2C}">
      <dgm:prSet/>
      <dgm:spPr>
        <a:solidFill>
          <a:schemeClr val="accent5"/>
        </a:solidFill>
      </dgm:spPr>
      <dgm:t>
        <a:bodyPr/>
        <a:lstStyle/>
        <a:p>
          <a:r>
            <a:rPr lang="en-US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Poll Everywhere</a:t>
          </a:r>
          <a:endParaRPr lang="en-US"/>
        </a:p>
      </dgm:t>
    </dgm:pt>
    <dgm:pt modelId="{5067904D-BCDB-4D15-A45F-FC8A36B16FB0}" type="parTrans" cxnId="{231357C4-E65F-4FEF-B20E-8C5F2470492C}">
      <dgm:prSet/>
      <dgm:spPr/>
      <dgm:t>
        <a:bodyPr/>
        <a:lstStyle/>
        <a:p>
          <a:endParaRPr lang="en-US"/>
        </a:p>
      </dgm:t>
    </dgm:pt>
    <dgm:pt modelId="{592A995F-A1EF-4E0B-8C1C-B0F6AC939839}" type="sibTrans" cxnId="{231357C4-E65F-4FEF-B20E-8C5F2470492C}">
      <dgm:prSet/>
      <dgm:spPr/>
      <dgm:t>
        <a:bodyPr/>
        <a:lstStyle/>
        <a:p>
          <a:endParaRPr lang="en-US"/>
        </a:p>
      </dgm:t>
    </dgm:pt>
    <dgm:pt modelId="{91B8925C-5520-4F0B-B36A-CF996F388BA1}">
      <dgm:prSet/>
      <dgm:spPr/>
      <dgm:t>
        <a:bodyPr/>
        <a:lstStyle/>
        <a:p>
          <a:r>
            <a:rPr lang="en-US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Socrative</a:t>
          </a:r>
          <a:endParaRPr lang="en-US"/>
        </a:p>
      </dgm:t>
    </dgm:pt>
    <dgm:pt modelId="{FD011EFF-B510-48D2-B5D3-19D3D484671D}" type="parTrans" cxnId="{67B3DE06-BA1A-472A-A95C-2A5B3DE0B663}">
      <dgm:prSet/>
      <dgm:spPr/>
      <dgm:t>
        <a:bodyPr/>
        <a:lstStyle/>
        <a:p>
          <a:endParaRPr lang="en-US"/>
        </a:p>
      </dgm:t>
    </dgm:pt>
    <dgm:pt modelId="{EEE48E11-F1BA-45D3-98F7-8DE72BDA6A5B}" type="sibTrans" cxnId="{67B3DE06-BA1A-472A-A95C-2A5B3DE0B663}">
      <dgm:prSet/>
      <dgm:spPr/>
      <dgm:t>
        <a:bodyPr/>
        <a:lstStyle/>
        <a:p>
          <a:endParaRPr lang="en-US"/>
        </a:p>
      </dgm:t>
    </dgm:pt>
    <dgm:pt modelId="{F84B7C4B-D166-476B-A89B-C47A6758E65A}">
      <dgm:prSet/>
      <dgm:spPr>
        <a:solidFill>
          <a:schemeClr val="accent2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Mentimeter</a:t>
          </a:r>
          <a:endParaRPr lang="en-US" dirty="0">
            <a:solidFill>
              <a:schemeClr val="bg1"/>
            </a:solidFill>
          </a:endParaRPr>
        </a:p>
      </dgm:t>
    </dgm:pt>
    <dgm:pt modelId="{748F6F74-E1CC-43FE-996E-B8B0EDA46A6B}" type="parTrans" cxnId="{10262DDC-AE2D-4D96-BC52-68E7FA8AF8C1}">
      <dgm:prSet/>
      <dgm:spPr/>
      <dgm:t>
        <a:bodyPr/>
        <a:lstStyle/>
        <a:p>
          <a:endParaRPr lang="en-US"/>
        </a:p>
      </dgm:t>
    </dgm:pt>
    <dgm:pt modelId="{E940BDB9-C1A5-4CC8-B8B9-AE6A0C436158}" type="sibTrans" cxnId="{10262DDC-AE2D-4D96-BC52-68E7FA8AF8C1}">
      <dgm:prSet/>
      <dgm:spPr/>
      <dgm:t>
        <a:bodyPr/>
        <a:lstStyle/>
        <a:p>
          <a:endParaRPr lang="en-US"/>
        </a:p>
      </dgm:t>
    </dgm:pt>
    <dgm:pt modelId="{46D077A8-30D1-4CAC-A043-944A5490A1A1}" type="pres">
      <dgm:prSet presAssocID="{7CE98364-A2FD-4F66-B83A-4ACB32EEBC91}" presName="linear" presStyleCnt="0">
        <dgm:presLayoutVars>
          <dgm:animLvl val="lvl"/>
          <dgm:resizeHandles val="exact"/>
        </dgm:presLayoutVars>
      </dgm:prSet>
      <dgm:spPr/>
    </dgm:pt>
    <dgm:pt modelId="{1E524579-A5BA-4851-A048-B76EA6ABEAE8}" type="pres">
      <dgm:prSet presAssocID="{1759E4DF-857E-40E5-8559-CE63AC917F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5C3B2D-9BE9-4306-8481-4E59B2344C4B}" type="pres">
      <dgm:prSet presAssocID="{FD29FC94-E7C1-4D09-96B3-B737408AE627}" presName="spacer" presStyleCnt="0"/>
      <dgm:spPr/>
    </dgm:pt>
    <dgm:pt modelId="{54D61401-1A1B-426F-B53A-76E35CACB389}" type="pres">
      <dgm:prSet presAssocID="{F84B7C4B-D166-476B-A89B-C47A6758E6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0F6DDC1-6390-4074-838B-9BB5369AFC68}" type="pres">
      <dgm:prSet presAssocID="{E940BDB9-C1A5-4CC8-B8B9-AE6A0C436158}" presName="spacer" presStyleCnt="0"/>
      <dgm:spPr/>
    </dgm:pt>
    <dgm:pt modelId="{C83A62FC-B69D-43B7-8A58-2FC51E9AE771}" type="pres">
      <dgm:prSet presAssocID="{EBEECB46-CAE5-46C6-A9EF-18651845DE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3FE9B3-AA84-4062-B8CC-C7FE4E512C1E}" type="pres">
      <dgm:prSet presAssocID="{E1E1E88F-5FE0-426D-A144-182FBD8E0F86}" presName="spacer" presStyleCnt="0"/>
      <dgm:spPr/>
    </dgm:pt>
    <dgm:pt modelId="{33976EF3-D07C-4A10-B1CB-2F2B592ABF2F}" type="pres">
      <dgm:prSet presAssocID="{63D3A5E1-945C-477A-B9AE-3B33935FEB2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0C8B5BA-16F1-451E-9F49-5B17631D1BA6}" type="pres">
      <dgm:prSet presAssocID="{592A995F-A1EF-4E0B-8C1C-B0F6AC939839}" presName="spacer" presStyleCnt="0"/>
      <dgm:spPr/>
    </dgm:pt>
    <dgm:pt modelId="{92349EC8-C962-40A7-9EE4-F71054757FAA}" type="pres">
      <dgm:prSet presAssocID="{91B8925C-5520-4F0B-B36A-CF996F388BA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B3DE06-BA1A-472A-A95C-2A5B3DE0B663}" srcId="{7CE98364-A2FD-4F66-B83A-4ACB32EEBC91}" destId="{91B8925C-5520-4F0B-B36A-CF996F388BA1}" srcOrd="4" destOrd="0" parTransId="{FD011EFF-B510-48D2-B5D3-19D3D484671D}" sibTransId="{EEE48E11-F1BA-45D3-98F7-8DE72BDA6A5B}"/>
    <dgm:cxn modelId="{A25F440D-3321-4BCF-A6DD-6B03DEF20C06}" srcId="{7CE98364-A2FD-4F66-B83A-4ACB32EEBC91}" destId="{EBEECB46-CAE5-46C6-A9EF-18651845DE45}" srcOrd="2" destOrd="0" parTransId="{C8297667-04BA-48FF-ABEB-3090A39F60F4}" sibTransId="{E1E1E88F-5FE0-426D-A144-182FBD8E0F86}"/>
    <dgm:cxn modelId="{D21FB030-834A-436D-BAA4-0EA79F9EADDE}" type="presOf" srcId="{F84B7C4B-D166-476B-A89B-C47A6758E65A}" destId="{54D61401-1A1B-426F-B53A-76E35CACB389}" srcOrd="0" destOrd="0" presId="urn:microsoft.com/office/officeart/2005/8/layout/vList2"/>
    <dgm:cxn modelId="{0694DC3C-A30D-4B2D-920F-AACE844FE5EB}" type="presOf" srcId="{EBEECB46-CAE5-46C6-A9EF-18651845DE45}" destId="{C83A62FC-B69D-43B7-8A58-2FC51E9AE771}" srcOrd="0" destOrd="0" presId="urn:microsoft.com/office/officeart/2005/8/layout/vList2"/>
    <dgm:cxn modelId="{AA69889B-E6B4-4992-91A7-85222664E2C0}" type="presOf" srcId="{1759E4DF-857E-40E5-8559-CE63AC917F90}" destId="{1E524579-A5BA-4851-A048-B76EA6ABEAE8}" srcOrd="0" destOrd="0" presId="urn:microsoft.com/office/officeart/2005/8/layout/vList2"/>
    <dgm:cxn modelId="{1A5BE7B6-CAC0-46FB-985E-AE9F3CAB387F}" type="presOf" srcId="{7CE98364-A2FD-4F66-B83A-4ACB32EEBC91}" destId="{46D077A8-30D1-4CAC-A043-944A5490A1A1}" srcOrd="0" destOrd="0" presId="urn:microsoft.com/office/officeart/2005/8/layout/vList2"/>
    <dgm:cxn modelId="{231357C4-E65F-4FEF-B20E-8C5F2470492C}" srcId="{7CE98364-A2FD-4F66-B83A-4ACB32EEBC91}" destId="{63D3A5E1-945C-477A-B9AE-3B33935FEB2C}" srcOrd="3" destOrd="0" parTransId="{5067904D-BCDB-4D15-A45F-FC8A36B16FB0}" sibTransId="{592A995F-A1EF-4E0B-8C1C-B0F6AC939839}"/>
    <dgm:cxn modelId="{F817BACD-E60B-471D-8FD2-3E732A681F51}" srcId="{7CE98364-A2FD-4F66-B83A-4ACB32EEBC91}" destId="{1759E4DF-857E-40E5-8559-CE63AC917F90}" srcOrd="0" destOrd="0" parTransId="{878D4F60-6F91-42E9-AA99-E3DAB37179A8}" sibTransId="{FD29FC94-E7C1-4D09-96B3-B737408AE627}"/>
    <dgm:cxn modelId="{10262DDC-AE2D-4D96-BC52-68E7FA8AF8C1}" srcId="{7CE98364-A2FD-4F66-B83A-4ACB32EEBC91}" destId="{F84B7C4B-D166-476B-A89B-C47A6758E65A}" srcOrd="1" destOrd="0" parTransId="{748F6F74-E1CC-43FE-996E-B8B0EDA46A6B}" sibTransId="{E940BDB9-C1A5-4CC8-B8B9-AE6A0C436158}"/>
    <dgm:cxn modelId="{A73794EA-3605-41B2-ACF1-3238146D5131}" type="presOf" srcId="{63D3A5E1-945C-477A-B9AE-3B33935FEB2C}" destId="{33976EF3-D07C-4A10-B1CB-2F2B592ABF2F}" srcOrd="0" destOrd="0" presId="urn:microsoft.com/office/officeart/2005/8/layout/vList2"/>
    <dgm:cxn modelId="{66CAA4F4-746E-431D-9722-AE270861AA9F}" type="presOf" srcId="{91B8925C-5520-4F0B-B36A-CF996F388BA1}" destId="{92349EC8-C962-40A7-9EE4-F71054757FAA}" srcOrd="0" destOrd="0" presId="urn:microsoft.com/office/officeart/2005/8/layout/vList2"/>
    <dgm:cxn modelId="{8F889DAD-822C-4D10-8B56-A420BD6E0673}" type="presParOf" srcId="{46D077A8-30D1-4CAC-A043-944A5490A1A1}" destId="{1E524579-A5BA-4851-A048-B76EA6ABEAE8}" srcOrd="0" destOrd="0" presId="urn:microsoft.com/office/officeart/2005/8/layout/vList2"/>
    <dgm:cxn modelId="{458FA1FE-941D-4F61-8EBF-18DEAC946295}" type="presParOf" srcId="{46D077A8-30D1-4CAC-A043-944A5490A1A1}" destId="{EA5C3B2D-9BE9-4306-8481-4E59B2344C4B}" srcOrd="1" destOrd="0" presId="urn:microsoft.com/office/officeart/2005/8/layout/vList2"/>
    <dgm:cxn modelId="{2444465C-F736-40D5-BAD9-031C55D6B6A8}" type="presParOf" srcId="{46D077A8-30D1-4CAC-A043-944A5490A1A1}" destId="{54D61401-1A1B-426F-B53A-76E35CACB389}" srcOrd="2" destOrd="0" presId="urn:microsoft.com/office/officeart/2005/8/layout/vList2"/>
    <dgm:cxn modelId="{12BBCF4D-7AB5-499D-9096-0C0F1FF8E5A4}" type="presParOf" srcId="{46D077A8-30D1-4CAC-A043-944A5490A1A1}" destId="{80F6DDC1-6390-4074-838B-9BB5369AFC68}" srcOrd="3" destOrd="0" presId="urn:microsoft.com/office/officeart/2005/8/layout/vList2"/>
    <dgm:cxn modelId="{ECBEEA1C-2DE5-4F0B-A762-C71DC5237D58}" type="presParOf" srcId="{46D077A8-30D1-4CAC-A043-944A5490A1A1}" destId="{C83A62FC-B69D-43B7-8A58-2FC51E9AE771}" srcOrd="4" destOrd="0" presId="urn:microsoft.com/office/officeart/2005/8/layout/vList2"/>
    <dgm:cxn modelId="{051F7455-5696-4D09-8E6A-F84DDAF6A90F}" type="presParOf" srcId="{46D077A8-30D1-4CAC-A043-944A5490A1A1}" destId="{013FE9B3-AA84-4062-B8CC-C7FE4E512C1E}" srcOrd="5" destOrd="0" presId="urn:microsoft.com/office/officeart/2005/8/layout/vList2"/>
    <dgm:cxn modelId="{43B7D19E-31B2-4408-980B-B043811C8B16}" type="presParOf" srcId="{46D077A8-30D1-4CAC-A043-944A5490A1A1}" destId="{33976EF3-D07C-4A10-B1CB-2F2B592ABF2F}" srcOrd="6" destOrd="0" presId="urn:microsoft.com/office/officeart/2005/8/layout/vList2"/>
    <dgm:cxn modelId="{D86A867E-CAA7-4D0E-80E0-CE3B4517E531}" type="presParOf" srcId="{46D077A8-30D1-4CAC-A043-944A5490A1A1}" destId="{10C8B5BA-16F1-451E-9F49-5B17631D1BA6}" srcOrd="7" destOrd="0" presId="urn:microsoft.com/office/officeart/2005/8/layout/vList2"/>
    <dgm:cxn modelId="{59ED8EC7-CC55-42E1-AE8D-72309DD6DF05}" type="presParOf" srcId="{46D077A8-30D1-4CAC-A043-944A5490A1A1}" destId="{92349EC8-C962-40A7-9EE4-F71054757F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9F7C3B-F320-451A-AA90-7BAE65D8D87A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B1AB6D-26DA-4E10-B1F2-AE8B586BDC31}">
      <dgm:prSet/>
      <dgm:spPr/>
      <dgm:t>
        <a:bodyPr/>
        <a:lstStyle/>
        <a:p>
          <a:r>
            <a:rPr lang="en-US" b="1"/>
            <a:t>Images</a:t>
          </a:r>
          <a:endParaRPr lang="en-US"/>
        </a:p>
      </dgm:t>
    </dgm:pt>
    <dgm:pt modelId="{A475019B-9BF3-425F-881E-6B3768E01DEB}" type="parTrans" cxnId="{21A03D1F-9828-4DBC-A314-0D15D9B1CB12}">
      <dgm:prSet/>
      <dgm:spPr/>
      <dgm:t>
        <a:bodyPr/>
        <a:lstStyle/>
        <a:p>
          <a:endParaRPr lang="en-US"/>
        </a:p>
      </dgm:t>
    </dgm:pt>
    <dgm:pt modelId="{A702B463-B68C-4784-8C14-969F8F049E1D}" type="sibTrans" cxnId="{21A03D1F-9828-4DBC-A314-0D15D9B1CB12}">
      <dgm:prSet/>
      <dgm:spPr/>
      <dgm:t>
        <a:bodyPr/>
        <a:lstStyle/>
        <a:p>
          <a:endParaRPr lang="en-US"/>
        </a:p>
      </dgm:t>
    </dgm:pt>
    <dgm:pt modelId="{BAEF5337-4CC9-49D4-91DB-91CDBA813695}">
      <dgm:prSet/>
      <dgm:spPr/>
      <dgm:t>
        <a:bodyPr/>
        <a:lstStyle/>
        <a:p>
          <a:r>
            <a:rPr lang="en-US" b="1" u="sng" dirty="0" err="1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Pixabay</a:t>
          </a:r>
          <a:r>
            <a:rPr lang="en-US" b="1" u="sng" dirty="0"/>
            <a:t> </a:t>
          </a:r>
          <a:endParaRPr lang="en-US" dirty="0"/>
        </a:p>
      </dgm:t>
    </dgm:pt>
    <dgm:pt modelId="{CFA4A831-748C-457F-9D02-3BAA5E4A3C11}" type="parTrans" cxnId="{3AA4BEE4-766D-488B-A517-D7B9D69EF4CB}">
      <dgm:prSet/>
      <dgm:spPr/>
      <dgm:t>
        <a:bodyPr/>
        <a:lstStyle/>
        <a:p>
          <a:endParaRPr lang="en-US"/>
        </a:p>
      </dgm:t>
    </dgm:pt>
    <dgm:pt modelId="{3E320A4A-1A05-4A07-B3F2-AFA53026EC06}" type="sibTrans" cxnId="{3AA4BEE4-766D-488B-A517-D7B9D69EF4CB}">
      <dgm:prSet/>
      <dgm:spPr/>
      <dgm:t>
        <a:bodyPr/>
        <a:lstStyle/>
        <a:p>
          <a:endParaRPr lang="en-US"/>
        </a:p>
      </dgm:t>
    </dgm:pt>
    <dgm:pt modelId="{75E4AC9D-96DC-44D9-A645-2889FA72B11B}">
      <dgm:prSet/>
      <dgm:spPr/>
      <dgm:t>
        <a:bodyPr/>
        <a:lstStyle/>
        <a:p>
          <a:r>
            <a:rPr lang="en-US" b="1" u="sng" dirty="0" err="1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Pexels</a:t>
          </a:r>
          <a:endParaRPr lang="en-US" dirty="0"/>
        </a:p>
      </dgm:t>
    </dgm:pt>
    <dgm:pt modelId="{75AB298A-AB4C-46B6-B831-05C0805883B5}" type="parTrans" cxnId="{FC2D1954-E994-42E4-8B66-E569ED1EEA21}">
      <dgm:prSet/>
      <dgm:spPr/>
      <dgm:t>
        <a:bodyPr/>
        <a:lstStyle/>
        <a:p>
          <a:endParaRPr lang="en-US"/>
        </a:p>
      </dgm:t>
    </dgm:pt>
    <dgm:pt modelId="{740B5732-8EFF-463F-A5C0-06D0A7C83D2B}" type="sibTrans" cxnId="{FC2D1954-E994-42E4-8B66-E569ED1EEA21}">
      <dgm:prSet/>
      <dgm:spPr/>
      <dgm:t>
        <a:bodyPr/>
        <a:lstStyle/>
        <a:p>
          <a:endParaRPr lang="en-US"/>
        </a:p>
      </dgm:t>
    </dgm:pt>
    <dgm:pt modelId="{32EB693C-06A9-47DF-9DD6-234D8B9C9D67}">
      <dgm:prSet/>
      <dgm:spPr/>
      <dgm:t>
        <a:bodyPr/>
        <a:lstStyle/>
        <a:p>
          <a:r>
            <a:rPr lang="en-US" b="1"/>
            <a:t>Music</a:t>
          </a:r>
          <a:endParaRPr lang="en-US"/>
        </a:p>
      </dgm:t>
    </dgm:pt>
    <dgm:pt modelId="{DE256B8E-4D26-487F-8A92-29147D04D643}" type="parTrans" cxnId="{37915126-D6C5-461D-9E3D-70E271360B58}">
      <dgm:prSet/>
      <dgm:spPr/>
      <dgm:t>
        <a:bodyPr/>
        <a:lstStyle/>
        <a:p>
          <a:endParaRPr lang="en-US"/>
        </a:p>
      </dgm:t>
    </dgm:pt>
    <dgm:pt modelId="{94B95064-F719-4774-B95E-FC1B18F1D56B}" type="sibTrans" cxnId="{37915126-D6C5-461D-9E3D-70E271360B58}">
      <dgm:prSet/>
      <dgm:spPr/>
      <dgm:t>
        <a:bodyPr/>
        <a:lstStyle/>
        <a:p>
          <a:endParaRPr lang="en-US"/>
        </a:p>
      </dgm:t>
    </dgm:pt>
    <dgm:pt modelId="{24192C7F-2F5E-4123-AA88-8DE67C8BFC77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Bensound</a:t>
          </a:r>
          <a:endParaRPr lang="en-US"/>
        </a:p>
      </dgm:t>
    </dgm:pt>
    <dgm:pt modelId="{A80ACCA2-3CBA-42D7-986E-074114729E2E}" type="parTrans" cxnId="{3BFA3B7A-83E0-47E2-952E-710F2269BD8A}">
      <dgm:prSet/>
      <dgm:spPr/>
      <dgm:t>
        <a:bodyPr/>
        <a:lstStyle/>
        <a:p>
          <a:endParaRPr lang="en-US"/>
        </a:p>
      </dgm:t>
    </dgm:pt>
    <dgm:pt modelId="{1C2F531B-58DF-4A02-80E6-FF31EF6724AE}" type="sibTrans" cxnId="{3BFA3B7A-83E0-47E2-952E-710F2269BD8A}">
      <dgm:prSet/>
      <dgm:spPr/>
      <dgm:t>
        <a:bodyPr/>
        <a:lstStyle/>
        <a:p>
          <a:endParaRPr lang="en-US"/>
        </a:p>
      </dgm:t>
    </dgm:pt>
    <dgm:pt modelId="{1818A75A-1E08-4F72-A151-1769C584035B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Music Archive</a:t>
          </a:r>
          <a:endParaRPr lang="en-US"/>
        </a:p>
      </dgm:t>
    </dgm:pt>
    <dgm:pt modelId="{AA66E135-5238-4F9C-9BC8-FBC3AA92A366}" type="parTrans" cxnId="{4ACBB1BC-AFA1-48B0-9A26-BE0ED2911C37}">
      <dgm:prSet/>
      <dgm:spPr/>
      <dgm:t>
        <a:bodyPr/>
        <a:lstStyle/>
        <a:p>
          <a:endParaRPr lang="en-US"/>
        </a:p>
      </dgm:t>
    </dgm:pt>
    <dgm:pt modelId="{C6E8ED35-B07E-4147-88DA-908D011B4B5B}" type="sibTrans" cxnId="{4ACBB1BC-AFA1-48B0-9A26-BE0ED2911C37}">
      <dgm:prSet/>
      <dgm:spPr/>
      <dgm:t>
        <a:bodyPr/>
        <a:lstStyle/>
        <a:p>
          <a:endParaRPr lang="en-US"/>
        </a:p>
      </dgm:t>
    </dgm:pt>
    <dgm:pt modelId="{796E1046-C6A6-4F78-9F90-F08030A74F9B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Story Blocks</a:t>
          </a:r>
          <a:endParaRPr lang="en-US"/>
        </a:p>
      </dgm:t>
    </dgm:pt>
    <dgm:pt modelId="{9E5D33A0-E803-4CEA-A082-E9E6CBE2BE43}" type="parTrans" cxnId="{CF1FD5C1-C412-424D-A0C6-7F04A74AC11B}">
      <dgm:prSet/>
      <dgm:spPr/>
      <dgm:t>
        <a:bodyPr/>
        <a:lstStyle/>
        <a:p>
          <a:endParaRPr lang="en-US"/>
        </a:p>
      </dgm:t>
    </dgm:pt>
    <dgm:pt modelId="{E2F6368C-D647-41B6-9A69-13D2FE30097A}" type="sibTrans" cxnId="{CF1FD5C1-C412-424D-A0C6-7F04A74AC11B}">
      <dgm:prSet/>
      <dgm:spPr/>
      <dgm:t>
        <a:bodyPr/>
        <a:lstStyle/>
        <a:p>
          <a:endParaRPr lang="en-US"/>
        </a:p>
      </dgm:t>
    </dgm:pt>
    <dgm:pt modelId="{A6BD463E-33AA-47D4-ABF2-F4AC3EDA305F}">
      <dgm:prSet/>
      <dgm:spPr/>
      <dgm:t>
        <a:bodyPr/>
        <a:lstStyle/>
        <a:p>
          <a:r>
            <a:rPr lang="en-US" b="1"/>
            <a:t>Video Clips</a:t>
          </a:r>
          <a:endParaRPr lang="en-US"/>
        </a:p>
      </dgm:t>
    </dgm:pt>
    <dgm:pt modelId="{0B83053A-5300-4F5B-8918-45AD9CE9A057}" type="parTrans" cxnId="{4927FFBD-C556-44C7-AEAE-70FD78AA3523}">
      <dgm:prSet/>
      <dgm:spPr/>
      <dgm:t>
        <a:bodyPr/>
        <a:lstStyle/>
        <a:p>
          <a:endParaRPr lang="en-US"/>
        </a:p>
      </dgm:t>
    </dgm:pt>
    <dgm:pt modelId="{0C753418-2860-492B-BF26-107C0DE1D169}" type="sibTrans" cxnId="{4927FFBD-C556-44C7-AEAE-70FD78AA3523}">
      <dgm:prSet/>
      <dgm:spPr/>
      <dgm:t>
        <a:bodyPr/>
        <a:lstStyle/>
        <a:p>
          <a:endParaRPr lang="en-US"/>
        </a:p>
      </dgm:t>
    </dgm:pt>
    <dgm:pt modelId="{95C46F79-9202-4428-ABC0-E95B1E977842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Mazwai</a:t>
          </a:r>
          <a:r>
            <a:rPr lang="en-US" b="1"/>
            <a:t> </a:t>
          </a:r>
          <a:endParaRPr lang="en-US"/>
        </a:p>
      </dgm:t>
    </dgm:pt>
    <dgm:pt modelId="{579AED26-3374-48CD-9226-7122E9361E60}" type="parTrans" cxnId="{46B2EE49-F4A1-4CCA-8077-3772BA89F4EE}">
      <dgm:prSet/>
      <dgm:spPr/>
      <dgm:t>
        <a:bodyPr/>
        <a:lstStyle/>
        <a:p>
          <a:endParaRPr lang="en-US"/>
        </a:p>
      </dgm:t>
    </dgm:pt>
    <dgm:pt modelId="{1E5620E7-5717-41CD-B8C9-FDBC37A49305}" type="sibTrans" cxnId="{46B2EE49-F4A1-4CCA-8077-3772BA89F4EE}">
      <dgm:prSet/>
      <dgm:spPr/>
      <dgm:t>
        <a:bodyPr/>
        <a:lstStyle/>
        <a:p>
          <a:endParaRPr lang="en-US"/>
        </a:p>
      </dgm:t>
    </dgm:pt>
    <dgm:pt modelId="{F358AC89-A7BE-4B68-B0CF-C346BA0F77C3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Pexels Videos</a:t>
          </a:r>
          <a:r>
            <a:rPr lang="en-US" b="1"/>
            <a:t> </a:t>
          </a:r>
          <a:endParaRPr lang="en-US"/>
        </a:p>
      </dgm:t>
    </dgm:pt>
    <dgm:pt modelId="{4BEA0EA4-1A86-44E3-9676-665826F7701A}" type="parTrans" cxnId="{0193695B-BAFC-47AB-959E-5A6F0FC00311}">
      <dgm:prSet/>
      <dgm:spPr/>
      <dgm:t>
        <a:bodyPr/>
        <a:lstStyle/>
        <a:p>
          <a:endParaRPr lang="en-US"/>
        </a:p>
      </dgm:t>
    </dgm:pt>
    <dgm:pt modelId="{54C7C47C-0FC6-4849-ABD9-210E31087D45}" type="sibTrans" cxnId="{0193695B-BAFC-47AB-959E-5A6F0FC00311}">
      <dgm:prSet/>
      <dgm:spPr/>
      <dgm:t>
        <a:bodyPr/>
        <a:lstStyle/>
        <a:p>
          <a:endParaRPr lang="en-US"/>
        </a:p>
      </dgm:t>
    </dgm:pt>
    <dgm:pt modelId="{FB75EF32-BB30-4B2F-A7D7-59F8721F430E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Videezy</a:t>
          </a:r>
          <a:r>
            <a:rPr lang="en-US" b="1"/>
            <a:t> </a:t>
          </a:r>
          <a:endParaRPr lang="en-US"/>
        </a:p>
      </dgm:t>
    </dgm:pt>
    <dgm:pt modelId="{5EDE0EDD-7DAB-407A-A7BF-A5690DE147CB}" type="parTrans" cxnId="{37D251B9-36AE-4205-8562-76D792BF5631}">
      <dgm:prSet/>
      <dgm:spPr/>
      <dgm:t>
        <a:bodyPr/>
        <a:lstStyle/>
        <a:p>
          <a:endParaRPr lang="en-US"/>
        </a:p>
      </dgm:t>
    </dgm:pt>
    <dgm:pt modelId="{FD851E72-FCFB-453C-A8BE-6A02CD9DC8C3}" type="sibTrans" cxnId="{37D251B9-36AE-4205-8562-76D792BF5631}">
      <dgm:prSet/>
      <dgm:spPr/>
      <dgm:t>
        <a:bodyPr/>
        <a:lstStyle/>
        <a:p>
          <a:endParaRPr lang="en-US"/>
        </a:p>
      </dgm:t>
    </dgm:pt>
    <dgm:pt modelId="{39A6A642-8515-47DD-8CF4-1739B3CA2F54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Videvo</a:t>
          </a:r>
          <a:endParaRPr lang="en-US"/>
        </a:p>
      </dgm:t>
    </dgm:pt>
    <dgm:pt modelId="{C683E0BE-AB44-4D5C-B9A2-D73526750EEF}" type="parTrans" cxnId="{AAECE09A-9081-4FC4-9670-D1976F34FC74}">
      <dgm:prSet/>
      <dgm:spPr/>
      <dgm:t>
        <a:bodyPr/>
        <a:lstStyle/>
        <a:p>
          <a:endParaRPr lang="en-US"/>
        </a:p>
      </dgm:t>
    </dgm:pt>
    <dgm:pt modelId="{35B37E1F-39F9-4540-AC66-BFAC4FE1E99E}" type="sibTrans" cxnId="{AAECE09A-9081-4FC4-9670-D1976F34FC74}">
      <dgm:prSet/>
      <dgm:spPr/>
      <dgm:t>
        <a:bodyPr/>
        <a:lstStyle/>
        <a:p>
          <a:endParaRPr lang="en-US"/>
        </a:p>
      </dgm:t>
    </dgm:pt>
    <dgm:pt modelId="{3C350487-294D-499F-9FCC-067FBE15D0DA}" type="pres">
      <dgm:prSet presAssocID="{039F7C3B-F320-451A-AA90-7BAE65D8D87A}" presName="Name0" presStyleCnt="0">
        <dgm:presLayoutVars>
          <dgm:dir/>
          <dgm:animLvl val="lvl"/>
          <dgm:resizeHandles val="exact"/>
        </dgm:presLayoutVars>
      </dgm:prSet>
      <dgm:spPr/>
    </dgm:pt>
    <dgm:pt modelId="{69D77819-0F65-4152-B3BD-05C396D70D0E}" type="pres">
      <dgm:prSet presAssocID="{39B1AB6D-26DA-4E10-B1F2-AE8B586BDC31}" presName="composite" presStyleCnt="0"/>
      <dgm:spPr/>
    </dgm:pt>
    <dgm:pt modelId="{E4997903-5F1B-4841-AEEC-6CFDA49EB2C3}" type="pres">
      <dgm:prSet presAssocID="{39B1AB6D-26DA-4E10-B1F2-AE8B586BDC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CD55E0-3061-45D2-977D-CEE461CC9C9A}" type="pres">
      <dgm:prSet presAssocID="{39B1AB6D-26DA-4E10-B1F2-AE8B586BDC31}" presName="desTx" presStyleLbl="alignAccFollowNode1" presStyleIdx="0" presStyleCnt="3">
        <dgm:presLayoutVars>
          <dgm:bulletEnabled val="1"/>
        </dgm:presLayoutVars>
      </dgm:prSet>
      <dgm:spPr/>
    </dgm:pt>
    <dgm:pt modelId="{019FD9AB-DB97-48AE-ADC5-EADA1EB2CA45}" type="pres">
      <dgm:prSet presAssocID="{A702B463-B68C-4784-8C14-969F8F049E1D}" presName="space" presStyleCnt="0"/>
      <dgm:spPr/>
    </dgm:pt>
    <dgm:pt modelId="{1B8AAE4E-B642-4E7F-B4B0-FCDA1C6144D3}" type="pres">
      <dgm:prSet presAssocID="{32EB693C-06A9-47DF-9DD6-234D8B9C9D67}" presName="composite" presStyleCnt="0"/>
      <dgm:spPr/>
    </dgm:pt>
    <dgm:pt modelId="{CD01AF0B-DECD-4C3F-B790-33F30B8AA368}" type="pres">
      <dgm:prSet presAssocID="{32EB693C-06A9-47DF-9DD6-234D8B9C9D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2A3CD96-7BCF-4803-97B4-15EB52013C34}" type="pres">
      <dgm:prSet presAssocID="{32EB693C-06A9-47DF-9DD6-234D8B9C9D67}" presName="desTx" presStyleLbl="alignAccFollowNode1" presStyleIdx="1" presStyleCnt="3">
        <dgm:presLayoutVars>
          <dgm:bulletEnabled val="1"/>
        </dgm:presLayoutVars>
      </dgm:prSet>
      <dgm:spPr/>
    </dgm:pt>
    <dgm:pt modelId="{CCF7D1F5-B456-4C34-A6E8-662178159511}" type="pres">
      <dgm:prSet presAssocID="{94B95064-F719-4774-B95E-FC1B18F1D56B}" presName="space" presStyleCnt="0"/>
      <dgm:spPr/>
    </dgm:pt>
    <dgm:pt modelId="{D7D18531-0A43-4090-9AC9-06F8B7B0B5FD}" type="pres">
      <dgm:prSet presAssocID="{A6BD463E-33AA-47D4-ABF2-F4AC3EDA305F}" presName="composite" presStyleCnt="0"/>
      <dgm:spPr/>
    </dgm:pt>
    <dgm:pt modelId="{9866E3C6-52FF-417E-9BE2-A8195377B27F}" type="pres">
      <dgm:prSet presAssocID="{A6BD463E-33AA-47D4-ABF2-F4AC3EDA305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6BEC57B-5D4D-493B-BC2A-3B1F8B429E77}" type="pres">
      <dgm:prSet presAssocID="{A6BD463E-33AA-47D4-ABF2-F4AC3EDA305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3BF8600-20FA-4277-AD4D-E1D6A6025F33}" type="presOf" srcId="{F358AC89-A7BE-4B68-B0CF-C346BA0F77C3}" destId="{C6BEC57B-5D4D-493B-BC2A-3B1F8B429E77}" srcOrd="0" destOrd="1" presId="urn:microsoft.com/office/officeart/2005/8/layout/hList1"/>
    <dgm:cxn modelId="{974FFF0C-7B70-4858-939B-E3EFAF5D3898}" type="presOf" srcId="{A6BD463E-33AA-47D4-ABF2-F4AC3EDA305F}" destId="{9866E3C6-52FF-417E-9BE2-A8195377B27F}" srcOrd="0" destOrd="0" presId="urn:microsoft.com/office/officeart/2005/8/layout/hList1"/>
    <dgm:cxn modelId="{90581E18-5CF5-4B23-8036-46DFFB0D0BC3}" type="presOf" srcId="{39A6A642-8515-47DD-8CF4-1739B3CA2F54}" destId="{C6BEC57B-5D4D-493B-BC2A-3B1F8B429E77}" srcOrd="0" destOrd="3" presId="urn:microsoft.com/office/officeart/2005/8/layout/hList1"/>
    <dgm:cxn modelId="{21A03D1F-9828-4DBC-A314-0D15D9B1CB12}" srcId="{039F7C3B-F320-451A-AA90-7BAE65D8D87A}" destId="{39B1AB6D-26DA-4E10-B1F2-AE8B586BDC31}" srcOrd="0" destOrd="0" parTransId="{A475019B-9BF3-425F-881E-6B3768E01DEB}" sibTransId="{A702B463-B68C-4784-8C14-969F8F049E1D}"/>
    <dgm:cxn modelId="{37915126-D6C5-461D-9E3D-70E271360B58}" srcId="{039F7C3B-F320-451A-AA90-7BAE65D8D87A}" destId="{32EB693C-06A9-47DF-9DD6-234D8B9C9D67}" srcOrd="1" destOrd="0" parTransId="{DE256B8E-4D26-487F-8A92-29147D04D643}" sibTransId="{94B95064-F719-4774-B95E-FC1B18F1D56B}"/>
    <dgm:cxn modelId="{48990D40-C837-4135-86F3-CBB71BA5623D}" type="presOf" srcId="{39B1AB6D-26DA-4E10-B1F2-AE8B586BDC31}" destId="{E4997903-5F1B-4841-AEEC-6CFDA49EB2C3}" srcOrd="0" destOrd="0" presId="urn:microsoft.com/office/officeart/2005/8/layout/hList1"/>
    <dgm:cxn modelId="{0193695B-BAFC-47AB-959E-5A6F0FC00311}" srcId="{A6BD463E-33AA-47D4-ABF2-F4AC3EDA305F}" destId="{F358AC89-A7BE-4B68-B0CF-C346BA0F77C3}" srcOrd="1" destOrd="0" parTransId="{4BEA0EA4-1A86-44E3-9676-665826F7701A}" sibTransId="{54C7C47C-0FC6-4849-ABD9-210E31087D45}"/>
    <dgm:cxn modelId="{D54A5366-0192-4E31-B8B7-6DF22B4DEE12}" type="presOf" srcId="{BAEF5337-4CC9-49D4-91DB-91CDBA813695}" destId="{FCCD55E0-3061-45D2-977D-CEE461CC9C9A}" srcOrd="0" destOrd="0" presId="urn:microsoft.com/office/officeart/2005/8/layout/hList1"/>
    <dgm:cxn modelId="{46B2EE49-F4A1-4CCA-8077-3772BA89F4EE}" srcId="{A6BD463E-33AA-47D4-ABF2-F4AC3EDA305F}" destId="{95C46F79-9202-4428-ABC0-E95B1E977842}" srcOrd="0" destOrd="0" parTransId="{579AED26-3374-48CD-9226-7122E9361E60}" sibTransId="{1E5620E7-5717-41CD-B8C9-FDBC37A49305}"/>
    <dgm:cxn modelId="{43FF226D-CC11-4CB1-92EA-8CC033A59460}" type="presOf" srcId="{1818A75A-1E08-4F72-A151-1769C584035B}" destId="{82A3CD96-7BCF-4803-97B4-15EB52013C34}" srcOrd="0" destOrd="1" presId="urn:microsoft.com/office/officeart/2005/8/layout/hList1"/>
    <dgm:cxn modelId="{FC2D1954-E994-42E4-8B66-E569ED1EEA21}" srcId="{39B1AB6D-26DA-4E10-B1F2-AE8B586BDC31}" destId="{75E4AC9D-96DC-44D9-A645-2889FA72B11B}" srcOrd="1" destOrd="0" parTransId="{75AB298A-AB4C-46B6-B831-05C0805883B5}" sibTransId="{740B5732-8EFF-463F-A5C0-06D0A7C83D2B}"/>
    <dgm:cxn modelId="{3BFA3B7A-83E0-47E2-952E-710F2269BD8A}" srcId="{32EB693C-06A9-47DF-9DD6-234D8B9C9D67}" destId="{24192C7F-2F5E-4123-AA88-8DE67C8BFC77}" srcOrd="0" destOrd="0" parTransId="{A80ACCA2-3CBA-42D7-986E-074114729E2E}" sibTransId="{1C2F531B-58DF-4A02-80E6-FF31EF6724AE}"/>
    <dgm:cxn modelId="{AAECE09A-9081-4FC4-9670-D1976F34FC74}" srcId="{A6BD463E-33AA-47D4-ABF2-F4AC3EDA305F}" destId="{39A6A642-8515-47DD-8CF4-1739B3CA2F54}" srcOrd="3" destOrd="0" parTransId="{C683E0BE-AB44-4D5C-B9A2-D73526750EEF}" sibTransId="{35B37E1F-39F9-4540-AC66-BFAC4FE1E99E}"/>
    <dgm:cxn modelId="{0B3EE4A5-1B68-4EA5-8A6B-DEB4F9BCE223}" type="presOf" srcId="{95C46F79-9202-4428-ABC0-E95B1E977842}" destId="{C6BEC57B-5D4D-493B-BC2A-3B1F8B429E77}" srcOrd="0" destOrd="0" presId="urn:microsoft.com/office/officeart/2005/8/layout/hList1"/>
    <dgm:cxn modelId="{028E56B0-762E-40A2-9C94-1749481715BA}" type="presOf" srcId="{796E1046-C6A6-4F78-9F90-F08030A74F9B}" destId="{82A3CD96-7BCF-4803-97B4-15EB52013C34}" srcOrd="0" destOrd="2" presId="urn:microsoft.com/office/officeart/2005/8/layout/hList1"/>
    <dgm:cxn modelId="{37D251B9-36AE-4205-8562-76D792BF5631}" srcId="{A6BD463E-33AA-47D4-ABF2-F4AC3EDA305F}" destId="{FB75EF32-BB30-4B2F-A7D7-59F8721F430E}" srcOrd="2" destOrd="0" parTransId="{5EDE0EDD-7DAB-407A-A7BF-A5690DE147CB}" sibTransId="{FD851E72-FCFB-453C-A8BE-6A02CD9DC8C3}"/>
    <dgm:cxn modelId="{1F7FB2BB-2E70-4216-8D40-F7362BE04ECE}" type="presOf" srcId="{75E4AC9D-96DC-44D9-A645-2889FA72B11B}" destId="{FCCD55E0-3061-45D2-977D-CEE461CC9C9A}" srcOrd="0" destOrd="1" presId="urn:microsoft.com/office/officeart/2005/8/layout/hList1"/>
    <dgm:cxn modelId="{4ACBB1BC-AFA1-48B0-9A26-BE0ED2911C37}" srcId="{32EB693C-06A9-47DF-9DD6-234D8B9C9D67}" destId="{1818A75A-1E08-4F72-A151-1769C584035B}" srcOrd="1" destOrd="0" parTransId="{AA66E135-5238-4F9C-9BC8-FBC3AA92A366}" sibTransId="{C6E8ED35-B07E-4147-88DA-908D011B4B5B}"/>
    <dgm:cxn modelId="{4927FFBD-C556-44C7-AEAE-70FD78AA3523}" srcId="{039F7C3B-F320-451A-AA90-7BAE65D8D87A}" destId="{A6BD463E-33AA-47D4-ABF2-F4AC3EDA305F}" srcOrd="2" destOrd="0" parTransId="{0B83053A-5300-4F5B-8918-45AD9CE9A057}" sibTransId="{0C753418-2860-492B-BF26-107C0DE1D169}"/>
    <dgm:cxn modelId="{4AA3C5C0-BD9D-44B2-B137-6C053A07A04B}" type="presOf" srcId="{FB75EF32-BB30-4B2F-A7D7-59F8721F430E}" destId="{C6BEC57B-5D4D-493B-BC2A-3B1F8B429E77}" srcOrd="0" destOrd="2" presId="urn:microsoft.com/office/officeart/2005/8/layout/hList1"/>
    <dgm:cxn modelId="{CF1FD5C1-C412-424D-A0C6-7F04A74AC11B}" srcId="{32EB693C-06A9-47DF-9DD6-234D8B9C9D67}" destId="{796E1046-C6A6-4F78-9F90-F08030A74F9B}" srcOrd="2" destOrd="0" parTransId="{9E5D33A0-E803-4CEA-A082-E9E6CBE2BE43}" sibTransId="{E2F6368C-D647-41B6-9A69-13D2FE30097A}"/>
    <dgm:cxn modelId="{7673EFDD-E88B-4DEB-8383-DBCB4AED6AA5}" type="presOf" srcId="{32EB693C-06A9-47DF-9DD6-234D8B9C9D67}" destId="{CD01AF0B-DECD-4C3F-B790-33F30B8AA368}" srcOrd="0" destOrd="0" presId="urn:microsoft.com/office/officeart/2005/8/layout/hList1"/>
    <dgm:cxn modelId="{3AA4BEE4-766D-488B-A517-D7B9D69EF4CB}" srcId="{39B1AB6D-26DA-4E10-B1F2-AE8B586BDC31}" destId="{BAEF5337-4CC9-49D4-91DB-91CDBA813695}" srcOrd="0" destOrd="0" parTransId="{CFA4A831-748C-457F-9D02-3BAA5E4A3C11}" sibTransId="{3E320A4A-1A05-4A07-B3F2-AFA53026EC06}"/>
    <dgm:cxn modelId="{4D4CC2EB-1308-4DE0-91D9-16B5E7701BD9}" type="presOf" srcId="{039F7C3B-F320-451A-AA90-7BAE65D8D87A}" destId="{3C350487-294D-499F-9FCC-067FBE15D0DA}" srcOrd="0" destOrd="0" presId="urn:microsoft.com/office/officeart/2005/8/layout/hList1"/>
    <dgm:cxn modelId="{6F6CC8F9-7836-4719-99AE-BD410A0C5E8C}" type="presOf" srcId="{24192C7F-2F5E-4123-AA88-8DE67C8BFC77}" destId="{82A3CD96-7BCF-4803-97B4-15EB52013C34}" srcOrd="0" destOrd="0" presId="urn:microsoft.com/office/officeart/2005/8/layout/hList1"/>
    <dgm:cxn modelId="{164B8A72-6E90-40AE-8DD2-FD20C47D7384}" type="presParOf" srcId="{3C350487-294D-499F-9FCC-067FBE15D0DA}" destId="{69D77819-0F65-4152-B3BD-05C396D70D0E}" srcOrd="0" destOrd="0" presId="urn:microsoft.com/office/officeart/2005/8/layout/hList1"/>
    <dgm:cxn modelId="{DA636D54-916A-45B9-A60D-DC3A6442DC74}" type="presParOf" srcId="{69D77819-0F65-4152-B3BD-05C396D70D0E}" destId="{E4997903-5F1B-4841-AEEC-6CFDA49EB2C3}" srcOrd="0" destOrd="0" presId="urn:microsoft.com/office/officeart/2005/8/layout/hList1"/>
    <dgm:cxn modelId="{C7F3629F-C8C4-4D91-AD69-578A7BEC7C0F}" type="presParOf" srcId="{69D77819-0F65-4152-B3BD-05C396D70D0E}" destId="{FCCD55E0-3061-45D2-977D-CEE461CC9C9A}" srcOrd="1" destOrd="0" presId="urn:microsoft.com/office/officeart/2005/8/layout/hList1"/>
    <dgm:cxn modelId="{F33B556B-2C43-4CC4-9DB9-63A432F9C204}" type="presParOf" srcId="{3C350487-294D-499F-9FCC-067FBE15D0DA}" destId="{019FD9AB-DB97-48AE-ADC5-EADA1EB2CA45}" srcOrd="1" destOrd="0" presId="urn:microsoft.com/office/officeart/2005/8/layout/hList1"/>
    <dgm:cxn modelId="{F32DA5BB-689F-4891-8661-08236B620842}" type="presParOf" srcId="{3C350487-294D-499F-9FCC-067FBE15D0DA}" destId="{1B8AAE4E-B642-4E7F-B4B0-FCDA1C6144D3}" srcOrd="2" destOrd="0" presId="urn:microsoft.com/office/officeart/2005/8/layout/hList1"/>
    <dgm:cxn modelId="{A4AE5D33-CBF3-41E3-8AAE-6711D007EBA0}" type="presParOf" srcId="{1B8AAE4E-B642-4E7F-B4B0-FCDA1C6144D3}" destId="{CD01AF0B-DECD-4C3F-B790-33F30B8AA368}" srcOrd="0" destOrd="0" presId="urn:microsoft.com/office/officeart/2005/8/layout/hList1"/>
    <dgm:cxn modelId="{6339C575-AEDD-4596-AE75-5DA3C931668A}" type="presParOf" srcId="{1B8AAE4E-B642-4E7F-B4B0-FCDA1C6144D3}" destId="{82A3CD96-7BCF-4803-97B4-15EB52013C34}" srcOrd="1" destOrd="0" presId="urn:microsoft.com/office/officeart/2005/8/layout/hList1"/>
    <dgm:cxn modelId="{BEE90B87-E1DF-452B-B836-FBDE4A96D316}" type="presParOf" srcId="{3C350487-294D-499F-9FCC-067FBE15D0DA}" destId="{CCF7D1F5-B456-4C34-A6E8-662178159511}" srcOrd="3" destOrd="0" presId="urn:microsoft.com/office/officeart/2005/8/layout/hList1"/>
    <dgm:cxn modelId="{8305F18B-FF58-42D3-AFB3-5901D5543EA6}" type="presParOf" srcId="{3C350487-294D-499F-9FCC-067FBE15D0DA}" destId="{D7D18531-0A43-4090-9AC9-06F8B7B0B5FD}" srcOrd="4" destOrd="0" presId="urn:microsoft.com/office/officeart/2005/8/layout/hList1"/>
    <dgm:cxn modelId="{C65E52DF-350A-4180-B60D-00B5D58DA3F3}" type="presParOf" srcId="{D7D18531-0A43-4090-9AC9-06F8B7B0B5FD}" destId="{9866E3C6-52FF-417E-9BE2-A8195377B27F}" srcOrd="0" destOrd="0" presId="urn:microsoft.com/office/officeart/2005/8/layout/hList1"/>
    <dgm:cxn modelId="{3FDFF1A3-A2C7-4C6F-AEE1-2BD2799A18FD}" type="presParOf" srcId="{D7D18531-0A43-4090-9AC9-06F8B7B0B5FD}" destId="{C6BEC57B-5D4D-493B-BC2A-3B1F8B429E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95D17E-68AF-4B32-BBA2-3BD76787A7B9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31AA69-7773-49AF-9569-8EA1AEFB402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EdTech Teacher</a:t>
          </a:r>
          <a:endParaRPr lang="en-US" dirty="0"/>
        </a:p>
      </dgm:t>
    </dgm:pt>
    <dgm:pt modelId="{9A5344BE-A73E-49ED-893F-3E83CA18E0C8}" type="parTrans" cxnId="{FECFEDC8-6A92-449A-9088-7C1803B6BDE2}">
      <dgm:prSet/>
      <dgm:spPr/>
      <dgm:t>
        <a:bodyPr/>
        <a:lstStyle/>
        <a:p>
          <a:endParaRPr lang="en-US"/>
        </a:p>
      </dgm:t>
    </dgm:pt>
    <dgm:pt modelId="{7C670A41-1ACB-425E-A71A-DF0A2B95D072}" type="sibTrans" cxnId="{FECFEDC8-6A92-449A-9088-7C1803B6BDE2}">
      <dgm:prSet/>
      <dgm:spPr/>
      <dgm:t>
        <a:bodyPr/>
        <a:lstStyle/>
        <a:p>
          <a:endParaRPr lang="en-US"/>
        </a:p>
      </dgm:t>
    </dgm:pt>
    <dgm:pt modelId="{E569F350-DEB9-4372-8BFA-F84B5F5A5ED2}">
      <dgm:prSet/>
      <dgm:spPr/>
      <dgm:t>
        <a:bodyPr/>
        <a:lstStyle/>
        <a:p>
          <a:r>
            <a:rPr lang="en-US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Tech 4 Teachers</a:t>
          </a:r>
          <a:r>
            <a:rPr lang="en-US"/>
            <a:t> </a:t>
          </a:r>
        </a:p>
      </dgm:t>
    </dgm:pt>
    <dgm:pt modelId="{BC3C9C59-22E0-4CBB-B2B8-6EAEA96A2AE3}" type="parTrans" cxnId="{D82A753B-8AA4-40FD-B2E5-A4118753DFB4}">
      <dgm:prSet/>
      <dgm:spPr/>
      <dgm:t>
        <a:bodyPr/>
        <a:lstStyle/>
        <a:p>
          <a:endParaRPr lang="en-US"/>
        </a:p>
      </dgm:t>
    </dgm:pt>
    <dgm:pt modelId="{85EA45BA-1BE3-41BB-BD8B-0A731CFA555D}" type="sibTrans" cxnId="{D82A753B-8AA4-40FD-B2E5-A4118753DFB4}">
      <dgm:prSet/>
      <dgm:spPr/>
      <dgm:t>
        <a:bodyPr/>
        <a:lstStyle/>
        <a:p>
          <a:endParaRPr lang="en-US"/>
        </a:p>
      </dgm:t>
    </dgm:pt>
    <dgm:pt modelId="{7B5BCA99-7344-4BCC-AA0B-1C49019A0213}">
      <dgm:prSet/>
      <dgm:spPr/>
      <dgm:t>
        <a:bodyPr/>
        <a:lstStyle/>
        <a:p>
          <a:r>
            <a:rPr lang="en-US"/>
            <a:t>Instructional Technologies Interest Group email list</a:t>
          </a:r>
        </a:p>
      </dgm:t>
    </dgm:pt>
    <dgm:pt modelId="{9EE884D8-8E3C-4020-A89A-EB7BBECF5701}" type="parTrans" cxnId="{9AEDBB9A-972E-41DD-A703-76946E9904E9}">
      <dgm:prSet/>
      <dgm:spPr/>
      <dgm:t>
        <a:bodyPr/>
        <a:lstStyle/>
        <a:p>
          <a:endParaRPr lang="en-US"/>
        </a:p>
      </dgm:t>
    </dgm:pt>
    <dgm:pt modelId="{205D26A2-B5E0-461C-B73C-A82015B4AB25}" type="sibTrans" cxnId="{9AEDBB9A-972E-41DD-A703-76946E9904E9}">
      <dgm:prSet/>
      <dgm:spPr/>
      <dgm:t>
        <a:bodyPr/>
        <a:lstStyle/>
        <a:p>
          <a:endParaRPr lang="en-US"/>
        </a:p>
      </dgm:t>
    </dgm:pt>
    <dgm:pt modelId="{DFC6FE3B-67D0-4D64-A472-65DFDD3B4C55}">
      <dgm:prSet/>
      <dgm:spPr/>
      <dgm:t>
        <a:bodyPr/>
        <a:lstStyle/>
        <a:p>
          <a:r>
            <a:rPr lang="en-US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Practical EdTech Handbook (free)</a:t>
          </a:r>
          <a:endParaRPr lang="en-US"/>
        </a:p>
      </dgm:t>
    </dgm:pt>
    <dgm:pt modelId="{8581F099-9D80-4451-A05C-16C7FF4D84DA}" type="parTrans" cxnId="{E0B70D67-5D53-49B2-8EBD-EAE5B619C500}">
      <dgm:prSet/>
      <dgm:spPr/>
      <dgm:t>
        <a:bodyPr/>
        <a:lstStyle/>
        <a:p>
          <a:endParaRPr lang="en-US"/>
        </a:p>
      </dgm:t>
    </dgm:pt>
    <dgm:pt modelId="{8732482B-F5A5-4C92-9CD4-FF9F7A4F1AE8}" type="sibTrans" cxnId="{E0B70D67-5D53-49B2-8EBD-EAE5B619C500}">
      <dgm:prSet/>
      <dgm:spPr/>
      <dgm:t>
        <a:bodyPr/>
        <a:lstStyle/>
        <a:p>
          <a:endParaRPr lang="en-US"/>
        </a:p>
      </dgm:t>
    </dgm:pt>
    <dgm:pt modelId="{3D159678-AB4F-429E-A24E-80BD21C353B5}" type="pres">
      <dgm:prSet presAssocID="{3895D17E-68AF-4B32-BBA2-3BD76787A7B9}" presName="vert0" presStyleCnt="0">
        <dgm:presLayoutVars>
          <dgm:dir/>
          <dgm:animOne val="branch"/>
          <dgm:animLvl val="lvl"/>
        </dgm:presLayoutVars>
      </dgm:prSet>
      <dgm:spPr/>
    </dgm:pt>
    <dgm:pt modelId="{9C74C13D-B4C5-48F3-A6B0-9E7C7B38B93D}" type="pres">
      <dgm:prSet presAssocID="{D331AA69-7773-49AF-9569-8EA1AEFB4025}" presName="thickLine" presStyleLbl="alignNode1" presStyleIdx="0" presStyleCnt="4"/>
      <dgm:spPr/>
    </dgm:pt>
    <dgm:pt modelId="{3BD9B743-1E67-431E-A046-E27FB2956E51}" type="pres">
      <dgm:prSet presAssocID="{D331AA69-7773-49AF-9569-8EA1AEFB4025}" presName="horz1" presStyleCnt="0"/>
      <dgm:spPr/>
    </dgm:pt>
    <dgm:pt modelId="{3E60C021-E021-4DB6-A0DA-BD42A9C4D3A8}" type="pres">
      <dgm:prSet presAssocID="{D331AA69-7773-49AF-9569-8EA1AEFB4025}" presName="tx1" presStyleLbl="revTx" presStyleIdx="0" presStyleCnt="4"/>
      <dgm:spPr/>
    </dgm:pt>
    <dgm:pt modelId="{E5C00A59-230B-4D56-9A84-73F7CF52F0E0}" type="pres">
      <dgm:prSet presAssocID="{D331AA69-7773-49AF-9569-8EA1AEFB4025}" presName="vert1" presStyleCnt="0"/>
      <dgm:spPr/>
    </dgm:pt>
    <dgm:pt modelId="{44CD216E-2B42-460C-AF9E-2E8C321C4C7E}" type="pres">
      <dgm:prSet presAssocID="{E569F350-DEB9-4372-8BFA-F84B5F5A5ED2}" presName="thickLine" presStyleLbl="alignNode1" presStyleIdx="1" presStyleCnt="4"/>
      <dgm:spPr/>
    </dgm:pt>
    <dgm:pt modelId="{AA023CF9-203B-4AE5-8176-65551DB90648}" type="pres">
      <dgm:prSet presAssocID="{E569F350-DEB9-4372-8BFA-F84B5F5A5ED2}" presName="horz1" presStyleCnt="0"/>
      <dgm:spPr/>
    </dgm:pt>
    <dgm:pt modelId="{2A22947E-FAC8-4E00-8F04-1E51826CDB7E}" type="pres">
      <dgm:prSet presAssocID="{E569F350-DEB9-4372-8BFA-F84B5F5A5ED2}" presName="tx1" presStyleLbl="revTx" presStyleIdx="1" presStyleCnt="4"/>
      <dgm:spPr/>
    </dgm:pt>
    <dgm:pt modelId="{3723572E-BCBF-430F-AB35-AE1837265D66}" type="pres">
      <dgm:prSet presAssocID="{E569F350-DEB9-4372-8BFA-F84B5F5A5ED2}" presName="vert1" presStyleCnt="0"/>
      <dgm:spPr/>
    </dgm:pt>
    <dgm:pt modelId="{E1DE00F4-23AB-496B-9C2B-B2A58184AD85}" type="pres">
      <dgm:prSet presAssocID="{DFC6FE3B-67D0-4D64-A472-65DFDD3B4C55}" presName="thickLine" presStyleLbl="alignNode1" presStyleIdx="2" presStyleCnt="4"/>
      <dgm:spPr/>
    </dgm:pt>
    <dgm:pt modelId="{06C0B806-A33F-466F-A682-7FDB30EBB0E6}" type="pres">
      <dgm:prSet presAssocID="{DFC6FE3B-67D0-4D64-A472-65DFDD3B4C55}" presName="horz1" presStyleCnt="0"/>
      <dgm:spPr/>
    </dgm:pt>
    <dgm:pt modelId="{CD7952A1-5EFF-45FC-A4F1-8EDB53FEFCF0}" type="pres">
      <dgm:prSet presAssocID="{DFC6FE3B-67D0-4D64-A472-65DFDD3B4C55}" presName="tx1" presStyleLbl="revTx" presStyleIdx="2" presStyleCnt="4"/>
      <dgm:spPr/>
    </dgm:pt>
    <dgm:pt modelId="{314E2396-9F2C-44BE-B705-25E2871DC98F}" type="pres">
      <dgm:prSet presAssocID="{DFC6FE3B-67D0-4D64-A472-65DFDD3B4C55}" presName="vert1" presStyleCnt="0"/>
      <dgm:spPr/>
    </dgm:pt>
    <dgm:pt modelId="{F8847E74-ACE4-462B-8C05-A7688EE4936D}" type="pres">
      <dgm:prSet presAssocID="{7B5BCA99-7344-4BCC-AA0B-1C49019A0213}" presName="thickLine" presStyleLbl="alignNode1" presStyleIdx="3" presStyleCnt="4"/>
      <dgm:spPr/>
    </dgm:pt>
    <dgm:pt modelId="{AA369A88-BB2B-4087-954E-ECF1B98724A5}" type="pres">
      <dgm:prSet presAssocID="{7B5BCA99-7344-4BCC-AA0B-1C49019A0213}" presName="horz1" presStyleCnt="0"/>
      <dgm:spPr/>
    </dgm:pt>
    <dgm:pt modelId="{5D3713F6-9296-40EB-AC23-CA539955349E}" type="pres">
      <dgm:prSet presAssocID="{7B5BCA99-7344-4BCC-AA0B-1C49019A0213}" presName="tx1" presStyleLbl="revTx" presStyleIdx="3" presStyleCnt="4"/>
      <dgm:spPr/>
    </dgm:pt>
    <dgm:pt modelId="{092C6C3A-BEC9-4765-A276-2F98573972F0}" type="pres">
      <dgm:prSet presAssocID="{7B5BCA99-7344-4BCC-AA0B-1C49019A0213}" presName="vert1" presStyleCnt="0"/>
      <dgm:spPr/>
    </dgm:pt>
  </dgm:ptLst>
  <dgm:cxnLst>
    <dgm:cxn modelId="{167F8317-F2BD-42DD-AE19-57620E3F3E52}" type="presOf" srcId="{E569F350-DEB9-4372-8BFA-F84B5F5A5ED2}" destId="{2A22947E-FAC8-4E00-8F04-1E51826CDB7E}" srcOrd="0" destOrd="0" presId="urn:microsoft.com/office/officeart/2008/layout/LinedList"/>
    <dgm:cxn modelId="{D82A753B-8AA4-40FD-B2E5-A4118753DFB4}" srcId="{3895D17E-68AF-4B32-BBA2-3BD76787A7B9}" destId="{E569F350-DEB9-4372-8BFA-F84B5F5A5ED2}" srcOrd="1" destOrd="0" parTransId="{BC3C9C59-22E0-4CBB-B2B8-6EAEA96A2AE3}" sibTransId="{85EA45BA-1BE3-41BB-BD8B-0A731CFA555D}"/>
    <dgm:cxn modelId="{A7322F5E-9C96-40AA-82D8-20D201C7FDD3}" type="presOf" srcId="{3895D17E-68AF-4B32-BBA2-3BD76787A7B9}" destId="{3D159678-AB4F-429E-A24E-80BD21C353B5}" srcOrd="0" destOrd="0" presId="urn:microsoft.com/office/officeart/2008/layout/LinedList"/>
    <dgm:cxn modelId="{E0B70D67-5D53-49B2-8EBD-EAE5B619C500}" srcId="{3895D17E-68AF-4B32-BBA2-3BD76787A7B9}" destId="{DFC6FE3B-67D0-4D64-A472-65DFDD3B4C55}" srcOrd="2" destOrd="0" parTransId="{8581F099-9D80-4451-A05C-16C7FF4D84DA}" sibTransId="{8732482B-F5A5-4C92-9CD4-FF9F7A4F1AE8}"/>
    <dgm:cxn modelId="{416DA680-7D3E-4CCF-8522-28B210376B2F}" type="presOf" srcId="{D331AA69-7773-49AF-9569-8EA1AEFB4025}" destId="{3E60C021-E021-4DB6-A0DA-BD42A9C4D3A8}" srcOrd="0" destOrd="0" presId="urn:microsoft.com/office/officeart/2008/layout/LinedList"/>
    <dgm:cxn modelId="{9AEDBB9A-972E-41DD-A703-76946E9904E9}" srcId="{3895D17E-68AF-4B32-BBA2-3BD76787A7B9}" destId="{7B5BCA99-7344-4BCC-AA0B-1C49019A0213}" srcOrd="3" destOrd="0" parTransId="{9EE884D8-8E3C-4020-A89A-EB7BBECF5701}" sibTransId="{205D26A2-B5E0-461C-B73C-A82015B4AB25}"/>
    <dgm:cxn modelId="{6E6AE79D-9E84-412A-8222-65A130D3E89E}" type="presOf" srcId="{7B5BCA99-7344-4BCC-AA0B-1C49019A0213}" destId="{5D3713F6-9296-40EB-AC23-CA539955349E}" srcOrd="0" destOrd="0" presId="urn:microsoft.com/office/officeart/2008/layout/LinedList"/>
    <dgm:cxn modelId="{FECFEDC8-6A92-449A-9088-7C1803B6BDE2}" srcId="{3895D17E-68AF-4B32-BBA2-3BD76787A7B9}" destId="{D331AA69-7773-49AF-9569-8EA1AEFB4025}" srcOrd="0" destOrd="0" parTransId="{9A5344BE-A73E-49ED-893F-3E83CA18E0C8}" sibTransId="{7C670A41-1ACB-425E-A71A-DF0A2B95D072}"/>
    <dgm:cxn modelId="{09B00AD3-1817-43B1-AAC1-6ED643B79041}" type="presOf" srcId="{DFC6FE3B-67D0-4D64-A472-65DFDD3B4C55}" destId="{CD7952A1-5EFF-45FC-A4F1-8EDB53FEFCF0}" srcOrd="0" destOrd="0" presId="urn:microsoft.com/office/officeart/2008/layout/LinedList"/>
    <dgm:cxn modelId="{8D35F413-C6D7-493F-8403-CD9509C6037E}" type="presParOf" srcId="{3D159678-AB4F-429E-A24E-80BD21C353B5}" destId="{9C74C13D-B4C5-48F3-A6B0-9E7C7B38B93D}" srcOrd="0" destOrd="0" presId="urn:microsoft.com/office/officeart/2008/layout/LinedList"/>
    <dgm:cxn modelId="{FEF6275B-FD93-4B38-ADF4-2CFA3F248E13}" type="presParOf" srcId="{3D159678-AB4F-429E-A24E-80BD21C353B5}" destId="{3BD9B743-1E67-431E-A046-E27FB2956E51}" srcOrd="1" destOrd="0" presId="urn:microsoft.com/office/officeart/2008/layout/LinedList"/>
    <dgm:cxn modelId="{8BE13765-F0E1-4C32-831D-A7CC1F3F9B37}" type="presParOf" srcId="{3BD9B743-1E67-431E-A046-E27FB2956E51}" destId="{3E60C021-E021-4DB6-A0DA-BD42A9C4D3A8}" srcOrd="0" destOrd="0" presId="urn:microsoft.com/office/officeart/2008/layout/LinedList"/>
    <dgm:cxn modelId="{4698BBC5-34C7-4629-BBEB-CF8215B20043}" type="presParOf" srcId="{3BD9B743-1E67-431E-A046-E27FB2956E51}" destId="{E5C00A59-230B-4D56-9A84-73F7CF52F0E0}" srcOrd="1" destOrd="0" presId="urn:microsoft.com/office/officeart/2008/layout/LinedList"/>
    <dgm:cxn modelId="{0E22E948-F85A-4FA9-B73B-1578BE2B4F38}" type="presParOf" srcId="{3D159678-AB4F-429E-A24E-80BD21C353B5}" destId="{44CD216E-2B42-460C-AF9E-2E8C321C4C7E}" srcOrd="2" destOrd="0" presId="urn:microsoft.com/office/officeart/2008/layout/LinedList"/>
    <dgm:cxn modelId="{61B531BF-69C1-42D7-A113-AA8D34F89C53}" type="presParOf" srcId="{3D159678-AB4F-429E-A24E-80BD21C353B5}" destId="{AA023CF9-203B-4AE5-8176-65551DB90648}" srcOrd="3" destOrd="0" presId="urn:microsoft.com/office/officeart/2008/layout/LinedList"/>
    <dgm:cxn modelId="{50DDEC88-87C8-4400-8585-B44B03CB89E7}" type="presParOf" srcId="{AA023CF9-203B-4AE5-8176-65551DB90648}" destId="{2A22947E-FAC8-4E00-8F04-1E51826CDB7E}" srcOrd="0" destOrd="0" presId="urn:microsoft.com/office/officeart/2008/layout/LinedList"/>
    <dgm:cxn modelId="{AA236FB6-D5CA-48F2-ACAA-75F373D14DBE}" type="presParOf" srcId="{AA023CF9-203B-4AE5-8176-65551DB90648}" destId="{3723572E-BCBF-430F-AB35-AE1837265D66}" srcOrd="1" destOrd="0" presId="urn:microsoft.com/office/officeart/2008/layout/LinedList"/>
    <dgm:cxn modelId="{800CD27E-0954-4F4E-94DC-1F7427A4AF38}" type="presParOf" srcId="{3D159678-AB4F-429E-A24E-80BD21C353B5}" destId="{E1DE00F4-23AB-496B-9C2B-B2A58184AD85}" srcOrd="4" destOrd="0" presId="urn:microsoft.com/office/officeart/2008/layout/LinedList"/>
    <dgm:cxn modelId="{14597120-61CC-4648-980A-A7983664C401}" type="presParOf" srcId="{3D159678-AB4F-429E-A24E-80BD21C353B5}" destId="{06C0B806-A33F-466F-A682-7FDB30EBB0E6}" srcOrd="5" destOrd="0" presId="urn:microsoft.com/office/officeart/2008/layout/LinedList"/>
    <dgm:cxn modelId="{3EEC6818-8898-40D9-886C-C10F7116FF3B}" type="presParOf" srcId="{06C0B806-A33F-466F-A682-7FDB30EBB0E6}" destId="{CD7952A1-5EFF-45FC-A4F1-8EDB53FEFCF0}" srcOrd="0" destOrd="0" presId="urn:microsoft.com/office/officeart/2008/layout/LinedList"/>
    <dgm:cxn modelId="{25A7A7F6-9EAF-4A8F-A49A-796A0327211E}" type="presParOf" srcId="{06C0B806-A33F-466F-A682-7FDB30EBB0E6}" destId="{314E2396-9F2C-44BE-B705-25E2871DC98F}" srcOrd="1" destOrd="0" presId="urn:microsoft.com/office/officeart/2008/layout/LinedList"/>
    <dgm:cxn modelId="{053B5F13-5D62-437C-B2AE-1CC20C35C542}" type="presParOf" srcId="{3D159678-AB4F-429E-A24E-80BD21C353B5}" destId="{F8847E74-ACE4-462B-8C05-A7688EE4936D}" srcOrd="6" destOrd="0" presId="urn:microsoft.com/office/officeart/2008/layout/LinedList"/>
    <dgm:cxn modelId="{8078719D-0EA1-4DBF-AF95-C73361AFB48B}" type="presParOf" srcId="{3D159678-AB4F-429E-A24E-80BD21C353B5}" destId="{AA369A88-BB2B-4087-954E-ECF1B98724A5}" srcOrd="7" destOrd="0" presId="urn:microsoft.com/office/officeart/2008/layout/LinedList"/>
    <dgm:cxn modelId="{40552073-EC9C-4D24-846A-6730B263813D}" type="presParOf" srcId="{AA369A88-BB2B-4087-954E-ECF1B98724A5}" destId="{5D3713F6-9296-40EB-AC23-CA539955349E}" srcOrd="0" destOrd="0" presId="urn:microsoft.com/office/officeart/2008/layout/LinedList"/>
    <dgm:cxn modelId="{3F1D477A-4E5F-4B78-AC8D-1FD5D85CC931}" type="presParOf" srcId="{AA369A88-BB2B-4087-954E-ECF1B98724A5}" destId="{092C6C3A-BEC9-4765-A276-2F98573972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43BCC-00D6-413A-88FE-F995989C5D47}">
      <dsp:nvSpPr>
        <dsp:cNvPr id="0" name=""/>
        <dsp:cNvSpPr/>
      </dsp:nvSpPr>
      <dsp:spPr>
        <a:xfrm>
          <a:off x="1895408" y="0"/>
          <a:ext cx="5837053" cy="583705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1C9B39-6C30-47BC-930D-A87BD096923F}">
      <dsp:nvSpPr>
        <dsp:cNvPr id="0" name=""/>
        <dsp:cNvSpPr/>
      </dsp:nvSpPr>
      <dsp:spPr>
        <a:xfrm>
          <a:off x="2449928" y="554520"/>
          <a:ext cx="2276450" cy="2276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Animation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Animaker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PowToon</a:t>
          </a:r>
          <a:endParaRPr lang="en-US" sz="2100" kern="1200"/>
        </a:p>
      </dsp:txBody>
      <dsp:txXfrm>
        <a:off x="2561055" y="665647"/>
        <a:ext cx="2054196" cy="2054196"/>
      </dsp:txXfrm>
    </dsp:sp>
    <dsp:sp modelId="{407DBF8B-4456-4FCC-937C-B92E25024B47}">
      <dsp:nvSpPr>
        <dsp:cNvPr id="0" name=""/>
        <dsp:cNvSpPr/>
      </dsp:nvSpPr>
      <dsp:spPr>
        <a:xfrm>
          <a:off x="4901490" y="554520"/>
          <a:ext cx="2276450" cy="22764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Interactive Videos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Edpuzzle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Flipgrid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Vialogues</a:t>
          </a:r>
          <a:endParaRPr lang="en-US" sz="2100" kern="1200"/>
        </a:p>
      </dsp:txBody>
      <dsp:txXfrm>
        <a:off x="5012617" y="665647"/>
        <a:ext cx="2054196" cy="2054196"/>
      </dsp:txXfrm>
    </dsp:sp>
    <dsp:sp modelId="{145A7C3E-3909-449E-92C7-7A5238146487}">
      <dsp:nvSpPr>
        <dsp:cNvPr id="0" name=""/>
        <dsp:cNvSpPr/>
      </dsp:nvSpPr>
      <dsp:spPr>
        <a:xfrm>
          <a:off x="2449928" y="3006082"/>
          <a:ext cx="2276450" cy="22764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Screencast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Educreations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Screencast-O-Matic</a:t>
          </a:r>
          <a:endParaRPr lang="en-US" sz="2100" kern="1200"/>
        </a:p>
      </dsp:txBody>
      <dsp:txXfrm>
        <a:off x="2561055" y="3117209"/>
        <a:ext cx="2054196" cy="2054196"/>
      </dsp:txXfrm>
    </dsp:sp>
    <dsp:sp modelId="{47B968EC-6EBD-40EB-9C1A-3980266B88C3}">
      <dsp:nvSpPr>
        <dsp:cNvPr id="0" name=""/>
        <dsp:cNvSpPr/>
      </dsp:nvSpPr>
      <dsp:spPr>
        <a:xfrm>
          <a:off x="4901490" y="3006082"/>
          <a:ext cx="2276450" cy="22764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Video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WeVideo</a:t>
          </a:r>
          <a:endParaRPr lang="en-US" sz="2100" kern="1200"/>
        </a:p>
      </dsp:txBody>
      <dsp:txXfrm>
        <a:off x="5012617" y="3117209"/>
        <a:ext cx="2054196" cy="205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B3D5C-BB6C-4CE0-8B31-8751FFEB4D13}">
      <dsp:nvSpPr>
        <dsp:cNvPr id="0" name=""/>
        <dsp:cNvSpPr/>
      </dsp:nvSpPr>
      <dsp:spPr>
        <a:xfrm>
          <a:off x="0" y="429736"/>
          <a:ext cx="2238374" cy="1343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Book Creator</a:t>
          </a:r>
          <a:endParaRPr lang="en-US" sz="3600" kern="1200" dirty="0"/>
        </a:p>
      </dsp:txBody>
      <dsp:txXfrm>
        <a:off x="0" y="429736"/>
        <a:ext cx="2238374" cy="1343025"/>
      </dsp:txXfrm>
    </dsp:sp>
    <dsp:sp modelId="{8A605290-8BF3-4CA7-97DF-1AB3EEBE20A0}">
      <dsp:nvSpPr>
        <dsp:cNvPr id="0" name=""/>
        <dsp:cNvSpPr/>
      </dsp:nvSpPr>
      <dsp:spPr>
        <a:xfrm>
          <a:off x="2462212" y="429736"/>
          <a:ext cx="2238374" cy="1343025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Comic Life</a:t>
          </a:r>
          <a:endParaRPr lang="en-US" sz="3600" kern="1200"/>
        </a:p>
      </dsp:txBody>
      <dsp:txXfrm>
        <a:off x="2462212" y="429736"/>
        <a:ext cx="2238374" cy="1343025"/>
      </dsp:txXfrm>
    </dsp:sp>
    <dsp:sp modelId="{3BAAA9CC-38FA-4C09-855C-A531F90C285A}">
      <dsp:nvSpPr>
        <dsp:cNvPr id="0" name=""/>
        <dsp:cNvSpPr/>
      </dsp:nvSpPr>
      <dsp:spPr>
        <a:xfrm>
          <a:off x="4924425" y="429736"/>
          <a:ext cx="2238374" cy="134302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Seesaw</a:t>
          </a:r>
          <a:endParaRPr lang="en-US" sz="3600" kern="1200"/>
        </a:p>
      </dsp:txBody>
      <dsp:txXfrm>
        <a:off x="4924425" y="429736"/>
        <a:ext cx="2238374" cy="1343025"/>
      </dsp:txXfrm>
    </dsp:sp>
    <dsp:sp modelId="{D47EBE40-2370-4D7C-BB7D-1310C75648F8}">
      <dsp:nvSpPr>
        <dsp:cNvPr id="0" name=""/>
        <dsp:cNvSpPr/>
      </dsp:nvSpPr>
      <dsp:spPr>
        <a:xfrm>
          <a:off x="1231106" y="1996598"/>
          <a:ext cx="2238374" cy="134302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ThingLink</a:t>
          </a:r>
          <a:endParaRPr lang="en-US" sz="3600" kern="1200"/>
        </a:p>
      </dsp:txBody>
      <dsp:txXfrm>
        <a:off x="1231106" y="1996598"/>
        <a:ext cx="2238374" cy="1343025"/>
      </dsp:txXfrm>
    </dsp:sp>
    <dsp:sp modelId="{E64AFA1C-DE5F-4260-8172-E91EEB0C103A}">
      <dsp:nvSpPr>
        <dsp:cNvPr id="0" name=""/>
        <dsp:cNvSpPr/>
      </dsp:nvSpPr>
      <dsp:spPr>
        <a:xfrm>
          <a:off x="3693318" y="1996598"/>
          <a:ext cx="2238374" cy="13430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Toontastic</a:t>
          </a:r>
          <a:endParaRPr lang="en-US" sz="3600" kern="1200"/>
        </a:p>
      </dsp:txBody>
      <dsp:txXfrm>
        <a:off x="3693318" y="1996598"/>
        <a:ext cx="2238374" cy="1343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283EF-8648-4F0B-BD5F-17A59C4B3FA3}">
      <dsp:nvSpPr>
        <dsp:cNvPr id="0" name=""/>
        <dsp:cNvSpPr/>
      </dsp:nvSpPr>
      <dsp:spPr>
        <a:xfrm>
          <a:off x="926306" y="2143"/>
          <a:ext cx="3024187" cy="181451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Evernote</a:t>
          </a:r>
          <a:endParaRPr lang="en-US" sz="5700" kern="1200" dirty="0"/>
        </a:p>
      </dsp:txBody>
      <dsp:txXfrm>
        <a:off x="926306" y="2143"/>
        <a:ext cx="3024187" cy="1814512"/>
      </dsp:txXfrm>
    </dsp:sp>
    <dsp:sp modelId="{4DAC068F-61F7-4B9E-BF49-6216E379097C}">
      <dsp:nvSpPr>
        <dsp:cNvPr id="0" name=""/>
        <dsp:cNvSpPr/>
      </dsp:nvSpPr>
      <dsp:spPr>
        <a:xfrm>
          <a:off x="926306" y="2119074"/>
          <a:ext cx="3024187" cy="1814512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Padlet</a:t>
          </a:r>
          <a:endParaRPr lang="en-US" sz="5700" kern="1200"/>
        </a:p>
      </dsp:txBody>
      <dsp:txXfrm>
        <a:off x="926306" y="2119074"/>
        <a:ext cx="3024187" cy="1814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24579-A5BA-4851-A048-B76EA6ABEAE8}">
      <dsp:nvSpPr>
        <dsp:cNvPr id="0" name=""/>
        <dsp:cNvSpPr/>
      </dsp:nvSpPr>
      <dsp:spPr>
        <a:xfrm>
          <a:off x="0" y="380290"/>
          <a:ext cx="2312479" cy="5996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Kahoot</a:t>
          </a:r>
          <a:endParaRPr lang="en-US" sz="2500" kern="1200" dirty="0"/>
        </a:p>
      </dsp:txBody>
      <dsp:txXfrm>
        <a:off x="29271" y="409561"/>
        <a:ext cx="2253937" cy="541083"/>
      </dsp:txXfrm>
    </dsp:sp>
    <dsp:sp modelId="{54D61401-1A1B-426F-B53A-76E35CACB389}">
      <dsp:nvSpPr>
        <dsp:cNvPr id="0" name=""/>
        <dsp:cNvSpPr/>
      </dsp:nvSpPr>
      <dsp:spPr>
        <a:xfrm>
          <a:off x="0" y="1051915"/>
          <a:ext cx="2312479" cy="59962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Mentimeter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9271" y="1081186"/>
        <a:ext cx="2253937" cy="541083"/>
      </dsp:txXfrm>
    </dsp:sp>
    <dsp:sp modelId="{C83A62FC-B69D-43B7-8A58-2FC51E9AE771}">
      <dsp:nvSpPr>
        <dsp:cNvPr id="0" name=""/>
        <dsp:cNvSpPr/>
      </dsp:nvSpPr>
      <dsp:spPr>
        <a:xfrm>
          <a:off x="0" y="1723540"/>
          <a:ext cx="2312479" cy="599625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Nearpod</a:t>
          </a:r>
          <a:endParaRPr lang="en-US" sz="2500" kern="1200"/>
        </a:p>
      </dsp:txBody>
      <dsp:txXfrm>
        <a:off x="29271" y="1752811"/>
        <a:ext cx="2253937" cy="541083"/>
      </dsp:txXfrm>
    </dsp:sp>
    <dsp:sp modelId="{33976EF3-D07C-4A10-B1CB-2F2B592ABF2F}">
      <dsp:nvSpPr>
        <dsp:cNvPr id="0" name=""/>
        <dsp:cNvSpPr/>
      </dsp:nvSpPr>
      <dsp:spPr>
        <a:xfrm>
          <a:off x="0" y="2395165"/>
          <a:ext cx="2312479" cy="59962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Poll Everywhere</a:t>
          </a:r>
          <a:endParaRPr lang="en-US" sz="2500" kern="1200"/>
        </a:p>
      </dsp:txBody>
      <dsp:txXfrm>
        <a:off x="29271" y="2424436"/>
        <a:ext cx="2253937" cy="541083"/>
      </dsp:txXfrm>
    </dsp:sp>
    <dsp:sp modelId="{92349EC8-C962-40A7-9EE4-F71054757FAA}">
      <dsp:nvSpPr>
        <dsp:cNvPr id="0" name=""/>
        <dsp:cNvSpPr/>
      </dsp:nvSpPr>
      <dsp:spPr>
        <a:xfrm>
          <a:off x="0" y="3066790"/>
          <a:ext cx="2312479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Socrative</a:t>
          </a:r>
          <a:endParaRPr lang="en-US" sz="2500" kern="1200"/>
        </a:p>
      </dsp:txBody>
      <dsp:txXfrm>
        <a:off x="29271" y="3096061"/>
        <a:ext cx="2253937" cy="5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97903-5F1B-4841-AEEC-6CFDA49EB2C3}">
      <dsp:nvSpPr>
        <dsp:cNvPr id="0" name=""/>
        <dsp:cNvSpPr/>
      </dsp:nvSpPr>
      <dsp:spPr>
        <a:xfrm>
          <a:off x="3143" y="126492"/>
          <a:ext cx="3064668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Images</a:t>
          </a:r>
          <a:endParaRPr lang="en-US" sz="3300" kern="1200"/>
        </a:p>
      </dsp:txBody>
      <dsp:txXfrm>
        <a:off x="3143" y="126492"/>
        <a:ext cx="3064668" cy="950400"/>
      </dsp:txXfrm>
    </dsp:sp>
    <dsp:sp modelId="{FCCD55E0-3061-45D2-977D-CEE461CC9C9A}">
      <dsp:nvSpPr>
        <dsp:cNvPr id="0" name=""/>
        <dsp:cNvSpPr/>
      </dsp:nvSpPr>
      <dsp:spPr>
        <a:xfrm>
          <a:off x="3143" y="1076892"/>
          <a:ext cx="3064668" cy="25222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u="sng" kern="1200" dirty="0" err="1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Pixabay</a:t>
          </a:r>
          <a:r>
            <a:rPr lang="en-US" sz="3300" b="1" u="sng" kern="1200" dirty="0"/>
            <a:t> 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u="sng" kern="1200" dirty="0" err="1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Pexels</a:t>
          </a:r>
          <a:endParaRPr lang="en-US" sz="3300" kern="1200" dirty="0"/>
        </a:p>
      </dsp:txBody>
      <dsp:txXfrm>
        <a:off x="3143" y="1076892"/>
        <a:ext cx="3064668" cy="2522226"/>
      </dsp:txXfrm>
    </dsp:sp>
    <dsp:sp modelId="{CD01AF0B-DECD-4C3F-B790-33F30B8AA368}">
      <dsp:nvSpPr>
        <dsp:cNvPr id="0" name=""/>
        <dsp:cNvSpPr/>
      </dsp:nvSpPr>
      <dsp:spPr>
        <a:xfrm>
          <a:off x="3496865" y="126492"/>
          <a:ext cx="3064668" cy="950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Music</a:t>
          </a:r>
          <a:endParaRPr lang="en-US" sz="3300" kern="1200"/>
        </a:p>
      </dsp:txBody>
      <dsp:txXfrm>
        <a:off x="3496865" y="126492"/>
        <a:ext cx="3064668" cy="950400"/>
      </dsp:txXfrm>
    </dsp:sp>
    <dsp:sp modelId="{82A3CD96-7BCF-4803-97B4-15EB52013C34}">
      <dsp:nvSpPr>
        <dsp:cNvPr id="0" name=""/>
        <dsp:cNvSpPr/>
      </dsp:nvSpPr>
      <dsp:spPr>
        <a:xfrm>
          <a:off x="3496865" y="1076892"/>
          <a:ext cx="3064668" cy="25222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Bensound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Music Archive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Story Blocks</a:t>
          </a:r>
          <a:endParaRPr lang="en-US" sz="3300" kern="1200"/>
        </a:p>
      </dsp:txBody>
      <dsp:txXfrm>
        <a:off x="3496865" y="1076892"/>
        <a:ext cx="3064668" cy="2522226"/>
      </dsp:txXfrm>
    </dsp:sp>
    <dsp:sp modelId="{9866E3C6-52FF-417E-9BE2-A8195377B27F}">
      <dsp:nvSpPr>
        <dsp:cNvPr id="0" name=""/>
        <dsp:cNvSpPr/>
      </dsp:nvSpPr>
      <dsp:spPr>
        <a:xfrm>
          <a:off x="6990588" y="126492"/>
          <a:ext cx="3064668" cy="950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Video Clips</a:t>
          </a:r>
          <a:endParaRPr lang="en-US" sz="3300" kern="1200"/>
        </a:p>
      </dsp:txBody>
      <dsp:txXfrm>
        <a:off x="6990588" y="126492"/>
        <a:ext cx="3064668" cy="950400"/>
      </dsp:txXfrm>
    </dsp:sp>
    <dsp:sp modelId="{C6BEC57B-5D4D-493B-BC2A-3B1F8B429E77}">
      <dsp:nvSpPr>
        <dsp:cNvPr id="0" name=""/>
        <dsp:cNvSpPr/>
      </dsp:nvSpPr>
      <dsp:spPr>
        <a:xfrm>
          <a:off x="6990588" y="1076892"/>
          <a:ext cx="3064668" cy="25222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Mazwai</a:t>
          </a:r>
          <a:r>
            <a:rPr lang="en-US" sz="3300" b="1" kern="1200"/>
            <a:t> 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Pexels Videos</a:t>
          </a:r>
          <a:r>
            <a:rPr lang="en-US" sz="3300" b="1" kern="1200"/>
            <a:t> 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Videezy</a:t>
          </a:r>
          <a:r>
            <a:rPr lang="en-US" sz="3300" b="1" kern="1200"/>
            <a:t> 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Videvo</a:t>
          </a:r>
          <a:endParaRPr lang="en-US" sz="3300" kern="1200"/>
        </a:p>
      </dsp:txBody>
      <dsp:txXfrm>
        <a:off x="6990588" y="1076892"/>
        <a:ext cx="3064668" cy="2522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4C13D-B4C5-48F3-A6B0-9E7C7B38B93D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60C021-E021-4DB6-A0DA-BD42A9C4D3A8}">
      <dsp:nvSpPr>
        <dsp:cNvPr id="0" name=""/>
        <dsp:cNvSpPr/>
      </dsp:nvSpPr>
      <dsp:spPr>
        <a:xfrm>
          <a:off x="0" y="0"/>
          <a:ext cx="10058399" cy="96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EdTech Teacher</a:t>
          </a:r>
          <a:endParaRPr lang="en-US" sz="3700" kern="1200" dirty="0"/>
        </a:p>
      </dsp:txBody>
      <dsp:txXfrm>
        <a:off x="0" y="0"/>
        <a:ext cx="10058399" cy="962406"/>
      </dsp:txXfrm>
    </dsp:sp>
    <dsp:sp modelId="{44CD216E-2B42-460C-AF9E-2E8C321C4C7E}">
      <dsp:nvSpPr>
        <dsp:cNvPr id="0" name=""/>
        <dsp:cNvSpPr/>
      </dsp:nvSpPr>
      <dsp:spPr>
        <a:xfrm>
          <a:off x="0" y="962406"/>
          <a:ext cx="100583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22947E-FAC8-4E00-8F04-1E51826CDB7E}">
      <dsp:nvSpPr>
        <dsp:cNvPr id="0" name=""/>
        <dsp:cNvSpPr/>
      </dsp:nvSpPr>
      <dsp:spPr>
        <a:xfrm>
          <a:off x="0" y="962406"/>
          <a:ext cx="10058399" cy="96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Tech 4 Teachers</a:t>
          </a:r>
          <a:r>
            <a:rPr lang="en-US" sz="3700" kern="1200"/>
            <a:t> </a:t>
          </a:r>
        </a:p>
      </dsp:txBody>
      <dsp:txXfrm>
        <a:off x="0" y="962406"/>
        <a:ext cx="10058399" cy="962406"/>
      </dsp:txXfrm>
    </dsp:sp>
    <dsp:sp modelId="{E1DE00F4-23AB-496B-9C2B-B2A58184AD85}">
      <dsp:nvSpPr>
        <dsp:cNvPr id="0" name=""/>
        <dsp:cNvSpPr/>
      </dsp:nvSpPr>
      <dsp:spPr>
        <a:xfrm>
          <a:off x="0" y="1924812"/>
          <a:ext cx="100583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7952A1-5EFF-45FC-A4F1-8EDB53FEFCF0}">
      <dsp:nvSpPr>
        <dsp:cNvPr id="0" name=""/>
        <dsp:cNvSpPr/>
      </dsp:nvSpPr>
      <dsp:spPr>
        <a:xfrm>
          <a:off x="0" y="1924812"/>
          <a:ext cx="10058399" cy="96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Practical EdTech Handbook (free)</a:t>
          </a:r>
          <a:endParaRPr lang="en-US" sz="3700" kern="1200"/>
        </a:p>
      </dsp:txBody>
      <dsp:txXfrm>
        <a:off x="0" y="1924812"/>
        <a:ext cx="10058399" cy="962406"/>
      </dsp:txXfrm>
    </dsp:sp>
    <dsp:sp modelId="{F8847E74-ACE4-462B-8C05-A7688EE4936D}">
      <dsp:nvSpPr>
        <dsp:cNvPr id="0" name=""/>
        <dsp:cNvSpPr/>
      </dsp:nvSpPr>
      <dsp:spPr>
        <a:xfrm>
          <a:off x="0" y="2887218"/>
          <a:ext cx="100583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3713F6-9296-40EB-AC23-CA539955349E}">
      <dsp:nvSpPr>
        <dsp:cNvPr id="0" name=""/>
        <dsp:cNvSpPr/>
      </dsp:nvSpPr>
      <dsp:spPr>
        <a:xfrm>
          <a:off x="0" y="2887218"/>
          <a:ext cx="10058399" cy="96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Instructional Technologies Interest Group email list</a:t>
          </a:r>
        </a:p>
      </dsp:txBody>
      <dsp:txXfrm>
        <a:off x="0" y="2887218"/>
        <a:ext cx="10058399" cy="962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9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5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31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ve.webaim.org/" TargetMode="External"/><Relationship Id="rId4" Type="http://schemas.openxmlformats.org/officeDocument/2006/relationships/hyperlink" Target="https://webaim.org/resources/contrastcheck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acityteam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caroo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tpaint.net/" TargetMode="External"/><Relationship Id="rId13" Type="http://schemas.openxmlformats.org/officeDocument/2006/relationships/hyperlink" Target="https://gifmaker.me/" TargetMode="External"/><Relationship Id="rId3" Type="http://schemas.openxmlformats.org/officeDocument/2006/relationships/hyperlink" Target="https://www.easel.ly/create" TargetMode="External"/><Relationship Id="rId7" Type="http://schemas.openxmlformats.org/officeDocument/2006/relationships/hyperlink" Target="https://www.canva.com/" TargetMode="External"/><Relationship Id="rId12" Type="http://schemas.openxmlformats.org/officeDocument/2006/relationships/hyperlink" Target="https://giphy.com/create/gifmake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nngage.com/" TargetMode="External"/><Relationship Id="rId11" Type="http://schemas.openxmlformats.org/officeDocument/2006/relationships/hyperlink" Target="https://ezgif.com/maker" TargetMode="External"/><Relationship Id="rId5" Type="http://schemas.openxmlformats.org/officeDocument/2006/relationships/hyperlink" Target="https://piktochart.com/formats/infographics/" TargetMode="External"/><Relationship Id="rId10" Type="http://schemas.openxmlformats.org/officeDocument/2006/relationships/hyperlink" Target="https://www.thinglink.com/" TargetMode="External"/><Relationship Id="rId4" Type="http://schemas.openxmlformats.org/officeDocument/2006/relationships/hyperlink" Target="https://infogram.com/create/infographic" TargetMode="External"/><Relationship Id="rId9" Type="http://schemas.openxmlformats.org/officeDocument/2006/relationships/hyperlink" Target="https://pixlr.com/editor/" TargetMode="External"/><Relationship Id="rId14" Type="http://schemas.openxmlformats.org/officeDocument/2006/relationships/hyperlink" Target="http://gifmake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D11114D7-4A8C-4CC5-8C4E-BF8E93C1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976" b="1379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38" name="Rectangle 2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AB2B6-9ADE-4572-A0C0-FAD17B4DC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/>
              <a:t>Instructional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68439-6A65-4F1D-8E91-1A6CB1B95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Breanne Kirsch, University Librarian, Briar Cliff University</a:t>
            </a: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3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rson watching empty phone">
            <a:extLst>
              <a:ext uri="{FF2B5EF4-FFF2-40B4-BE49-F238E27FC236}">
                <a16:creationId xmlns:a16="http://schemas.microsoft.com/office/drawing/2014/main" id="{E4C428AF-7393-4230-89BD-A1797A468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1" r="9091" b="4540"/>
          <a:stretch/>
        </p:blipFill>
        <p:spPr>
          <a:xfrm>
            <a:off x="-1866" y="0"/>
            <a:ext cx="1219198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21924-1554-4047-89AF-FCC4835F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 dirty="0"/>
              <a:t>A Bit About Accessibility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872A80-DC46-4D8A-A980-B84DECBC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245360"/>
            <a:ext cx="5156415" cy="377362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Alt-Text</a:t>
            </a:r>
          </a:p>
          <a:p>
            <a:r>
              <a:rPr lang="en-US" sz="3200" dirty="0"/>
              <a:t>Captions and/or Transcripts</a:t>
            </a:r>
          </a:p>
          <a:p>
            <a:r>
              <a:rPr lang="en-US" sz="3200" dirty="0"/>
              <a:t>EdTech Accessibility Concerns</a:t>
            </a:r>
          </a:p>
          <a:p>
            <a:r>
              <a:rPr lang="en-US" sz="3200" dirty="0" err="1">
                <a:hlinkClick r:id="rId3"/>
              </a:rPr>
              <a:t>WebAIM</a:t>
            </a:r>
            <a:endParaRPr lang="en-US" sz="3200" dirty="0"/>
          </a:p>
          <a:p>
            <a:pPr lvl="1"/>
            <a:r>
              <a:rPr lang="en-US" sz="2800" dirty="0">
                <a:hlinkClick r:id="rId4"/>
              </a:rPr>
              <a:t>Color Contrast Checker</a:t>
            </a:r>
            <a:endParaRPr lang="en-US" sz="2800" dirty="0"/>
          </a:p>
          <a:p>
            <a:pPr lvl="1"/>
            <a:r>
              <a:rPr lang="en-US" sz="2800" dirty="0">
                <a:hlinkClick r:id="rId5"/>
              </a:rPr>
              <a:t>WAVE- web accessibility evaluation tool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51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0E204-1E4D-4FBC-BB70-F4834A3D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3" y="586230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Video Tools</a:t>
            </a:r>
            <a:endParaRPr lang="en-US"/>
          </a:p>
        </p:txBody>
      </p:sp>
      <p:pic>
        <p:nvPicPr>
          <p:cNvPr id="6" name="Picture 5" descr="On air sign with the light on">
            <a:extLst>
              <a:ext uri="{FF2B5EF4-FFF2-40B4-BE49-F238E27FC236}">
                <a16:creationId xmlns:a16="http://schemas.microsoft.com/office/drawing/2014/main" id="{F66084BB-6CA2-4A12-9A5F-C3934F09B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21383" r="9249" b="24282"/>
          <a:stretch/>
        </p:blipFill>
        <p:spPr>
          <a:xfrm>
            <a:off x="8668291" y="665559"/>
            <a:ext cx="3019646" cy="129227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1CDC50-4674-43E4-95D9-5CD2F1752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025839"/>
              </p:ext>
            </p:extLst>
          </p:nvPr>
        </p:nvGraphicFramePr>
        <p:xfrm>
          <a:off x="1066800" y="491341"/>
          <a:ext cx="9627870" cy="583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38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icrophone with stage lights">
            <a:extLst>
              <a:ext uri="{FF2B5EF4-FFF2-40B4-BE49-F238E27FC236}">
                <a16:creationId xmlns:a16="http://schemas.microsoft.com/office/drawing/2014/main" id="{03803545-4765-4E8E-A535-1C179ADA9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r="9091" b="1171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AC59A-A3E7-4A51-B155-266A6BAB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/>
              <a:t>Audio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FF9A-4DC7-42FC-B250-59175809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Audacity</a:t>
            </a:r>
            <a:endParaRPr lang="en-US" sz="3200" dirty="0"/>
          </a:p>
          <a:p>
            <a:r>
              <a:rPr lang="en-US" sz="32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Vocaroo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969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hotographer shooting with a camera">
            <a:extLst>
              <a:ext uri="{FF2B5EF4-FFF2-40B4-BE49-F238E27FC236}">
                <a16:creationId xmlns:a16="http://schemas.microsoft.com/office/drawing/2014/main" id="{DBD8C2F4-98BF-4CF3-BE80-D40DB4866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2" r="9091" b="12020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34130-36EA-4A3F-9243-253724F0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35" y="520656"/>
            <a:ext cx="4602152" cy="1320249"/>
          </a:xfrm>
        </p:spPr>
        <p:txBody>
          <a:bodyPr>
            <a:normAutofit/>
          </a:bodyPr>
          <a:lstStyle/>
          <a:p>
            <a:r>
              <a:rPr lang="en-US" sz="4400" dirty="0"/>
              <a:t>Image Tools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29B87-F929-43D0-8421-E2791410482D}"/>
              </a:ext>
            </a:extLst>
          </p:cNvPr>
          <p:cNvGrpSpPr/>
          <p:nvPr/>
        </p:nvGrpSpPr>
        <p:grpSpPr>
          <a:xfrm>
            <a:off x="838208" y="1687061"/>
            <a:ext cx="4423695" cy="4734781"/>
            <a:chOff x="1310265" y="2196799"/>
            <a:chExt cx="3177873" cy="340134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1CB9CCB-CC4E-4A20-ACDE-E5765C2AD0AD}"/>
                </a:ext>
              </a:extLst>
            </p:cNvPr>
            <p:cNvSpPr/>
            <p:nvPr/>
          </p:nvSpPr>
          <p:spPr>
            <a:xfrm>
              <a:off x="2244312" y="2196799"/>
              <a:ext cx="1309776" cy="518400"/>
            </a:xfrm>
            <a:custGeom>
              <a:avLst/>
              <a:gdLst>
                <a:gd name="connsiteX0" fmla="*/ 0 w 1588937"/>
                <a:gd name="connsiteY0" fmla="*/ 0 h 518400"/>
                <a:gd name="connsiteX1" fmla="*/ 1588937 w 1588937"/>
                <a:gd name="connsiteY1" fmla="*/ 0 h 518400"/>
                <a:gd name="connsiteX2" fmla="*/ 1588937 w 1588937"/>
                <a:gd name="connsiteY2" fmla="*/ 518400 h 518400"/>
                <a:gd name="connsiteX3" fmla="*/ 0 w 1588937"/>
                <a:gd name="connsiteY3" fmla="*/ 518400 h 518400"/>
                <a:gd name="connsiteX4" fmla="*/ 0 w 158893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37" h="518400">
                  <a:moveTo>
                    <a:pt x="0" y="0"/>
                  </a:moveTo>
                  <a:lnTo>
                    <a:pt x="1588937" y="0"/>
                  </a:lnTo>
                  <a:lnTo>
                    <a:pt x="158893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kern="1200" dirty="0">
                  <a:latin typeface="+mn-lt"/>
                </a:rPr>
                <a:t>Infographics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3D600BE-F4B1-404A-AB4E-CFA63032B625}"/>
                </a:ext>
              </a:extLst>
            </p:cNvPr>
            <p:cNvSpPr/>
            <p:nvPr/>
          </p:nvSpPr>
          <p:spPr>
            <a:xfrm>
              <a:off x="2244312" y="2715200"/>
              <a:ext cx="1309776" cy="1353865"/>
            </a:xfrm>
            <a:custGeom>
              <a:avLst/>
              <a:gdLst>
                <a:gd name="connsiteX0" fmla="*/ 0 w 1588937"/>
                <a:gd name="connsiteY0" fmla="*/ 0 h 1613545"/>
                <a:gd name="connsiteX1" fmla="*/ 1588937 w 1588937"/>
                <a:gd name="connsiteY1" fmla="*/ 0 h 1613545"/>
                <a:gd name="connsiteX2" fmla="*/ 1588937 w 1588937"/>
                <a:gd name="connsiteY2" fmla="*/ 1613545 h 1613545"/>
                <a:gd name="connsiteX3" fmla="*/ 0 w 1588937"/>
                <a:gd name="connsiteY3" fmla="*/ 1613545 h 1613545"/>
                <a:gd name="connsiteX4" fmla="*/ 0 w 1588937"/>
                <a:gd name="connsiteY4" fmla="*/ 0 h 161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37" h="1613545">
                  <a:moveTo>
                    <a:pt x="0" y="0"/>
                  </a:moveTo>
                  <a:lnTo>
                    <a:pt x="1588937" y="0"/>
                  </a:lnTo>
                  <a:lnTo>
                    <a:pt x="1588937" y="1613545"/>
                  </a:lnTo>
                  <a:lnTo>
                    <a:pt x="0" y="1613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>
                  <a:latin typeface="+mn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Easel.ly</a:t>
              </a:r>
              <a:endParaRPr lang="en-US" sz="2400" b="0" kern="120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Info.gram</a:t>
              </a:r>
              <a:endParaRPr lang="en-US" sz="2400" b="0" kern="120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>
                  <a:latin typeface="+mn-l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Piktochart</a:t>
              </a:r>
              <a:endParaRPr lang="en-US" sz="2400" b="0" kern="120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>
                  <a:latin typeface="+mn-lt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Venngage</a:t>
              </a:r>
              <a:endParaRPr lang="en-US" sz="2400" b="0" kern="1200">
                <a:latin typeface="+mn-lt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8F21C9-B453-4F2B-9EE4-F1851BED19BF}"/>
                </a:ext>
              </a:extLst>
            </p:cNvPr>
            <p:cNvSpPr/>
            <p:nvPr/>
          </p:nvSpPr>
          <p:spPr>
            <a:xfrm>
              <a:off x="1310265" y="3933230"/>
              <a:ext cx="1588937" cy="518400"/>
            </a:xfrm>
            <a:custGeom>
              <a:avLst/>
              <a:gdLst>
                <a:gd name="connsiteX0" fmla="*/ 0 w 1588937"/>
                <a:gd name="connsiteY0" fmla="*/ 0 h 518400"/>
                <a:gd name="connsiteX1" fmla="*/ 1588937 w 1588937"/>
                <a:gd name="connsiteY1" fmla="*/ 0 h 518400"/>
                <a:gd name="connsiteX2" fmla="*/ 1588937 w 1588937"/>
                <a:gd name="connsiteY2" fmla="*/ 518400 h 518400"/>
                <a:gd name="connsiteX3" fmla="*/ 0 w 1588937"/>
                <a:gd name="connsiteY3" fmla="*/ 518400 h 518400"/>
                <a:gd name="connsiteX4" fmla="*/ 0 w 158893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37" h="518400">
                  <a:moveTo>
                    <a:pt x="0" y="0"/>
                  </a:moveTo>
                  <a:lnTo>
                    <a:pt x="1588937" y="0"/>
                  </a:lnTo>
                  <a:lnTo>
                    <a:pt x="158893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kern="1200" dirty="0">
                  <a:latin typeface="+mn-lt"/>
                </a:rPr>
                <a:t>Image Editing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8D5F9F-6C53-4C72-954A-DEE1DDA25AF7}"/>
                </a:ext>
              </a:extLst>
            </p:cNvPr>
            <p:cNvSpPr/>
            <p:nvPr/>
          </p:nvSpPr>
          <p:spPr>
            <a:xfrm>
              <a:off x="1310265" y="4451631"/>
              <a:ext cx="1588937" cy="1146517"/>
            </a:xfrm>
            <a:custGeom>
              <a:avLst/>
              <a:gdLst>
                <a:gd name="connsiteX0" fmla="*/ 0 w 1588937"/>
                <a:gd name="connsiteY0" fmla="*/ 0 h 1613545"/>
                <a:gd name="connsiteX1" fmla="*/ 1588937 w 1588937"/>
                <a:gd name="connsiteY1" fmla="*/ 0 h 1613545"/>
                <a:gd name="connsiteX2" fmla="*/ 1588937 w 1588937"/>
                <a:gd name="connsiteY2" fmla="*/ 1613545 h 1613545"/>
                <a:gd name="connsiteX3" fmla="*/ 0 w 1588937"/>
                <a:gd name="connsiteY3" fmla="*/ 1613545 h 1613545"/>
                <a:gd name="connsiteX4" fmla="*/ 0 w 1588937"/>
                <a:gd name="connsiteY4" fmla="*/ 0 h 161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37" h="1613545">
                  <a:moveTo>
                    <a:pt x="0" y="0"/>
                  </a:moveTo>
                  <a:lnTo>
                    <a:pt x="1588937" y="0"/>
                  </a:lnTo>
                  <a:lnTo>
                    <a:pt x="1588937" y="1613545"/>
                  </a:lnTo>
                  <a:lnTo>
                    <a:pt x="0" y="1613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>
                  <a:latin typeface="+mn-lt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Canva</a:t>
              </a:r>
              <a:endParaRPr lang="en-US" sz="2400" b="0" kern="120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>
                  <a:latin typeface="+mn-lt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Paint.NET</a:t>
              </a:r>
              <a:endParaRPr lang="en-US" sz="2400" b="0" kern="120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>
                  <a:latin typeface="+mn-lt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Pixlr Editor</a:t>
              </a:r>
              <a:endParaRPr lang="en-US" sz="2400" b="0" kern="120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 err="1">
                  <a:latin typeface="+mn-lt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Thinglink</a:t>
              </a:r>
              <a:endParaRPr lang="en-US" sz="2400" b="0" kern="1200" dirty="0">
                <a:latin typeface="+mn-lt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6DF927-FA77-4FB8-8333-7834890D635E}"/>
                </a:ext>
              </a:extLst>
            </p:cNvPr>
            <p:cNvSpPr/>
            <p:nvPr/>
          </p:nvSpPr>
          <p:spPr>
            <a:xfrm>
              <a:off x="2899198" y="3933228"/>
              <a:ext cx="1588937" cy="518400"/>
            </a:xfrm>
            <a:custGeom>
              <a:avLst/>
              <a:gdLst>
                <a:gd name="connsiteX0" fmla="*/ 0 w 1588937"/>
                <a:gd name="connsiteY0" fmla="*/ 0 h 518400"/>
                <a:gd name="connsiteX1" fmla="*/ 1588937 w 1588937"/>
                <a:gd name="connsiteY1" fmla="*/ 0 h 518400"/>
                <a:gd name="connsiteX2" fmla="*/ 1588937 w 1588937"/>
                <a:gd name="connsiteY2" fmla="*/ 518400 h 518400"/>
                <a:gd name="connsiteX3" fmla="*/ 0 w 1588937"/>
                <a:gd name="connsiteY3" fmla="*/ 518400 h 518400"/>
                <a:gd name="connsiteX4" fmla="*/ 0 w 158893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37" h="518400">
                  <a:moveTo>
                    <a:pt x="0" y="0"/>
                  </a:moveTo>
                  <a:lnTo>
                    <a:pt x="1588937" y="0"/>
                  </a:lnTo>
                  <a:lnTo>
                    <a:pt x="158893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kern="1200" dirty="0">
                  <a:latin typeface="+mn-lt"/>
                </a:rPr>
                <a:t>Create GIFs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766251-F787-444D-801C-4BE4E20A7229}"/>
                </a:ext>
              </a:extLst>
            </p:cNvPr>
            <p:cNvSpPr/>
            <p:nvPr/>
          </p:nvSpPr>
          <p:spPr>
            <a:xfrm>
              <a:off x="2899201" y="4451627"/>
              <a:ext cx="1588937" cy="1146516"/>
            </a:xfrm>
            <a:custGeom>
              <a:avLst/>
              <a:gdLst>
                <a:gd name="connsiteX0" fmla="*/ 0 w 1588937"/>
                <a:gd name="connsiteY0" fmla="*/ 0 h 1613545"/>
                <a:gd name="connsiteX1" fmla="*/ 1588937 w 1588937"/>
                <a:gd name="connsiteY1" fmla="*/ 0 h 1613545"/>
                <a:gd name="connsiteX2" fmla="*/ 1588937 w 1588937"/>
                <a:gd name="connsiteY2" fmla="*/ 1613545 h 1613545"/>
                <a:gd name="connsiteX3" fmla="*/ 0 w 1588937"/>
                <a:gd name="connsiteY3" fmla="*/ 1613545 h 1613545"/>
                <a:gd name="connsiteX4" fmla="*/ 0 w 1588937"/>
                <a:gd name="connsiteY4" fmla="*/ 0 h 161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37" h="1613545">
                  <a:moveTo>
                    <a:pt x="0" y="0"/>
                  </a:moveTo>
                  <a:lnTo>
                    <a:pt x="1588937" y="0"/>
                  </a:lnTo>
                  <a:lnTo>
                    <a:pt x="1588937" y="1613545"/>
                  </a:lnTo>
                  <a:lnTo>
                    <a:pt x="0" y="1613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+mn-lt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EZGIF</a:t>
              </a:r>
              <a:endParaRPr lang="en-US" sz="2400" b="0" kern="1200" dirty="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+mn-lt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GIPHY</a:t>
              </a:r>
              <a:endParaRPr lang="en-US" sz="2400" b="0" kern="1200" dirty="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+mn-lt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GIF Maker</a:t>
              </a:r>
              <a:endParaRPr lang="en-US" sz="2400" b="0" kern="1200" dirty="0">
                <a:latin typeface="+mn-lt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+mn-lt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GIF Maker.org</a:t>
              </a:r>
              <a:endParaRPr lang="en-US" sz="2400" b="0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20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oks on a shelf">
            <a:extLst>
              <a:ext uri="{FF2B5EF4-FFF2-40B4-BE49-F238E27FC236}">
                <a16:creationId xmlns:a16="http://schemas.microsoft.com/office/drawing/2014/main" id="{F450BAFD-A5B0-423B-9EB9-717C1DEE6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810" b="14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5B409-CC90-4EC3-BC3A-9D97E1C3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Digital Story Tools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28EEF4-9528-4CE8-91BA-DA4431EBA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05110"/>
              </p:ext>
            </p:extLst>
          </p:nvPr>
        </p:nvGraphicFramePr>
        <p:xfrm>
          <a:off x="4511040" y="2265680"/>
          <a:ext cx="7162800" cy="37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423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sinesswomen brainstorming around a laptop to represent collaboration">
            <a:extLst>
              <a:ext uri="{FF2B5EF4-FFF2-40B4-BE49-F238E27FC236}">
                <a16:creationId xmlns:a16="http://schemas.microsoft.com/office/drawing/2014/main" id="{654AA655-C989-4C0A-BA3D-FB47BA579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8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058D8-9E01-4DBD-9C16-DCD30CD3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Collaboration Tools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6FB996F-508F-4501-A7A6-048C84C86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44370"/>
              </p:ext>
            </p:extLst>
          </p:nvPr>
        </p:nvGraphicFramePr>
        <p:xfrm>
          <a:off x="6858000" y="2103120"/>
          <a:ext cx="4876800" cy="393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90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 descr="Hand placing stars to symbolize feedback or assessment.">
            <a:extLst>
              <a:ext uri="{FF2B5EF4-FFF2-40B4-BE49-F238E27FC236}">
                <a16:creationId xmlns:a16="http://schemas.microsoft.com/office/drawing/2014/main" id="{0557DEA6-33C3-4CF3-B043-99426DE7D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0A455-6AC8-422F-BAAF-F3804BB3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3200" dirty="0"/>
              <a:t>Feedback &amp; Assessment Tools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82002B-E1DE-4FB4-BD15-44CB16C1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622528"/>
              </p:ext>
            </p:extLst>
          </p:nvPr>
        </p:nvGraphicFramePr>
        <p:xfrm>
          <a:off x="9321801" y="2149813"/>
          <a:ext cx="2312479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487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94AC1-8702-498E-BF42-8D30CFA3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Royalty Free Sources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0C9A24-FE04-426B-9EDF-8E243A9E5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263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64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1F05A-142D-440D-84AF-17A9AA24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100FD46-3545-474C-8448-2F27ACB21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921799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27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A2C2F"/>
      </a:dk2>
      <a:lt2>
        <a:srgbClr val="F1F3F0"/>
      </a:lt2>
      <a:accent1>
        <a:srgbClr val="AE4DC3"/>
      </a:accent1>
      <a:accent2>
        <a:srgbClr val="6E3FB3"/>
      </a:accent2>
      <a:accent3>
        <a:srgbClr val="4D4EC3"/>
      </a:accent3>
      <a:accent4>
        <a:srgbClr val="3B6DB1"/>
      </a:accent4>
      <a:accent5>
        <a:srgbClr val="4DB1C3"/>
      </a:accent5>
      <a:accent6>
        <a:srgbClr val="3BB193"/>
      </a:accent6>
      <a:hlink>
        <a:srgbClr val="3E93BC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145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Garamond</vt:lpstr>
      <vt:lpstr>Goudy Old Style</vt:lpstr>
      <vt:lpstr>SavonVTI</vt:lpstr>
      <vt:lpstr>Instructional Technologies</vt:lpstr>
      <vt:lpstr>Video Tools</vt:lpstr>
      <vt:lpstr>Audio Tools</vt:lpstr>
      <vt:lpstr>Image Tools</vt:lpstr>
      <vt:lpstr>Digital Story Tools</vt:lpstr>
      <vt:lpstr>Collaboration Tools</vt:lpstr>
      <vt:lpstr>Feedback &amp; Assessment Tools</vt:lpstr>
      <vt:lpstr>Royalty Free Sources</vt:lpstr>
      <vt:lpstr>Resources</vt:lpstr>
      <vt:lpstr>A Bit About Accessibility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Technologies</dc:title>
  <dc:creator>Kirsch, Breanne</dc:creator>
  <cp:lastModifiedBy>Kirsch, Breanne</cp:lastModifiedBy>
  <cp:revision>33</cp:revision>
  <dcterms:created xsi:type="dcterms:W3CDTF">2021-07-21T14:24:16Z</dcterms:created>
  <dcterms:modified xsi:type="dcterms:W3CDTF">2021-07-27T14:54:15Z</dcterms:modified>
</cp:coreProperties>
</file>