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connect.ala.org/alcts/communities/community-home?CommunityKey=be7a54fb-d585-47f5-a6eb-d281cc24d2c3" TargetMode="External"/><Relationship Id="rId7" Type="http://schemas.openxmlformats.org/officeDocument/2006/relationships/hyperlink" Target="mailto:aw3195@columbia.edu" TargetMode="External"/><Relationship Id="rId2" Type="http://schemas.openxmlformats.org/officeDocument/2006/relationships/hyperlink" Target="http://www.ala.org/alcts/mgrps/camms/grps/ats-ccsdg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san.Martin@mtsu.edu" TargetMode="External"/><Relationship Id="rId5" Type="http://schemas.openxmlformats.org/officeDocument/2006/relationships/hyperlink" Target="mailto:suzukik@newschool.edu" TargetMode="External"/><Relationship Id="rId4" Type="http://schemas.openxmlformats.org/officeDocument/2006/relationships/hyperlink" Target="mailto:lizbodian@brandeis.edu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0C187-FA1F-47CC-9E66-AECBDDE37A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Cataloging </a:t>
            </a:r>
            <a:r>
              <a:rPr lang="en-US" dirty="0" err="1"/>
              <a:t>NormS</a:t>
            </a:r>
            <a:r>
              <a:rPr lang="en-US" dirty="0"/>
              <a:t> Interest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49FA7C-8F75-4E5B-AC13-9C14CD14F7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ALCTS Virtual IG Week: Tuesday, June 9, 2020 2PM CDT / 3PM EDT / 12PM PDT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AC43C2-5B1B-4D30-908A-C949D169B5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43" y="5744697"/>
            <a:ext cx="3133616" cy="9158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2FAFEC-C991-4327-A734-EB50CAF99F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3241" y="5744697"/>
            <a:ext cx="313361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908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2F5D5-302F-4B55-A961-41D9827B1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Cataloging Norm Interest Group</a:t>
            </a:r>
            <a:br>
              <a:rPr lang="en-US" dirty="0"/>
            </a:br>
            <a:r>
              <a:rPr lang="en-US" dirty="0"/>
              <a:t>     </a:t>
            </a:r>
            <a:r>
              <a:rPr lang="en-US" sz="1800" dirty="0">
                <a:latin typeface="Arial Narrow" panose="020B0606020202030204" pitchFamily="34" charset="0"/>
                <a:cs typeface="Arial" panose="020B0604020202020204" pitchFamily="34" charset="0"/>
              </a:rPr>
              <a:t>**ALCTS will record the session / Presentation Slides should be also available**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1B648-E576-4E64-95DA-5F1A78F20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200" b="1" dirty="0"/>
              <a:t>“Metadata-from-Home: A Digital Collections Project During COVID-19”</a:t>
            </a:r>
            <a:r>
              <a:rPr lang="en-US" sz="2400" b="1" dirty="0"/>
              <a:t>       </a:t>
            </a:r>
            <a:r>
              <a:rPr lang="en-US" dirty="0"/>
              <a:t>by Jessica L. Serrao, Metadata Librarian for Digital Collections, Clemson University;                               Scott </a:t>
            </a:r>
            <a:r>
              <a:rPr lang="en-US" dirty="0" err="1"/>
              <a:t>Dutkiewicz</a:t>
            </a:r>
            <a:r>
              <a:rPr lang="en-US" dirty="0"/>
              <a:t>, Metadata and Monographic Resources Team Lead, Clemson University;            Charlotte Grubbs, Library Specialist, Clemson University</a:t>
            </a:r>
          </a:p>
          <a:p>
            <a:r>
              <a:rPr lang="en-US" sz="2200" b="1" dirty="0"/>
              <a:t>“How end users’ expectations and behaviors affect cataloging norms”</a:t>
            </a:r>
            <a:r>
              <a:rPr lang="en-US" sz="2200" dirty="0"/>
              <a:t>           </a:t>
            </a:r>
            <a:r>
              <a:rPr lang="en-US" sz="2400" dirty="0"/>
              <a:t>by Bela Gupta, Cataloging &amp; Metadata Librarian, Claire T. Carney Library, University of Massachusetts Dartmouth</a:t>
            </a:r>
            <a:endParaRPr lang="en-US" sz="2400" b="1" dirty="0"/>
          </a:p>
          <a:p>
            <a:r>
              <a:rPr lang="en-US" sz="2400" b="1" dirty="0"/>
              <a:t>“Why is language coding so bad?” </a:t>
            </a:r>
            <a:r>
              <a:rPr lang="en-US" dirty="0"/>
              <a:t>by Graeme Williams</a:t>
            </a:r>
          </a:p>
          <a:p>
            <a:r>
              <a:rPr lang="en-US" dirty="0"/>
              <a:t>Q&amp;As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E916FB-FEA0-4BD5-B12F-4BBB96A13D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192" y="5731244"/>
            <a:ext cx="3218126" cy="9388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B85D62-FA9C-4E36-BA02-7E2BC0016C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4760" y="5731244"/>
            <a:ext cx="313361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204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C5F07-B88F-4F0D-8AA6-2DD0CADCF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Cataloging Norm Interest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A8823-ECE9-4BB5-80C5-61CC45328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0567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ALA website: </a:t>
            </a:r>
            <a:r>
              <a:rPr lang="en-US" dirty="0">
                <a:hlinkClick r:id="rId2"/>
              </a:rPr>
              <a:t>http://www.ala.org/alcts/mgrps/camms/grps/ats-ccsdgcn</a:t>
            </a:r>
            <a:endParaRPr lang="en-US" dirty="0"/>
          </a:p>
          <a:p>
            <a:r>
              <a:rPr lang="en-US" dirty="0"/>
              <a:t>ALA Connect: </a:t>
            </a:r>
            <a:r>
              <a:rPr lang="en-US" dirty="0">
                <a:hlinkClick r:id="rId3"/>
              </a:rPr>
              <a:t>https://connect.ala.org/alcts/communities/community-home?CommunityKey=be7a54fb-d585-47f5-a6eb-d281cc24d2c3</a:t>
            </a:r>
            <a:endParaRPr lang="en-US" dirty="0"/>
          </a:p>
          <a:p>
            <a:r>
              <a:rPr lang="en-US" dirty="0"/>
              <a:t>Co-Chairs (2019/2020)</a:t>
            </a:r>
          </a:p>
          <a:p>
            <a:pPr lvl="1"/>
            <a:r>
              <a:rPr lang="pt-BR" dirty="0"/>
              <a:t>Liz Bodian (</a:t>
            </a:r>
            <a:r>
              <a:rPr lang="pt-BR" dirty="0">
                <a:hlinkClick r:id="rId4"/>
              </a:rPr>
              <a:t>lizbodian@brandeis.edu</a:t>
            </a:r>
            <a:r>
              <a:rPr lang="pt-BR" dirty="0"/>
              <a:t>)</a:t>
            </a:r>
          </a:p>
          <a:p>
            <a:pPr lvl="1"/>
            <a:r>
              <a:rPr lang="fi-FI" dirty="0"/>
              <a:t>Keiko Suzuki (</a:t>
            </a:r>
            <a:r>
              <a:rPr lang="fi-FI" dirty="0">
                <a:hlinkClick r:id="rId5"/>
              </a:rPr>
              <a:t>suzukik@newschool.edu</a:t>
            </a:r>
            <a:r>
              <a:rPr lang="fi-FI" dirty="0"/>
              <a:t>)</a:t>
            </a:r>
          </a:p>
          <a:p>
            <a:r>
              <a:rPr lang="en-US" dirty="0"/>
              <a:t>Co-Vice-Chairs (2019/2020)</a:t>
            </a:r>
          </a:p>
          <a:p>
            <a:pPr lvl="1"/>
            <a:r>
              <a:rPr lang="fi-FI" dirty="0"/>
              <a:t>Susan J. Martin (</a:t>
            </a:r>
            <a:r>
              <a:rPr lang="fi-FI" dirty="0">
                <a:hlinkClick r:id="rId6"/>
              </a:rPr>
              <a:t>Susan.Martin@mtsu.edu</a:t>
            </a:r>
            <a:r>
              <a:rPr lang="fi-FI" dirty="0"/>
              <a:t>)</a:t>
            </a:r>
          </a:p>
          <a:p>
            <a:pPr lvl="1"/>
            <a:r>
              <a:rPr lang="en-US" dirty="0"/>
              <a:t>Alex Whelan (</a:t>
            </a:r>
            <a:r>
              <a:rPr lang="en-US" dirty="0">
                <a:hlinkClick r:id="rId7"/>
              </a:rPr>
              <a:t>aw3195@columbia.edu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2020/2021 Co-Vice-Chairs: </a:t>
            </a:r>
            <a:r>
              <a:rPr lang="fr-FR" dirty="0"/>
              <a:t>Elisabeth </a:t>
            </a:r>
            <a:r>
              <a:rPr lang="fr-FR" dirty="0" err="1"/>
              <a:t>Kaune</a:t>
            </a:r>
            <a:r>
              <a:rPr lang="fr-FR" dirty="0"/>
              <a:t>, Marquette &amp; Elizabeth Rush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4A93EF-6E36-4CA3-B2AE-C9038022AF7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0048" y="5842660"/>
            <a:ext cx="2978158" cy="8688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13D1BC-77EF-4A8C-B097-04592B56ADB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930936" y="5797547"/>
            <a:ext cx="3061016" cy="88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80965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298</TotalTime>
  <Words>237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Narrow</vt:lpstr>
      <vt:lpstr>Gill Sans MT</vt:lpstr>
      <vt:lpstr>Gallery</vt:lpstr>
      <vt:lpstr>Cataloging NormS Interest Group</vt:lpstr>
      <vt:lpstr>Cataloging Norm Interest Group      **ALCTS will record the session / Presentation Slides should be also available** </vt:lpstr>
      <vt:lpstr>Cataloging Norm Interest Group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Cataloging Norm Interest Group</dc:title>
  <dc:creator>Keiko Suzuki</dc:creator>
  <cp:lastModifiedBy>Keiko Suzuki</cp:lastModifiedBy>
  <cp:revision>8</cp:revision>
  <dcterms:created xsi:type="dcterms:W3CDTF">2020-06-08T17:28:37Z</dcterms:created>
  <dcterms:modified xsi:type="dcterms:W3CDTF">2020-06-09T17:07:55Z</dcterms:modified>
</cp:coreProperties>
</file>