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84" r:id="rId5"/>
    <p:sldId id="289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EA2"/>
    <a:srgbClr val="1B895F"/>
    <a:srgbClr val="136143"/>
    <a:srgbClr val="0B3B29"/>
    <a:srgbClr val="8439BD"/>
    <a:srgbClr val="3EDA9F"/>
    <a:srgbClr val="10543A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0ADDF-6211-4105-AB28-2E5458EC193E}" v="13" dt="2022-03-07T16:55:17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33" autoAdjust="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 Deng" userId="235a1bed-bbb5-4683-a35d-a26b8f9c4f53" providerId="ADAL" clId="{1C90ADDF-6211-4105-AB28-2E5458EC193E}"/>
    <pc:docChg chg="undo custSel addSld delSld modSld">
      <pc:chgData name="Sai Deng" userId="235a1bed-bbb5-4683-a35d-a26b8f9c4f53" providerId="ADAL" clId="{1C90ADDF-6211-4105-AB28-2E5458EC193E}" dt="2022-03-07T20:47:34.327" v="441" actId="113"/>
      <pc:docMkLst>
        <pc:docMk/>
      </pc:docMkLst>
      <pc:sldChg chg="modSp">
        <pc:chgData name="Sai Deng" userId="235a1bed-bbb5-4683-a35d-a26b8f9c4f53" providerId="ADAL" clId="{1C90ADDF-6211-4105-AB28-2E5458EC193E}" dt="2022-03-07T16:54:53.377" v="165"/>
        <pc:sldMkLst>
          <pc:docMk/>
          <pc:sldMk cId="4230622197" sldId="284"/>
        </pc:sldMkLst>
        <pc:spChg chg="mod">
          <ac:chgData name="Sai Deng" userId="235a1bed-bbb5-4683-a35d-a26b8f9c4f53" providerId="ADAL" clId="{1C90ADDF-6211-4105-AB28-2E5458EC193E}" dt="2022-03-07T16:54:53.377" v="165"/>
          <ac:spMkLst>
            <pc:docMk/>
            <pc:sldMk cId="4230622197" sldId="284"/>
            <ac:spMk id="18" creationId="{2EFC63F8-23B1-4F22-9868-15EB446170F3}"/>
          </ac:spMkLst>
        </pc:spChg>
        <pc:spChg chg="mod">
          <ac:chgData name="Sai Deng" userId="235a1bed-bbb5-4683-a35d-a26b8f9c4f53" providerId="ADAL" clId="{1C90ADDF-6211-4105-AB28-2E5458EC193E}" dt="2022-03-07T16:54:46.618" v="164"/>
          <ac:spMkLst>
            <pc:docMk/>
            <pc:sldMk cId="4230622197" sldId="284"/>
            <ac:spMk id="34" creationId="{F28D01B5-A5BC-45A3-8718-13BDC694F21C}"/>
          </ac:spMkLst>
        </pc:spChg>
      </pc:sldChg>
      <pc:sldChg chg="addSp delSp modSp mod">
        <pc:chgData name="Sai Deng" userId="235a1bed-bbb5-4683-a35d-a26b8f9c4f53" providerId="ADAL" clId="{1C90ADDF-6211-4105-AB28-2E5458EC193E}" dt="2022-03-07T20:47:00.665" v="424" actId="20577"/>
        <pc:sldMkLst>
          <pc:docMk/>
          <pc:sldMk cId="46239765" sldId="289"/>
        </pc:sldMkLst>
        <pc:spChg chg="del mod">
          <ac:chgData name="Sai Deng" userId="235a1bed-bbb5-4683-a35d-a26b8f9c4f53" providerId="ADAL" clId="{1C90ADDF-6211-4105-AB28-2E5458EC193E}" dt="2022-03-07T16:47:11.447" v="66" actId="478"/>
          <ac:spMkLst>
            <pc:docMk/>
            <pc:sldMk cId="46239765" sldId="289"/>
            <ac:spMk id="2" creationId="{8D4775DE-A457-470F-9215-52C254BEA12F}"/>
          </ac:spMkLst>
        </pc:spChg>
        <pc:spChg chg="add del mod">
          <ac:chgData name="Sai Deng" userId="235a1bed-bbb5-4683-a35d-a26b8f9c4f53" providerId="ADAL" clId="{1C90ADDF-6211-4105-AB28-2E5458EC193E}" dt="2022-03-07T20:47:00.665" v="424" actId="20577"/>
          <ac:spMkLst>
            <pc:docMk/>
            <pc:sldMk cId="46239765" sldId="289"/>
            <ac:spMk id="3" creationId="{53615E71-503E-4B6A-91C0-960BA31A9935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4" creationId="{3415C901-039D-4058-80C7-5ABA400CDB06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5" creationId="{966DA334-7569-42CB-95CD-419F4AC26092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6" creationId="{6D8E2964-D9A5-4A16-8604-F04921C189EB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8" creationId="{67C887F2-B9E0-4421-97DD-45C631A62080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9" creationId="{3C24A58D-AA17-4F67-83B7-7CCA21DB5AEC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11" creationId="{08C3D9F9-4837-4F86-BA47-07FC8380F1B5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12" creationId="{5C475FEA-E9BA-4AFF-9097-AD137050F140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13" creationId="{5296BD85-425B-4958-88CA-45CA44C80370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15" creationId="{F04DBBF1-EF80-43E1-B3CC-E7287929142E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16" creationId="{59A5AFBC-88FD-47EF-A0F3-45C6EBDEDEE2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17" creationId="{41E481CA-8BE8-4318-84EE-4F88A61BE57F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19" creationId="{FC17936A-EE2B-4C30-A31C-496282D48B87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20" creationId="{AFEC3A38-7684-4BBF-AFAD-87409B0E6BDC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21" creationId="{A07DB78E-FA4C-48B6-8266-4F64164CA1C6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22" creationId="{FE9BE32E-27C4-48FC-81C3-3D6F67418E34}"/>
          </ac:spMkLst>
        </pc:spChg>
        <pc:spChg chg="del">
          <ac:chgData name="Sai Deng" userId="235a1bed-bbb5-4683-a35d-a26b8f9c4f53" providerId="ADAL" clId="{1C90ADDF-6211-4105-AB28-2E5458EC193E}" dt="2022-03-07T16:44:39.560" v="33" actId="478"/>
          <ac:spMkLst>
            <pc:docMk/>
            <pc:sldMk cId="46239765" sldId="289"/>
            <ac:spMk id="24" creationId="{058A900D-B4DE-4CA7-B31B-EF43F275DE2D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25" creationId="{CC28719B-51B8-407B-9D18-310ACB4D42B7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26" creationId="{BFF8A845-42A9-4A35-96F2-1B02ED530AAA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27" creationId="{0C35B328-B64E-4876-8FF0-5F1BBD21C7C3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28" creationId="{F89F2451-1186-4C3F-A493-A04E51E7B08A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29" creationId="{93D68865-5E04-4E48-9C59-307470D709C2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30" creationId="{6AB27524-4451-4AC5-964C-0F705B6368D7}"/>
          </ac:spMkLst>
        </pc:spChg>
        <pc:spChg chg="del mod">
          <ac:chgData name="Sai Deng" userId="235a1bed-bbb5-4683-a35d-a26b8f9c4f53" providerId="ADAL" clId="{1C90ADDF-6211-4105-AB28-2E5458EC193E}" dt="2022-03-07T16:45:02.462" v="40" actId="478"/>
          <ac:spMkLst>
            <pc:docMk/>
            <pc:sldMk cId="46239765" sldId="289"/>
            <ac:spMk id="31" creationId="{ADA048D0-8338-452D-AF0D-7D6C9C599BD4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32" creationId="{2C82D1BF-3352-4868-9C3D-613EB8D084C5}"/>
          </ac:spMkLst>
        </pc:spChg>
        <pc:spChg chg="mod">
          <ac:chgData name="Sai Deng" userId="235a1bed-bbb5-4683-a35d-a26b8f9c4f53" providerId="ADAL" clId="{1C90ADDF-6211-4105-AB28-2E5458EC193E}" dt="2022-03-07T16:51:04.621" v="100" actId="1076"/>
          <ac:spMkLst>
            <pc:docMk/>
            <pc:sldMk cId="46239765" sldId="289"/>
            <ac:spMk id="33" creationId="{7B3DF975-73CD-42C6-9B78-C3FF40C352F1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34" creationId="{8F57FC2D-CA42-4C0C-9FE9-BC02A85CA6CC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35" creationId="{BCBB380A-D7CA-44B2-9AFF-F5B137339529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36" creationId="{6EBE3DB8-3294-4B4E-8DA5-18607EEBBF08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38" creationId="{D611DE91-B76B-4361-A001-E52AEAAD8774}"/>
          </ac:spMkLst>
        </pc:spChg>
        <pc:spChg chg="del mod">
          <ac:chgData name="Sai Deng" userId="235a1bed-bbb5-4683-a35d-a26b8f9c4f53" providerId="ADAL" clId="{1C90ADDF-6211-4105-AB28-2E5458EC193E}" dt="2022-03-07T16:44:12.176" v="29" actId="478"/>
          <ac:spMkLst>
            <pc:docMk/>
            <pc:sldMk cId="46239765" sldId="289"/>
            <ac:spMk id="39" creationId="{9CB9ACC2-C176-402F-99F5-FE146A30A09B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40" creationId="{4D6E02CA-BF7B-430B-A75B-9B0D553D87E8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42" creationId="{4D715D61-0849-4D74-84E5-20261CB77065}"/>
          </ac:spMkLst>
        </pc:spChg>
        <pc:spChg chg="add del mod">
          <ac:chgData name="Sai Deng" userId="235a1bed-bbb5-4683-a35d-a26b8f9c4f53" providerId="ADAL" clId="{1C90ADDF-6211-4105-AB28-2E5458EC193E}" dt="2022-03-07T16:44:18.410" v="30" actId="478"/>
          <ac:spMkLst>
            <pc:docMk/>
            <pc:sldMk cId="46239765" sldId="289"/>
            <ac:spMk id="44" creationId="{289DBD71-89D7-49EF-A584-1DDAFAF57C6D}"/>
          </ac:spMkLst>
        </pc:spChg>
        <pc:spChg chg="mod">
          <ac:chgData name="Sai Deng" userId="235a1bed-bbb5-4683-a35d-a26b8f9c4f53" providerId="ADAL" clId="{1C90ADDF-6211-4105-AB28-2E5458EC193E}" dt="2022-03-07T16:55:08.731" v="166"/>
          <ac:spMkLst>
            <pc:docMk/>
            <pc:sldMk cId="46239765" sldId="289"/>
            <ac:spMk id="45" creationId="{CE9001BD-04C4-40D0-98EB-088BE1EF0E65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47" creationId="{66966667-B2A4-4C6F-8C1D-2854BCADE00A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49" creationId="{34DE8AE8-E3CE-438F-9E4C-CA302D73A36F}"/>
          </ac:spMkLst>
        </pc:spChg>
        <pc:spChg chg="del mod">
          <ac:chgData name="Sai Deng" userId="235a1bed-bbb5-4683-a35d-a26b8f9c4f53" providerId="ADAL" clId="{1C90ADDF-6211-4105-AB28-2E5458EC193E}" dt="2022-03-07T16:45:00.072" v="38" actId="478"/>
          <ac:spMkLst>
            <pc:docMk/>
            <pc:sldMk cId="46239765" sldId="289"/>
            <ac:spMk id="51" creationId="{FEB42CF1-3717-49C1-AB83-60AC16555486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52" creationId="{BE47A8C4-2119-4D18-9F23-D0A52ABB088B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54" creationId="{22F34C0C-3B80-47B9-A98D-7472EE892D7E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56" creationId="{063027F3-7700-4615-82A8-D04905D3CCF1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58" creationId="{53B64A22-C92F-40A3-98E0-3A5A00ED076C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60" creationId="{5E57EC88-4884-4B8D-9FAA-FF8D72E7BC1B}"/>
          </ac:spMkLst>
        </pc:spChg>
        <pc:spChg chg="add del mod">
          <ac:chgData name="Sai Deng" userId="235a1bed-bbb5-4683-a35d-a26b8f9c4f53" providerId="ADAL" clId="{1C90ADDF-6211-4105-AB28-2E5458EC193E}" dt="2022-03-07T16:44:46.307" v="34" actId="478"/>
          <ac:spMkLst>
            <pc:docMk/>
            <pc:sldMk cId="46239765" sldId="289"/>
            <ac:spMk id="62" creationId="{174FEBD5-5AF8-430E-BE95-FA68E805F9D9}"/>
          </ac:spMkLst>
        </pc:spChg>
        <pc:spChg chg="add del mod">
          <ac:chgData name="Sai Deng" userId="235a1bed-bbb5-4683-a35d-a26b8f9c4f53" providerId="ADAL" clId="{1C90ADDF-6211-4105-AB28-2E5458EC193E}" dt="2022-03-07T16:45:51.164" v="49" actId="478"/>
          <ac:spMkLst>
            <pc:docMk/>
            <pc:sldMk cId="46239765" sldId="289"/>
            <ac:spMk id="66" creationId="{40995EC8-8DCC-431F-9B29-E2FA0C58C1FC}"/>
          </ac:spMkLst>
        </pc:spChg>
        <pc:spChg chg="del">
          <ac:chgData name="Sai Deng" userId="235a1bed-bbb5-4683-a35d-a26b8f9c4f53" providerId="ADAL" clId="{1C90ADDF-6211-4105-AB28-2E5458EC193E}" dt="2022-03-07T16:43:19.961" v="21" actId="478"/>
          <ac:spMkLst>
            <pc:docMk/>
            <pc:sldMk cId="46239765" sldId="289"/>
            <ac:spMk id="69" creationId="{67109255-4AA7-4D58-A34F-284BA675F71A}"/>
          </ac:spMkLst>
        </pc:spChg>
        <pc:spChg chg="del mod">
          <ac:chgData name="Sai Deng" userId="235a1bed-bbb5-4683-a35d-a26b8f9c4f53" providerId="ADAL" clId="{1C90ADDF-6211-4105-AB28-2E5458EC193E}" dt="2022-03-07T16:45:01.650" v="39" actId="478"/>
          <ac:spMkLst>
            <pc:docMk/>
            <pc:sldMk cId="46239765" sldId="289"/>
            <ac:spMk id="70" creationId="{96AFF1A5-C326-45A3-9DDD-4193AFEF1A15}"/>
          </ac:spMkLst>
        </pc:spChg>
        <pc:spChg chg="del mod">
          <ac:chgData name="Sai Deng" userId="235a1bed-bbb5-4683-a35d-a26b8f9c4f53" providerId="ADAL" clId="{1C90ADDF-6211-4105-AB28-2E5458EC193E}" dt="2022-03-07T16:45:03.648" v="41" actId="478"/>
          <ac:spMkLst>
            <pc:docMk/>
            <pc:sldMk cId="46239765" sldId="289"/>
            <ac:spMk id="71" creationId="{77EBB638-4BD1-47AC-94FB-DCD6B28116F6}"/>
          </ac:spMkLst>
        </pc:spChg>
      </pc:sldChg>
      <pc:sldChg chg="del">
        <pc:chgData name="Sai Deng" userId="235a1bed-bbb5-4683-a35d-a26b8f9c4f53" providerId="ADAL" clId="{1C90ADDF-6211-4105-AB28-2E5458EC193E}" dt="2022-03-07T16:52:06.418" v="130" actId="47"/>
        <pc:sldMkLst>
          <pc:docMk/>
          <pc:sldMk cId="2970339285" sldId="290"/>
        </pc:sldMkLst>
      </pc:sldChg>
      <pc:sldChg chg="addSp delSp modSp add mod">
        <pc:chgData name="Sai Deng" userId="235a1bed-bbb5-4683-a35d-a26b8f9c4f53" providerId="ADAL" clId="{1C90ADDF-6211-4105-AB28-2E5458EC193E}" dt="2022-03-07T20:47:34.327" v="441" actId="113"/>
        <pc:sldMkLst>
          <pc:docMk/>
          <pc:sldMk cId="985284971" sldId="291"/>
        </pc:sldMkLst>
        <pc:spChg chg="del">
          <ac:chgData name="Sai Deng" userId="235a1bed-bbb5-4683-a35d-a26b8f9c4f53" providerId="ADAL" clId="{1C90ADDF-6211-4105-AB28-2E5458EC193E}" dt="2022-03-07T16:48:58.332" v="77" actId="478"/>
          <ac:spMkLst>
            <pc:docMk/>
            <pc:sldMk cId="985284971" sldId="291"/>
            <ac:spMk id="2" creationId="{8D4775DE-A457-470F-9215-52C254BEA12F}"/>
          </ac:spMkLst>
        </pc:spChg>
        <pc:spChg chg="mod">
          <ac:chgData name="Sai Deng" userId="235a1bed-bbb5-4683-a35d-a26b8f9c4f53" providerId="ADAL" clId="{1C90ADDF-6211-4105-AB28-2E5458EC193E}" dt="2022-03-07T20:47:34.327" v="441" actId="113"/>
          <ac:spMkLst>
            <pc:docMk/>
            <pc:sldMk cId="985284971" sldId="291"/>
            <ac:spMk id="3" creationId="{53615E71-503E-4B6A-91C0-960BA31A9935}"/>
          </ac:spMkLst>
        </pc:spChg>
        <pc:spChg chg="add del mod">
          <ac:chgData name="Sai Deng" userId="235a1bed-bbb5-4683-a35d-a26b8f9c4f53" providerId="ADAL" clId="{1C90ADDF-6211-4105-AB28-2E5458EC193E}" dt="2022-03-07T16:51:18.264" v="102" actId="478"/>
          <ac:spMkLst>
            <pc:docMk/>
            <pc:sldMk cId="985284971" sldId="291"/>
            <ac:spMk id="6" creationId="{78A434D3-48FC-401D-8C49-C65945C62832}"/>
          </ac:spMkLst>
        </pc:spChg>
        <pc:spChg chg="add mod">
          <ac:chgData name="Sai Deng" userId="235a1bed-bbb5-4683-a35d-a26b8f9c4f53" providerId="ADAL" clId="{1C90ADDF-6211-4105-AB28-2E5458EC193E}" dt="2022-03-07T16:51:22.364" v="104"/>
          <ac:spMkLst>
            <pc:docMk/>
            <pc:sldMk cId="985284971" sldId="291"/>
            <ac:spMk id="7" creationId="{5A8C4DEB-D29F-4280-B3C5-A43355E2EE7D}"/>
          </ac:spMkLst>
        </pc:spChg>
        <pc:spChg chg="del">
          <ac:chgData name="Sai Deng" userId="235a1bed-bbb5-4683-a35d-a26b8f9c4f53" providerId="ADAL" clId="{1C90ADDF-6211-4105-AB28-2E5458EC193E}" dt="2022-03-07T16:49:00.586" v="78" actId="478"/>
          <ac:spMkLst>
            <pc:docMk/>
            <pc:sldMk cId="985284971" sldId="291"/>
            <ac:spMk id="33" creationId="{7B3DF975-73CD-42C6-9B78-C3FF40C352F1}"/>
          </ac:spMkLst>
        </pc:spChg>
        <pc:spChg chg="mod">
          <ac:chgData name="Sai Deng" userId="235a1bed-bbb5-4683-a35d-a26b8f9c4f53" providerId="ADAL" clId="{1C90ADDF-6211-4105-AB28-2E5458EC193E}" dt="2022-03-07T16:55:13.107" v="167"/>
          <ac:spMkLst>
            <pc:docMk/>
            <pc:sldMk cId="985284971" sldId="291"/>
            <ac:spMk id="45" creationId="{CE9001BD-04C4-40D0-98EB-088BE1EF0E65}"/>
          </ac:spMkLst>
        </pc:spChg>
      </pc:sldChg>
      <pc:sldChg chg="delSp modSp add mod">
        <pc:chgData name="Sai Deng" userId="235a1bed-bbb5-4683-a35d-a26b8f9c4f53" providerId="ADAL" clId="{1C90ADDF-6211-4105-AB28-2E5458EC193E}" dt="2022-03-07T20:43:23.343" v="257" actId="478"/>
        <pc:sldMkLst>
          <pc:docMk/>
          <pc:sldMk cId="4237863849" sldId="292"/>
        </pc:sldMkLst>
        <pc:spChg chg="mod">
          <ac:chgData name="Sai Deng" userId="235a1bed-bbb5-4683-a35d-a26b8f9c4f53" providerId="ADAL" clId="{1C90ADDF-6211-4105-AB28-2E5458EC193E}" dt="2022-03-07T16:54:26.780" v="163" actId="207"/>
          <ac:spMkLst>
            <pc:docMk/>
            <pc:sldMk cId="4237863849" sldId="292"/>
            <ac:spMk id="3" creationId="{53615E71-503E-4B6A-91C0-960BA31A9935}"/>
          </ac:spMkLst>
        </pc:spChg>
        <pc:spChg chg="del mod">
          <ac:chgData name="Sai Deng" userId="235a1bed-bbb5-4683-a35d-a26b8f9c4f53" providerId="ADAL" clId="{1C90ADDF-6211-4105-AB28-2E5458EC193E}" dt="2022-03-07T20:43:23.343" v="257" actId="478"/>
          <ac:spMkLst>
            <pc:docMk/>
            <pc:sldMk cId="4237863849" sldId="292"/>
            <ac:spMk id="45" creationId="{CE9001BD-04C4-40D0-98EB-088BE1EF0E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ylia@loc.gov" TargetMode="External"/><Relationship Id="rId2" Type="http://schemas.openxmlformats.org/officeDocument/2006/relationships/hyperlink" Target="mailto:sai.deng@uc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4683488" y="4513107"/>
            <a:ext cx="1033676" cy="10051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Q2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6785722" y="4509071"/>
            <a:ext cx="1033676" cy="100516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Q3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8698728" y="4546583"/>
            <a:ext cx="1033676" cy="10051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Q4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2672417" y="4464894"/>
            <a:ext cx="1033676" cy="10051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2084500" y="3990974"/>
            <a:ext cx="8240599" cy="2087431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1958295" y="4826802"/>
            <a:ext cx="194245" cy="188886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10223198" y="5049164"/>
            <a:ext cx="194245" cy="188886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86025" y="1870852"/>
            <a:ext cx="7619036" cy="1179489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</a:rPr>
              <a:t>Workflow Trends and Cases in Library Technical Services </a:t>
            </a: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 Core IG Week 2022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Services Workflow Efficiency IG Program 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 descr="timeline ">
            <a:extLst>
              <a:ext uri="{FF2B5EF4-FFF2-40B4-BE49-F238E27FC236}">
                <a16:creationId xmlns:a16="http://schemas.microsoft.com/office/drawing/2014/main" id="{7B3DF975-73CD-42C6-9B78-C3FF40C352F1}"/>
              </a:ext>
            </a:extLst>
          </p:cNvPr>
          <p:cNvSpPr/>
          <p:nvPr/>
        </p:nvSpPr>
        <p:spPr>
          <a:xfrm rot="10800000" flipV="1">
            <a:off x="735820" y="1167590"/>
            <a:ext cx="10517160" cy="4571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615E71-503E-4B6A-91C0-960BA31A9935}"/>
              </a:ext>
            </a:extLst>
          </p:cNvPr>
          <p:cNvSpPr txBox="1"/>
          <p:nvPr/>
        </p:nvSpPr>
        <p:spPr>
          <a:xfrm>
            <a:off x="627287" y="1425926"/>
            <a:ext cx="106256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Theme: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2800" b="1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Workflow Trends and Cases in Library Technical Services 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Co-Chairs Introduction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(2-3 minutes)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Library Workflow &amp; Practices</a:t>
            </a:r>
            <a:r>
              <a:rPr lang="en-US" sz="2800" b="0" i="1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Implementing a Multiphase Metadata Production Model and Workflow in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DSpace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(15</a:t>
            </a:r>
            <a:r>
              <a:rPr lang="zh-CN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minutes)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</a:t>
            </a:r>
          </a:p>
          <a:p>
            <a:pPr lvl="1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Emily Crawford, MIT Libraries </a:t>
            </a: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lvl="1"/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Scale Up Digital Collection Building with a Cross-Unit Database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(10</a:t>
            </a:r>
            <a:r>
              <a:rPr lang="zh-CN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minutes)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Xiaoli Ma, University of Florida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615E71-503E-4B6A-91C0-960BA31A9935}"/>
              </a:ext>
            </a:extLst>
          </p:cNvPr>
          <p:cNvSpPr txBox="1"/>
          <p:nvPr/>
        </p:nvSpPr>
        <p:spPr>
          <a:xfrm>
            <a:off x="576487" y="1290320"/>
            <a:ext cx="1087383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Traditional Cataloging &amp; Workflow</a:t>
            </a:r>
            <a:r>
              <a:rPr lang="en-US" sz="2800" b="0" i="1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Loading e-Subscription MARC Records Directly into Our Discovery System (EDS)      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(10</a:t>
            </a:r>
            <a:r>
              <a:rPr lang="zh-CN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minutes)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1363" lvl="1" indent="-28416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Kathleen (Kathy) Peters, Operations Supervisor – Technical Services,            Douglas College Library, New Westminster, British Columbia, Canada </a:t>
            </a:r>
          </a:p>
          <a:p>
            <a:pPr lvl="1"/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Cataloging during the Pandemic </a:t>
            </a:r>
            <a:r>
              <a:rPr lang="en-US" sz="2800" b="0" i="1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Adapting to the Crisis: Changing Cataloging Processes during the Pandemic      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(15</a:t>
            </a:r>
            <a:r>
              <a:rPr lang="zh-CN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Calibri" panose="020F0502020204030204" pitchFamily="34" charset="0"/>
              </a:rPr>
              <a:t>minutes)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690563" lvl="1" indent="-23336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Fang H. Gao, Donna J. Kraemer &amp; Stephen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Kharfen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U.S. Government Publishing Office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Discussion </a:t>
            </a:r>
            <a:r>
              <a:rPr lang="en-US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(7-8 minutes)</a:t>
            </a:r>
            <a:endParaRPr lang="en-US" sz="28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Freeform: Shape 6" descr="timeline ">
            <a:extLst>
              <a:ext uri="{FF2B5EF4-FFF2-40B4-BE49-F238E27FC236}">
                <a16:creationId xmlns:a16="http://schemas.microsoft.com/office/drawing/2014/main" id="{5A8C4DEB-D29F-4280-B3C5-A43355E2EE7D}"/>
              </a:ext>
            </a:extLst>
          </p:cNvPr>
          <p:cNvSpPr/>
          <p:nvPr/>
        </p:nvSpPr>
        <p:spPr>
          <a:xfrm rot="10800000" flipV="1">
            <a:off x="735820" y="1167590"/>
            <a:ext cx="10517160" cy="4571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8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615E71-503E-4B6A-91C0-960BA31A9935}"/>
              </a:ext>
            </a:extLst>
          </p:cNvPr>
          <p:cNvSpPr txBox="1"/>
          <p:nvPr/>
        </p:nvSpPr>
        <p:spPr>
          <a:xfrm>
            <a:off x="505367" y="1767840"/>
            <a:ext cx="106663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Thank you</a:t>
            </a:r>
            <a:endParaRPr lang="en-US" sz="4000" b="0" i="1" dirty="0"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ALA Core Technical Services Workflow Efficiency Interest Group </a:t>
            </a:r>
          </a:p>
          <a:p>
            <a:pPr algn="ctr"/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Co-Chairs</a:t>
            </a:r>
            <a:br>
              <a:rPr lang="en-US" sz="2800" dirty="0"/>
            </a:b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Sai Deng (</a:t>
            </a: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  <a:hlinkClick r:id="rId2"/>
              </a:rPr>
              <a:t>sai.deng@ucf.edu</a:t>
            </a: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)</a:t>
            </a:r>
            <a:br>
              <a:rPr lang="en-US" sz="2800" dirty="0"/>
            </a:b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Yan Liao (</a:t>
            </a: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  <a:hlinkClick r:id="rId3"/>
              </a:rPr>
              <a:t>ylia@loc.gov</a:t>
            </a:r>
            <a:r>
              <a:rPr lang="en-US" sz="2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Freeform: Shape 6" descr="timeline ">
            <a:extLst>
              <a:ext uri="{FF2B5EF4-FFF2-40B4-BE49-F238E27FC236}">
                <a16:creationId xmlns:a16="http://schemas.microsoft.com/office/drawing/2014/main" id="{5A8C4DEB-D29F-4280-B3C5-A43355E2EE7D}"/>
              </a:ext>
            </a:extLst>
          </p:cNvPr>
          <p:cNvSpPr/>
          <p:nvPr/>
        </p:nvSpPr>
        <p:spPr>
          <a:xfrm rot="10800000" flipV="1">
            <a:off x="735820" y="1167590"/>
            <a:ext cx="10517160" cy="45719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638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{4D8A9122-5929-4FAA-99FF-82AAE8E5D508}tf16411242_win32</Template>
  <TotalTime>31</TotalTime>
  <Words>211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Abadi</vt:lpstr>
      <vt:lpstr>Arial</vt:lpstr>
      <vt:lpstr>Avenir Next LT Pro Light</vt:lpstr>
      <vt:lpstr>Calibri</vt:lpstr>
      <vt:lpstr>Speak Pro</vt:lpstr>
      <vt:lpstr>Times New Roman</vt:lpstr>
      <vt:lpstr>2_Office Theme</vt:lpstr>
      <vt:lpstr>ALA Core IG Week 2022 Technical Services Workflow Efficiency IG Program  </vt:lpstr>
      <vt:lpstr>Program</vt:lpstr>
      <vt:lpstr>Program</vt:lpstr>
      <vt:lpstr>PowerPoint Presentation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 Core IG Week 2022 Technical Services Workflow Efficiency IG Program  </dc:title>
  <dc:creator>Sai Deng</dc:creator>
  <cp:lastModifiedBy>Sai Deng</cp:lastModifiedBy>
  <cp:revision>3</cp:revision>
  <dcterms:created xsi:type="dcterms:W3CDTF">2022-03-07T16:33:47Z</dcterms:created>
  <dcterms:modified xsi:type="dcterms:W3CDTF">2022-03-08T02:27:32Z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